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060C21-7BE6-4EA9-A08F-7307D983EAC6}" v="1455" dt="2019-07-19T14:07:31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vender, Sally" userId="db3f2b98-636d-47d3-93aa-742c6373f605" providerId="ADAL" clId="{FB060C21-7BE6-4EA9-A08F-7307D983EAC6}"/>
    <pc:docChg chg="custSel addSld delSld modSld">
      <pc:chgData name="Lavender, Sally" userId="db3f2b98-636d-47d3-93aa-742c6373f605" providerId="ADAL" clId="{FB060C21-7BE6-4EA9-A08F-7307D983EAC6}" dt="2019-07-19T14:07:31.442" v="1454" actId="313"/>
      <pc:docMkLst>
        <pc:docMk/>
      </pc:docMkLst>
      <pc:sldChg chg="modSp">
        <pc:chgData name="Lavender, Sally" userId="db3f2b98-636d-47d3-93aa-742c6373f605" providerId="ADAL" clId="{FB060C21-7BE6-4EA9-A08F-7307D983EAC6}" dt="2019-07-19T07:51:52.989" v="709" actId="14100"/>
        <pc:sldMkLst>
          <pc:docMk/>
          <pc:sldMk cId="2556669690" sldId="256"/>
        </pc:sldMkLst>
        <pc:picChg chg="mod">
          <ac:chgData name="Lavender, Sally" userId="db3f2b98-636d-47d3-93aa-742c6373f605" providerId="ADAL" clId="{FB060C21-7BE6-4EA9-A08F-7307D983EAC6}" dt="2019-07-19T07:51:52.989" v="709" actId="14100"/>
          <ac:picMkLst>
            <pc:docMk/>
            <pc:sldMk cId="2556669690" sldId="256"/>
            <ac:picMk id="4" creationId="{129CDB56-8F11-4716-8E78-58825CBE957A}"/>
          </ac:picMkLst>
        </pc:picChg>
      </pc:sldChg>
      <pc:sldChg chg="addSp modSp modAnim">
        <pc:chgData name="Lavender, Sally" userId="db3f2b98-636d-47d3-93aa-742c6373f605" providerId="ADAL" clId="{FB060C21-7BE6-4EA9-A08F-7307D983EAC6}" dt="2019-07-19T13:26:34.864" v="1451" actId="1076"/>
        <pc:sldMkLst>
          <pc:docMk/>
          <pc:sldMk cId="1469519876" sldId="257"/>
        </pc:sldMkLst>
        <pc:spChg chg="add mod">
          <ac:chgData name="Lavender, Sally" userId="db3f2b98-636d-47d3-93aa-742c6373f605" providerId="ADAL" clId="{FB060C21-7BE6-4EA9-A08F-7307D983EAC6}" dt="2019-07-19T13:26:34.864" v="1451" actId="1076"/>
          <ac:spMkLst>
            <pc:docMk/>
            <pc:sldMk cId="1469519876" sldId="257"/>
            <ac:spMk id="3" creationId="{9E10144C-20CB-4151-B531-28BB1EB0A8ED}"/>
          </ac:spMkLst>
        </pc:spChg>
        <pc:spChg chg="mod">
          <ac:chgData name="Lavender, Sally" userId="db3f2b98-636d-47d3-93aa-742c6373f605" providerId="ADAL" clId="{FB060C21-7BE6-4EA9-A08F-7307D983EAC6}" dt="2019-07-17T15:36:13.677" v="673" actId="164"/>
          <ac:spMkLst>
            <pc:docMk/>
            <pc:sldMk cId="1469519876" sldId="257"/>
            <ac:spMk id="9" creationId="{1DE08066-2A5B-47F7-A39D-913B7BF4A967}"/>
          </ac:spMkLst>
        </pc:spChg>
        <pc:spChg chg="mod">
          <ac:chgData name="Lavender, Sally" userId="db3f2b98-636d-47d3-93aa-742c6373f605" providerId="ADAL" clId="{FB060C21-7BE6-4EA9-A08F-7307D983EAC6}" dt="2019-07-19T13:24:15.431" v="1408" actId="6549"/>
          <ac:spMkLst>
            <pc:docMk/>
            <pc:sldMk cId="1469519876" sldId="257"/>
            <ac:spMk id="13" creationId="{E55BC867-EAFC-4C4C-9722-29AC9ECF56AB}"/>
          </ac:spMkLst>
        </pc:spChg>
        <pc:spChg chg="mod">
          <ac:chgData name="Lavender, Sally" userId="db3f2b98-636d-47d3-93aa-742c6373f605" providerId="ADAL" clId="{FB060C21-7BE6-4EA9-A08F-7307D983EAC6}" dt="2019-07-19T13:25:59.101" v="1434" actId="20577"/>
          <ac:spMkLst>
            <pc:docMk/>
            <pc:sldMk cId="1469519876" sldId="257"/>
            <ac:spMk id="23" creationId="{CE610E71-5A09-410F-96AE-0528DB99AB6D}"/>
          </ac:spMkLst>
        </pc:spChg>
        <pc:spChg chg="mod">
          <ac:chgData name="Lavender, Sally" userId="db3f2b98-636d-47d3-93aa-742c6373f605" providerId="ADAL" clId="{FB060C21-7BE6-4EA9-A08F-7307D983EAC6}" dt="2019-07-19T13:26:28.893" v="1450" actId="20577"/>
          <ac:spMkLst>
            <pc:docMk/>
            <pc:sldMk cId="1469519876" sldId="257"/>
            <ac:spMk id="33" creationId="{C4348ADB-8C25-4041-A851-AEA588DCB942}"/>
          </ac:spMkLst>
        </pc:spChg>
        <pc:spChg chg="add mod">
          <ac:chgData name="Lavender, Sally" userId="db3f2b98-636d-47d3-93aa-742c6373f605" providerId="ADAL" clId="{FB060C21-7BE6-4EA9-A08F-7307D983EAC6}" dt="2019-07-19T07:39:21.063" v="680" actId="1076"/>
          <ac:spMkLst>
            <pc:docMk/>
            <pc:sldMk cId="1469519876" sldId="257"/>
            <ac:spMk id="40" creationId="{2030710D-45DF-4E51-95C7-7DDFA7F43E07}"/>
          </ac:spMkLst>
        </pc:spChg>
        <pc:grpChg chg="add mod">
          <ac:chgData name="Lavender, Sally" userId="db3f2b98-636d-47d3-93aa-742c6373f605" providerId="ADAL" clId="{FB060C21-7BE6-4EA9-A08F-7307D983EAC6}" dt="2019-07-17T15:36:13.677" v="673" actId="164"/>
          <ac:grpSpMkLst>
            <pc:docMk/>
            <pc:sldMk cId="1469519876" sldId="257"/>
            <ac:grpSpMk id="45" creationId="{DF638A00-283B-4914-BFE2-44B80AD3D90E}"/>
          </ac:grpSpMkLst>
        </pc:grpChg>
        <pc:picChg chg="mod">
          <ac:chgData name="Lavender, Sally" userId="db3f2b98-636d-47d3-93aa-742c6373f605" providerId="ADAL" clId="{FB060C21-7BE6-4EA9-A08F-7307D983EAC6}" dt="2019-07-19T07:51:25.439" v="707" actId="14826"/>
          <ac:picMkLst>
            <pc:docMk/>
            <pc:sldMk cId="1469519876" sldId="257"/>
            <ac:picMk id="4" creationId="{41FE9B21-3BA9-40B4-BD2C-09BE53C1B20C}"/>
          </ac:picMkLst>
        </pc:picChg>
        <pc:cxnChg chg="mod">
          <ac:chgData name="Lavender, Sally" userId="db3f2b98-636d-47d3-93aa-742c6373f605" providerId="ADAL" clId="{FB060C21-7BE6-4EA9-A08F-7307D983EAC6}" dt="2019-07-17T15:36:13.677" v="673" actId="164"/>
          <ac:cxnSpMkLst>
            <pc:docMk/>
            <pc:sldMk cId="1469519876" sldId="257"/>
            <ac:cxnSpMk id="6" creationId="{DCB8EF3C-143F-4C81-8833-9FECC2298664}"/>
          </ac:cxnSpMkLst>
        </pc:cxnChg>
        <pc:cxnChg chg="add mod">
          <ac:chgData name="Lavender, Sally" userId="db3f2b98-636d-47d3-93aa-742c6373f605" providerId="ADAL" clId="{FB060C21-7BE6-4EA9-A08F-7307D983EAC6}" dt="2019-07-19T13:24:30.562" v="1410" actId="14100"/>
          <ac:cxnSpMkLst>
            <pc:docMk/>
            <pc:sldMk cId="1469519876" sldId="257"/>
            <ac:cxnSpMk id="7" creationId="{D11D5F4E-3E80-4511-AE20-A448563AC78D}"/>
          </ac:cxnSpMkLst>
        </pc:cxnChg>
        <pc:cxnChg chg="mod">
          <ac:chgData name="Lavender, Sally" userId="db3f2b98-636d-47d3-93aa-742c6373f605" providerId="ADAL" clId="{FB060C21-7BE6-4EA9-A08F-7307D983EAC6}" dt="2019-07-17T15:21:49.572" v="1" actId="14100"/>
          <ac:cxnSpMkLst>
            <pc:docMk/>
            <pc:sldMk cId="1469519876" sldId="257"/>
            <ac:cxnSpMk id="11" creationId="{26A72F9D-7A83-4BC1-92D2-946DCCF76237}"/>
          </ac:cxnSpMkLst>
        </pc:cxnChg>
        <pc:cxnChg chg="mod">
          <ac:chgData name="Lavender, Sally" userId="db3f2b98-636d-47d3-93aa-742c6373f605" providerId="ADAL" clId="{FB060C21-7BE6-4EA9-A08F-7307D983EAC6}" dt="2019-07-19T12:13:56.015" v="1259" actId="14100"/>
          <ac:cxnSpMkLst>
            <pc:docMk/>
            <pc:sldMk cId="1469519876" sldId="257"/>
            <ac:cxnSpMk id="32" creationId="{20DA7A3F-879E-442C-8B64-A0538EFB6A49}"/>
          </ac:cxnSpMkLst>
        </pc:cxnChg>
        <pc:cxnChg chg="mod">
          <ac:chgData name="Lavender, Sally" userId="db3f2b98-636d-47d3-93aa-742c6373f605" providerId="ADAL" clId="{FB060C21-7BE6-4EA9-A08F-7307D983EAC6}" dt="2019-07-17T15:32:40.839" v="517" actId="14100"/>
          <ac:cxnSpMkLst>
            <pc:docMk/>
            <pc:sldMk cId="1469519876" sldId="257"/>
            <ac:cxnSpMk id="35" creationId="{C26748E9-E9BF-4CEE-8F71-2904275E458C}"/>
          </ac:cxnSpMkLst>
        </pc:cxnChg>
        <pc:cxnChg chg="add mod">
          <ac:chgData name="Lavender, Sally" userId="db3f2b98-636d-47d3-93aa-742c6373f605" providerId="ADAL" clId="{FB060C21-7BE6-4EA9-A08F-7307D983EAC6}" dt="2019-07-17T15:21:59.090" v="3" actId="13822"/>
          <ac:cxnSpMkLst>
            <pc:docMk/>
            <pc:sldMk cId="1469519876" sldId="257"/>
            <ac:cxnSpMk id="39" creationId="{DD93E591-6751-4F66-B848-FF6F4487AE74}"/>
          </ac:cxnSpMkLst>
        </pc:cxnChg>
      </pc:sldChg>
      <pc:sldChg chg="delSp modSp">
        <pc:chgData name="Lavender, Sally" userId="db3f2b98-636d-47d3-93aa-742c6373f605" providerId="ADAL" clId="{FB060C21-7BE6-4EA9-A08F-7307D983EAC6}" dt="2019-07-19T14:07:31.442" v="1454" actId="313"/>
        <pc:sldMkLst>
          <pc:docMk/>
          <pc:sldMk cId="3372535305" sldId="258"/>
        </pc:sldMkLst>
        <pc:spChg chg="mod">
          <ac:chgData name="Lavender, Sally" userId="db3f2b98-636d-47d3-93aa-742c6373f605" providerId="ADAL" clId="{FB060C21-7BE6-4EA9-A08F-7307D983EAC6}" dt="2019-07-17T15:34:43.109" v="639" actId="20577"/>
          <ac:spMkLst>
            <pc:docMk/>
            <pc:sldMk cId="3372535305" sldId="258"/>
            <ac:spMk id="2" creationId="{1A819B62-3F70-44F6-B2AD-452521DD043B}"/>
          </ac:spMkLst>
        </pc:spChg>
        <pc:spChg chg="del">
          <ac:chgData name="Lavender, Sally" userId="db3f2b98-636d-47d3-93aa-742c6373f605" providerId="ADAL" clId="{FB060C21-7BE6-4EA9-A08F-7307D983EAC6}" dt="2019-07-17T15:34:13.830" v="599" actId="478"/>
          <ac:spMkLst>
            <pc:docMk/>
            <pc:sldMk cId="3372535305" sldId="258"/>
            <ac:spMk id="3" creationId="{4EB5C11F-D2C6-4592-A6D7-97E6935DD1FB}"/>
          </ac:spMkLst>
        </pc:spChg>
        <pc:spChg chg="mod">
          <ac:chgData name="Lavender, Sally" userId="db3f2b98-636d-47d3-93aa-742c6373f605" providerId="ADAL" clId="{FB060C21-7BE6-4EA9-A08F-7307D983EAC6}" dt="2019-07-19T14:07:31.442" v="1454" actId="313"/>
          <ac:spMkLst>
            <pc:docMk/>
            <pc:sldMk cId="3372535305" sldId="258"/>
            <ac:spMk id="4" creationId="{AF209940-B151-45B2-ADA7-8F2F27C601A0}"/>
          </ac:spMkLst>
        </pc:spChg>
      </pc:sldChg>
      <pc:sldChg chg="modSp add">
        <pc:chgData name="Lavender, Sally" userId="db3f2b98-636d-47d3-93aa-742c6373f605" providerId="ADAL" clId="{FB060C21-7BE6-4EA9-A08F-7307D983EAC6}" dt="2019-07-19T13:27:06.629" v="1453" actId="27636"/>
        <pc:sldMkLst>
          <pc:docMk/>
          <pc:sldMk cId="3835906661" sldId="259"/>
        </pc:sldMkLst>
        <pc:spChg chg="mod">
          <ac:chgData name="Lavender, Sally" userId="db3f2b98-636d-47d3-93aa-742c6373f605" providerId="ADAL" clId="{FB060C21-7BE6-4EA9-A08F-7307D983EAC6}" dt="2019-07-19T11:58:33.498" v="741" actId="20577"/>
          <ac:spMkLst>
            <pc:docMk/>
            <pc:sldMk cId="3835906661" sldId="259"/>
            <ac:spMk id="2" creationId="{4279B13C-FB19-4C03-A741-ADCD6B31BF82}"/>
          </ac:spMkLst>
        </pc:spChg>
        <pc:spChg chg="mod">
          <ac:chgData name="Lavender, Sally" userId="db3f2b98-636d-47d3-93aa-742c6373f605" providerId="ADAL" clId="{FB060C21-7BE6-4EA9-A08F-7307D983EAC6}" dt="2019-07-19T13:27:06.629" v="1453" actId="27636"/>
          <ac:spMkLst>
            <pc:docMk/>
            <pc:sldMk cId="3835906661" sldId="259"/>
            <ac:spMk id="3" creationId="{597357D8-CD2C-4A41-A1C8-EC2952F640CD}"/>
          </ac:spMkLst>
        </pc:spChg>
      </pc:sldChg>
      <pc:sldChg chg="addSp delSp modSp add modAnim">
        <pc:chgData name="Lavender, Sally" userId="db3f2b98-636d-47d3-93aa-742c6373f605" providerId="ADAL" clId="{FB060C21-7BE6-4EA9-A08F-7307D983EAC6}" dt="2019-07-19T12:05:30.180" v="1253"/>
        <pc:sldMkLst>
          <pc:docMk/>
          <pc:sldMk cId="2428286486" sldId="260"/>
        </pc:sldMkLst>
        <pc:spChg chg="mod">
          <ac:chgData name="Lavender, Sally" userId="db3f2b98-636d-47d3-93aa-742c6373f605" providerId="ADAL" clId="{FB060C21-7BE6-4EA9-A08F-7307D983EAC6}" dt="2019-07-19T11:53:20.614" v="721" actId="20577"/>
          <ac:spMkLst>
            <pc:docMk/>
            <pc:sldMk cId="2428286486" sldId="260"/>
            <ac:spMk id="2" creationId="{1AD93D08-07D7-4A50-8A6C-3A742F5CD9C6}"/>
          </ac:spMkLst>
        </pc:spChg>
        <pc:spChg chg="del">
          <ac:chgData name="Lavender, Sally" userId="db3f2b98-636d-47d3-93aa-742c6373f605" providerId="ADAL" clId="{FB060C21-7BE6-4EA9-A08F-7307D983EAC6}" dt="2019-07-19T12:04:35.738" v="1248" actId="478"/>
          <ac:spMkLst>
            <pc:docMk/>
            <pc:sldMk cId="2428286486" sldId="260"/>
            <ac:spMk id="3" creationId="{D7A6D476-2100-49D8-9704-B95EB8405588}"/>
          </ac:spMkLst>
        </pc:spChg>
        <pc:picChg chg="add mod">
          <ac:chgData name="Lavender, Sally" userId="db3f2b98-636d-47d3-93aa-742c6373f605" providerId="ADAL" clId="{FB060C21-7BE6-4EA9-A08F-7307D983EAC6}" dt="2019-07-19T12:05:25.543" v="1252" actId="1076"/>
          <ac:picMkLst>
            <pc:docMk/>
            <pc:sldMk cId="2428286486" sldId="260"/>
            <ac:picMk id="5" creationId="{869E7E31-AF53-4C7F-9370-6DC49F5FFB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435F-CD6D-4416-8A45-80ECFB2C6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4C6DB-A06F-4DAA-99BC-A5CFCBF31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E9AB3-DFA9-4B42-92E2-3C029102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8A1A5-99E9-4F0E-AD56-4DBA11C5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00B16-A5B7-4A9D-BB49-E55B9D63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00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D6D2-7EA1-48DE-B8ED-22B7D667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B43EB-AF86-40B1-86B4-FC788383C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2B037-4884-4FB1-903F-764D54D2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E6940-673E-4798-8F37-EB5C6CD3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2B4D6-3B7C-444C-8710-4E2DF9E3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10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3DCCB0-533D-4894-9323-65C32E101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60748-5DD5-4EAC-B9B3-1C489575D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CC1B2-7F5F-4466-B554-BF43562B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18005-0F66-4B09-905D-0170C7AC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6B63C-6745-4679-9872-C273B7A5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7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437B-BC37-4E3F-A3FD-35EA95E7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63C0A-89A2-42A8-8E31-3F16328E8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8F67C-1440-42D2-8F07-13C0A255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D4F4B-04DF-4C33-8998-69790EEA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DBBE-6FAD-43BE-B831-EA0A7E23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7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E55E-C41A-4748-B9A7-263B0F79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01FD8-A6A9-400A-81D0-36D9C365C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5A49-87CC-48AA-A610-A8F4CF2A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17DF8-3734-4C0C-ACBD-5F510132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2F7AD-4A6F-40DC-90F0-969272F7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7F7F-EBDA-4D05-9B5B-E55F1AE0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41F06-D34D-4921-8774-C0FABF5BE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737BA-4E2A-4322-A80F-583530F1B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D132-A71E-4690-B008-4F9768A3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EF104-38B6-4885-9536-D38C2CE0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F9D9-AB20-4CDD-87DB-6811BFF2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4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7CAC-0AEB-4441-962C-5454795D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3408D-BE49-408C-A7DD-041A6E7C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82F89-5BBE-4FB3-968F-6E828F1F4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267C4-CCA7-4396-B6B3-57856E617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33D7A5-5086-4CBA-968C-2B4507E05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B04CCF-58D8-4057-A9A0-F43512FE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34636D-B7C2-4B17-B5FA-05084E1E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225061-CA45-4FC2-AA59-FC08B626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7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24C6-D32D-4385-BB85-4417439F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E585F-F7B8-4600-905E-70CF2FB8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84CC3-5BB5-412A-8D6A-6720522A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9CA02-B118-4666-B511-85503E45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1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5384DE-2D5C-4DFA-BAE7-71B81D11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1C5CB-B721-492B-B992-FDA6070B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5D88F-F94D-48F0-B343-B9758D66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22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DBE2-9122-4603-80AF-D849B76A3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FAD7-6D34-4937-93F1-31EB9F42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5F573-5429-4636-8109-AB5784D55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5F18D-5A34-4728-A61D-77CFF831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E760F-F624-49E9-848B-514CE09A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40C1D-C7EF-416C-B28E-C63320B6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9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6E7C-EFAC-4AF0-81C2-3929C013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1DA1A9-9B9C-4C82-A2CB-C342BBDF4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1FE40-99AB-42EE-9258-7D33FB56E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8B530-2FFF-4EDA-997F-126CE2EC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4C45-5212-4CC1-8A18-A654BB9E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78C1C-C1F7-4B78-8E88-7C968E50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1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5FE6FB-C7B5-45AD-AE3E-7C865CA9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D702C-E169-44F8-A534-9F8E0709D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14072-F8C7-4D33-B25E-0C958E4B4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6B82-B1A4-40F0-A984-873C337D8D6D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12899-E4AB-48B6-8EC3-116C990DC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EBBE-026F-4B41-8EE1-2609167EA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0181-D26D-46A0-AE73-30D0BCEF6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3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9CDB56-8F11-4716-8E78-58825CBE9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77" y="3837214"/>
            <a:ext cx="4994985" cy="28128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95C162-1668-4EC4-9584-39A2EBAC3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are the next steps for the convection playground?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EFC32-879C-431C-B9E2-3745B8073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66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9B62-3F70-44F6-B2AD-452521DD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Discussed at Delft meeting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209940-B151-45B2-ADA7-8F2F27C601A0}"/>
              </a:ext>
            </a:extLst>
          </p:cNvPr>
          <p:cNvSpPr/>
          <p:nvPr/>
        </p:nvSpPr>
        <p:spPr>
          <a:xfrm>
            <a:off x="400050" y="1968560"/>
            <a:ext cx="11391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Interface to test convective parameterizations in diff ways.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Easy to find definition of cases.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Diff groups run diff cases and download same platform.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LES and CRM outputs for reference.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Useful obs.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Info on existing data and how to access.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Systematic comparison of models with refence simulations/ obs.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Accessible to anyone that wants to </a:t>
            </a:r>
            <a:r>
              <a:rPr lang="en-US" sz="3200" dirty="0" err="1"/>
              <a:t>analyse</a:t>
            </a:r>
            <a:r>
              <a:rPr lang="en-US" sz="3200" dirty="0"/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Voluntary participation.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7253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3D08-07D7-4A50-8A6C-3A742F5C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Since Delft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9E7E31-AF53-4C7F-9370-6DC49F5FF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47" y="1521279"/>
            <a:ext cx="8983769" cy="506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FE9B21-3BA9-40B4-BD2C-09BE53C1B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38" y="2044932"/>
            <a:ext cx="5554013" cy="3127628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DF638A00-283B-4914-BFE2-44B80AD3D90E}"/>
              </a:ext>
            </a:extLst>
          </p:cNvPr>
          <p:cNvGrpSpPr/>
          <p:nvPr/>
        </p:nvGrpSpPr>
        <p:grpSpPr>
          <a:xfrm>
            <a:off x="8585200" y="1677432"/>
            <a:ext cx="3467100" cy="1713700"/>
            <a:chOff x="8585200" y="1677432"/>
            <a:chExt cx="3467100" cy="171370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CB8EF3C-143F-4C81-8833-9FECC22986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5200" y="2044932"/>
              <a:ext cx="1447800" cy="134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E08066-2A5B-47F7-A39D-913B7BF4A967}"/>
                </a:ext>
              </a:extLst>
            </p:cNvPr>
            <p:cNvSpPr txBox="1"/>
            <p:nvPr/>
          </p:nvSpPr>
          <p:spPr>
            <a:xfrm>
              <a:off x="10185400" y="1677432"/>
              <a:ext cx="1866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Open or fenced?</a:t>
              </a:r>
            </a:p>
            <a:p>
              <a:endParaRPr lang="en-GB" dirty="0"/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6A72F9D-7A83-4BC1-92D2-946DCCF76237}"/>
              </a:ext>
            </a:extLst>
          </p:cNvPr>
          <p:cNvCxnSpPr>
            <a:cxnSpLocks/>
          </p:cNvCxnSpPr>
          <p:nvPr/>
        </p:nvCxnSpPr>
        <p:spPr>
          <a:xfrm flipH="1" flipV="1">
            <a:off x="8291640" y="3861264"/>
            <a:ext cx="1741360" cy="812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55BC867-EAFC-4C4C-9722-29AC9ECF56AB}"/>
              </a:ext>
            </a:extLst>
          </p:cNvPr>
          <p:cNvSpPr txBox="1"/>
          <p:nvPr/>
        </p:nvSpPr>
        <p:spPr>
          <a:xfrm>
            <a:off x="9334258" y="4749800"/>
            <a:ext cx="2552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Surface?</a:t>
            </a:r>
          </a:p>
          <a:p>
            <a:r>
              <a:rPr lang="en-GB" dirty="0"/>
              <a:t>Where host and what format.</a:t>
            </a:r>
          </a:p>
          <a:p>
            <a:r>
              <a:rPr lang="en-GB" dirty="0"/>
              <a:t>Wiki with info and links</a:t>
            </a:r>
          </a:p>
          <a:p>
            <a:r>
              <a:rPr lang="en-GB" dirty="0"/>
              <a:t>Git repository (or similar)</a:t>
            </a:r>
          </a:p>
          <a:p>
            <a:r>
              <a:rPr lang="en-GB" dirty="0"/>
              <a:t>Gatekeeper?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C7DF0F-4743-4454-AFBC-764238CB6580}"/>
              </a:ext>
            </a:extLst>
          </p:cNvPr>
          <p:cNvCxnSpPr>
            <a:cxnSpLocks/>
          </p:cNvCxnSpPr>
          <p:nvPr/>
        </p:nvCxnSpPr>
        <p:spPr>
          <a:xfrm>
            <a:off x="2997200" y="762000"/>
            <a:ext cx="1600200" cy="2667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932448F-01C7-46DA-B998-62759E2B548D}"/>
              </a:ext>
            </a:extLst>
          </p:cNvPr>
          <p:cNvSpPr txBox="1"/>
          <p:nvPr/>
        </p:nvSpPr>
        <p:spPr>
          <a:xfrm>
            <a:off x="1620844" y="165100"/>
            <a:ext cx="2752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Equipment?</a:t>
            </a:r>
          </a:p>
          <a:p>
            <a:r>
              <a:rPr lang="en-GB" dirty="0"/>
              <a:t>Relatively quick and easy framework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3DAAE4-5A35-4C95-A550-454676CABC21}"/>
              </a:ext>
            </a:extLst>
          </p:cNvPr>
          <p:cNvCxnSpPr>
            <a:cxnSpLocks/>
          </p:cNvCxnSpPr>
          <p:nvPr/>
        </p:nvCxnSpPr>
        <p:spPr>
          <a:xfrm flipH="1">
            <a:off x="7537450" y="804565"/>
            <a:ext cx="84252" cy="2205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610E71-5A09-410F-96AE-0528DB99AB6D}"/>
              </a:ext>
            </a:extLst>
          </p:cNvPr>
          <p:cNvSpPr txBox="1"/>
          <p:nvPr/>
        </p:nvSpPr>
        <p:spPr>
          <a:xfrm>
            <a:off x="7678001" y="224599"/>
            <a:ext cx="245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Standardise input format so easy to run different cases.</a:t>
            </a:r>
          </a:p>
          <a:p>
            <a:r>
              <a:rPr lang="en-GB" dirty="0"/>
              <a:t>Functions of height?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0107E1-D0A5-42AE-A26F-4F724F585CEF}"/>
              </a:ext>
            </a:extLst>
          </p:cNvPr>
          <p:cNvSpPr txBox="1"/>
          <p:nvPr/>
        </p:nvSpPr>
        <p:spPr>
          <a:xfrm>
            <a:off x="9899650" y="2851434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Playground -</a:t>
            </a:r>
          </a:p>
          <a:p>
            <a:r>
              <a:rPr lang="en-GB" dirty="0"/>
              <a:t>All in one place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7236CCC-24E1-4064-8A2D-DFCB4BBE0E7F}"/>
              </a:ext>
            </a:extLst>
          </p:cNvPr>
          <p:cNvCxnSpPr>
            <a:cxnSpLocks/>
          </p:cNvCxnSpPr>
          <p:nvPr/>
        </p:nvCxnSpPr>
        <p:spPr>
          <a:xfrm flipV="1">
            <a:off x="2341690" y="4352898"/>
            <a:ext cx="1823910" cy="1171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B26E4B3-D483-40E2-AC14-0BFAEDA0C9C8}"/>
              </a:ext>
            </a:extLst>
          </p:cNvPr>
          <p:cNvSpPr txBox="1"/>
          <p:nvPr/>
        </p:nvSpPr>
        <p:spPr>
          <a:xfrm>
            <a:off x="177800" y="4940300"/>
            <a:ext cx="233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range of equipment?</a:t>
            </a:r>
          </a:p>
          <a:p>
            <a:r>
              <a:rPr lang="en-GB" dirty="0"/>
              <a:t>What cases to use?  Is the original data still accessible?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0489F7-BFD9-4D95-B960-BAF0497DC4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75" b="21351"/>
          <a:stretch/>
        </p:blipFill>
        <p:spPr>
          <a:xfrm>
            <a:off x="265113" y="1677432"/>
            <a:ext cx="2466975" cy="94746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89B87AB-A918-433E-A845-BA603BEA6D13}"/>
              </a:ext>
            </a:extLst>
          </p:cNvPr>
          <p:cNvSpPr txBox="1"/>
          <p:nvPr/>
        </p:nvSpPr>
        <p:spPr>
          <a:xfrm>
            <a:off x="177800" y="2624898"/>
            <a:ext cx="2554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Make parameterization code available? </a:t>
            </a:r>
          </a:p>
          <a:p>
            <a:r>
              <a:rPr lang="en-GB" dirty="0"/>
              <a:t>Ability to plug into other models?</a:t>
            </a:r>
          </a:p>
          <a:p>
            <a:r>
              <a:rPr lang="en-GB" dirty="0"/>
              <a:t>Documentation.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0DA7A3F-879E-442C-8B64-A0538EFB6A49}"/>
              </a:ext>
            </a:extLst>
          </p:cNvPr>
          <p:cNvCxnSpPr>
            <a:cxnSpLocks/>
          </p:cNvCxnSpPr>
          <p:nvPr/>
        </p:nvCxnSpPr>
        <p:spPr>
          <a:xfrm flipV="1">
            <a:off x="4900198" y="4508734"/>
            <a:ext cx="73554" cy="8397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4348ADB-8C25-4041-A851-AEA588DCB942}"/>
              </a:ext>
            </a:extLst>
          </p:cNvPr>
          <p:cNvSpPr txBox="1"/>
          <p:nvPr/>
        </p:nvSpPr>
        <p:spPr>
          <a:xfrm>
            <a:off x="3324613" y="5163864"/>
            <a:ext cx="294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Output format</a:t>
            </a:r>
          </a:p>
          <a:p>
            <a:r>
              <a:rPr lang="en-GB" dirty="0"/>
              <a:t>Variables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26748E9-E9BF-4CEE-8F71-2904275E458C}"/>
              </a:ext>
            </a:extLst>
          </p:cNvPr>
          <p:cNvCxnSpPr>
            <a:cxnSpLocks/>
          </p:cNvCxnSpPr>
          <p:nvPr/>
        </p:nvCxnSpPr>
        <p:spPr>
          <a:xfrm flipH="1">
            <a:off x="6400800" y="1418394"/>
            <a:ext cx="57150" cy="15758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A1790D3-C589-451C-A910-77027B031819}"/>
              </a:ext>
            </a:extLst>
          </p:cNvPr>
          <p:cNvSpPr txBox="1"/>
          <p:nvPr/>
        </p:nvSpPr>
        <p:spPr>
          <a:xfrm>
            <a:off x="5689600" y="520700"/>
            <a:ext cx="173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Some standard analysis/plotting scripts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D93E591-6751-4F66-B848-FF6F4487AE74}"/>
              </a:ext>
            </a:extLst>
          </p:cNvPr>
          <p:cNvCxnSpPr/>
          <p:nvPr/>
        </p:nvCxnSpPr>
        <p:spPr>
          <a:xfrm flipH="1" flipV="1">
            <a:off x="7912100" y="4394768"/>
            <a:ext cx="114302" cy="1485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030710D-45DF-4E51-95C7-7DDFA7F43E07}"/>
              </a:ext>
            </a:extLst>
          </p:cNvPr>
          <p:cNvSpPr txBox="1"/>
          <p:nvPr/>
        </p:nvSpPr>
        <p:spPr>
          <a:xfrm>
            <a:off x="5912092" y="5691664"/>
            <a:ext cx="2673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already exists?  Lists test cases?  Format of other projects e.g. RCEMIP</a:t>
            </a:r>
          </a:p>
          <a:p>
            <a:r>
              <a:rPr lang="en-GB" dirty="0"/>
              <a:t>CCPP in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10144C-20CB-4151-B531-28BB1EB0A8ED}"/>
              </a:ext>
            </a:extLst>
          </p:cNvPr>
          <p:cNvSpPr txBox="1"/>
          <p:nvPr/>
        </p:nvSpPr>
        <p:spPr>
          <a:xfrm>
            <a:off x="2909858" y="5873801"/>
            <a:ext cx="2673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Interactive environment/ message board.  Data/ model errors and issues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1D5F4E-3E80-4511-AE20-A448563AC78D}"/>
              </a:ext>
            </a:extLst>
          </p:cNvPr>
          <p:cNvCxnSpPr>
            <a:cxnSpLocks/>
          </p:cNvCxnSpPr>
          <p:nvPr/>
        </p:nvCxnSpPr>
        <p:spPr>
          <a:xfrm flipH="1" flipV="1">
            <a:off x="7308751" y="4581525"/>
            <a:ext cx="2049944" cy="1657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5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3" grpId="0"/>
      <p:bldP spid="24" grpId="0"/>
      <p:bldP spid="28" grpId="0"/>
      <p:bldP spid="30" grpId="0"/>
      <p:bldP spid="33" grpId="0"/>
      <p:bldP spid="36" grpId="0"/>
      <p:bldP spid="4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B13C-FB19-4C03-A741-ADCD6B31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357D8-CD2C-4A41-A1C8-EC2952F64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4675" cy="47752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Email list of participants – at least one from each modelling group.</a:t>
            </a:r>
          </a:p>
          <a:p>
            <a:r>
              <a:rPr lang="en-GB" dirty="0"/>
              <a:t>Synthesise all existing initiatives (e.g. GASS, RCEMIP…..)</a:t>
            </a:r>
          </a:p>
          <a:p>
            <a:r>
              <a:rPr lang="en-GB" dirty="0"/>
              <a:t>Identify groups already working on common format for forcing files.</a:t>
            </a:r>
          </a:p>
          <a:p>
            <a:pPr lvl="1"/>
            <a:r>
              <a:rPr lang="en-GB" dirty="0"/>
              <a:t>Converge towards international standard format (</a:t>
            </a:r>
            <a:r>
              <a:rPr lang="en-GB" dirty="0" err="1"/>
              <a:t>InScAPE</a:t>
            </a:r>
            <a:r>
              <a:rPr lang="en-GB" dirty="0"/>
              <a:t> testbed, DoE ARM)</a:t>
            </a:r>
          </a:p>
          <a:p>
            <a:pPr lvl="1"/>
            <a:r>
              <a:rPr lang="en-GB" dirty="0"/>
              <a:t>Dedicated meeting during the High-tune conference (Toulouse, June 2020)</a:t>
            </a:r>
          </a:p>
          <a:p>
            <a:r>
              <a:rPr lang="en-GB" dirty="0"/>
              <a:t>Formulise playground content:</a:t>
            </a:r>
          </a:p>
          <a:p>
            <a:pPr lvl="1"/>
            <a:r>
              <a:rPr lang="en-GB" dirty="0"/>
              <a:t>List of 1D cases, realistic and idealised</a:t>
            </a:r>
          </a:p>
          <a:p>
            <a:pPr lvl="1"/>
            <a:r>
              <a:rPr lang="en-GB" dirty="0"/>
              <a:t>3D experiments</a:t>
            </a:r>
          </a:p>
          <a:p>
            <a:pPr lvl="1"/>
            <a:r>
              <a:rPr lang="en-GB" dirty="0"/>
              <a:t>What data to keep?</a:t>
            </a:r>
          </a:p>
          <a:p>
            <a:pPr lvl="1"/>
            <a:r>
              <a:rPr lang="en-GB" dirty="0"/>
              <a:t>Model documentation</a:t>
            </a:r>
          </a:p>
          <a:p>
            <a:pPr lvl="1"/>
            <a:r>
              <a:rPr lang="en-GB" dirty="0"/>
              <a:t>Output comparisons</a:t>
            </a:r>
          </a:p>
          <a:p>
            <a:r>
              <a:rPr lang="en-GB" dirty="0"/>
              <a:t>Data storage/repository</a:t>
            </a:r>
          </a:p>
        </p:txBody>
      </p:sp>
    </p:spTree>
    <p:extLst>
      <p:ext uri="{BB962C8B-B14F-4D97-AF65-F5344CB8AC3E}">
        <p14:creationId xmlns:p14="http://schemas.microsoft.com/office/powerpoint/2010/main" val="383590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298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are the next steps for the convection playground?</vt:lpstr>
      <vt:lpstr>Discussed at Delft meeting</vt:lpstr>
      <vt:lpstr>Since Delft</vt:lpstr>
      <vt:lpstr>PowerPoint Presentation</vt:lpstr>
      <vt:lpstr>Next steps?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next steps for the convection playground?</dc:title>
  <dc:creator>Lavender, Sally</dc:creator>
  <cp:lastModifiedBy>Lavender, Sally</cp:lastModifiedBy>
  <cp:revision>3</cp:revision>
  <dcterms:created xsi:type="dcterms:W3CDTF">2019-07-17T14:37:36Z</dcterms:created>
  <dcterms:modified xsi:type="dcterms:W3CDTF">2019-07-19T14:07:40Z</dcterms:modified>
</cp:coreProperties>
</file>