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6"/>
    <p:restoredTop sz="94686"/>
  </p:normalViewPr>
  <p:slideViewPr>
    <p:cSldViewPr snapToGrid="0" snapToObjects="1">
      <p:cViewPr varScale="1">
        <p:scale>
          <a:sx n="144" d="100"/>
          <a:sy n="144" d="100"/>
        </p:scale>
        <p:origin x="1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23282-FF4E-3340-BE32-C2FCC217D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D3C79-46D1-AC49-A64B-53CBB337B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7E9CD-69DE-5841-84D8-BECBD361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D2534-D109-FB4A-8828-72613A46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38540-98B2-3A43-89C5-2E251D6C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81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04F18-1B08-DF41-A2D2-BA9A5D3B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F3238-87C6-7D49-9F0F-DA480E4A5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48988-7F11-774F-994A-30E950DE7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4072-5131-CA41-ADF2-8AF53AA1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0BFC9-8317-4B46-964F-A2AEF61E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6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DEC699-89E8-7949-A40D-C826598D9C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56C65-15E4-1C48-9703-48A7D45B5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854DE-CE84-734D-8658-951D8B0CF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94953-5DBE-9A47-A695-680ED4646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B2B04-A5D2-D846-B300-C69F3BC4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62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AFCC-0F26-A14C-B7E1-60F782926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3539A-0FA9-E949-93AD-5B484ADC8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8C716-0469-B04F-BDA7-1BC29C91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28B3D-1AE8-214C-BFF8-79D8EF4A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1E40C-CAB2-DB4A-83D4-CB5B585F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6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28CDF-FB72-8E41-BA36-919FBDC44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DF086-CD80-CC46-9A0E-0692C3478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95AAD-174C-BF40-9F4B-14CF8BC2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BCCE3-1969-464C-ABEE-9E1E6BF7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C97DB-4C47-784F-AF91-305775A2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8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EA33-B734-9842-BA03-D37C595E6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01B2C-C941-5B4B-84D4-6043F13C3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D4966-4B44-1E4D-B4E7-161A87971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18AAC-5C10-F44E-AE52-3DF90BEB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9C815-1230-7443-8ED4-B98C1A2E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8E386-C464-C84C-ACD5-C796127D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64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F5156-2DC7-2046-8228-37703B9D3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AB8CE-2431-2B4D-ACF0-6C2CE08D4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FB331-76B2-C142-A677-57A3EF5C1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CF2469-7C56-FA48-B5D0-3D2CBA81B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A04FCA-4BBD-6A44-B81F-9512688B6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4E1321-F400-DF4D-93EC-23A9FEDE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185C3-14E3-5643-9A41-6432F32A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2297DD-7D1F-E64C-9E7C-193A3239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88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70888-8F6A-7A4E-B799-A46F81247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20C03-2C91-EE41-80C6-E804C2A9C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1B370-E96C-7D48-A7E9-2DB7D41A5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B0A1F-BA08-6549-8F56-9AF645ED3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9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A1AD7-3A4A-B943-866A-075FDDF96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DE5179-5AA8-DA4C-8154-240325D0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7A294-410B-2E46-AFDB-2F8A7500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9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9F499-489D-FC48-9B81-CC9DBF0FE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A2ECD-42F9-B444-A5A2-572A83776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604A4-DC54-F646-8316-04C30F36D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2D53F-09D5-5640-AC19-2C7D51EC1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CBE01-E24F-E540-8238-F4949EE6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E1DD8-5935-8E4F-AF4A-2D91CB14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05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B6B9-D1FF-EF49-BD84-379605BBE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76D14-4C2E-E34C-BCA1-86080A3F6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34446-93C6-814B-802E-5B4730EA9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0B69D-25DE-2A4B-A6AB-B62AE05B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4804C-2AD1-7B42-A73F-9E78F28AF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EE8EF-1B86-6B46-B340-205E3C82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5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6D6432-381E-6A45-B32A-9719012BA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2D15F-6829-204F-917A-4A5D2ADF4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118E8-3C21-134B-B249-633F28055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4B18-DE87-6E46-930E-A13828B3F4CE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A5D89-EB3E-1F44-944B-49B5F07C2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FA569-5425-F045-81FE-997C79343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DDBE9-F80F-EF46-823E-5909EBBAB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1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E64D-358C-A04D-8528-29CBF543F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266" y="166158"/>
            <a:ext cx="9657144" cy="706437"/>
          </a:xfrm>
        </p:spPr>
        <p:txBody>
          <a:bodyPr>
            <a:normAutofit/>
          </a:bodyPr>
          <a:lstStyle/>
          <a:p>
            <a:r>
              <a:rPr lang="en-GB" sz="3600" dirty="0"/>
              <a:t>Latest Challenges for Convective Parameterisation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660F5F-DEAA-4443-A631-8EB1830454AE}"/>
              </a:ext>
            </a:extLst>
          </p:cNvPr>
          <p:cNvSpPr txBox="1"/>
          <p:nvPr/>
        </p:nvSpPr>
        <p:spPr>
          <a:xfrm>
            <a:off x="819329" y="986093"/>
            <a:ext cx="108104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Unification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within cumulus schemes, and among all physics schemes?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types and scales of convection / regions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Organisation (spatial) is important to consider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Aggregation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Cold pools, propagation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Grey zone issues – at what point do we switch off deep convection?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Scale aware versus scale adaptive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Verification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when do we use process models versus </a:t>
            </a:r>
            <a:r>
              <a:rPr lang="en-GB" dirty="0" err="1"/>
              <a:t>obs</a:t>
            </a:r>
            <a:r>
              <a:rPr lang="en-GB" dirty="0"/>
              <a:t> to verify global model parameterisations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What metrics do we use?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Using LES and machine learning to directly inform parameterisation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Take advantage of larger simulations which include more scales and are also easier to combine with observations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New opportunities from machine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04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660F5F-DEAA-4443-A631-8EB1830454AE}"/>
              </a:ext>
            </a:extLst>
          </p:cNvPr>
          <p:cNvSpPr txBox="1"/>
          <p:nvPr/>
        </p:nvSpPr>
        <p:spPr>
          <a:xfrm>
            <a:off x="819329" y="835172"/>
            <a:ext cx="108104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Improve misrepresentation of diurnal cycle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Prioritising what we work on given increasing resolution and resources – demonstrating that convection parameterisations are and will continue to be important.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Making the field accessible to newcomers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Simple code, good code documentation, user manuals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4-year newsletter of latest developments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Regular meetings, e.g. session at large conferences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Improved collaborations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Overview / user guide of convection work for CMIP6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381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178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Latest Challenges for Convective Parameterisation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Challenges for Convective Parameterisation</dc:title>
  <dc:creator>Chris Holloway</dc:creator>
  <cp:lastModifiedBy>Chris Holloway</cp:lastModifiedBy>
  <cp:revision>3</cp:revision>
  <dcterms:created xsi:type="dcterms:W3CDTF">2019-07-19T12:35:02Z</dcterms:created>
  <dcterms:modified xsi:type="dcterms:W3CDTF">2019-07-19T13:30:06Z</dcterms:modified>
</cp:coreProperties>
</file>