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10" r:id="rId2"/>
    <p:sldId id="518" r:id="rId3"/>
    <p:sldId id="520" r:id="rId4"/>
    <p:sldId id="514" r:id="rId5"/>
    <p:sldId id="525" r:id="rId6"/>
    <p:sldId id="522" r:id="rId7"/>
    <p:sldId id="517" r:id="rId8"/>
    <p:sldId id="516" r:id="rId9"/>
    <p:sldId id="359" r:id="rId10"/>
    <p:sldId id="526" r:id="rId11"/>
    <p:sldId id="395" r:id="rId12"/>
    <p:sldId id="386" r:id="rId13"/>
    <p:sldId id="397" r:id="rId14"/>
    <p:sldId id="463" r:id="rId15"/>
    <p:sldId id="444" r:id="rId16"/>
    <p:sldId id="513" r:id="rId17"/>
    <p:sldId id="449" r:id="rId18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BE"/>
    <a:srgbClr val="0000FF"/>
    <a:srgbClr val="2F83F2"/>
    <a:srgbClr val="3C99F2"/>
    <a:srgbClr val="6082EE"/>
    <a:srgbClr val="003CA0"/>
    <a:srgbClr val="003B96"/>
    <a:srgbClr val="003E8D"/>
    <a:srgbClr val="003E82"/>
    <a:srgbClr val="005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8624" autoAdjust="0"/>
    <p:restoredTop sz="91667" autoAdjust="0"/>
  </p:normalViewPr>
  <p:slideViewPr>
    <p:cSldViewPr snapToGrid="0" snapToObjects="1" showGuides="1">
      <p:cViewPr varScale="1">
        <p:scale>
          <a:sx n="96" d="100"/>
          <a:sy n="96" d="100"/>
        </p:scale>
        <p:origin x="1416" y="168"/>
      </p:cViewPr>
      <p:guideLst>
        <p:guide orient="horz" pos="2160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7/15/19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7/15/19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9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87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43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46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9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26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61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0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49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CMWF_Master_Logo_RGB_nostrap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244" y="6474942"/>
            <a:ext cx="1342372" cy="230400"/>
          </a:xfrm>
          <a:prstGeom prst="rect">
            <a:avLst/>
          </a:prstGeom>
        </p:spPr>
      </p:pic>
      <p:sp>
        <p:nvSpPr>
          <p:cNvPr id="4" name="Date Placeholder 10"/>
          <p:cNvSpPr txBox="1">
            <a:spLocks/>
          </p:cNvSpPr>
          <p:nvPr userDrawn="1"/>
        </p:nvSpPr>
        <p:spPr>
          <a:xfrm>
            <a:off x="9628625" y="6370807"/>
            <a:ext cx="2354041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2019</a:t>
            </a:r>
          </a:p>
        </p:txBody>
      </p:sp>
    </p:spTree>
    <p:extLst>
      <p:ext uri="{BB962C8B-B14F-4D97-AF65-F5344CB8AC3E}">
        <p14:creationId xmlns:p14="http://schemas.microsoft.com/office/powerpoint/2010/main" val="196990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6534" y="5984875"/>
            <a:ext cx="195306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15, 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313" y="6408926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994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4515" y="6248400"/>
            <a:ext cx="385979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5324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&lt;#&gt;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63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063" indent="0" algn="ctr">
              <a:buNone/>
              <a:defRPr/>
            </a:lvl2pPr>
            <a:lvl3pPr marL="914126" indent="0" algn="ctr">
              <a:buNone/>
              <a:defRPr/>
            </a:lvl3pPr>
            <a:lvl4pPr marL="1371189" indent="0" algn="ctr">
              <a:buNone/>
              <a:defRPr/>
            </a:lvl4pPr>
            <a:lvl5pPr marL="1828251" indent="0" algn="ctr">
              <a:buNone/>
              <a:defRPr/>
            </a:lvl5pPr>
            <a:lvl6pPr marL="2285314" indent="0" algn="ctr">
              <a:buNone/>
              <a:defRPr/>
            </a:lvl6pPr>
            <a:lvl7pPr marL="2742377" indent="0" algn="ctr">
              <a:buNone/>
              <a:defRPr/>
            </a:lvl7pPr>
            <a:lvl8pPr marL="3199440" indent="0" algn="ctr">
              <a:buNone/>
              <a:defRPr/>
            </a:lvl8pPr>
            <a:lvl9pPr marL="3656503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9198" y="114300"/>
            <a:ext cx="11236573" cy="647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914164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0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735324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063">
              <a:defRPr/>
            </a:pPr>
            <a:r>
              <a:rPr lang="en-US">
                <a:solidFill>
                  <a:prstClr val="black"/>
                </a:solidFill>
              </a:rPr>
              <a:t>&lt;#&gt;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164517" y="6248400"/>
            <a:ext cx="385979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063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1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0" r:id="rId3"/>
    <p:sldLayoutId id="2147483652" r:id="rId4"/>
    <p:sldLayoutId id="2147483651" r:id="rId5"/>
    <p:sldLayoutId id="2147483654" r:id="rId6"/>
    <p:sldLayoutId id="2147483655" r:id="rId7"/>
    <p:sldLayoutId id="2147483657" r:id="rId8"/>
  </p:sldLayoutIdLst>
  <p:hf sldNum="0" hdr="0" ft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7120237.jpg">
            <a:extLst>
              <a:ext uri="{FF2B5EF4-FFF2-40B4-BE49-F238E27FC236}">
                <a16:creationId xmlns:a16="http://schemas.microsoft.com/office/drawing/2014/main" id="{9397468C-2E47-4D9F-8445-24D701D14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5" r="2938" b="46672"/>
          <a:stretch/>
        </p:blipFill>
        <p:spPr bwMode="auto">
          <a:xfrm>
            <a:off x="-33862" y="0"/>
            <a:ext cx="12230491" cy="687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069D44-55C5-4DDD-8694-03B9214AD87F}"/>
              </a:ext>
            </a:extLst>
          </p:cNvPr>
          <p:cNvSpPr/>
          <p:nvPr/>
        </p:nvSpPr>
        <p:spPr>
          <a:xfrm>
            <a:off x="-33050" y="1828795"/>
            <a:ext cx="12221876" cy="3200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E1ABC-CCEE-43C0-ABEA-EF7DFB29774F}"/>
              </a:ext>
            </a:extLst>
          </p:cNvPr>
          <p:cNvSpPr/>
          <p:nvPr/>
        </p:nvSpPr>
        <p:spPr>
          <a:xfrm>
            <a:off x="1" y="1975211"/>
            <a:ext cx="12188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On improving microphysics in convection parametrizations</a:t>
            </a:r>
          </a:p>
          <a:p>
            <a:pPr algn="ctr"/>
            <a:r>
              <a:rPr lang="en-GB" sz="3600" dirty="0">
                <a:solidFill>
                  <a:schemeClr val="bg1">
                    <a:lumMod val="50000"/>
                  </a:schemeClr>
                </a:solidFill>
              </a:rPr>
              <a:t>and elsewhere!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B167439-7037-43BC-A66D-D382E6100A87}"/>
              </a:ext>
            </a:extLst>
          </p:cNvPr>
          <p:cNvSpPr txBox="1">
            <a:spLocks/>
          </p:cNvSpPr>
          <p:nvPr/>
        </p:nvSpPr>
        <p:spPr>
          <a:xfrm>
            <a:off x="1467014" y="3158343"/>
            <a:ext cx="10033067" cy="374212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320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3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2"/>
                </a:solidFill>
              </a:rPr>
              <a:t>Richard Forbes and Alan Geer</a:t>
            </a:r>
          </a:p>
          <a:p>
            <a:r>
              <a:rPr lang="en-GB" sz="1800" dirty="0">
                <a:solidFill>
                  <a:schemeClr val="tx2"/>
                </a:solidFill>
              </a:rPr>
              <a:t>Thanks to </a:t>
            </a:r>
            <a:r>
              <a:rPr lang="en-GB" sz="1800" dirty="0" err="1">
                <a:solidFill>
                  <a:schemeClr val="tx2"/>
                </a:solidFill>
              </a:rPr>
              <a:t>Maike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Ahlgrimm</a:t>
            </a:r>
            <a:r>
              <a:rPr lang="en-GB" sz="1800" dirty="0">
                <a:solidFill>
                  <a:schemeClr val="tx2"/>
                </a:solidFill>
              </a:rPr>
              <a:t>*, Peter Bechtold, Katrin </a:t>
            </a:r>
            <a:r>
              <a:rPr lang="en-GB" sz="1800" dirty="0" err="1">
                <a:solidFill>
                  <a:schemeClr val="tx2"/>
                </a:solidFill>
              </a:rPr>
              <a:t>Lonitz</a:t>
            </a: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0246E2E-B4DD-436B-8BC7-6240EEAEF47B}"/>
              </a:ext>
            </a:extLst>
          </p:cNvPr>
          <p:cNvSpPr txBox="1">
            <a:spLocks/>
          </p:cNvSpPr>
          <p:nvPr/>
        </p:nvSpPr>
        <p:spPr>
          <a:xfrm>
            <a:off x="1467014" y="4131133"/>
            <a:ext cx="6230839" cy="228268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320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62" indent="-285755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20" indent="-228604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3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27" indent="-228604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34" indent="-228604" algn="l" defTabSz="457207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42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9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57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64" indent="-228604" algn="l" defTabSz="45720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2"/>
                </a:solidFill>
              </a:rPr>
              <a:t>European Centre for Medium-range Weather Forecasts (ECMWF)</a:t>
            </a:r>
          </a:p>
          <a:p>
            <a:r>
              <a:rPr lang="en-GB" sz="1200" dirty="0">
                <a:solidFill>
                  <a:schemeClr val="tx1"/>
                </a:solidFill>
              </a:rPr>
              <a:t>richard.forbes-at-ecmwf.int</a:t>
            </a:r>
          </a:p>
          <a:p>
            <a:r>
              <a:rPr lang="en-GB" sz="1200" dirty="0">
                <a:solidFill>
                  <a:schemeClr val="tx2"/>
                </a:solidFill>
              </a:rPr>
              <a:t>Convection Parametrization Workshop, Exeter, July 2019</a:t>
            </a:r>
          </a:p>
          <a:p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E270F69-C8B9-4CE6-AF58-CA9F9EBF8077}"/>
              </a:ext>
            </a:extLst>
          </p:cNvPr>
          <p:cNvSpPr txBox="1">
            <a:spLocks/>
          </p:cNvSpPr>
          <p:nvPr/>
        </p:nvSpPr>
        <p:spPr>
          <a:xfrm>
            <a:off x="6792925" y="4479659"/>
            <a:ext cx="5384338" cy="430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</a:rPr>
              <a:t>* funded by the U.S. Department of Energy's Office of Science     Atmospheric System Research (ASR) program under Grant DE-SC0005259.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3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7120237.jpg">
            <a:extLst>
              <a:ext uri="{FF2B5EF4-FFF2-40B4-BE49-F238E27FC236}">
                <a16:creationId xmlns:a16="http://schemas.microsoft.com/office/drawing/2014/main" id="{9397468C-2E47-4D9F-8445-24D701D14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5" r="2938" b="46672"/>
          <a:stretch/>
        </p:blipFill>
        <p:spPr bwMode="auto">
          <a:xfrm>
            <a:off x="-33862" y="0"/>
            <a:ext cx="12230491" cy="687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ABB1B-D581-4E8D-B074-411DDDD626C0}"/>
              </a:ext>
            </a:extLst>
          </p:cNvPr>
          <p:cNvSpPr txBox="1"/>
          <p:nvPr/>
        </p:nvSpPr>
        <p:spPr>
          <a:xfrm>
            <a:off x="2334571" y="934677"/>
            <a:ext cx="6293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3. Constraining   </a:t>
            </a:r>
          </a:p>
          <a:p>
            <a:r>
              <a:rPr lang="en-GB" sz="3600" b="1" dirty="0"/>
              <a:t> grid-scale and </a:t>
            </a:r>
          </a:p>
          <a:p>
            <a:r>
              <a:rPr lang="en-GB" sz="3600" b="1" dirty="0"/>
              <a:t> convective microphysics   </a:t>
            </a:r>
          </a:p>
          <a:p>
            <a:r>
              <a:rPr lang="en-GB" sz="3600" b="1" dirty="0"/>
              <a:t> from all-sky assimilation?</a:t>
            </a:r>
          </a:p>
        </p:txBody>
      </p:sp>
    </p:spTree>
    <p:extLst>
      <p:ext uri="{BB962C8B-B14F-4D97-AF65-F5344CB8AC3E}">
        <p14:creationId xmlns:p14="http://schemas.microsoft.com/office/powerpoint/2010/main" val="298400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360D-E18A-4830-88B0-4B1FDD31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76" y="217499"/>
            <a:ext cx="11399832" cy="369332"/>
          </a:xfrm>
        </p:spPr>
        <p:txBody>
          <a:bodyPr/>
          <a:lstStyle/>
          <a:p>
            <a:r>
              <a:rPr lang="en-GB" sz="2800" dirty="0"/>
              <a:t>The rising importance of cloud-affected (all-sky) satellite observations!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EF71D7-9232-4F1A-B7DF-3A4D0F6686F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4617" t="2900" b="5083"/>
          <a:stretch/>
        </p:blipFill>
        <p:spPr>
          <a:xfrm>
            <a:off x="818860" y="1090333"/>
            <a:ext cx="6791566" cy="5089826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59CA82-FABB-4454-AFE4-55A911BB1708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479268" y="3317085"/>
            <a:ext cx="61963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03B443-10F2-459F-8A05-262EC89CDE9C}"/>
              </a:ext>
            </a:extLst>
          </p:cNvPr>
          <p:cNvSpPr txBox="1"/>
          <p:nvPr/>
        </p:nvSpPr>
        <p:spPr>
          <a:xfrm>
            <a:off x="8098900" y="2901586"/>
            <a:ext cx="3142188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</a:rPr>
              <a:t>Satellite microwave radiances </a:t>
            </a:r>
            <a:r>
              <a:rPr lang="en-GB" sz="1600" dirty="0">
                <a:solidFill>
                  <a:prstClr val="black"/>
                </a:solidFill>
              </a:rPr>
              <a:t>sensitive to water vapour, cloud and precipitation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DAC27E-A61C-4699-818E-64DF00FE034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479268" y="4950448"/>
            <a:ext cx="621089" cy="0"/>
          </a:xfrm>
          <a:prstGeom prst="straightConnector1">
            <a:avLst/>
          </a:prstGeom>
          <a:ln w="38100">
            <a:solidFill>
              <a:srgbClr val="6082EE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C3701B9-AE49-4449-A27B-0BCDE2A13718}"/>
              </a:ext>
            </a:extLst>
          </p:cNvPr>
          <p:cNvSpPr txBox="1"/>
          <p:nvPr/>
        </p:nvSpPr>
        <p:spPr>
          <a:xfrm>
            <a:off x="8100357" y="4411839"/>
            <a:ext cx="3119810" cy="1077218"/>
          </a:xfrm>
          <a:prstGeom prst="rect">
            <a:avLst/>
          </a:prstGeom>
          <a:noFill/>
          <a:ln w="38100">
            <a:solidFill>
              <a:srgbClr val="6082EE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6082EE"/>
                </a:solidFill>
              </a:rPr>
              <a:t>Satellite infrared radiances </a:t>
            </a:r>
            <a:r>
              <a:rPr lang="en-GB" sz="1600" dirty="0">
                <a:solidFill>
                  <a:prstClr val="black"/>
                </a:solidFill>
              </a:rPr>
              <a:t>sensitive to water vapour, currently assimilated in clear-sky and overcast situations only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198400-92C6-4740-A880-7CDA73B9CC61}"/>
              </a:ext>
            </a:extLst>
          </p:cNvPr>
          <p:cNvSpPr/>
          <p:nvPr/>
        </p:nvSpPr>
        <p:spPr>
          <a:xfrm>
            <a:off x="5529186" y="1119541"/>
            <a:ext cx="666750" cy="477089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E37CD-303D-4E63-9F3B-7B9916C83645}"/>
              </a:ext>
            </a:extLst>
          </p:cNvPr>
          <p:cNvSpPr txBox="1"/>
          <p:nvPr/>
        </p:nvSpPr>
        <p:spPr>
          <a:xfrm>
            <a:off x="5405584" y="5524914"/>
            <a:ext cx="913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prstClr val="black"/>
                </a:solidFill>
              </a:rPr>
              <a:t>Incorrect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A0B8BD-4465-445E-B45C-C588ED4E4F8D}"/>
              </a:ext>
            </a:extLst>
          </p:cNvPr>
          <p:cNvSpPr txBox="1"/>
          <p:nvPr/>
        </p:nvSpPr>
        <p:spPr>
          <a:xfrm>
            <a:off x="247245" y="765397"/>
            <a:ext cx="848268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/>
              <a:t>Observation impact on 24h forecast error reduction (FSOI) at ECMWF 2012-2018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F16F15-9E6F-4246-A134-ACABC72C1318}"/>
              </a:ext>
            </a:extLst>
          </p:cNvPr>
          <p:cNvSpPr txBox="1"/>
          <p:nvPr/>
        </p:nvSpPr>
        <p:spPr>
          <a:xfrm>
            <a:off x="1533184" y="5951067"/>
            <a:ext cx="39754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2013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A7BC8-385D-4296-B475-941169B1A22E}"/>
              </a:ext>
            </a:extLst>
          </p:cNvPr>
          <p:cNvSpPr txBox="1"/>
          <p:nvPr/>
        </p:nvSpPr>
        <p:spPr>
          <a:xfrm>
            <a:off x="6433472" y="5951067"/>
            <a:ext cx="39754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2018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192334-EF04-4107-A8C0-1864F6C4F1C8}"/>
              </a:ext>
            </a:extLst>
          </p:cNvPr>
          <p:cNvSpPr txBox="1"/>
          <p:nvPr/>
        </p:nvSpPr>
        <p:spPr>
          <a:xfrm>
            <a:off x="2547086" y="5952698"/>
            <a:ext cx="39754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2014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CBFE49-F528-4D2F-B64D-372760E423BF}"/>
              </a:ext>
            </a:extLst>
          </p:cNvPr>
          <p:cNvSpPr txBox="1"/>
          <p:nvPr/>
        </p:nvSpPr>
        <p:spPr>
          <a:xfrm>
            <a:off x="3526656" y="5953950"/>
            <a:ext cx="39754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2015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B45C59-B92C-4B10-BC36-49554DC8D5C1}"/>
              </a:ext>
            </a:extLst>
          </p:cNvPr>
          <p:cNvSpPr txBox="1"/>
          <p:nvPr/>
        </p:nvSpPr>
        <p:spPr>
          <a:xfrm>
            <a:off x="4506226" y="5944627"/>
            <a:ext cx="39754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2016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52C99-4DAE-4869-BC67-DD6C8359C2AF}"/>
              </a:ext>
            </a:extLst>
          </p:cNvPr>
          <p:cNvSpPr txBox="1"/>
          <p:nvPr/>
        </p:nvSpPr>
        <p:spPr>
          <a:xfrm rot="16200000">
            <a:off x="-183816" y="3619858"/>
            <a:ext cx="1607812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600" dirty="0"/>
              <a:t>Increasing impact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EAF881-D80D-4F15-B580-EB7F2050F441}"/>
              </a:ext>
            </a:extLst>
          </p:cNvPr>
          <p:cNvCxnSpPr>
            <a:cxnSpLocks/>
          </p:cNvCxnSpPr>
          <p:nvPr/>
        </p:nvCxnSpPr>
        <p:spPr>
          <a:xfrm flipH="1" flipV="1">
            <a:off x="620090" y="2224962"/>
            <a:ext cx="8397" cy="54567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50F1806-8716-4566-88E8-40F01DA6EFAD}"/>
              </a:ext>
            </a:extLst>
          </p:cNvPr>
          <p:cNvSpPr txBox="1"/>
          <p:nvPr/>
        </p:nvSpPr>
        <p:spPr>
          <a:xfrm>
            <a:off x="5469849" y="5944627"/>
            <a:ext cx="39754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dirty="0"/>
              <a:t>2017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D8E71-B1B9-C845-BF80-4F468BBA8D90}"/>
              </a:ext>
            </a:extLst>
          </p:cNvPr>
          <p:cNvSpPr txBox="1"/>
          <p:nvPr/>
        </p:nvSpPr>
        <p:spPr>
          <a:xfrm>
            <a:off x="8758922" y="6165411"/>
            <a:ext cx="31198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Geer et al. (2017)</a:t>
            </a:r>
          </a:p>
          <a:p>
            <a:r>
              <a:rPr lang="en-GB" sz="1600" dirty="0"/>
              <a:t>(QJRMS &amp; ECMWF </a:t>
            </a:r>
            <a:r>
              <a:rPr lang="en-GB" sz="1600" dirty="0" err="1"/>
              <a:t>TechMemo</a:t>
            </a:r>
            <a:r>
              <a:rPr lang="en-GB" sz="1600" dirty="0"/>
              <a:t>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31089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80" y="1376411"/>
            <a:ext cx="8112125" cy="4298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2950" y="128842"/>
            <a:ext cx="9984663" cy="708025"/>
          </a:xfrm>
          <a:prstGeom prst="rect">
            <a:avLst/>
          </a:prstGeo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</a:rPr>
              <a:t>Multi-frequency satellite channels provide information on</a:t>
            </a:r>
            <a:br>
              <a:rPr lang="en-GB" sz="2800" dirty="0">
                <a:solidFill>
                  <a:schemeClr val="tx2"/>
                </a:solidFill>
              </a:rPr>
            </a:br>
            <a:r>
              <a:rPr lang="en-GB" sz="2800" dirty="0">
                <a:solidFill>
                  <a:schemeClr val="tx2"/>
                </a:solidFill>
              </a:rPr>
              <a:t>surface properties, water vapour, </a:t>
            </a:r>
            <a:r>
              <a:rPr lang="en-GB" sz="2800" b="1" dirty="0">
                <a:solidFill>
                  <a:schemeClr val="tx2"/>
                </a:solidFill>
              </a:rPr>
              <a:t>cloud and precipitation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851013" y="2991217"/>
            <a:ext cx="2835636" cy="63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GB" sz="2000" kern="0" dirty="0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Observed TB [K]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376581" y="1312721"/>
            <a:ext cx="561399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itle 1"/>
          <p:cNvSpPr txBox="1">
            <a:spLocks/>
          </p:cNvSpPr>
          <p:nvPr/>
        </p:nvSpPr>
        <p:spPr bwMode="auto">
          <a:xfrm>
            <a:off x="4768023" y="880251"/>
            <a:ext cx="3090642" cy="63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GB" sz="1600" kern="0" dirty="0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Increasing frequency [GHz]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2598602" y="5560891"/>
            <a:ext cx="2362955" cy="64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GB" sz="1600" kern="0" dirty="0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Rain (absorption, increases TB)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5204490" y="5785719"/>
            <a:ext cx="2156235" cy="63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GB" sz="1600" kern="0" dirty="0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Cloud (absorption, increases TB)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701736" y="5603139"/>
            <a:ext cx="2519883" cy="62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GB" sz="1600" kern="0" dirty="0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Snow/</a:t>
            </a:r>
            <a:r>
              <a:rPr lang="en-GB" sz="1600" kern="0" dirty="0" err="1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graupel</a:t>
            </a:r>
            <a:r>
              <a:rPr lang="en-GB" sz="1600" kern="0" dirty="0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/hail (scattering, decreases TB)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3585431" y="4874414"/>
            <a:ext cx="371191" cy="8057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4092424" y="4792933"/>
            <a:ext cx="1620571" cy="10773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5387070" y="4629971"/>
            <a:ext cx="588475" cy="12403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699821" y="4792933"/>
            <a:ext cx="344032" cy="107736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6926158" y="4457957"/>
            <a:ext cx="1520982" cy="14485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3857034" y="3578183"/>
            <a:ext cx="4888871" cy="2550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F369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GB" sz="2000" kern="0" dirty="0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Hydrometeor effect: TB - </a:t>
            </a:r>
            <a:r>
              <a:rPr lang="en-GB" sz="2000" kern="0" dirty="0" err="1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TBclear</a:t>
            </a:r>
            <a:r>
              <a:rPr lang="en-GB" sz="2000" kern="0" dirty="0">
                <a:solidFill>
                  <a:schemeClr val="tx2"/>
                </a:solidFill>
                <a:latin typeface="Calibri"/>
                <a:cs typeface="Arial" panose="020B0604020202020204" pitchFamily="34" charset="0"/>
              </a:rPr>
              <a:t> [K]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 flipV="1">
            <a:off x="9106536" y="4892521"/>
            <a:ext cx="490395" cy="84951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3728777" y="4747665"/>
            <a:ext cx="888747" cy="94005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7768130" y="4883467"/>
            <a:ext cx="784635" cy="81179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795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E97EC-DD96-445C-A9C2-3F61E90BA9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969" y="99040"/>
            <a:ext cx="11952856" cy="382588"/>
          </a:xfrm>
          <a:prstGeom prst="rect">
            <a:avLst/>
          </a:prstGeo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</a:rPr>
              <a:t>Disentangling information from multi-frequency background departures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Model error (coverage/frequency/hydrometeor content) or observation operator error? </a:t>
            </a:r>
            <a:br>
              <a:rPr lang="en-GB" sz="2000" dirty="0">
                <a:solidFill>
                  <a:schemeClr val="tx2"/>
                </a:solidFill>
              </a:rPr>
            </a:br>
            <a:r>
              <a:rPr lang="en-GB" sz="2000" dirty="0">
                <a:solidFill>
                  <a:schemeClr val="tx2"/>
                </a:solidFill>
              </a:rPr>
              <a:t>Is more complex microphysics required (size distributions, ice particle densities, shapes)?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67AF4-F467-4CCC-9F1B-7D8DF09046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1" r="13713" b="66901"/>
          <a:stretch/>
        </p:blipFill>
        <p:spPr>
          <a:xfrm>
            <a:off x="1055543" y="2269325"/>
            <a:ext cx="4832122" cy="2720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7280D-E5CC-481A-B44C-15B41D708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8" r="13345" b="67931"/>
          <a:stretch/>
        </p:blipFill>
        <p:spPr>
          <a:xfrm>
            <a:off x="6412377" y="2269325"/>
            <a:ext cx="4852730" cy="2638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2694FA-4019-4D03-A8E6-9982EE17F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03" t="8538" b="8016"/>
          <a:stretch/>
        </p:blipFill>
        <p:spPr>
          <a:xfrm rot="5400000">
            <a:off x="5664856" y="2486331"/>
            <a:ext cx="636227" cy="60107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6C720A-9F60-4741-B352-433772E16EEC}"/>
              </a:ext>
            </a:extLst>
          </p:cNvPr>
          <p:cNvSpPr txBox="1"/>
          <p:nvPr/>
        </p:nvSpPr>
        <p:spPr>
          <a:xfrm>
            <a:off x="1498219" y="1971341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All-sky microwave (SSMIS) 150 GHz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2A90B-19E3-4CA0-B76B-15AFE168B107}"/>
              </a:ext>
            </a:extLst>
          </p:cNvPr>
          <p:cNvSpPr txBox="1"/>
          <p:nvPr/>
        </p:nvSpPr>
        <p:spPr>
          <a:xfrm>
            <a:off x="7128604" y="1988640"/>
            <a:ext cx="332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All-sky infrared (IASI) 871 cm</a:t>
            </a:r>
            <a:r>
              <a:rPr lang="en-GB" baseline="30000" dirty="0"/>
              <a:t>-1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6A065B-8A51-41CC-BEB4-060DB2A5E198}"/>
              </a:ext>
            </a:extLst>
          </p:cNvPr>
          <p:cNvSpPr/>
          <p:nvPr/>
        </p:nvSpPr>
        <p:spPr>
          <a:xfrm>
            <a:off x="1331574" y="3336513"/>
            <a:ext cx="2277979" cy="272716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DB688C1-EFBD-42C7-9258-E25A7CB3A3B5}"/>
              </a:ext>
            </a:extLst>
          </p:cNvPr>
          <p:cNvSpPr/>
          <p:nvPr/>
        </p:nvSpPr>
        <p:spPr>
          <a:xfrm>
            <a:off x="6710387" y="3360577"/>
            <a:ext cx="2277979" cy="272716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237FE7-9F61-3B4D-91E5-99110614AF51}"/>
              </a:ext>
            </a:extLst>
          </p:cNvPr>
          <p:cNvSpPr txBox="1">
            <a:spLocks/>
          </p:cNvSpPr>
          <p:nvPr/>
        </p:nvSpPr>
        <p:spPr>
          <a:xfrm>
            <a:off x="4201001" y="4806161"/>
            <a:ext cx="3648375" cy="52290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600" dirty="0"/>
              <a:t>(</a:t>
            </a:r>
            <a:r>
              <a:rPr lang="en-GB" sz="1600" dirty="0" err="1"/>
              <a:t>obs</a:t>
            </a:r>
            <a:r>
              <a:rPr lang="en-GB" sz="1600" dirty="0"/>
              <a:t> – model)  [K] </a:t>
            </a:r>
            <a:r>
              <a:rPr lang="en-GB" sz="1100" dirty="0"/>
              <a:t>Mean, 1-20 June 2017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58C15AC-6502-E94A-83F9-8134E3802876}"/>
              </a:ext>
            </a:extLst>
          </p:cNvPr>
          <p:cNvSpPr txBox="1">
            <a:spLocks/>
          </p:cNvSpPr>
          <p:nvPr/>
        </p:nvSpPr>
        <p:spPr>
          <a:xfrm>
            <a:off x="3229897" y="1543812"/>
            <a:ext cx="6172885" cy="5238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chemeClr val="tx2"/>
                </a:solidFill>
              </a:rPr>
              <a:t>Multi-frequency background departures (</a:t>
            </a:r>
            <a:r>
              <a:rPr lang="en-GB" sz="2000" dirty="0" err="1">
                <a:solidFill>
                  <a:schemeClr val="tx2"/>
                </a:solidFill>
              </a:rPr>
              <a:t>obs</a:t>
            </a:r>
            <a:r>
              <a:rPr lang="en-GB" sz="2000" dirty="0">
                <a:solidFill>
                  <a:schemeClr val="tx2"/>
                </a:solidFill>
              </a:rPr>
              <a:t>-model)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3DA91F-181F-5D4B-BC85-F702237D6ED8}"/>
              </a:ext>
            </a:extLst>
          </p:cNvPr>
          <p:cNvSpPr txBox="1"/>
          <p:nvPr/>
        </p:nvSpPr>
        <p:spPr>
          <a:xfrm>
            <a:off x="313097" y="5677515"/>
            <a:ext cx="5127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Example: “convection” in the maritime ITCZ? Coverage, frequency, condensate, particle size/shape?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94F799-502F-0746-A56A-8C069B3BAF3B}"/>
              </a:ext>
            </a:extLst>
          </p:cNvPr>
          <p:cNvCxnSpPr>
            <a:cxnSpLocks/>
          </p:cNvCxnSpPr>
          <p:nvPr/>
        </p:nvCxnSpPr>
        <p:spPr>
          <a:xfrm flipV="1">
            <a:off x="538922" y="3655998"/>
            <a:ext cx="1137474" cy="184454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 305"/>
          <p:cNvGrpSpPr/>
          <p:nvPr/>
        </p:nvGrpSpPr>
        <p:grpSpPr>
          <a:xfrm>
            <a:off x="6521286" y="1320920"/>
            <a:ext cx="280405" cy="3285122"/>
            <a:chOff x="6521286" y="1087841"/>
            <a:chExt cx="280405" cy="3285122"/>
          </a:xfrm>
        </p:grpSpPr>
        <p:sp>
          <p:nvSpPr>
            <p:cNvPr id="81" name="Rectangle 14"/>
            <p:cNvSpPr/>
            <p:nvPr/>
          </p:nvSpPr>
          <p:spPr>
            <a:xfrm>
              <a:off x="6521286" y="1087841"/>
              <a:ext cx="274947" cy="3285122"/>
            </a:xfrm>
            <a:custGeom>
              <a:avLst/>
              <a:gdLst>
                <a:gd name="connsiteX0" fmla="*/ 0 w 520888"/>
                <a:gd name="connsiteY0" fmla="*/ 0 h 1987631"/>
                <a:gd name="connsiteX1" fmla="*/ 520888 w 520888"/>
                <a:gd name="connsiteY1" fmla="*/ 0 h 1987631"/>
                <a:gd name="connsiteX2" fmla="*/ 520888 w 520888"/>
                <a:gd name="connsiteY2" fmla="*/ 1987631 h 1987631"/>
                <a:gd name="connsiteX3" fmla="*/ 0 w 520888"/>
                <a:gd name="connsiteY3" fmla="*/ 1987631 h 1987631"/>
                <a:gd name="connsiteX4" fmla="*/ 0 w 520888"/>
                <a:gd name="connsiteY4" fmla="*/ 0 h 1987631"/>
                <a:gd name="connsiteX0" fmla="*/ 0 w 520888"/>
                <a:gd name="connsiteY0" fmla="*/ 6824 h 1994455"/>
                <a:gd name="connsiteX1" fmla="*/ 258086 w 520888"/>
                <a:gd name="connsiteY1" fmla="*/ 0 h 1994455"/>
                <a:gd name="connsiteX2" fmla="*/ 520888 w 520888"/>
                <a:gd name="connsiteY2" fmla="*/ 6824 h 1994455"/>
                <a:gd name="connsiteX3" fmla="*/ 520888 w 520888"/>
                <a:gd name="connsiteY3" fmla="*/ 1994455 h 1994455"/>
                <a:gd name="connsiteX4" fmla="*/ 0 w 520888"/>
                <a:gd name="connsiteY4" fmla="*/ 1994455 h 1994455"/>
                <a:gd name="connsiteX5" fmla="*/ 0 w 520888"/>
                <a:gd name="connsiteY5" fmla="*/ 6824 h 1994455"/>
                <a:gd name="connsiteX0" fmla="*/ 0 w 520888"/>
                <a:gd name="connsiteY0" fmla="*/ 0 h 1987631"/>
                <a:gd name="connsiteX1" fmla="*/ 271734 w 520888"/>
                <a:gd name="connsiteY1" fmla="*/ 122830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60413 w 520888"/>
                <a:gd name="connsiteY1" fmla="*/ 65408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75478 w 520888"/>
                <a:gd name="connsiteY1" fmla="*/ 108706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888" h="1987631">
                  <a:moveTo>
                    <a:pt x="0" y="0"/>
                  </a:moveTo>
                  <a:lnTo>
                    <a:pt x="275478" y="108706"/>
                  </a:lnTo>
                  <a:lnTo>
                    <a:pt x="520888" y="0"/>
                  </a:lnTo>
                  <a:lnTo>
                    <a:pt x="520888" y="1987631"/>
                  </a:lnTo>
                  <a:lnTo>
                    <a:pt x="0" y="19876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5000"/>
                    <a:lumOff val="55000"/>
                    <a:alpha val="5800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0" name="Straight Connector 209"/>
            <p:cNvCxnSpPr/>
            <p:nvPr/>
          </p:nvCxnSpPr>
          <p:spPr>
            <a:xfrm>
              <a:off x="6530662" y="3942011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>
              <a:off x="6550090" y="4171042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6534937" y="2261865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>
              <a:off x="6528457" y="2467821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>
              <a:off x="6546837" y="2914914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6532662" y="3104205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>
              <a:off x="6540651" y="3294777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6540651" y="3518575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>
              <a:off x="6537142" y="3736055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6544632" y="1440724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>
            <a:xfrm>
              <a:off x="6530457" y="1630015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6538446" y="1820587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>
              <a:off x="6538446" y="2044385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 rot="19364388">
            <a:off x="6634540" y="826868"/>
            <a:ext cx="10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14" name="TextBox 113"/>
          <p:cNvSpPr txBox="1"/>
          <p:nvPr/>
        </p:nvSpPr>
        <p:spPr>
          <a:xfrm rot="19325415">
            <a:off x="6202850" y="870018"/>
            <a:ext cx="10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230261" y="422483"/>
            <a:ext cx="180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Active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  <p:grpSp>
        <p:nvGrpSpPr>
          <p:cNvPr id="307" name="Group 306"/>
          <p:cNvGrpSpPr/>
          <p:nvPr/>
        </p:nvGrpSpPr>
        <p:grpSpPr>
          <a:xfrm>
            <a:off x="7004866" y="1304592"/>
            <a:ext cx="280288" cy="4926969"/>
            <a:chOff x="7004866" y="1071513"/>
            <a:chExt cx="280288" cy="4926969"/>
          </a:xfrm>
        </p:grpSpPr>
        <p:sp>
          <p:nvSpPr>
            <p:cNvPr id="112" name="Rectangle 14"/>
            <p:cNvSpPr/>
            <p:nvPr/>
          </p:nvSpPr>
          <p:spPr>
            <a:xfrm>
              <a:off x="7004866" y="1071513"/>
              <a:ext cx="274947" cy="4926969"/>
            </a:xfrm>
            <a:custGeom>
              <a:avLst/>
              <a:gdLst>
                <a:gd name="connsiteX0" fmla="*/ 0 w 520888"/>
                <a:gd name="connsiteY0" fmla="*/ 0 h 1987631"/>
                <a:gd name="connsiteX1" fmla="*/ 520888 w 520888"/>
                <a:gd name="connsiteY1" fmla="*/ 0 h 1987631"/>
                <a:gd name="connsiteX2" fmla="*/ 520888 w 520888"/>
                <a:gd name="connsiteY2" fmla="*/ 1987631 h 1987631"/>
                <a:gd name="connsiteX3" fmla="*/ 0 w 520888"/>
                <a:gd name="connsiteY3" fmla="*/ 1987631 h 1987631"/>
                <a:gd name="connsiteX4" fmla="*/ 0 w 520888"/>
                <a:gd name="connsiteY4" fmla="*/ 0 h 1987631"/>
                <a:gd name="connsiteX0" fmla="*/ 0 w 520888"/>
                <a:gd name="connsiteY0" fmla="*/ 6824 h 1994455"/>
                <a:gd name="connsiteX1" fmla="*/ 258086 w 520888"/>
                <a:gd name="connsiteY1" fmla="*/ 0 h 1994455"/>
                <a:gd name="connsiteX2" fmla="*/ 520888 w 520888"/>
                <a:gd name="connsiteY2" fmla="*/ 6824 h 1994455"/>
                <a:gd name="connsiteX3" fmla="*/ 520888 w 520888"/>
                <a:gd name="connsiteY3" fmla="*/ 1994455 h 1994455"/>
                <a:gd name="connsiteX4" fmla="*/ 0 w 520888"/>
                <a:gd name="connsiteY4" fmla="*/ 1994455 h 1994455"/>
                <a:gd name="connsiteX5" fmla="*/ 0 w 520888"/>
                <a:gd name="connsiteY5" fmla="*/ 6824 h 1994455"/>
                <a:gd name="connsiteX0" fmla="*/ 0 w 520888"/>
                <a:gd name="connsiteY0" fmla="*/ 0 h 1987631"/>
                <a:gd name="connsiteX1" fmla="*/ 271734 w 520888"/>
                <a:gd name="connsiteY1" fmla="*/ 122830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60413 w 520888"/>
                <a:gd name="connsiteY1" fmla="*/ 65408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49091 w 520888"/>
                <a:gd name="connsiteY1" fmla="*/ 43709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64156 w 520888"/>
                <a:gd name="connsiteY1" fmla="*/ 82201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888" h="1987631">
                  <a:moveTo>
                    <a:pt x="0" y="0"/>
                  </a:moveTo>
                  <a:lnTo>
                    <a:pt x="264156" y="82201"/>
                  </a:lnTo>
                  <a:lnTo>
                    <a:pt x="520888" y="0"/>
                  </a:lnTo>
                  <a:lnTo>
                    <a:pt x="520888" y="1987631"/>
                  </a:lnTo>
                  <a:lnTo>
                    <a:pt x="0" y="19876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5000"/>
                    <a:lumOff val="55000"/>
                    <a:alpha val="5800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2" name="Straight Connector 211"/>
            <p:cNvCxnSpPr/>
            <p:nvPr/>
          </p:nvCxnSpPr>
          <p:spPr>
            <a:xfrm>
              <a:off x="7028300" y="1440219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>
              <a:off x="7014125" y="1629510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7022114" y="1820082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7022114" y="2043880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7018605" y="2261360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7012125" y="2467316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>
              <a:off x="7031553" y="2696347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7030300" y="2971401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7016125" y="3160692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>
              <a:off x="7024114" y="3351264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>
              <a:off x="7024114" y="3575062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7020605" y="3792542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7014125" y="3998498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7033553" y="4227529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7024959" y="4479765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7010784" y="4669056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7018773" y="4859628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7018773" y="5083426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7015264" y="5300906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7008784" y="5506862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7028212" y="5735893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7" name="TextBox 296"/>
          <p:cNvSpPr txBox="1"/>
          <p:nvPr/>
        </p:nvSpPr>
        <p:spPr>
          <a:xfrm rot="19364388">
            <a:off x="7108206" y="798106"/>
            <a:ext cx="101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Lidar</a:t>
            </a:r>
          </a:p>
        </p:txBody>
      </p:sp>
      <p:grpSp>
        <p:nvGrpSpPr>
          <p:cNvPr id="309" name="Group 308"/>
          <p:cNvGrpSpPr/>
          <p:nvPr/>
        </p:nvGrpSpPr>
        <p:grpSpPr>
          <a:xfrm>
            <a:off x="7427407" y="1314457"/>
            <a:ext cx="286439" cy="1609592"/>
            <a:chOff x="7427407" y="1081378"/>
            <a:chExt cx="286439" cy="1609592"/>
          </a:xfrm>
        </p:grpSpPr>
        <p:sp>
          <p:nvSpPr>
            <p:cNvPr id="296" name="Rectangle 14"/>
            <p:cNvSpPr/>
            <p:nvPr/>
          </p:nvSpPr>
          <p:spPr>
            <a:xfrm>
              <a:off x="7438899" y="1081378"/>
              <a:ext cx="274947" cy="1609592"/>
            </a:xfrm>
            <a:custGeom>
              <a:avLst/>
              <a:gdLst>
                <a:gd name="connsiteX0" fmla="*/ 0 w 520888"/>
                <a:gd name="connsiteY0" fmla="*/ 0 h 1987631"/>
                <a:gd name="connsiteX1" fmla="*/ 520888 w 520888"/>
                <a:gd name="connsiteY1" fmla="*/ 0 h 1987631"/>
                <a:gd name="connsiteX2" fmla="*/ 520888 w 520888"/>
                <a:gd name="connsiteY2" fmla="*/ 1987631 h 1987631"/>
                <a:gd name="connsiteX3" fmla="*/ 0 w 520888"/>
                <a:gd name="connsiteY3" fmla="*/ 1987631 h 1987631"/>
                <a:gd name="connsiteX4" fmla="*/ 0 w 520888"/>
                <a:gd name="connsiteY4" fmla="*/ 0 h 1987631"/>
                <a:gd name="connsiteX0" fmla="*/ 0 w 520888"/>
                <a:gd name="connsiteY0" fmla="*/ 6824 h 1994455"/>
                <a:gd name="connsiteX1" fmla="*/ 258086 w 520888"/>
                <a:gd name="connsiteY1" fmla="*/ 0 h 1994455"/>
                <a:gd name="connsiteX2" fmla="*/ 520888 w 520888"/>
                <a:gd name="connsiteY2" fmla="*/ 6824 h 1994455"/>
                <a:gd name="connsiteX3" fmla="*/ 520888 w 520888"/>
                <a:gd name="connsiteY3" fmla="*/ 1994455 h 1994455"/>
                <a:gd name="connsiteX4" fmla="*/ 0 w 520888"/>
                <a:gd name="connsiteY4" fmla="*/ 1994455 h 1994455"/>
                <a:gd name="connsiteX5" fmla="*/ 0 w 520888"/>
                <a:gd name="connsiteY5" fmla="*/ 6824 h 1994455"/>
                <a:gd name="connsiteX0" fmla="*/ 0 w 520888"/>
                <a:gd name="connsiteY0" fmla="*/ 0 h 1987631"/>
                <a:gd name="connsiteX1" fmla="*/ 271734 w 520888"/>
                <a:gd name="connsiteY1" fmla="*/ 122830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60413 w 520888"/>
                <a:gd name="connsiteY1" fmla="*/ 65408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75478 w 520888"/>
                <a:gd name="connsiteY1" fmla="*/ 108706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46924 w 520888"/>
                <a:gd name="connsiteY1" fmla="*/ 214178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888" h="1987631">
                  <a:moveTo>
                    <a:pt x="0" y="0"/>
                  </a:moveTo>
                  <a:lnTo>
                    <a:pt x="246924" y="214178"/>
                  </a:lnTo>
                  <a:lnTo>
                    <a:pt x="520888" y="0"/>
                  </a:lnTo>
                  <a:lnTo>
                    <a:pt x="520888" y="1987631"/>
                  </a:lnTo>
                  <a:lnTo>
                    <a:pt x="0" y="19876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5000"/>
                    <a:lumOff val="55000"/>
                    <a:alpha val="5800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00" name="Straight Connector 299"/>
            <p:cNvCxnSpPr/>
            <p:nvPr/>
          </p:nvCxnSpPr>
          <p:spPr>
            <a:xfrm>
              <a:off x="7443582" y="1445633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7429407" y="1634924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7437396" y="1825496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7437396" y="2049294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>
              <a:off x="7433887" y="2266774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304"/>
            <p:cNvCxnSpPr/>
            <p:nvPr/>
          </p:nvCxnSpPr>
          <p:spPr>
            <a:xfrm>
              <a:off x="7427407" y="2472730"/>
              <a:ext cx="251601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TextBox 123"/>
          <p:cNvSpPr txBox="1"/>
          <p:nvPr/>
        </p:nvSpPr>
        <p:spPr>
          <a:xfrm>
            <a:off x="5662193" y="2700900"/>
            <a:ext cx="1090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Larger frozen particles, particle size and shape 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681768" y="1415543"/>
            <a:ext cx="1201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particles, lighter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precip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grpSp>
        <p:nvGrpSpPr>
          <p:cNvPr id="247" name="Group 246"/>
          <p:cNvGrpSpPr/>
          <p:nvPr/>
        </p:nvGrpSpPr>
        <p:grpSpPr>
          <a:xfrm>
            <a:off x="3714723" y="4808899"/>
            <a:ext cx="6533853" cy="2167367"/>
            <a:chOff x="3714723" y="4575820"/>
            <a:chExt cx="6533853" cy="2167367"/>
          </a:xfrm>
        </p:grpSpPr>
        <p:sp>
          <p:nvSpPr>
            <p:cNvPr id="167" name="TextBox 166"/>
            <p:cNvSpPr txBox="1"/>
            <p:nvPr/>
          </p:nvSpPr>
          <p:spPr>
            <a:xfrm>
              <a:off x="8332667" y="6096856"/>
              <a:ext cx="19159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8. Ground radar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Rectangle 14"/>
            <p:cNvSpPr/>
            <p:nvPr/>
          </p:nvSpPr>
          <p:spPr>
            <a:xfrm rot="6735241">
              <a:off x="6352341" y="1938202"/>
              <a:ext cx="274947" cy="5550183"/>
            </a:xfrm>
            <a:custGeom>
              <a:avLst/>
              <a:gdLst>
                <a:gd name="connsiteX0" fmla="*/ 0 w 520888"/>
                <a:gd name="connsiteY0" fmla="*/ 0 h 1987631"/>
                <a:gd name="connsiteX1" fmla="*/ 520888 w 520888"/>
                <a:gd name="connsiteY1" fmla="*/ 0 h 1987631"/>
                <a:gd name="connsiteX2" fmla="*/ 520888 w 520888"/>
                <a:gd name="connsiteY2" fmla="*/ 1987631 h 1987631"/>
                <a:gd name="connsiteX3" fmla="*/ 0 w 520888"/>
                <a:gd name="connsiteY3" fmla="*/ 1987631 h 1987631"/>
                <a:gd name="connsiteX4" fmla="*/ 0 w 520888"/>
                <a:gd name="connsiteY4" fmla="*/ 0 h 1987631"/>
                <a:gd name="connsiteX0" fmla="*/ 0 w 520888"/>
                <a:gd name="connsiteY0" fmla="*/ 6824 h 1994455"/>
                <a:gd name="connsiteX1" fmla="*/ 258086 w 520888"/>
                <a:gd name="connsiteY1" fmla="*/ 0 h 1994455"/>
                <a:gd name="connsiteX2" fmla="*/ 520888 w 520888"/>
                <a:gd name="connsiteY2" fmla="*/ 6824 h 1994455"/>
                <a:gd name="connsiteX3" fmla="*/ 520888 w 520888"/>
                <a:gd name="connsiteY3" fmla="*/ 1994455 h 1994455"/>
                <a:gd name="connsiteX4" fmla="*/ 0 w 520888"/>
                <a:gd name="connsiteY4" fmla="*/ 1994455 h 1994455"/>
                <a:gd name="connsiteX5" fmla="*/ 0 w 520888"/>
                <a:gd name="connsiteY5" fmla="*/ 6824 h 1994455"/>
                <a:gd name="connsiteX0" fmla="*/ 0 w 520888"/>
                <a:gd name="connsiteY0" fmla="*/ 0 h 1987631"/>
                <a:gd name="connsiteX1" fmla="*/ 271734 w 520888"/>
                <a:gd name="connsiteY1" fmla="*/ 122830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60413 w 520888"/>
                <a:gd name="connsiteY1" fmla="*/ 65408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49091 w 520888"/>
                <a:gd name="connsiteY1" fmla="*/ 43709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888" h="1987631">
                  <a:moveTo>
                    <a:pt x="0" y="0"/>
                  </a:moveTo>
                  <a:lnTo>
                    <a:pt x="249091" y="43709"/>
                  </a:lnTo>
                  <a:lnTo>
                    <a:pt x="520888" y="0"/>
                  </a:lnTo>
                  <a:lnTo>
                    <a:pt x="520888" y="1987631"/>
                  </a:lnTo>
                  <a:lnTo>
                    <a:pt x="0" y="19876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5000"/>
                    <a:lumOff val="55000"/>
                    <a:alpha val="5800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9505795" y="856515"/>
            <a:ext cx="1300356" cy="3348957"/>
            <a:chOff x="9505795" y="623436"/>
            <a:chExt cx="1300356" cy="3348957"/>
          </a:xfrm>
        </p:grpSpPr>
        <p:sp>
          <p:nvSpPr>
            <p:cNvPr id="10" name="Rectangle 9"/>
            <p:cNvSpPr/>
            <p:nvPr/>
          </p:nvSpPr>
          <p:spPr>
            <a:xfrm>
              <a:off x="10253628" y="1092853"/>
              <a:ext cx="356472" cy="2879540"/>
            </a:xfrm>
            <a:custGeom>
              <a:avLst/>
              <a:gdLst>
                <a:gd name="connsiteX0" fmla="*/ 0 w 356472"/>
                <a:gd name="connsiteY0" fmla="*/ 0 h 3086668"/>
                <a:gd name="connsiteX1" fmla="*/ 356472 w 356472"/>
                <a:gd name="connsiteY1" fmla="*/ 0 h 3086668"/>
                <a:gd name="connsiteX2" fmla="*/ 356472 w 356472"/>
                <a:gd name="connsiteY2" fmla="*/ 3086668 h 3086668"/>
                <a:gd name="connsiteX3" fmla="*/ 0 w 356472"/>
                <a:gd name="connsiteY3" fmla="*/ 3086668 h 3086668"/>
                <a:gd name="connsiteX4" fmla="*/ 0 w 356472"/>
                <a:gd name="connsiteY4" fmla="*/ 0 h 3086668"/>
                <a:gd name="connsiteX0" fmla="*/ 2894 w 356472"/>
                <a:gd name="connsiteY0" fmla="*/ 127322 h 3086668"/>
                <a:gd name="connsiteX1" fmla="*/ 356472 w 356472"/>
                <a:gd name="connsiteY1" fmla="*/ 0 h 3086668"/>
                <a:gd name="connsiteX2" fmla="*/ 356472 w 356472"/>
                <a:gd name="connsiteY2" fmla="*/ 3086668 h 3086668"/>
                <a:gd name="connsiteX3" fmla="*/ 0 w 356472"/>
                <a:gd name="connsiteY3" fmla="*/ 3086668 h 3086668"/>
                <a:gd name="connsiteX4" fmla="*/ 2894 w 356472"/>
                <a:gd name="connsiteY4" fmla="*/ 127322 h 3086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6472" h="3086668">
                  <a:moveTo>
                    <a:pt x="2894" y="127322"/>
                  </a:moveTo>
                  <a:lnTo>
                    <a:pt x="356472" y="0"/>
                  </a:lnTo>
                  <a:lnTo>
                    <a:pt x="356472" y="3086668"/>
                  </a:lnTo>
                  <a:lnTo>
                    <a:pt x="0" y="3086668"/>
                  </a:lnTo>
                  <a:cubicBezTo>
                    <a:pt x="965" y="2100219"/>
                    <a:pt x="1929" y="1113771"/>
                    <a:pt x="2894" y="12732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5000"/>
                    <a:lumOff val="55000"/>
                    <a:alpha val="5800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630345" y="1092851"/>
              <a:ext cx="625410" cy="1567643"/>
            </a:xfrm>
            <a:custGeom>
              <a:avLst/>
              <a:gdLst>
                <a:gd name="connsiteX0" fmla="*/ 0 w 623283"/>
                <a:gd name="connsiteY0" fmla="*/ 0 h 1637732"/>
                <a:gd name="connsiteX1" fmla="*/ 623283 w 623283"/>
                <a:gd name="connsiteY1" fmla="*/ 0 h 1637732"/>
                <a:gd name="connsiteX2" fmla="*/ 623283 w 623283"/>
                <a:gd name="connsiteY2" fmla="*/ 1637732 h 1637732"/>
                <a:gd name="connsiteX3" fmla="*/ 0 w 623283"/>
                <a:gd name="connsiteY3" fmla="*/ 1637732 h 1637732"/>
                <a:gd name="connsiteX4" fmla="*/ 0 w 623283"/>
                <a:gd name="connsiteY4" fmla="*/ 0 h 1637732"/>
                <a:gd name="connsiteX0" fmla="*/ 0 w 623283"/>
                <a:gd name="connsiteY0" fmla="*/ 0 h 1637732"/>
                <a:gd name="connsiteX1" fmla="*/ 459511 w 623283"/>
                <a:gd name="connsiteY1" fmla="*/ 0 h 1637732"/>
                <a:gd name="connsiteX2" fmla="*/ 623283 w 623283"/>
                <a:gd name="connsiteY2" fmla="*/ 0 h 1637732"/>
                <a:gd name="connsiteX3" fmla="*/ 623283 w 623283"/>
                <a:gd name="connsiteY3" fmla="*/ 1637732 h 1637732"/>
                <a:gd name="connsiteX4" fmla="*/ 0 w 623283"/>
                <a:gd name="connsiteY4" fmla="*/ 1637732 h 1637732"/>
                <a:gd name="connsiteX5" fmla="*/ 0 w 623283"/>
                <a:gd name="connsiteY5" fmla="*/ 0 h 1637732"/>
                <a:gd name="connsiteX0" fmla="*/ 0 w 623283"/>
                <a:gd name="connsiteY0" fmla="*/ 0 h 1637732"/>
                <a:gd name="connsiteX1" fmla="*/ 473159 w 623283"/>
                <a:gd name="connsiteY1" fmla="*/ 191069 h 1637732"/>
                <a:gd name="connsiteX2" fmla="*/ 623283 w 623283"/>
                <a:gd name="connsiteY2" fmla="*/ 0 h 1637732"/>
                <a:gd name="connsiteX3" fmla="*/ 623283 w 623283"/>
                <a:gd name="connsiteY3" fmla="*/ 1637732 h 1637732"/>
                <a:gd name="connsiteX4" fmla="*/ 0 w 623283"/>
                <a:gd name="connsiteY4" fmla="*/ 1637732 h 1637732"/>
                <a:gd name="connsiteX5" fmla="*/ 0 w 623283"/>
                <a:gd name="connsiteY5" fmla="*/ 0 h 1637732"/>
                <a:gd name="connsiteX0" fmla="*/ 0 w 623283"/>
                <a:gd name="connsiteY0" fmla="*/ 0 h 1637732"/>
                <a:gd name="connsiteX1" fmla="*/ 473159 w 623283"/>
                <a:gd name="connsiteY1" fmla="*/ 191069 h 1637732"/>
                <a:gd name="connsiteX2" fmla="*/ 616459 w 623283"/>
                <a:gd name="connsiteY2" fmla="*/ 129654 h 1637732"/>
                <a:gd name="connsiteX3" fmla="*/ 623283 w 623283"/>
                <a:gd name="connsiteY3" fmla="*/ 1637732 h 1637732"/>
                <a:gd name="connsiteX4" fmla="*/ 0 w 623283"/>
                <a:gd name="connsiteY4" fmla="*/ 1637732 h 1637732"/>
                <a:gd name="connsiteX5" fmla="*/ 0 w 623283"/>
                <a:gd name="connsiteY5" fmla="*/ 0 h 1637732"/>
                <a:gd name="connsiteX0" fmla="*/ 0 w 623283"/>
                <a:gd name="connsiteY0" fmla="*/ 0 h 1637732"/>
                <a:gd name="connsiteX1" fmla="*/ 473159 w 623283"/>
                <a:gd name="connsiteY1" fmla="*/ 191069 h 1637732"/>
                <a:gd name="connsiteX2" fmla="*/ 622247 w 623283"/>
                <a:gd name="connsiteY2" fmla="*/ 126761 h 1637732"/>
                <a:gd name="connsiteX3" fmla="*/ 623283 w 623283"/>
                <a:gd name="connsiteY3" fmla="*/ 1637732 h 1637732"/>
                <a:gd name="connsiteX4" fmla="*/ 0 w 623283"/>
                <a:gd name="connsiteY4" fmla="*/ 1637732 h 1637732"/>
                <a:gd name="connsiteX5" fmla="*/ 0 w 623283"/>
                <a:gd name="connsiteY5" fmla="*/ 0 h 1637732"/>
                <a:gd name="connsiteX0" fmla="*/ 0 w 625410"/>
                <a:gd name="connsiteY0" fmla="*/ 0 h 1637732"/>
                <a:gd name="connsiteX1" fmla="*/ 473159 w 625410"/>
                <a:gd name="connsiteY1" fmla="*/ 191069 h 1637732"/>
                <a:gd name="connsiteX2" fmla="*/ 624898 w 625410"/>
                <a:gd name="connsiteY2" fmla="*/ 129412 h 1637732"/>
                <a:gd name="connsiteX3" fmla="*/ 623283 w 625410"/>
                <a:gd name="connsiteY3" fmla="*/ 1637732 h 1637732"/>
                <a:gd name="connsiteX4" fmla="*/ 0 w 625410"/>
                <a:gd name="connsiteY4" fmla="*/ 1637732 h 1637732"/>
                <a:gd name="connsiteX5" fmla="*/ 0 w 625410"/>
                <a:gd name="connsiteY5" fmla="*/ 0 h 163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410" h="1637732">
                  <a:moveTo>
                    <a:pt x="0" y="0"/>
                  </a:moveTo>
                  <a:lnTo>
                    <a:pt x="473159" y="191069"/>
                  </a:lnTo>
                  <a:lnTo>
                    <a:pt x="624898" y="129412"/>
                  </a:lnTo>
                  <a:cubicBezTo>
                    <a:pt x="627173" y="632105"/>
                    <a:pt x="621008" y="1135039"/>
                    <a:pt x="623283" y="1637732"/>
                  </a:cubicBezTo>
                  <a:lnTo>
                    <a:pt x="0" y="1637732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5000"/>
                    <a:lumOff val="55000"/>
                    <a:alpha val="5800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05795" y="623436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4. Infrared</a:t>
              </a:r>
            </a:p>
          </p:txBody>
        </p:sp>
        <p:cxnSp>
          <p:nvCxnSpPr>
            <p:cNvPr id="233" name="Straight Connector 232"/>
            <p:cNvCxnSpPr/>
            <p:nvPr/>
          </p:nvCxnSpPr>
          <p:spPr>
            <a:xfrm>
              <a:off x="9642067" y="1440724"/>
              <a:ext cx="971948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9630345" y="1934318"/>
              <a:ext cx="971948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9630345" y="2467821"/>
              <a:ext cx="971948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10275656" y="3088197"/>
              <a:ext cx="316953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10269579" y="3786203"/>
              <a:ext cx="316953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4" name="Straight Connector 203"/>
          <p:cNvCxnSpPr/>
          <p:nvPr/>
        </p:nvCxnSpPr>
        <p:spPr>
          <a:xfrm>
            <a:off x="6547885" y="2929931"/>
            <a:ext cx="251601" cy="0"/>
          </a:xfrm>
          <a:prstGeom prst="line">
            <a:avLst/>
          </a:prstGeom>
          <a:ln w="9525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4" name="Group 243"/>
          <p:cNvGrpSpPr/>
          <p:nvPr/>
        </p:nvGrpSpPr>
        <p:grpSpPr>
          <a:xfrm>
            <a:off x="2872863" y="530532"/>
            <a:ext cx="3056400" cy="5701029"/>
            <a:chOff x="2872863" y="297453"/>
            <a:chExt cx="3056400" cy="5701029"/>
          </a:xfrm>
        </p:grpSpPr>
        <p:sp>
          <p:nvSpPr>
            <p:cNvPr id="126" name="Rectangle 14"/>
            <p:cNvSpPr/>
            <p:nvPr/>
          </p:nvSpPr>
          <p:spPr>
            <a:xfrm>
              <a:off x="4162835" y="1092852"/>
              <a:ext cx="613688" cy="4905630"/>
            </a:xfrm>
            <a:custGeom>
              <a:avLst/>
              <a:gdLst>
                <a:gd name="connsiteX0" fmla="*/ 0 w 520888"/>
                <a:gd name="connsiteY0" fmla="*/ 0 h 1987631"/>
                <a:gd name="connsiteX1" fmla="*/ 520888 w 520888"/>
                <a:gd name="connsiteY1" fmla="*/ 0 h 1987631"/>
                <a:gd name="connsiteX2" fmla="*/ 520888 w 520888"/>
                <a:gd name="connsiteY2" fmla="*/ 1987631 h 1987631"/>
                <a:gd name="connsiteX3" fmla="*/ 0 w 520888"/>
                <a:gd name="connsiteY3" fmla="*/ 1987631 h 1987631"/>
                <a:gd name="connsiteX4" fmla="*/ 0 w 520888"/>
                <a:gd name="connsiteY4" fmla="*/ 0 h 1987631"/>
                <a:gd name="connsiteX0" fmla="*/ 0 w 520888"/>
                <a:gd name="connsiteY0" fmla="*/ 6824 h 1994455"/>
                <a:gd name="connsiteX1" fmla="*/ 258086 w 520888"/>
                <a:gd name="connsiteY1" fmla="*/ 0 h 1994455"/>
                <a:gd name="connsiteX2" fmla="*/ 520888 w 520888"/>
                <a:gd name="connsiteY2" fmla="*/ 6824 h 1994455"/>
                <a:gd name="connsiteX3" fmla="*/ 520888 w 520888"/>
                <a:gd name="connsiteY3" fmla="*/ 1994455 h 1994455"/>
                <a:gd name="connsiteX4" fmla="*/ 0 w 520888"/>
                <a:gd name="connsiteY4" fmla="*/ 1994455 h 1994455"/>
                <a:gd name="connsiteX5" fmla="*/ 0 w 520888"/>
                <a:gd name="connsiteY5" fmla="*/ 6824 h 1994455"/>
                <a:gd name="connsiteX0" fmla="*/ 0 w 520888"/>
                <a:gd name="connsiteY0" fmla="*/ 0 h 1987631"/>
                <a:gd name="connsiteX1" fmla="*/ 271734 w 520888"/>
                <a:gd name="connsiteY1" fmla="*/ 122830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53684 w 520888"/>
                <a:gd name="connsiteY1" fmla="*/ 62518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888" h="1987631">
                  <a:moveTo>
                    <a:pt x="0" y="0"/>
                  </a:moveTo>
                  <a:lnTo>
                    <a:pt x="253684" y="62518"/>
                  </a:lnTo>
                  <a:lnTo>
                    <a:pt x="520888" y="0"/>
                  </a:lnTo>
                  <a:lnTo>
                    <a:pt x="520888" y="1987631"/>
                  </a:lnTo>
                  <a:lnTo>
                    <a:pt x="0" y="19876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000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Rectangle 14"/>
            <p:cNvSpPr/>
            <p:nvPr/>
          </p:nvSpPr>
          <p:spPr>
            <a:xfrm>
              <a:off x="3432606" y="1087841"/>
              <a:ext cx="613688" cy="4905630"/>
            </a:xfrm>
            <a:custGeom>
              <a:avLst/>
              <a:gdLst>
                <a:gd name="connsiteX0" fmla="*/ 0 w 520888"/>
                <a:gd name="connsiteY0" fmla="*/ 0 h 1987631"/>
                <a:gd name="connsiteX1" fmla="*/ 520888 w 520888"/>
                <a:gd name="connsiteY1" fmla="*/ 0 h 1987631"/>
                <a:gd name="connsiteX2" fmla="*/ 520888 w 520888"/>
                <a:gd name="connsiteY2" fmla="*/ 1987631 h 1987631"/>
                <a:gd name="connsiteX3" fmla="*/ 0 w 520888"/>
                <a:gd name="connsiteY3" fmla="*/ 1987631 h 1987631"/>
                <a:gd name="connsiteX4" fmla="*/ 0 w 520888"/>
                <a:gd name="connsiteY4" fmla="*/ 0 h 1987631"/>
                <a:gd name="connsiteX0" fmla="*/ 0 w 520888"/>
                <a:gd name="connsiteY0" fmla="*/ 6824 h 1994455"/>
                <a:gd name="connsiteX1" fmla="*/ 258086 w 520888"/>
                <a:gd name="connsiteY1" fmla="*/ 0 h 1994455"/>
                <a:gd name="connsiteX2" fmla="*/ 520888 w 520888"/>
                <a:gd name="connsiteY2" fmla="*/ 6824 h 1994455"/>
                <a:gd name="connsiteX3" fmla="*/ 520888 w 520888"/>
                <a:gd name="connsiteY3" fmla="*/ 1994455 h 1994455"/>
                <a:gd name="connsiteX4" fmla="*/ 0 w 520888"/>
                <a:gd name="connsiteY4" fmla="*/ 1994455 h 1994455"/>
                <a:gd name="connsiteX5" fmla="*/ 0 w 520888"/>
                <a:gd name="connsiteY5" fmla="*/ 6824 h 1994455"/>
                <a:gd name="connsiteX0" fmla="*/ 0 w 520888"/>
                <a:gd name="connsiteY0" fmla="*/ 0 h 1987631"/>
                <a:gd name="connsiteX1" fmla="*/ 271734 w 520888"/>
                <a:gd name="connsiteY1" fmla="*/ 122830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53684 w 520888"/>
                <a:gd name="connsiteY1" fmla="*/ 62518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888" h="1987631">
                  <a:moveTo>
                    <a:pt x="0" y="0"/>
                  </a:moveTo>
                  <a:lnTo>
                    <a:pt x="253684" y="62518"/>
                  </a:lnTo>
                  <a:lnTo>
                    <a:pt x="520888" y="0"/>
                  </a:lnTo>
                  <a:lnTo>
                    <a:pt x="520888" y="1987631"/>
                  </a:lnTo>
                  <a:lnTo>
                    <a:pt x="0" y="19876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5000"/>
                    <a:lumOff val="55000"/>
                    <a:alpha val="58000"/>
                  </a:schemeClr>
                </a:gs>
                <a:gs pos="100000">
                  <a:schemeClr val="accent1">
                    <a:lumMod val="30000"/>
                    <a:lumOff val="70000"/>
                    <a:alpha val="45000"/>
                  </a:schemeClr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Rectangle 14"/>
            <p:cNvSpPr/>
            <p:nvPr/>
          </p:nvSpPr>
          <p:spPr>
            <a:xfrm>
              <a:off x="4876321" y="1087842"/>
              <a:ext cx="612449" cy="2889508"/>
            </a:xfrm>
            <a:custGeom>
              <a:avLst/>
              <a:gdLst>
                <a:gd name="connsiteX0" fmla="*/ 0 w 520888"/>
                <a:gd name="connsiteY0" fmla="*/ 0 h 1987631"/>
                <a:gd name="connsiteX1" fmla="*/ 520888 w 520888"/>
                <a:gd name="connsiteY1" fmla="*/ 0 h 1987631"/>
                <a:gd name="connsiteX2" fmla="*/ 520888 w 520888"/>
                <a:gd name="connsiteY2" fmla="*/ 1987631 h 1987631"/>
                <a:gd name="connsiteX3" fmla="*/ 0 w 520888"/>
                <a:gd name="connsiteY3" fmla="*/ 1987631 h 1987631"/>
                <a:gd name="connsiteX4" fmla="*/ 0 w 520888"/>
                <a:gd name="connsiteY4" fmla="*/ 0 h 1987631"/>
                <a:gd name="connsiteX0" fmla="*/ 0 w 520888"/>
                <a:gd name="connsiteY0" fmla="*/ 6824 h 1994455"/>
                <a:gd name="connsiteX1" fmla="*/ 258086 w 520888"/>
                <a:gd name="connsiteY1" fmla="*/ 0 h 1994455"/>
                <a:gd name="connsiteX2" fmla="*/ 520888 w 520888"/>
                <a:gd name="connsiteY2" fmla="*/ 6824 h 1994455"/>
                <a:gd name="connsiteX3" fmla="*/ 520888 w 520888"/>
                <a:gd name="connsiteY3" fmla="*/ 1994455 h 1994455"/>
                <a:gd name="connsiteX4" fmla="*/ 0 w 520888"/>
                <a:gd name="connsiteY4" fmla="*/ 1994455 h 1994455"/>
                <a:gd name="connsiteX5" fmla="*/ 0 w 520888"/>
                <a:gd name="connsiteY5" fmla="*/ 6824 h 1994455"/>
                <a:gd name="connsiteX0" fmla="*/ 0 w 520888"/>
                <a:gd name="connsiteY0" fmla="*/ 0 h 1987631"/>
                <a:gd name="connsiteX1" fmla="*/ 271734 w 520888"/>
                <a:gd name="connsiteY1" fmla="*/ 122830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62691 w 520888"/>
                <a:gd name="connsiteY1" fmla="*/ 78617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  <a:gd name="connsiteX0" fmla="*/ 0 w 520888"/>
                <a:gd name="connsiteY0" fmla="*/ 0 h 1987631"/>
                <a:gd name="connsiteX1" fmla="*/ 255927 w 520888"/>
                <a:gd name="connsiteY1" fmla="*/ 122374 h 1987631"/>
                <a:gd name="connsiteX2" fmla="*/ 520888 w 520888"/>
                <a:gd name="connsiteY2" fmla="*/ 0 h 1987631"/>
                <a:gd name="connsiteX3" fmla="*/ 520888 w 520888"/>
                <a:gd name="connsiteY3" fmla="*/ 1987631 h 1987631"/>
                <a:gd name="connsiteX4" fmla="*/ 0 w 520888"/>
                <a:gd name="connsiteY4" fmla="*/ 1987631 h 1987631"/>
                <a:gd name="connsiteX5" fmla="*/ 0 w 520888"/>
                <a:gd name="connsiteY5" fmla="*/ 0 h 198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0888" h="1987631">
                  <a:moveTo>
                    <a:pt x="0" y="0"/>
                  </a:moveTo>
                  <a:lnTo>
                    <a:pt x="255927" y="122374"/>
                  </a:lnTo>
                  <a:lnTo>
                    <a:pt x="520888" y="0"/>
                  </a:lnTo>
                  <a:lnTo>
                    <a:pt x="520888" y="1987631"/>
                  </a:lnTo>
                  <a:lnTo>
                    <a:pt x="0" y="19876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69971" y="636176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high-freq.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639254" y="297453"/>
              <a:ext cx="1620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Microwave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200579" y="63617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low-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872863" y="639311"/>
              <a:ext cx="1326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T-sounding</a:t>
              </a:r>
            </a:p>
          </p:txBody>
        </p:sp>
        <p:cxnSp>
          <p:nvCxnSpPr>
            <p:cNvPr id="191" name="Straight Connector 190"/>
            <p:cNvCxnSpPr/>
            <p:nvPr/>
          </p:nvCxnSpPr>
          <p:spPr>
            <a:xfrm>
              <a:off x="3432606" y="1640503"/>
              <a:ext cx="613688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>
            <a:xfrm>
              <a:off x="3451313" y="2912407"/>
              <a:ext cx="613688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3451313" y="4046358"/>
              <a:ext cx="613688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3432606" y="5735893"/>
              <a:ext cx="613688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Rectangle 9"/>
          <p:cNvSpPr/>
          <p:nvPr/>
        </p:nvSpPr>
        <p:spPr>
          <a:xfrm>
            <a:off x="2048577" y="1314457"/>
            <a:ext cx="356472" cy="4912094"/>
          </a:xfrm>
          <a:custGeom>
            <a:avLst/>
            <a:gdLst>
              <a:gd name="connsiteX0" fmla="*/ 0 w 356472"/>
              <a:gd name="connsiteY0" fmla="*/ 0 h 3086668"/>
              <a:gd name="connsiteX1" fmla="*/ 356472 w 356472"/>
              <a:gd name="connsiteY1" fmla="*/ 0 h 3086668"/>
              <a:gd name="connsiteX2" fmla="*/ 356472 w 356472"/>
              <a:gd name="connsiteY2" fmla="*/ 3086668 h 3086668"/>
              <a:gd name="connsiteX3" fmla="*/ 0 w 356472"/>
              <a:gd name="connsiteY3" fmla="*/ 3086668 h 3086668"/>
              <a:gd name="connsiteX4" fmla="*/ 0 w 356472"/>
              <a:gd name="connsiteY4" fmla="*/ 0 h 3086668"/>
              <a:gd name="connsiteX0" fmla="*/ 2894 w 356472"/>
              <a:gd name="connsiteY0" fmla="*/ 127322 h 3086668"/>
              <a:gd name="connsiteX1" fmla="*/ 356472 w 356472"/>
              <a:gd name="connsiteY1" fmla="*/ 0 h 3086668"/>
              <a:gd name="connsiteX2" fmla="*/ 356472 w 356472"/>
              <a:gd name="connsiteY2" fmla="*/ 3086668 h 3086668"/>
              <a:gd name="connsiteX3" fmla="*/ 0 w 356472"/>
              <a:gd name="connsiteY3" fmla="*/ 3086668 h 3086668"/>
              <a:gd name="connsiteX4" fmla="*/ 2894 w 356472"/>
              <a:gd name="connsiteY4" fmla="*/ 127322 h 3086668"/>
              <a:gd name="connsiteX0" fmla="*/ 9718 w 356472"/>
              <a:gd name="connsiteY0" fmla="*/ 75571 h 3086668"/>
              <a:gd name="connsiteX1" fmla="*/ 356472 w 356472"/>
              <a:gd name="connsiteY1" fmla="*/ 0 h 3086668"/>
              <a:gd name="connsiteX2" fmla="*/ 356472 w 356472"/>
              <a:gd name="connsiteY2" fmla="*/ 3086668 h 3086668"/>
              <a:gd name="connsiteX3" fmla="*/ 0 w 356472"/>
              <a:gd name="connsiteY3" fmla="*/ 3086668 h 3086668"/>
              <a:gd name="connsiteX4" fmla="*/ 9718 w 356472"/>
              <a:gd name="connsiteY4" fmla="*/ 75571 h 3086668"/>
              <a:gd name="connsiteX0" fmla="*/ 9718 w 356472"/>
              <a:gd name="connsiteY0" fmla="*/ 75571 h 3086668"/>
              <a:gd name="connsiteX1" fmla="*/ 356472 w 356472"/>
              <a:gd name="connsiteY1" fmla="*/ 0 h 3086668"/>
              <a:gd name="connsiteX2" fmla="*/ 356472 w 356472"/>
              <a:gd name="connsiteY2" fmla="*/ 3086668 h 3086668"/>
              <a:gd name="connsiteX3" fmla="*/ 0 w 356472"/>
              <a:gd name="connsiteY3" fmla="*/ 3086668 h 3086668"/>
              <a:gd name="connsiteX4" fmla="*/ 9718 w 356472"/>
              <a:gd name="connsiteY4" fmla="*/ 75571 h 3086668"/>
              <a:gd name="connsiteX0" fmla="*/ 17669 w 356472"/>
              <a:gd name="connsiteY0" fmla="*/ 60546 h 3086668"/>
              <a:gd name="connsiteX1" fmla="*/ 356472 w 356472"/>
              <a:gd name="connsiteY1" fmla="*/ 0 h 3086668"/>
              <a:gd name="connsiteX2" fmla="*/ 356472 w 356472"/>
              <a:gd name="connsiteY2" fmla="*/ 3086668 h 3086668"/>
              <a:gd name="connsiteX3" fmla="*/ 0 w 356472"/>
              <a:gd name="connsiteY3" fmla="*/ 3086668 h 3086668"/>
              <a:gd name="connsiteX4" fmla="*/ 17669 w 356472"/>
              <a:gd name="connsiteY4" fmla="*/ 60546 h 308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472" h="3086668">
                <a:moveTo>
                  <a:pt x="17669" y="60546"/>
                </a:moveTo>
                <a:lnTo>
                  <a:pt x="356472" y="0"/>
                </a:lnTo>
                <a:lnTo>
                  <a:pt x="356472" y="3086668"/>
                </a:lnTo>
                <a:lnTo>
                  <a:pt x="0" y="3086668"/>
                </a:lnTo>
                <a:cubicBezTo>
                  <a:pt x="965" y="2100219"/>
                  <a:pt x="16704" y="1046995"/>
                  <a:pt x="17669" y="6054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  <a:alpha val="58000"/>
                </a:schemeClr>
              </a:gs>
              <a:gs pos="100000">
                <a:schemeClr val="accent1">
                  <a:lumMod val="30000"/>
                  <a:lumOff val="70000"/>
                  <a:alpha val="45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8" name="Rectangle 8"/>
          <p:cNvSpPr/>
          <p:nvPr/>
        </p:nvSpPr>
        <p:spPr>
          <a:xfrm>
            <a:off x="1425294" y="1307644"/>
            <a:ext cx="638727" cy="4008862"/>
          </a:xfrm>
          <a:custGeom>
            <a:avLst/>
            <a:gdLst>
              <a:gd name="connsiteX0" fmla="*/ 0 w 623283"/>
              <a:gd name="connsiteY0" fmla="*/ 0 h 1637732"/>
              <a:gd name="connsiteX1" fmla="*/ 623283 w 623283"/>
              <a:gd name="connsiteY1" fmla="*/ 0 h 1637732"/>
              <a:gd name="connsiteX2" fmla="*/ 623283 w 623283"/>
              <a:gd name="connsiteY2" fmla="*/ 1637732 h 1637732"/>
              <a:gd name="connsiteX3" fmla="*/ 0 w 623283"/>
              <a:gd name="connsiteY3" fmla="*/ 1637732 h 1637732"/>
              <a:gd name="connsiteX4" fmla="*/ 0 w 623283"/>
              <a:gd name="connsiteY4" fmla="*/ 0 h 1637732"/>
              <a:gd name="connsiteX0" fmla="*/ 0 w 623283"/>
              <a:gd name="connsiteY0" fmla="*/ 0 h 1637732"/>
              <a:gd name="connsiteX1" fmla="*/ 459511 w 623283"/>
              <a:gd name="connsiteY1" fmla="*/ 0 h 1637732"/>
              <a:gd name="connsiteX2" fmla="*/ 623283 w 623283"/>
              <a:gd name="connsiteY2" fmla="*/ 0 h 1637732"/>
              <a:gd name="connsiteX3" fmla="*/ 623283 w 623283"/>
              <a:gd name="connsiteY3" fmla="*/ 1637732 h 1637732"/>
              <a:gd name="connsiteX4" fmla="*/ 0 w 623283"/>
              <a:gd name="connsiteY4" fmla="*/ 1637732 h 1637732"/>
              <a:gd name="connsiteX5" fmla="*/ 0 w 623283"/>
              <a:gd name="connsiteY5" fmla="*/ 0 h 1637732"/>
              <a:gd name="connsiteX0" fmla="*/ 0 w 623283"/>
              <a:gd name="connsiteY0" fmla="*/ 0 h 1637732"/>
              <a:gd name="connsiteX1" fmla="*/ 473159 w 623283"/>
              <a:gd name="connsiteY1" fmla="*/ 191069 h 1637732"/>
              <a:gd name="connsiteX2" fmla="*/ 623283 w 623283"/>
              <a:gd name="connsiteY2" fmla="*/ 0 h 1637732"/>
              <a:gd name="connsiteX3" fmla="*/ 623283 w 623283"/>
              <a:gd name="connsiteY3" fmla="*/ 1637732 h 1637732"/>
              <a:gd name="connsiteX4" fmla="*/ 0 w 623283"/>
              <a:gd name="connsiteY4" fmla="*/ 1637732 h 1637732"/>
              <a:gd name="connsiteX5" fmla="*/ 0 w 623283"/>
              <a:gd name="connsiteY5" fmla="*/ 0 h 1637732"/>
              <a:gd name="connsiteX0" fmla="*/ 0 w 623283"/>
              <a:gd name="connsiteY0" fmla="*/ 0 h 1637732"/>
              <a:gd name="connsiteX1" fmla="*/ 473159 w 623283"/>
              <a:gd name="connsiteY1" fmla="*/ 191069 h 1637732"/>
              <a:gd name="connsiteX2" fmla="*/ 616459 w 623283"/>
              <a:gd name="connsiteY2" fmla="*/ 129654 h 1637732"/>
              <a:gd name="connsiteX3" fmla="*/ 623283 w 623283"/>
              <a:gd name="connsiteY3" fmla="*/ 1637732 h 1637732"/>
              <a:gd name="connsiteX4" fmla="*/ 0 w 623283"/>
              <a:gd name="connsiteY4" fmla="*/ 1637732 h 1637732"/>
              <a:gd name="connsiteX5" fmla="*/ 0 w 623283"/>
              <a:gd name="connsiteY5" fmla="*/ 0 h 1637732"/>
              <a:gd name="connsiteX0" fmla="*/ 0 w 623283"/>
              <a:gd name="connsiteY0" fmla="*/ 0 h 1637732"/>
              <a:gd name="connsiteX1" fmla="*/ 473159 w 623283"/>
              <a:gd name="connsiteY1" fmla="*/ 191069 h 1637732"/>
              <a:gd name="connsiteX2" fmla="*/ 622247 w 623283"/>
              <a:gd name="connsiteY2" fmla="*/ 126761 h 1637732"/>
              <a:gd name="connsiteX3" fmla="*/ 623283 w 623283"/>
              <a:gd name="connsiteY3" fmla="*/ 1637732 h 1637732"/>
              <a:gd name="connsiteX4" fmla="*/ 0 w 623283"/>
              <a:gd name="connsiteY4" fmla="*/ 1637732 h 1637732"/>
              <a:gd name="connsiteX5" fmla="*/ 0 w 623283"/>
              <a:gd name="connsiteY5" fmla="*/ 0 h 1637732"/>
              <a:gd name="connsiteX0" fmla="*/ 0 w 625410"/>
              <a:gd name="connsiteY0" fmla="*/ 0 h 1637732"/>
              <a:gd name="connsiteX1" fmla="*/ 473159 w 625410"/>
              <a:gd name="connsiteY1" fmla="*/ 191069 h 1637732"/>
              <a:gd name="connsiteX2" fmla="*/ 624898 w 625410"/>
              <a:gd name="connsiteY2" fmla="*/ 129412 h 1637732"/>
              <a:gd name="connsiteX3" fmla="*/ 623283 w 625410"/>
              <a:gd name="connsiteY3" fmla="*/ 1637732 h 1637732"/>
              <a:gd name="connsiteX4" fmla="*/ 0 w 625410"/>
              <a:gd name="connsiteY4" fmla="*/ 1637732 h 1637732"/>
              <a:gd name="connsiteX5" fmla="*/ 0 w 625410"/>
              <a:gd name="connsiteY5" fmla="*/ 0 h 1637732"/>
              <a:gd name="connsiteX0" fmla="*/ 0 w 625410"/>
              <a:gd name="connsiteY0" fmla="*/ 0 h 1637732"/>
              <a:gd name="connsiteX1" fmla="*/ 462527 w 625410"/>
              <a:gd name="connsiteY1" fmla="*/ 72721 h 1637732"/>
              <a:gd name="connsiteX2" fmla="*/ 624898 w 625410"/>
              <a:gd name="connsiteY2" fmla="*/ 129412 h 1637732"/>
              <a:gd name="connsiteX3" fmla="*/ 623283 w 625410"/>
              <a:gd name="connsiteY3" fmla="*/ 1637732 h 1637732"/>
              <a:gd name="connsiteX4" fmla="*/ 0 w 625410"/>
              <a:gd name="connsiteY4" fmla="*/ 1637732 h 1637732"/>
              <a:gd name="connsiteX5" fmla="*/ 0 w 625410"/>
              <a:gd name="connsiteY5" fmla="*/ 0 h 1637732"/>
              <a:gd name="connsiteX0" fmla="*/ 0 w 625410"/>
              <a:gd name="connsiteY0" fmla="*/ 0 h 1637732"/>
              <a:gd name="connsiteX1" fmla="*/ 462527 w 625410"/>
              <a:gd name="connsiteY1" fmla="*/ 72721 h 1637732"/>
              <a:gd name="connsiteX2" fmla="*/ 624898 w 625410"/>
              <a:gd name="connsiteY2" fmla="*/ 57558 h 1637732"/>
              <a:gd name="connsiteX3" fmla="*/ 623283 w 625410"/>
              <a:gd name="connsiteY3" fmla="*/ 1637732 h 1637732"/>
              <a:gd name="connsiteX4" fmla="*/ 0 w 625410"/>
              <a:gd name="connsiteY4" fmla="*/ 1637732 h 1637732"/>
              <a:gd name="connsiteX5" fmla="*/ 0 w 625410"/>
              <a:gd name="connsiteY5" fmla="*/ 0 h 1637732"/>
              <a:gd name="connsiteX0" fmla="*/ 0 w 638728"/>
              <a:gd name="connsiteY0" fmla="*/ 0 h 1637732"/>
              <a:gd name="connsiteX1" fmla="*/ 462527 w 638728"/>
              <a:gd name="connsiteY1" fmla="*/ 72721 h 1637732"/>
              <a:gd name="connsiteX2" fmla="*/ 638546 w 638728"/>
              <a:gd name="connsiteY2" fmla="*/ 54845 h 1637732"/>
              <a:gd name="connsiteX3" fmla="*/ 623283 w 638728"/>
              <a:gd name="connsiteY3" fmla="*/ 1637732 h 1637732"/>
              <a:gd name="connsiteX4" fmla="*/ 0 w 638728"/>
              <a:gd name="connsiteY4" fmla="*/ 1637732 h 1637732"/>
              <a:gd name="connsiteX5" fmla="*/ 0 w 638728"/>
              <a:gd name="connsiteY5" fmla="*/ 0 h 1637732"/>
              <a:gd name="connsiteX0" fmla="*/ 0 w 638728"/>
              <a:gd name="connsiteY0" fmla="*/ 0 h 1637732"/>
              <a:gd name="connsiteX1" fmla="*/ 462527 w 638728"/>
              <a:gd name="connsiteY1" fmla="*/ 72721 h 1637732"/>
              <a:gd name="connsiteX2" fmla="*/ 638546 w 638728"/>
              <a:gd name="connsiteY2" fmla="*/ 48523 h 1637732"/>
              <a:gd name="connsiteX3" fmla="*/ 623283 w 638728"/>
              <a:gd name="connsiteY3" fmla="*/ 1637732 h 1637732"/>
              <a:gd name="connsiteX4" fmla="*/ 0 w 638728"/>
              <a:gd name="connsiteY4" fmla="*/ 1637732 h 1637732"/>
              <a:gd name="connsiteX5" fmla="*/ 0 w 638728"/>
              <a:gd name="connsiteY5" fmla="*/ 0 h 1637732"/>
              <a:gd name="connsiteX0" fmla="*/ 0 w 638728"/>
              <a:gd name="connsiteY0" fmla="*/ 0 h 1637732"/>
              <a:gd name="connsiteX1" fmla="*/ 454576 w 638728"/>
              <a:gd name="connsiteY1" fmla="*/ 63238 h 1637732"/>
              <a:gd name="connsiteX2" fmla="*/ 638546 w 638728"/>
              <a:gd name="connsiteY2" fmla="*/ 48523 h 1637732"/>
              <a:gd name="connsiteX3" fmla="*/ 623283 w 638728"/>
              <a:gd name="connsiteY3" fmla="*/ 1637732 h 1637732"/>
              <a:gd name="connsiteX4" fmla="*/ 0 w 638728"/>
              <a:gd name="connsiteY4" fmla="*/ 1637732 h 1637732"/>
              <a:gd name="connsiteX5" fmla="*/ 0 w 638728"/>
              <a:gd name="connsiteY5" fmla="*/ 0 h 1637732"/>
              <a:gd name="connsiteX0" fmla="*/ 0 w 638728"/>
              <a:gd name="connsiteY0" fmla="*/ 0 h 1637732"/>
              <a:gd name="connsiteX1" fmla="*/ 454576 w 638728"/>
              <a:gd name="connsiteY1" fmla="*/ 63238 h 1637732"/>
              <a:gd name="connsiteX2" fmla="*/ 638546 w 638728"/>
              <a:gd name="connsiteY2" fmla="*/ 45362 h 1637732"/>
              <a:gd name="connsiteX3" fmla="*/ 623283 w 638728"/>
              <a:gd name="connsiteY3" fmla="*/ 1637732 h 1637732"/>
              <a:gd name="connsiteX4" fmla="*/ 0 w 638728"/>
              <a:gd name="connsiteY4" fmla="*/ 1637732 h 1637732"/>
              <a:gd name="connsiteX5" fmla="*/ 0 w 638728"/>
              <a:gd name="connsiteY5" fmla="*/ 0 h 1637732"/>
              <a:gd name="connsiteX0" fmla="*/ 0 w 646629"/>
              <a:gd name="connsiteY0" fmla="*/ 0 h 1637732"/>
              <a:gd name="connsiteX1" fmla="*/ 454576 w 646629"/>
              <a:gd name="connsiteY1" fmla="*/ 63238 h 1637732"/>
              <a:gd name="connsiteX2" fmla="*/ 646497 w 646629"/>
              <a:gd name="connsiteY2" fmla="*/ 42201 h 1637732"/>
              <a:gd name="connsiteX3" fmla="*/ 623283 w 646629"/>
              <a:gd name="connsiteY3" fmla="*/ 1637732 h 1637732"/>
              <a:gd name="connsiteX4" fmla="*/ 0 w 646629"/>
              <a:gd name="connsiteY4" fmla="*/ 1637732 h 1637732"/>
              <a:gd name="connsiteX5" fmla="*/ 0 w 646629"/>
              <a:gd name="connsiteY5" fmla="*/ 0 h 1637732"/>
              <a:gd name="connsiteX0" fmla="*/ 0 w 638727"/>
              <a:gd name="connsiteY0" fmla="*/ 0 h 1637732"/>
              <a:gd name="connsiteX1" fmla="*/ 454576 w 638727"/>
              <a:gd name="connsiteY1" fmla="*/ 63238 h 1637732"/>
              <a:gd name="connsiteX2" fmla="*/ 638545 w 638727"/>
              <a:gd name="connsiteY2" fmla="*/ 35879 h 1637732"/>
              <a:gd name="connsiteX3" fmla="*/ 623283 w 638727"/>
              <a:gd name="connsiteY3" fmla="*/ 1637732 h 1637732"/>
              <a:gd name="connsiteX4" fmla="*/ 0 w 638727"/>
              <a:gd name="connsiteY4" fmla="*/ 1637732 h 1637732"/>
              <a:gd name="connsiteX5" fmla="*/ 0 w 638727"/>
              <a:gd name="connsiteY5" fmla="*/ 0 h 163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27" h="1637732">
                <a:moveTo>
                  <a:pt x="0" y="0"/>
                </a:moveTo>
                <a:lnTo>
                  <a:pt x="454576" y="63238"/>
                </a:lnTo>
                <a:lnTo>
                  <a:pt x="638545" y="35879"/>
                </a:lnTo>
                <a:cubicBezTo>
                  <a:pt x="640820" y="538572"/>
                  <a:pt x="621008" y="1135039"/>
                  <a:pt x="623283" y="1637732"/>
                </a:cubicBezTo>
                <a:lnTo>
                  <a:pt x="0" y="163773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  <a:alpha val="58000"/>
                </a:schemeClr>
              </a:gs>
              <a:gs pos="100000">
                <a:schemeClr val="accent1">
                  <a:lumMod val="30000"/>
                  <a:lumOff val="70000"/>
                  <a:alpha val="45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184024" y="791009"/>
            <a:ext cx="1235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 Broad-band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SW/LW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96145" y="1325931"/>
            <a:ext cx="520888" cy="1958486"/>
          </a:xfrm>
          <a:custGeom>
            <a:avLst/>
            <a:gdLst>
              <a:gd name="connsiteX0" fmla="*/ 0 w 520888"/>
              <a:gd name="connsiteY0" fmla="*/ 0 h 1987631"/>
              <a:gd name="connsiteX1" fmla="*/ 520888 w 520888"/>
              <a:gd name="connsiteY1" fmla="*/ 0 h 1987631"/>
              <a:gd name="connsiteX2" fmla="*/ 520888 w 520888"/>
              <a:gd name="connsiteY2" fmla="*/ 1987631 h 1987631"/>
              <a:gd name="connsiteX3" fmla="*/ 0 w 520888"/>
              <a:gd name="connsiteY3" fmla="*/ 1987631 h 1987631"/>
              <a:gd name="connsiteX4" fmla="*/ 0 w 520888"/>
              <a:gd name="connsiteY4" fmla="*/ 0 h 1987631"/>
              <a:gd name="connsiteX0" fmla="*/ 0 w 520888"/>
              <a:gd name="connsiteY0" fmla="*/ 6824 h 1994455"/>
              <a:gd name="connsiteX1" fmla="*/ 258086 w 520888"/>
              <a:gd name="connsiteY1" fmla="*/ 0 h 1994455"/>
              <a:gd name="connsiteX2" fmla="*/ 520888 w 520888"/>
              <a:gd name="connsiteY2" fmla="*/ 6824 h 1994455"/>
              <a:gd name="connsiteX3" fmla="*/ 520888 w 520888"/>
              <a:gd name="connsiteY3" fmla="*/ 1994455 h 1994455"/>
              <a:gd name="connsiteX4" fmla="*/ 0 w 520888"/>
              <a:gd name="connsiteY4" fmla="*/ 1994455 h 1994455"/>
              <a:gd name="connsiteX5" fmla="*/ 0 w 520888"/>
              <a:gd name="connsiteY5" fmla="*/ 6824 h 1994455"/>
              <a:gd name="connsiteX0" fmla="*/ 0 w 520888"/>
              <a:gd name="connsiteY0" fmla="*/ 0 h 1987631"/>
              <a:gd name="connsiteX1" fmla="*/ 271734 w 520888"/>
              <a:gd name="connsiteY1" fmla="*/ 122830 h 1987631"/>
              <a:gd name="connsiteX2" fmla="*/ 520888 w 520888"/>
              <a:gd name="connsiteY2" fmla="*/ 0 h 1987631"/>
              <a:gd name="connsiteX3" fmla="*/ 520888 w 520888"/>
              <a:gd name="connsiteY3" fmla="*/ 1987631 h 1987631"/>
              <a:gd name="connsiteX4" fmla="*/ 0 w 520888"/>
              <a:gd name="connsiteY4" fmla="*/ 1987631 h 1987631"/>
              <a:gd name="connsiteX5" fmla="*/ 0 w 520888"/>
              <a:gd name="connsiteY5" fmla="*/ 0 h 1987631"/>
              <a:gd name="connsiteX0" fmla="*/ 0 w 520888"/>
              <a:gd name="connsiteY0" fmla="*/ 0 h 1987631"/>
              <a:gd name="connsiteX1" fmla="*/ 279685 w 520888"/>
              <a:gd name="connsiteY1" fmla="*/ 171247 h 1987631"/>
              <a:gd name="connsiteX2" fmla="*/ 520888 w 520888"/>
              <a:gd name="connsiteY2" fmla="*/ 0 h 1987631"/>
              <a:gd name="connsiteX3" fmla="*/ 520888 w 520888"/>
              <a:gd name="connsiteY3" fmla="*/ 1987631 h 1987631"/>
              <a:gd name="connsiteX4" fmla="*/ 0 w 520888"/>
              <a:gd name="connsiteY4" fmla="*/ 1987631 h 1987631"/>
              <a:gd name="connsiteX5" fmla="*/ 0 w 520888"/>
              <a:gd name="connsiteY5" fmla="*/ 0 h 198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888" h="1987631">
                <a:moveTo>
                  <a:pt x="0" y="0"/>
                </a:moveTo>
                <a:lnTo>
                  <a:pt x="279685" y="171247"/>
                </a:lnTo>
                <a:lnTo>
                  <a:pt x="520888" y="0"/>
                </a:lnTo>
                <a:lnTo>
                  <a:pt x="520888" y="1987631"/>
                </a:lnTo>
                <a:lnTo>
                  <a:pt x="0" y="198763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  <a:alpha val="58000"/>
                </a:schemeClr>
              </a:gs>
              <a:gs pos="100000">
                <a:schemeClr val="accent1">
                  <a:lumMod val="30000"/>
                  <a:lumOff val="70000"/>
                  <a:alpha val="45000"/>
                </a:schemeClr>
              </a:gs>
            </a:gsLst>
            <a:lin ang="5400000" scaled="1"/>
            <a:tileRect/>
          </a:gra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786319" y="2297142"/>
            <a:ext cx="6467309" cy="3152273"/>
          </a:xfrm>
          <a:custGeom>
            <a:avLst/>
            <a:gdLst>
              <a:gd name="connsiteX0" fmla="*/ 978568 w 7372219"/>
              <a:gd name="connsiteY0" fmla="*/ 3216442 h 3617494"/>
              <a:gd name="connsiteX1" fmla="*/ 978568 w 7372219"/>
              <a:gd name="connsiteY1" fmla="*/ 3216442 h 3617494"/>
              <a:gd name="connsiteX2" fmla="*/ 890336 w 7372219"/>
              <a:gd name="connsiteY2" fmla="*/ 3232484 h 3617494"/>
              <a:gd name="connsiteX3" fmla="*/ 818147 w 7372219"/>
              <a:gd name="connsiteY3" fmla="*/ 3264568 h 3617494"/>
              <a:gd name="connsiteX4" fmla="*/ 762000 w 7372219"/>
              <a:gd name="connsiteY4" fmla="*/ 3280610 h 3617494"/>
              <a:gd name="connsiteX5" fmla="*/ 713873 w 7372219"/>
              <a:gd name="connsiteY5" fmla="*/ 3312694 h 3617494"/>
              <a:gd name="connsiteX6" fmla="*/ 689810 w 7372219"/>
              <a:gd name="connsiteY6" fmla="*/ 3328736 h 3617494"/>
              <a:gd name="connsiteX7" fmla="*/ 665747 w 7372219"/>
              <a:gd name="connsiteY7" fmla="*/ 3368842 h 3617494"/>
              <a:gd name="connsiteX8" fmla="*/ 657726 w 7372219"/>
              <a:gd name="connsiteY8" fmla="*/ 3400926 h 3617494"/>
              <a:gd name="connsiteX9" fmla="*/ 649705 w 7372219"/>
              <a:gd name="connsiteY9" fmla="*/ 3424989 h 3617494"/>
              <a:gd name="connsiteX10" fmla="*/ 665747 w 7372219"/>
              <a:gd name="connsiteY10" fmla="*/ 3521242 h 3617494"/>
              <a:gd name="connsiteX11" fmla="*/ 681789 w 7372219"/>
              <a:gd name="connsiteY11" fmla="*/ 3545305 h 3617494"/>
              <a:gd name="connsiteX12" fmla="*/ 713873 w 7372219"/>
              <a:gd name="connsiteY12" fmla="*/ 3553326 h 3617494"/>
              <a:gd name="connsiteX13" fmla="*/ 786063 w 7372219"/>
              <a:gd name="connsiteY13" fmla="*/ 3561347 h 3617494"/>
              <a:gd name="connsiteX14" fmla="*/ 882315 w 7372219"/>
              <a:gd name="connsiteY14" fmla="*/ 3577389 h 3617494"/>
              <a:gd name="connsiteX15" fmla="*/ 1307431 w 7372219"/>
              <a:gd name="connsiteY15" fmla="*/ 3617494 h 3617494"/>
              <a:gd name="connsiteX16" fmla="*/ 3753852 w 7372219"/>
              <a:gd name="connsiteY16" fmla="*/ 3609473 h 3617494"/>
              <a:gd name="connsiteX17" fmla="*/ 3810000 w 7372219"/>
              <a:gd name="connsiteY17" fmla="*/ 3593431 h 3617494"/>
              <a:gd name="connsiteX18" fmla="*/ 3834063 w 7372219"/>
              <a:gd name="connsiteY18" fmla="*/ 3577389 h 3617494"/>
              <a:gd name="connsiteX19" fmla="*/ 3882189 w 7372219"/>
              <a:gd name="connsiteY19" fmla="*/ 3529263 h 3617494"/>
              <a:gd name="connsiteX20" fmla="*/ 3874168 w 7372219"/>
              <a:gd name="connsiteY20" fmla="*/ 3497178 h 3617494"/>
              <a:gd name="connsiteX21" fmla="*/ 3850105 w 7372219"/>
              <a:gd name="connsiteY21" fmla="*/ 3481136 h 3617494"/>
              <a:gd name="connsiteX22" fmla="*/ 3842084 w 7372219"/>
              <a:gd name="connsiteY22" fmla="*/ 3384884 h 3617494"/>
              <a:gd name="connsiteX23" fmla="*/ 3801979 w 7372219"/>
              <a:gd name="connsiteY23" fmla="*/ 3312694 h 3617494"/>
              <a:gd name="connsiteX24" fmla="*/ 3785936 w 7372219"/>
              <a:gd name="connsiteY24" fmla="*/ 3288631 h 3617494"/>
              <a:gd name="connsiteX25" fmla="*/ 3761873 w 7372219"/>
              <a:gd name="connsiteY25" fmla="*/ 3256547 h 3617494"/>
              <a:gd name="connsiteX26" fmla="*/ 3737810 w 7372219"/>
              <a:gd name="connsiteY26" fmla="*/ 3232484 h 3617494"/>
              <a:gd name="connsiteX27" fmla="*/ 3753852 w 7372219"/>
              <a:gd name="connsiteY27" fmla="*/ 3208421 h 3617494"/>
              <a:gd name="connsiteX28" fmla="*/ 3761873 w 7372219"/>
              <a:gd name="connsiteY28" fmla="*/ 3184357 h 3617494"/>
              <a:gd name="connsiteX29" fmla="*/ 3826042 w 7372219"/>
              <a:gd name="connsiteY29" fmla="*/ 3152273 h 3617494"/>
              <a:gd name="connsiteX30" fmla="*/ 3850105 w 7372219"/>
              <a:gd name="connsiteY30" fmla="*/ 3120189 h 3617494"/>
              <a:gd name="connsiteX31" fmla="*/ 3882189 w 7372219"/>
              <a:gd name="connsiteY31" fmla="*/ 3112168 h 3617494"/>
              <a:gd name="connsiteX32" fmla="*/ 3946357 w 7372219"/>
              <a:gd name="connsiteY32" fmla="*/ 3088105 h 3617494"/>
              <a:gd name="connsiteX33" fmla="*/ 3970421 w 7372219"/>
              <a:gd name="connsiteY33" fmla="*/ 3031957 h 3617494"/>
              <a:gd name="connsiteX34" fmla="*/ 3994484 w 7372219"/>
              <a:gd name="connsiteY34" fmla="*/ 2999873 h 3617494"/>
              <a:gd name="connsiteX35" fmla="*/ 4010526 w 7372219"/>
              <a:gd name="connsiteY35" fmla="*/ 2975810 h 3617494"/>
              <a:gd name="connsiteX36" fmla="*/ 4018547 w 7372219"/>
              <a:gd name="connsiteY36" fmla="*/ 2935705 h 3617494"/>
              <a:gd name="connsiteX37" fmla="*/ 4010526 w 7372219"/>
              <a:gd name="connsiteY37" fmla="*/ 2815389 h 3617494"/>
              <a:gd name="connsiteX38" fmla="*/ 3986463 w 7372219"/>
              <a:gd name="connsiteY38" fmla="*/ 2767263 h 3617494"/>
              <a:gd name="connsiteX39" fmla="*/ 3978442 w 7372219"/>
              <a:gd name="connsiteY39" fmla="*/ 2743200 h 3617494"/>
              <a:gd name="connsiteX40" fmla="*/ 3946357 w 7372219"/>
              <a:gd name="connsiteY40" fmla="*/ 2703094 h 3617494"/>
              <a:gd name="connsiteX41" fmla="*/ 3930315 w 7372219"/>
              <a:gd name="connsiteY41" fmla="*/ 2679031 h 3617494"/>
              <a:gd name="connsiteX42" fmla="*/ 3882189 w 7372219"/>
              <a:gd name="connsiteY42" fmla="*/ 2662989 h 3617494"/>
              <a:gd name="connsiteX43" fmla="*/ 3858126 w 7372219"/>
              <a:gd name="connsiteY43" fmla="*/ 2646947 h 3617494"/>
              <a:gd name="connsiteX44" fmla="*/ 3801979 w 7372219"/>
              <a:gd name="connsiteY44" fmla="*/ 2630905 h 3617494"/>
              <a:gd name="connsiteX45" fmla="*/ 3753852 w 7372219"/>
              <a:gd name="connsiteY45" fmla="*/ 2590800 h 3617494"/>
              <a:gd name="connsiteX46" fmla="*/ 3705726 w 7372219"/>
              <a:gd name="connsiteY46" fmla="*/ 2558715 h 3617494"/>
              <a:gd name="connsiteX47" fmla="*/ 3753852 w 7372219"/>
              <a:gd name="connsiteY47" fmla="*/ 2502568 h 3617494"/>
              <a:gd name="connsiteX48" fmla="*/ 3826042 w 7372219"/>
              <a:gd name="connsiteY48" fmla="*/ 2422357 h 3617494"/>
              <a:gd name="connsiteX49" fmla="*/ 3890210 w 7372219"/>
              <a:gd name="connsiteY49" fmla="*/ 2366210 h 3617494"/>
              <a:gd name="connsiteX50" fmla="*/ 3914273 w 7372219"/>
              <a:gd name="connsiteY50" fmla="*/ 2342147 h 3617494"/>
              <a:gd name="connsiteX51" fmla="*/ 3970421 w 7372219"/>
              <a:gd name="connsiteY51" fmla="*/ 2261936 h 3617494"/>
              <a:gd name="connsiteX52" fmla="*/ 4002505 w 7372219"/>
              <a:gd name="connsiteY52" fmla="*/ 2189747 h 3617494"/>
              <a:gd name="connsiteX53" fmla="*/ 4010526 w 7372219"/>
              <a:gd name="connsiteY53" fmla="*/ 2149642 h 3617494"/>
              <a:gd name="connsiteX54" fmla="*/ 4018547 w 7372219"/>
              <a:gd name="connsiteY54" fmla="*/ 2125578 h 3617494"/>
              <a:gd name="connsiteX55" fmla="*/ 4034589 w 7372219"/>
              <a:gd name="connsiteY55" fmla="*/ 2045368 h 3617494"/>
              <a:gd name="connsiteX56" fmla="*/ 4026568 w 7372219"/>
              <a:gd name="connsiteY56" fmla="*/ 1973178 h 3617494"/>
              <a:gd name="connsiteX57" fmla="*/ 3938336 w 7372219"/>
              <a:gd name="connsiteY57" fmla="*/ 1900989 h 3617494"/>
              <a:gd name="connsiteX58" fmla="*/ 3906252 w 7372219"/>
              <a:gd name="connsiteY58" fmla="*/ 1884947 h 3617494"/>
              <a:gd name="connsiteX59" fmla="*/ 3858126 w 7372219"/>
              <a:gd name="connsiteY59" fmla="*/ 1852863 h 3617494"/>
              <a:gd name="connsiteX60" fmla="*/ 3834063 w 7372219"/>
              <a:gd name="connsiteY60" fmla="*/ 1836821 h 3617494"/>
              <a:gd name="connsiteX61" fmla="*/ 3882189 w 7372219"/>
              <a:gd name="connsiteY61" fmla="*/ 1796715 h 3617494"/>
              <a:gd name="connsiteX62" fmla="*/ 3914273 w 7372219"/>
              <a:gd name="connsiteY62" fmla="*/ 1788694 h 3617494"/>
              <a:gd name="connsiteX63" fmla="*/ 3946357 w 7372219"/>
              <a:gd name="connsiteY63" fmla="*/ 1764631 h 3617494"/>
              <a:gd name="connsiteX64" fmla="*/ 3962400 w 7372219"/>
              <a:gd name="connsiteY64" fmla="*/ 1748589 h 3617494"/>
              <a:gd name="connsiteX65" fmla="*/ 3986463 w 7372219"/>
              <a:gd name="connsiteY65" fmla="*/ 1740568 h 3617494"/>
              <a:gd name="connsiteX66" fmla="*/ 4018547 w 7372219"/>
              <a:gd name="connsiteY66" fmla="*/ 1708484 h 3617494"/>
              <a:gd name="connsiteX67" fmla="*/ 4050631 w 7372219"/>
              <a:gd name="connsiteY67" fmla="*/ 1692442 h 3617494"/>
              <a:gd name="connsiteX68" fmla="*/ 4066673 w 7372219"/>
              <a:gd name="connsiteY68" fmla="*/ 1668378 h 3617494"/>
              <a:gd name="connsiteX69" fmla="*/ 4114800 w 7372219"/>
              <a:gd name="connsiteY69" fmla="*/ 1628273 h 3617494"/>
              <a:gd name="connsiteX70" fmla="*/ 4162926 w 7372219"/>
              <a:gd name="connsiteY70" fmla="*/ 1580147 h 3617494"/>
              <a:gd name="connsiteX71" fmla="*/ 4219073 w 7372219"/>
              <a:gd name="connsiteY71" fmla="*/ 1524000 h 3617494"/>
              <a:gd name="connsiteX72" fmla="*/ 4235115 w 7372219"/>
              <a:gd name="connsiteY72" fmla="*/ 1507957 h 3617494"/>
              <a:gd name="connsiteX73" fmla="*/ 4267200 w 7372219"/>
              <a:gd name="connsiteY73" fmla="*/ 1467852 h 3617494"/>
              <a:gd name="connsiteX74" fmla="*/ 4347410 w 7372219"/>
              <a:gd name="connsiteY74" fmla="*/ 1427747 h 3617494"/>
              <a:gd name="connsiteX75" fmla="*/ 4403557 w 7372219"/>
              <a:gd name="connsiteY75" fmla="*/ 1395663 h 3617494"/>
              <a:gd name="connsiteX76" fmla="*/ 4451684 w 7372219"/>
              <a:gd name="connsiteY76" fmla="*/ 1363578 h 3617494"/>
              <a:gd name="connsiteX77" fmla="*/ 4531894 w 7372219"/>
              <a:gd name="connsiteY77" fmla="*/ 1323473 h 3617494"/>
              <a:gd name="connsiteX78" fmla="*/ 4604084 w 7372219"/>
              <a:gd name="connsiteY78" fmla="*/ 1283368 h 3617494"/>
              <a:gd name="connsiteX79" fmla="*/ 4684294 w 7372219"/>
              <a:gd name="connsiteY79" fmla="*/ 1259305 h 3617494"/>
              <a:gd name="connsiteX80" fmla="*/ 4724400 w 7372219"/>
              <a:gd name="connsiteY80" fmla="*/ 1235242 h 3617494"/>
              <a:gd name="connsiteX81" fmla="*/ 4772526 w 7372219"/>
              <a:gd name="connsiteY81" fmla="*/ 1219200 h 3617494"/>
              <a:gd name="connsiteX82" fmla="*/ 4836694 w 7372219"/>
              <a:gd name="connsiteY82" fmla="*/ 1195136 h 3617494"/>
              <a:gd name="connsiteX83" fmla="*/ 4892842 w 7372219"/>
              <a:gd name="connsiteY83" fmla="*/ 1163052 h 3617494"/>
              <a:gd name="connsiteX84" fmla="*/ 4932947 w 7372219"/>
              <a:gd name="connsiteY84" fmla="*/ 1155031 h 3617494"/>
              <a:gd name="connsiteX85" fmla="*/ 5037221 w 7372219"/>
              <a:gd name="connsiteY85" fmla="*/ 1130968 h 3617494"/>
              <a:gd name="connsiteX86" fmla="*/ 5077326 w 7372219"/>
              <a:gd name="connsiteY86" fmla="*/ 1114926 h 3617494"/>
              <a:gd name="connsiteX87" fmla="*/ 5173579 w 7372219"/>
              <a:gd name="connsiteY87" fmla="*/ 1098884 h 3617494"/>
              <a:gd name="connsiteX88" fmla="*/ 5325979 w 7372219"/>
              <a:gd name="connsiteY88" fmla="*/ 1066800 h 3617494"/>
              <a:gd name="connsiteX89" fmla="*/ 5550568 w 7372219"/>
              <a:gd name="connsiteY89" fmla="*/ 1002631 h 3617494"/>
              <a:gd name="connsiteX90" fmla="*/ 5630779 w 7372219"/>
              <a:gd name="connsiteY90" fmla="*/ 994610 h 3617494"/>
              <a:gd name="connsiteX91" fmla="*/ 5847347 w 7372219"/>
              <a:gd name="connsiteY91" fmla="*/ 946484 h 3617494"/>
              <a:gd name="connsiteX92" fmla="*/ 5911515 w 7372219"/>
              <a:gd name="connsiteY92" fmla="*/ 938463 h 3617494"/>
              <a:gd name="connsiteX93" fmla="*/ 5959642 w 7372219"/>
              <a:gd name="connsiteY93" fmla="*/ 922421 h 3617494"/>
              <a:gd name="connsiteX94" fmla="*/ 5991726 w 7372219"/>
              <a:gd name="connsiteY94" fmla="*/ 906378 h 3617494"/>
              <a:gd name="connsiteX95" fmla="*/ 6047873 w 7372219"/>
              <a:gd name="connsiteY95" fmla="*/ 898357 h 3617494"/>
              <a:gd name="connsiteX96" fmla="*/ 6136105 w 7372219"/>
              <a:gd name="connsiteY96" fmla="*/ 882315 h 3617494"/>
              <a:gd name="connsiteX97" fmla="*/ 6160168 w 7372219"/>
              <a:gd name="connsiteY97" fmla="*/ 874294 h 3617494"/>
              <a:gd name="connsiteX98" fmla="*/ 6312568 w 7372219"/>
              <a:gd name="connsiteY98" fmla="*/ 858252 h 3617494"/>
              <a:gd name="connsiteX99" fmla="*/ 6360694 w 7372219"/>
              <a:gd name="connsiteY99" fmla="*/ 834189 h 3617494"/>
              <a:gd name="connsiteX100" fmla="*/ 6456947 w 7372219"/>
              <a:gd name="connsiteY100" fmla="*/ 826168 h 3617494"/>
              <a:gd name="connsiteX101" fmla="*/ 6577263 w 7372219"/>
              <a:gd name="connsiteY101" fmla="*/ 802105 h 3617494"/>
              <a:gd name="connsiteX102" fmla="*/ 6633410 w 7372219"/>
              <a:gd name="connsiteY102" fmla="*/ 778042 h 3617494"/>
              <a:gd name="connsiteX103" fmla="*/ 7050505 w 7372219"/>
              <a:gd name="connsiteY103" fmla="*/ 641684 h 3617494"/>
              <a:gd name="connsiteX104" fmla="*/ 7178842 w 7372219"/>
              <a:gd name="connsiteY104" fmla="*/ 601578 h 3617494"/>
              <a:gd name="connsiteX105" fmla="*/ 7259052 w 7372219"/>
              <a:gd name="connsiteY105" fmla="*/ 561473 h 3617494"/>
              <a:gd name="connsiteX106" fmla="*/ 7034463 w 7372219"/>
              <a:gd name="connsiteY106" fmla="*/ 481263 h 3617494"/>
              <a:gd name="connsiteX107" fmla="*/ 5061284 w 7372219"/>
              <a:gd name="connsiteY107" fmla="*/ 473242 h 3617494"/>
              <a:gd name="connsiteX108" fmla="*/ 5029200 w 7372219"/>
              <a:gd name="connsiteY108" fmla="*/ 465221 h 3617494"/>
              <a:gd name="connsiteX109" fmla="*/ 4981073 w 7372219"/>
              <a:gd name="connsiteY109" fmla="*/ 449178 h 3617494"/>
              <a:gd name="connsiteX110" fmla="*/ 4932947 w 7372219"/>
              <a:gd name="connsiteY110" fmla="*/ 441157 h 3617494"/>
              <a:gd name="connsiteX111" fmla="*/ 4908884 w 7372219"/>
              <a:gd name="connsiteY111" fmla="*/ 433136 h 3617494"/>
              <a:gd name="connsiteX112" fmla="*/ 4820652 w 7372219"/>
              <a:gd name="connsiteY112" fmla="*/ 425115 h 3617494"/>
              <a:gd name="connsiteX113" fmla="*/ 2719136 w 7372219"/>
              <a:gd name="connsiteY113" fmla="*/ 401052 h 3617494"/>
              <a:gd name="connsiteX114" fmla="*/ 2614863 w 7372219"/>
              <a:gd name="connsiteY114" fmla="*/ 393031 h 3617494"/>
              <a:gd name="connsiteX115" fmla="*/ 2534652 w 7372219"/>
              <a:gd name="connsiteY115" fmla="*/ 368968 h 3617494"/>
              <a:gd name="connsiteX116" fmla="*/ 2462463 w 7372219"/>
              <a:gd name="connsiteY116" fmla="*/ 344905 h 3617494"/>
              <a:gd name="connsiteX117" fmla="*/ 2390273 w 7372219"/>
              <a:gd name="connsiteY117" fmla="*/ 288757 h 3617494"/>
              <a:gd name="connsiteX118" fmla="*/ 2358189 w 7372219"/>
              <a:gd name="connsiteY118" fmla="*/ 264694 h 3617494"/>
              <a:gd name="connsiteX119" fmla="*/ 2286000 w 7372219"/>
              <a:gd name="connsiteY119" fmla="*/ 192505 h 3617494"/>
              <a:gd name="connsiteX120" fmla="*/ 2261936 w 7372219"/>
              <a:gd name="connsiteY120" fmla="*/ 184484 h 3617494"/>
              <a:gd name="connsiteX121" fmla="*/ 2229852 w 7372219"/>
              <a:gd name="connsiteY121" fmla="*/ 168442 h 3617494"/>
              <a:gd name="connsiteX122" fmla="*/ 2165684 w 7372219"/>
              <a:gd name="connsiteY122" fmla="*/ 152400 h 3617494"/>
              <a:gd name="connsiteX123" fmla="*/ 2021305 w 7372219"/>
              <a:gd name="connsiteY123" fmla="*/ 120315 h 3617494"/>
              <a:gd name="connsiteX124" fmla="*/ 1981200 w 7372219"/>
              <a:gd name="connsiteY124" fmla="*/ 112294 h 3617494"/>
              <a:gd name="connsiteX125" fmla="*/ 1925052 w 7372219"/>
              <a:gd name="connsiteY125" fmla="*/ 104273 h 3617494"/>
              <a:gd name="connsiteX126" fmla="*/ 1900989 w 7372219"/>
              <a:gd name="connsiteY126" fmla="*/ 88231 h 3617494"/>
              <a:gd name="connsiteX127" fmla="*/ 1812757 w 7372219"/>
              <a:gd name="connsiteY127" fmla="*/ 64168 h 3617494"/>
              <a:gd name="connsiteX128" fmla="*/ 1772652 w 7372219"/>
              <a:gd name="connsiteY128" fmla="*/ 48126 h 3617494"/>
              <a:gd name="connsiteX129" fmla="*/ 1692442 w 7372219"/>
              <a:gd name="connsiteY129" fmla="*/ 32084 h 3617494"/>
              <a:gd name="connsiteX130" fmla="*/ 1668379 w 7372219"/>
              <a:gd name="connsiteY130" fmla="*/ 24063 h 3617494"/>
              <a:gd name="connsiteX131" fmla="*/ 1556084 w 7372219"/>
              <a:gd name="connsiteY131" fmla="*/ 0 h 3617494"/>
              <a:gd name="connsiteX132" fmla="*/ 1347536 w 7372219"/>
              <a:gd name="connsiteY132" fmla="*/ 8021 h 3617494"/>
              <a:gd name="connsiteX133" fmla="*/ 1275347 w 7372219"/>
              <a:gd name="connsiteY133" fmla="*/ 16042 h 3617494"/>
              <a:gd name="connsiteX134" fmla="*/ 1203157 w 7372219"/>
              <a:gd name="connsiteY134" fmla="*/ 32084 h 3617494"/>
              <a:gd name="connsiteX135" fmla="*/ 986589 w 7372219"/>
              <a:gd name="connsiteY135" fmla="*/ 48126 h 3617494"/>
              <a:gd name="connsiteX136" fmla="*/ 898357 w 7372219"/>
              <a:gd name="connsiteY136" fmla="*/ 72189 h 3617494"/>
              <a:gd name="connsiteX137" fmla="*/ 850231 w 7372219"/>
              <a:gd name="connsiteY137" fmla="*/ 112294 h 3617494"/>
              <a:gd name="connsiteX138" fmla="*/ 834189 w 7372219"/>
              <a:gd name="connsiteY138" fmla="*/ 136357 h 3617494"/>
              <a:gd name="connsiteX139" fmla="*/ 802105 w 7372219"/>
              <a:gd name="connsiteY139" fmla="*/ 152400 h 3617494"/>
              <a:gd name="connsiteX140" fmla="*/ 786063 w 7372219"/>
              <a:gd name="connsiteY140" fmla="*/ 176463 h 3617494"/>
              <a:gd name="connsiteX141" fmla="*/ 762000 w 7372219"/>
              <a:gd name="connsiteY141" fmla="*/ 200526 h 3617494"/>
              <a:gd name="connsiteX142" fmla="*/ 745957 w 7372219"/>
              <a:gd name="connsiteY142" fmla="*/ 232610 h 3617494"/>
              <a:gd name="connsiteX143" fmla="*/ 721894 w 7372219"/>
              <a:gd name="connsiteY143" fmla="*/ 264694 h 3617494"/>
              <a:gd name="connsiteX144" fmla="*/ 689810 w 7372219"/>
              <a:gd name="connsiteY144" fmla="*/ 312821 h 3617494"/>
              <a:gd name="connsiteX145" fmla="*/ 673768 w 7372219"/>
              <a:gd name="connsiteY145" fmla="*/ 336884 h 3617494"/>
              <a:gd name="connsiteX146" fmla="*/ 641684 w 7372219"/>
              <a:gd name="connsiteY146" fmla="*/ 368968 h 3617494"/>
              <a:gd name="connsiteX147" fmla="*/ 617621 w 7372219"/>
              <a:gd name="connsiteY147" fmla="*/ 385010 h 3617494"/>
              <a:gd name="connsiteX148" fmla="*/ 585536 w 7372219"/>
              <a:gd name="connsiteY148" fmla="*/ 409073 h 3617494"/>
              <a:gd name="connsiteX149" fmla="*/ 521368 w 7372219"/>
              <a:gd name="connsiteY149" fmla="*/ 417094 h 3617494"/>
              <a:gd name="connsiteX150" fmla="*/ 489284 w 7372219"/>
              <a:gd name="connsiteY150" fmla="*/ 425115 h 3617494"/>
              <a:gd name="connsiteX151" fmla="*/ 128336 w 7372219"/>
              <a:gd name="connsiteY151" fmla="*/ 433136 h 3617494"/>
              <a:gd name="connsiteX152" fmla="*/ 88231 w 7372219"/>
              <a:gd name="connsiteY152" fmla="*/ 465221 h 3617494"/>
              <a:gd name="connsiteX153" fmla="*/ 16042 w 7372219"/>
              <a:gd name="connsiteY153" fmla="*/ 529389 h 3617494"/>
              <a:gd name="connsiteX154" fmla="*/ 0 w 7372219"/>
              <a:gd name="connsiteY154" fmla="*/ 561473 h 3617494"/>
              <a:gd name="connsiteX155" fmla="*/ 56147 w 7372219"/>
              <a:gd name="connsiteY155" fmla="*/ 593557 h 3617494"/>
              <a:gd name="connsiteX156" fmla="*/ 72189 w 7372219"/>
              <a:gd name="connsiteY156" fmla="*/ 609600 h 3617494"/>
              <a:gd name="connsiteX157" fmla="*/ 96252 w 7372219"/>
              <a:gd name="connsiteY157" fmla="*/ 625642 h 3617494"/>
              <a:gd name="connsiteX158" fmla="*/ 168442 w 7372219"/>
              <a:gd name="connsiteY158" fmla="*/ 681789 h 3617494"/>
              <a:gd name="connsiteX159" fmla="*/ 216568 w 7372219"/>
              <a:gd name="connsiteY159" fmla="*/ 729915 h 3617494"/>
              <a:gd name="connsiteX160" fmla="*/ 232610 w 7372219"/>
              <a:gd name="connsiteY160" fmla="*/ 753978 h 3617494"/>
              <a:gd name="connsiteX161" fmla="*/ 304800 w 7372219"/>
              <a:gd name="connsiteY161" fmla="*/ 810126 h 3617494"/>
              <a:gd name="connsiteX162" fmla="*/ 328863 w 7372219"/>
              <a:gd name="connsiteY162" fmla="*/ 826168 h 3617494"/>
              <a:gd name="connsiteX163" fmla="*/ 376989 w 7372219"/>
              <a:gd name="connsiteY163" fmla="*/ 874294 h 3617494"/>
              <a:gd name="connsiteX164" fmla="*/ 417094 w 7372219"/>
              <a:gd name="connsiteY164" fmla="*/ 930442 h 3617494"/>
              <a:gd name="connsiteX165" fmla="*/ 449179 w 7372219"/>
              <a:gd name="connsiteY165" fmla="*/ 978568 h 3617494"/>
              <a:gd name="connsiteX166" fmla="*/ 473242 w 7372219"/>
              <a:gd name="connsiteY166" fmla="*/ 1002631 h 3617494"/>
              <a:gd name="connsiteX167" fmla="*/ 537410 w 7372219"/>
              <a:gd name="connsiteY167" fmla="*/ 1106905 h 3617494"/>
              <a:gd name="connsiteX168" fmla="*/ 545431 w 7372219"/>
              <a:gd name="connsiteY168" fmla="*/ 1130968 h 3617494"/>
              <a:gd name="connsiteX169" fmla="*/ 529389 w 7372219"/>
              <a:gd name="connsiteY169" fmla="*/ 1259305 h 3617494"/>
              <a:gd name="connsiteX170" fmla="*/ 497305 w 7372219"/>
              <a:gd name="connsiteY170" fmla="*/ 1307431 h 3617494"/>
              <a:gd name="connsiteX171" fmla="*/ 481263 w 7372219"/>
              <a:gd name="connsiteY171" fmla="*/ 1331494 h 3617494"/>
              <a:gd name="connsiteX172" fmla="*/ 465221 w 7372219"/>
              <a:gd name="connsiteY172" fmla="*/ 1411705 h 3617494"/>
              <a:gd name="connsiteX173" fmla="*/ 457200 w 7372219"/>
              <a:gd name="connsiteY173" fmla="*/ 1435768 h 3617494"/>
              <a:gd name="connsiteX174" fmla="*/ 441157 w 7372219"/>
              <a:gd name="connsiteY174" fmla="*/ 1459831 h 3617494"/>
              <a:gd name="connsiteX175" fmla="*/ 425115 w 7372219"/>
              <a:gd name="connsiteY175" fmla="*/ 1491915 h 3617494"/>
              <a:gd name="connsiteX176" fmla="*/ 368968 w 7372219"/>
              <a:gd name="connsiteY176" fmla="*/ 1580147 h 3617494"/>
              <a:gd name="connsiteX177" fmla="*/ 344905 w 7372219"/>
              <a:gd name="connsiteY177" fmla="*/ 1660357 h 3617494"/>
              <a:gd name="connsiteX178" fmla="*/ 352926 w 7372219"/>
              <a:gd name="connsiteY178" fmla="*/ 1812757 h 3617494"/>
              <a:gd name="connsiteX179" fmla="*/ 376989 w 7372219"/>
              <a:gd name="connsiteY179" fmla="*/ 1820778 h 3617494"/>
              <a:gd name="connsiteX180" fmla="*/ 425115 w 7372219"/>
              <a:gd name="connsiteY180" fmla="*/ 1860884 h 3617494"/>
              <a:gd name="connsiteX181" fmla="*/ 449179 w 7372219"/>
              <a:gd name="connsiteY181" fmla="*/ 1876926 h 3617494"/>
              <a:gd name="connsiteX182" fmla="*/ 489284 w 7372219"/>
              <a:gd name="connsiteY182" fmla="*/ 1909010 h 3617494"/>
              <a:gd name="connsiteX183" fmla="*/ 529389 w 7372219"/>
              <a:gd name="connsiteY183" fmla="*/ 1933073 h 3617494"/>
              <a:gd name="connsiteX184" fmla="*/ 553452 w 7372219"/>
              <a:gd name="connsiteY184" fmla="*/ 1957136 h 3617494"/>
              <a:gd name="connsiteX185" fmla="*/ 577515 w 7372219"/>
              <a:gd name="connsiteY185" fmla="*/ 1973178 h 3617494"/>
              <a:gd name="connsiteX186" fmla="*/ 641684 w 7372219"/>
              <a:gd name="connsiteY186" fmla="*/ 2037347 h 3617494"/>
              <a:gd name="connsiteX187" fmla="*/ 665747 w 7372219"/>
              <a:gd name="connsiteY187" fmla="*/ 2061410 h 3617494"/>
              <a:gd name="connsiteX188" fmla="*/ 689810 w 7372219"/>
              <a:gd name="connsiteY188" fmla="*/ 2077452 h 3617494"/>
              <a:gd name="connsiteX189" fmla="*/ 705852 w 7372219"/>
              <a:gd name="connsiteY189" fmla="*/ 2101515 h 3617494"/>
              <a:gd name="connsiteX190" fmla="*/ 729915 w 7372219"/>
              <a:gd name="connsiteY190" fmla="*/ 2125578 h 3617494"/>
              <a:gd name="connsiteX191" fmla="*/ 737936 w 7372219"/>
              <a:gd name="connsiteY191" fmla="*/ 2149642 h 3617494"/>
              <a:gd name="connsiteX192" fmla="*/ 729915 w 7372219"/>
              <a:gd name="connsiteY192" fmla="*/ 2253915 h 3617494"/>
              <a:gd name="connsiteX193" fmla="*/ 713873 w 7372219"/>
              <a:gd name="connsiteY193" fmla="*/ 2277978 h 3617494"/>
              <a:gd name="connsiteX194" fmla="*/ 665747 w 7372219"/>
              <a:gd name="connsiteY194" fmla="*/ 2326105 h 3617494"/>
              <a:gd name="connsiteX195" fmla="*/ 641684 w 7372219"/>
              <a:gd name="connsiteY195" fmla="*/ 2342147 h 3617494"/>
              <a:gd name="connsiteX196" fmla="*/ 593557 w 7372219"/>
              <a:gd name="connsiteY196" fmla="*/ 2358189 h 3617494"/>
              <a:gd name="connsiteX197" fmla="*/ 561473 w 7372219"/>
              <a:gd name="connsiteY197" fmla="*/ 2382252 h 3617494"/>
              <a:gd name="connsiteX198" fmla="*/ 489284 w 7372219"/>
              <a:gd name="connsiteY198" fmla="*/ 2414336 h 3617494"/>
              <a:gd name="connsiteX199" fmla="*/ 489284 w 7372219"/>
              <a:gd name="connsiteY199" fmla="*/ 2534652 h 3617494"/>
              <a:gd name="connsiteX200" fmla="*/ 513347 w 7372219"/>
              <a:gd name="connsiteY200" fmla="*/ 2566736 h 3617494"/>
              <a:gd name="connsiteX201" fmla="*/ 561473 w 7372219"/>
              <a:gd name="connsiteY201" fmla="*/ 2638926 h 3617494"/>
              <a:gd name="connsiteX202" fmla="*/ 585536 w 7372219"/>
              <a:gd name="connsiteY202" fmla="*/ 2671010 h 3617494"/>
              <a:gd name="connsiteX203" fmla="*/ 609600 w 7372219"/>
              <a:gd name="connsiteY203" fmla="*/ 2687052 h 3617494"/>
              <a:gd name="connsiteX204" fmla="*/ 633663 w 7372219"/>
              <a:gd name="connsiteY204" fmla="*/ 2711115 h 3617494"/>
              <a:gd name="connsiteX205" fmla="*/ 657726 w 7372219"/>
              <a:gd name="connsiteY205" fmla="*/ 2727157 h 3617494"/>
              <a:gd name="connsiteX206" fmla="*/ 673768 w 7372219"/>
              <a:gd name="connsiteY206" fmla="*/ 2743200 h 3617494"/>
              <a:gd name="connsiteX207" fmla="*/ 697831 w 7372219"/>
              <a:gd name="connsiteY207" fmla="*/ 2759242 h 3617494"/>
              <a:gd name="connsiteX208" fmla="*/ 770021 w 7372219"/>
              <a:gd name="connsiteY208" fmla="*/ 2807368 h 3617494"/>
              <a:gd name="connsiteX209" fmla="*/ 826168 w 7372219"/>
              <a:gd name="connsiteY209" fmla="*/ 2879557 h 3617494"/>
              <a:gd name="connsiteX210" fmla="*/ 866273 w 7372219"/>
              <a:gd name="connsiteY210" fmla="*/ 2919663 h 3617494"/>
              <a:gd name="connsiteX211" fmla="*/ 898357 w 7372219"/>
              <a:gd name="connsiteY211" fmla="*/ 2951747 h 3617494"/>
              <a:gd name="connsiteX212" fmla="*/ 914400 w 7372219"/>
              <a:gd name="connsiteY212" fmla="*/ 2975810 h 3617494"/>
              <a:gd name="connsiteX213" fmla="*/ 906379 w 7372219"/>
              <a:gd name="connsiteY213" fmla="*/ 3064042 h 3617494"/>
              <a:gd name="connsiteX214" fmla="*/ 858252 w 7372219"/>
              <a:gd name="connsiteY214" fmla="*/ 3096126 h 3617494"/>
              <a:gd name="connsiteX215" fmla="*/ 810126 w 7372219"/>
              <a:gd name="connsiteY215" fmla="*/ 3120189 h 3617494"/>
              <a:gd name="connsiteX216" fmla="*/ 786063 w 7372219"/>
              <a:gd name="connsiteY216" fmla="*/ 3128210 h 3617494"/>
              <a:gd name="connsiteX217" fmla="*/ 729915 w 7372219"/>
              <a:gd name="connsiteY217" fmla="*/ 3160294 h 3617494"/>
              <a:gd name="connsiteX218" fmla="*/ 762000 w 7372219"/>
              <a:gd name="connsiteY218" fmla="*/ 3184357 h 3617494"/>
              <a:gd name="connsiteX219" fmla="*/ 810126 w 7372219"/>
              <a:gd name="connsiteY219" fmla="*/ 3200400 h 3617494"/>
              <a:gd name="connsiteX220" fmla="*/ 882315 w 7372219"/>
              <a:gd name="connsiteY220" fmla="*/ 3232484 h 3617494"/>
              <a:gd name="connsiteX221" fmla="*/ 978568 w 7372219"/>
              <a:gd name="connsiteY221" fmla="*/ 3216442 h 3617494"/>
              <a:gd name="connsiteX0" fmla="*/ 882315 w 7372219"/>
              <a:gd name="connsiteY0" fmla="*/ 3232484 h 3617494"/>
              <a:gd name="connsiteX1" fmla="*/ 978568 w 7372219"/>
              <a:gd name="connsiteY1" fmla="*/ 3216442 h 3617494"/>
              <a:gd name="connsiteX2" fmla="*/ 890336 w 7372219"/>
              <a:gd name="connsiteY2" fmla="*/ 3232484 h 3617494"/>
              <a:gd name="connsiteX3" fmla="*/ 818147 w 7372219"/>
              <a:gd name="connsiteY3" fmla="*/ 3264568 h 3617494"/>
              <a:gd name="connsiteX4" fmla="*/ 762000 w 7372219"/>
              <a:gd name="connsiteY4" fmla="*/ 3280610 h 3617494"/>
              <a:gd name="connsiteX5" fmla="*/ 713873 w 7372219"/>
              <a:gd name="connsiteY5" fmla="*/ 3312694 h 3617494"/>
              <a:gd name="connsiteX6" fmla="*/ 689810 w 7372219"/>
              <a:gd name="connsiteY6" fmla="*/ 3328736 h 3617494"/>
              <a:gd name="connsiteX7" fmla="*/ 665747 w 7372219"/>
              <a:gd name="connsiteY7" fmla="*/ 3368842 h 3617494"/>
              <a:gd name="connsiteX8" fmla="*/ 657726 w 7372219"/>
              <a:gd name="connsiteY8" fmla="*/ 3400926 h 3617494"/>
              <a:gd name="connsiteX9" fmla="*/ 649705 w 7372219"/>
              <a:gd name="connsiteY9" fmla="*/ 3424989 h 3617494"/>
              <a:gd name="connsiteX10" fmla="*/ 665747 w 7372219"/>
              <a:gd name="connsiteY10" fmla="*/ 3521242 h 3617494"/>
              <a:gd name="connsiteX11" fmla="*/ 681789 w 7372219"/>
              <a:gd name="connsiteY11" fmla="*/ 3545305 h 3617494"/>
              <a:gd name="connsiteX12" fmla="*/ 713873 w 7372219"/>
              <a:gd name="connsiteY12" fmla="*/ 3553326 h 3617494"/>
              <a:gd name="connsiteX13" fmla="*/ 786063 w 7372219"/>
              <a:gd name="connsiteY13" fmla="*/ 3561347 h 3617494"/>
              <a:gd name="connsiteX14" fmla="*/ 882315 w 7372219"/>
              <a:gd name="connsiteY14" fmla="*/ 3577389 h 3617494"/>
              <a:gd name="connsiteX15" fmla="*/ 1307431 w 7372219"/>
              <a:gd name="connsiteY15" fmla="*/ 3617494 h 3617494"/>
              <a:gd name="connsiteX16" fmla="*/ 3753852 w 7372219"/>
              <a:gd name="connsiteY16" fmla="*/ 3609473 h 3617494"/>
              <a:gd name="connsiteX17" fmla="*/ 3810000 w 7372219"/>
              <a:gd name="connsiteY17" fmla="*/ 3593431 h 3617494"/>
              <a:gd name="connsiteX18" fmla="*/ 3834063 w 7372219"/>
              <a:gd name="connsiteY18" fmla="*/ 3577389 h 3617494"/>
              <a:gd name="connsiteX19" fmla="*/ 3882189 w 7372219"/>
              <a:gd name="connsiteY19" fmla="*/ 3529263 h 3617494"/>
              <a:gd name="connsiteX20" fmla="*/ 3874168 w 7372219"/>
              <a:gd name="connsiteY20" fmla="*/ 3497178 h 3617494"/>
              <a:gd name="connsiteX21" fmla="*/ 3850105 w 7372219"/>
              <a:gd name="connsiteY21" fmla="*/ 3481136 h 3617494"/>
              <a:gd name="connsiteX22" fmla="*/ 3842084 w 7372219"/>
              <a:gd name="connsiteY22" fmla="*/ 3384884 h 3617494"/>
              <a:gd name="connsiteX23" fmla="*/ 3801979 w 7372219"/>
              <a:gd name="connsiteY23" fmla="*/ 3312694 h 3617494"/>
              <a:gd name="connsiteX24" fmla="*/ 3785936 w 7372219"/>
              <a:gd name="connsiteY24" fmla="*/ 3288631 h 3617494"/>
              <a:gd name="connsiteX25" fmla="*/ 3761873 w 7372219"/>
              <a:gd name="connsiteY25" fmla="*/ 3256547 h 3617494"/>
              <a:gd name="connsiteX26" fmla="*/ 3737810 w 7372219"/>
              <a:gd name="connsiteY26" fmla="*/ 3232484 h 3617494"/>
              <a:gd name="connsiteX27" fmla="*/ 3753852 w 7372219"/>
              <a:gd name="connsiteY27" fmla="*/ 3208421 h 3617494"/>
              <a:gd name="connsiteX28" fmla="*/ 3761873 w 7372219"/>
              <a:gd name="connsiteY28" fmla="*/ 3184357 h 3617494"/>
              <a:gd name="connsiteX29" fmla="*/ 3826042 w 7372219"/>
              <a:gd name="connsiteY29" fmla="*/ 3152273 h 3617494"/>
              <a:gd name="connsiteX30" fmla="*/ 3850105 w 7372219"/>
              <a:gd name="connsiteY30" fmla="*/ 3120189 h 3617494"/>
              <a:gd name="connsiteX31" fmla="*/ 3882189 w 7372219"/>
              <a:gd name="connsiteY31" fmla="*/ 3112168 h 3617494"/>
              <a:gd name="connsiteX32" fmla="*/ 3946357 w 7372219"/>
              <a:gd name="connsiteY32" fmla="*/ 3088105 h 3617494"/>
              <a:gd name="connsiteX33" fmla="*/ 3970421 w 7372219"/>
              <a:gd name="connsiteY33" fmla="*/ 3031957 h 3617494"/>
              <a:gd name="connsiteX34" fmla="*/ 3994484 w 7372219"/>
              <a:gd name="connsiteY34" fmla="*/ 2999873 h 3617494"/>
              <a:gd name="connsiteX35" fmla="*/ 4010526 w 7372219"/>
              <a:gd name="connsiteY35" fmla="*/ 2975810 h 3617494"/>
              <a:gd name="connsiteX36" fmla="*/ 4018547 w 7372219"/>
              <a:gd name="connsiteY36" fmla="*/ 2935705 h 3617494"/>
              <a:gd name="connsiteX37" fmla="*/ 4010526 w 7372219"/>
              <a:gd name="connsiteY37" fmla="*/ 2815389 h 3617494"/>
              <a:gd name="connsiteX38" fmla="*/ 3986463 w 7372219"/>
              <a:gd name="connsiteY38" fmla="*/ 2767263 h 3617494"/>
              <a:gd name="connsiteX39" fmla="*/ 3978442 w 7372219"/>
              <a:gd name="connsiteY39" fmla="*/ 2743200 h 3617494"/>
              <a:gd name="connsiteX40" fmla="*/ 3946357 w 7372219"/>
              <a:gd name="connsiteY40" fmla="*/ 2703094 h 3617494"/>
              <a:gd name="connsiteX41" fmla="*/ 3930315 w 7372219"/>
              <a:gd name="connsiteY41" fmla="*/ 2679031 h 3617494"/>
              <a:gd name="connsiteX42" fmla="*/ 3882189 w 7372219"/>
              <a:gd name="connsiteY42" fmla="*/ 2662989 h 3617494"/>
              <a:gd name="connsiteX43" fmla="*/ 3858126 w 7372219"/>
              <a:gd name="connsiteY43" fmla="*/ 2646947 h 3617494"/>
              <a:gd name="connsiteX44" fmla="*/ 3801979 w 7372219"/>
              <a:gd name="connsiteY44" fmla="*/ 2630905 h 3617494"/>
              <a:gd name="connsiteX45" fmla="*/ 3753852 w 7372219"/>
              <a:gd name="connsiteY45" fmla="*/ 2590800 h 3617494"/>
              <a:gd name="connsiteX46" fmla="*/ 3705726 w 7372219"/>
              <a:gd name="connsiteY46" fmla="*/ 2558715 h 3617494"/>
              <a:gd name="connsiteX47" fmla="*/ 3753852 w 7372219"/>
              <a:gd name="connsiteY47" fmla="*/ 2502568 h 3617494"/>
              <a:gd name="connsiteX48" fmla="*/ 3826042 w 7372219"/>
              <a:gd name="connsiteY48" fmla="*/ 2422357 h 3617494"/>
              <a:gd name="connsiteX49" fmla="*/ 3890210 w 7372219"/>
              <a:gd name="connsiteY49" fmla="*/ 2366210 h 3617494"/>
              <a:gd name="connsiteX50" fmla="*/ 3914273 w 7372219"/>
              <a:gd name="connsiteY50" fmla="*/ 2342147 h 3617494"/>
              <a:gd name="connsiteX51" fmla="*/ 3970421 w 7372219"/>
              <a:gd name="connsiteY51" fmla="*/ 2261936 h 3617494"/>
              <a:gd name="connsiteX52" fmla="*/ 4002505 w 7372219"/>
              <a:gd name="connsiteY52" fmla="*/ 2189747 h 3617494"/>
              <a:gd name="connsiteX53" fmla="*/ 4010526 w 7372219"/>
              <a:gd name="connsiteY53" fmla="*/ 2149642 h 3617494"/>
              <a:gd name="connsiteX54" fmla="*/ 4018547 w 7372219"/>
              <a:gd name="connsiteY54" fmla="*/ 2125578 h 3617494"/>
              <a:gd name="connsiteX55" fmla="*/ 4034589 w 7372219"/>
              <a:gd name="connsiteY55" fmla="*/ 2045368 h 3617494"/>
              <a:gd name="connsiteX56" fmla="*/ 4026568 w 7372219"/>
              <a:gd name="connsiteY56" fmla="*/ 1973178 h 3617494"/>
              <a:gd name="connsiteX57" fmla="*/ 3938336 w 7372219"/>
              <a:gd name="connsiteY57" fmla="*/ 1900989 h 3617494"/>
              <a:gd name="connsiteX58" fmla="*/ 3906252 w 7372219"/>
              <a:gd name="connsiteY58" fmla="*/ 1884947 h 3617494"/>
              <a:gd name="connsiteX59" fmla="*/ 3858126 w 7372219"/>
              <a:gd name="connsiteY59" fmla="*/ 1852863 h 3617494"/>
              <a:gd name="connsiteX60" fmla="*/ 3834063 w 7372219"/>
              <a:gd name="connsiteY60" fmla="*/ 1836821 h 3617494"/>
              <a:gd name="connsiteX61" fmla="*/ 3882189 w 7372219"/>
              <a:gd name="connsiteY61" fmla="*/ 1796715 h 3617494"/>
              <a:gd name="connsiteX62" fmla="*/ 3914273 w 7372219"/>
              <a:gd name="connsiteY62" fmla="*/ 1788694 h 3617494"/>
              <a:gd name="connsiteX63" fmla="*/ 3946357 w 7372219"/>
              <a:gd name="connsiteY63" fmla="*/ 1764631 h 3617494"/>
              <a:gd name="connsiteX64" fmla="*/ 3962400 w 7372219"/>
              <a:gd name="connsiteY64" fmla="*/ 1748589 h 3617494"/>
              <a:gd name="connsiteX65" fmla="*/ 3986463 w 7372219"/>
              <a:gd name="connsiteY65" fmla="*/ 1740568 h 3617494"/>
              <a:gd name="connsiteX66" fmla="*/ 4018547 w 7372219"/>
              <a:gd name="connsiteY66" fmla="*/ 1708484 h 3617494"/>
              <a:gd name="connsiteX67" fmla="*/ 4050631 w 7372219"/>
              <a:gd name="connsiteY67" fmla="*/ 1692442 h 3617494"/>
              <a:gd name="connsiteX68" fmla="*/ 4066673 w 7372219"/>
              <a:gd name="connsiteY68" fmla="*/ 1668378 h 3617494"/>
              <a:gd name="connsiteX69" fmla="*/ 4114800 w 7372219"/>
              <a:gd name="connsiteY69" fmla="*/ 1628273 h 3617494"/>
              <a:gd name="connsiteX70" fmla="*/ 4162926 w 7372219"/>
              <a:gd name="connsiteY70" fmla="*/ 1580147 h 3617494"/>
              <a:gd name="connsiteX71" fmla="*/ 4219073 w 7372219"/>
              <a:gd name="connsiteY71" fmla="*/ 1524000 h 3617494"/>
              <a:gd name="connsiteX72" fmla="*/ 4235115 w 7372219"/>
              <a:gd name="connsiteY72" fmla="*/ 1507957 h 3617494"/>
              <a:gd name="connsiteX73" fmla="*/ 4267200 w 7372219"/>
              <a:gd name="connsiteY73" fmla="*/ 1467852 h 3617494"/>
              <a:gd name="connsiteX74" fmla="*/ 4347410 w 7372219"/>
              <a:gd name="connsiteY74" fmla="*/ 1427747 h 3617494"/>
              <a:gd name="connsiteX75" fmla="*/ 4403557 w 7372219"/>
              <a:gd name="connsiteY75" fmla="*/ 1395663 h 3617494"/>
              <a:gd name="connsiteX76" fmla="*/ 4451684 w 7372219"/>
              <a:gd name="connsiteY76" fmla="*/ 1363578 h 3617494"/>
              <a:gd name="connsiteX77" fmla="*/ 4531894 w 7372219"/>
              <a:gd name="connsiteY77" fmla="*/ 1323473 h 3617494"/>
              <a:gd name="connsiteX78" fmla="*/ 4604084 w 7372219"/>
              <a:gd name="connsiteY78" fmla="*/ 1283368 h 3617494"/>
              <a:gd name="connsiteX79" fmla="*/ 4684294 w 7372219"/>
              <a:gd name="connsiteY79" fmla="*/ 1259305 h 3617494"/>
              <a:gd name="connsiteX80" fmla="*/ 4724400 w 7372219"/>
              <a:gd name="connsiteY80" fmla="*/ 1235242 h 3617494"/>
              <a:gd name="connsiteX81" fmla="*/ 4772526 w 7372219"/>
              <a:gd name="connsiteY81" fmla="*/ 1219200 h 3617494"/>
              <a:gd name="connsiteX82" fmla="*/ 4836694 w 7372219"/>
              <a:gd name="connsiteY82" fmla="*/ 1195136 h 3617494"/>
              <a:gd name="connsiteX83" fmla="*/ 4892842 w 7372219"/>
              <a:gd name="connsiteY83" fmla="*/ 1163052 h 3617494"/>
              <a:gd name="connsiteX84" fmla="*/ 4932947 w 7372219"/>
              <a:gd name="connsiteY84" fmla="*/ 1155031 h 3617494"/>
              <a:gd name="connsiteX85" fmla="*/ 5037221 w 7372219"/>
              <a:gd name="connsiteY85" fmla="*/ 1130968 h 3617494"/>
              <a:gd name="connsiteX86" fmla="*/ 5077326 w 7372219"/>
              <a:gd name="connsiteY86" fmla="*/ 1114926 h 3617494"/>
              <a:gd name="connsiteX87" fmla="*/ 5173579 w 7372219"/>
              <a:gd name="connsiteY87" fmla="*/ 1098884 h 3617494"/>
              <a:gd name="connsiteX88" fmla="*/ 5325979 w 7372219"/>
              <a:gd name="connsiteY88" fmla="*/ 1066800 h 3617494"/>
              <a:gd name="connsiteX89" fmla="*/ 5550568 w 7372219"/>
              <a:gd name="connsiteY89" fmla="*/ 1002631 h 3617494"/>
              <a:gd name="connsiteX90" fmla="*/ 5630779 w 7372219"/>
              <a:gd name="connsiteY90" fmla="*/ 994610 h 3617494"/>
              <a:gd name="connsiteX91" fmla="*/ 5847347 w 7372219"/>
              <a:gd name="connsiteY91" fmla="*/ 946484 h 3617494"/>
              <a:gd name="connsiteX92" fmla="*/ 5911515 w 7372219"/>
              <a:gd name="connsiteY92" fmla="*/ 938463 h 3617494"/>
              <a:gd name="connsiteX93" fmla="*/ 5959642 w 7372219"/>
              <a:gd name="connsiteY93" fmla="*/ 922421 h 3617494"/>
              <a:gd name="connsiteX94" fmla="*/ 5991726 w 7372219"/>
              <a:gd name="connsiteY94" fmla="*/ 906378 h 3617494"/>
              <a:gd name="connsiteX95" fmla="*/ 6047873 w 7372219"/>
              <a:gd name="connsiteY95" fmla="*/ 898357 h 3617494"/>
              <a:gd name="connsiteX96" fmla="*/ 6136105 w 7372219"/>
              <a:gd name="connsiteY96" fmla="*/ 882315 h 3617494"/>
              <a:gd name="connsiteX97" fmla="*/ 6160168 w 7372219"/>
              <a:gd name="connsiteY97" fmla="*/ 874294 h 3617494"/>
              <a:gd name="connsiteX98" fmla="*/ 6312568 w 7372219"/>
              <a:gd name="connsiteY98" fmla="*/ 858252 h 3617494"/>
              <a:gd name="connsiteX99" fmla="*/ 6360694 w 7372219"/>
              <a:gd name="connsiteY99" fmla="*/ 834189 h 3617494"/>
              <a:gd name="connsiteX100" fmla="*/ 6456947 w 7372219"/>
              <a:gd name="connsiteY100" fmla="*/ 826168 h 3617494"/>
              <a:gd name="connsiteX101" fmla="*/ 6577263 w 7372219"/>
              <a:gd name="connsiteY101" fmla="*/ 802105 h 3617494"/>
              <a:gd name="connsiteX102" fmla="*/ 6633410 w 7372219"/>
              <a:gd name="connsiteY102" fmla="*/ 778042 h 3617494"/>
              <a:gd name="connsiteX103" fmla="*/ 7050505 w 7372219"/>
              <a:gd name="connsiteY103" fmla="*/ 641684 h 3617494"/>
              <a:gd name="connsiteX104" fmla="*/ 7178842 w 7372219"/>
              <a:gd name="connsiteY104" fmla="*/ 601578 h 3617494"/>
              <a:gd name="connsiteX105" fmla="*/ 7259052 w 7372219"/>
              <a:gd name="connsiteY105" fmla="*/ 561473 h 3617494"/>
              <a:gd name="connsiteX106" fmla="*/ 7034463 w 7372219"/>
              <a:gd name="connsiteY106" fmla="*/ 481263 h 3617494"/>
              <a:gd name="connsiteX107" fmla="*/ 5061284 w 7372219"/>
              <a:gd name="connsiteY107" fmla="*/ 473242 h 3617494"/>
              <a:gd name="connsiteX108" fmla="*/ 5029200 w 7372219"/>
              <a:gd name="connsiteY108" fmla="*/ 465221 h 3617494"/>
              <a:gd name="connsiteX109" fmla="*/ 4981073 w 7372219"/>
              <a:gd name="connsiteY109" fmla="*/ 449178 h 3617494"/>
              <a:gd name="connsiteX110" fmla="*/ 4932947 w 7372219"/>
              <a:gd name="connsiteY110" fmla="*/ 441157 h 3617494"/>
              <a:gd name="connsiteX111" fmla="*/ 4908884 w 7372219"/>
              <a:gd name="connsiteY111" fmla="*/ 433136 h 3617494"/>
              <a:gd name="connsiteX112" fmla="*/ 4820652 w 7372219"/>
              <a:gd name="connsiteY112" fmla="*/ 425115 h 3617494"/>
              <a:gd name="connsiteX113" fmla="*/ 2719136 w 7372219"/>
              <a:gd name="connsiteY113" fmla="*/ 401052 h 3617494"/>
              <a:gd name="connsiteX114" fmla="*/ 2614863 w 7372219"/>
              <a:gd name="connsiteY114" fmla="*/ 393031 h 3617494"/>
              <a:gd name="connsiteX115" fmla="*/ 2534652 w 7372219"/>
              <a:gd name="connsiteY115" fmla="*/ 368968 h 3617494"/>
              <a:gd name="connsiteX116" fmla="*/ 2462463 w 7372219"/>
              <a:gd name="connsiteY116" fmla="*/ 344905 h 3617494"/>
              <a:gd name="connsiteX117" fmla="*/ 2390273 w 7372219"/>
              <a:gd name="connsiteY117" fmla="*/ 288757 h 3617494"/>
              <a:gd name="connsiteX118" fmla="*/ 2358189 w 7372219"/>
              <a:gd name="connsiteY118" fmla="*/ 264694 h 3617494"/>
              <a:gd name="connsiteX119" fmla="*/ 2286000 w 7372219"/>
              <a:gd name="connsiteY119" fmla="*/ 192505 h 3617494"/>
              <a:gd name="connsiteX120" fmla="*/ 2261936 w 7372219"/>
              <a:gd name="connsiteY120" fmla="*/ 184484 h 3617494"/>
              <a:gd name="connsiteX121" fmla="*/ 2229852 w 7372219"/>
              <a:gd name="connsiteY121" fmla="*/ 168442 h 3617494"/>
              <a:gd name="connsiteX122" fmla="*/ 2165684 w 7372219"/>
              <a:gd name="connsiteY122" fmla="*/ 152400 h 3617494"/>
              <a:gd name="connsiteX123" fmla="*/ 2021305 w 7372219"/>
              <a:gd name="connsiteY123" fmla="*/ 120315 h 3617494"/>
              <a:gd name="connsiteX124" fmla="*/ 1981200 w 7372219"/>
              <a:gd name="connsiteY124" fmla="*/ 112294 h 3617494"/>
              <a:gd name="connsiteX125" fmla="*/ 1925052 w 7372219"/>
              <a:gd name="connsiteY125" fmla="*/ 104273 h 3617494"/>
              <a:gd name="connsiteX126" fmla="*/ 1900989 w 7372219"/>
              <a:gd name="connsiteY126" fmla="*/ 88231 h 3617494"/>
              <a:gd name="connsiteX127" fmla="*/ 1812757 w 7372219"/>
              <a:gd name="connsiteY127" fmla="*/ 64168 h 3617494"/>
              <a:gd name="connsiteX128" fmla="*/ 1772652 w 7372219"/>
              <a:gd name="connsiteY128" fmla="*/ 48126 h 3617494"/>
              <a:gd name="connsiteX129" fmla="*/ 1692442 w 7372219"/>
              <a:gd name="connsiteY129" fmla="*/ 32084 h 3617494"/>
              <a:gd name="connsiteX130" fmla="*/ 1668379 w 7372219"/>
              <a:gd name="connsiteY130" fmla="*/ 24063 h 3617494"/>
              <a:gd name="connsiteX131" fmla="*/ 1556084 w 7372219"/>
              <a:gd name="connsiteY131" fmla="*/ 0 h 3617494"/>
              <a:gd name="connsiteX132" fmla="*/ 1347536 w 7372219"/>
              <a:gd name="connsiteY132" fmla="*/ 8021 h 3617494"/>
              <a:gd name="connsiteX133" fmla="*/ 1275347 w 7372219"/>
              <a:gd name="connsiteY133" fmla="*/ 16042 h 3617494"/>
              <a:gd name="connsiteX134" fmla="*/ 1203157 w 7372219"/>
              <a:gd name="connsiteY134" fmla="*/ 32084 h 3617494"/>
              <a:gd name="connsiteX135" fmla="*/ 986589 w 7372219"/>
              <a:gd name="connsiteY135" fmla="*/ 48126 h 3617494"/>
              <a:gd name="connsiteX136" fmla="*/ 898357 w 7372219"/>
              <a:gd name="connsiteY136" fmla="*/ 72189 h 3617494"/>
              <a:gd name="connsiteX137" fmla="*/ 850231 w 7372219"/>
              <a:gd name="connsiteY137" fmla="*/ 112294 h 3617494"/>
              <a:gd name="connsiteX138" fmla="*/ 834189 w 7372219"/>
              <a:gd name="connsiteY138" fmla="*/ 136357 h 3617494"/>
              <a:gd name="connsiteX139" fmla="*/ 802105 w 7372219"/>
              <a:gd name="connsiteY139" fmla="*/ 152400 h 3617494"/>
              <a:gd name="connsiteX140" fmla="*/ 786063 w 7372219"/>
              <a:gd name="connsiteY140" fmla="*/ 176463 h 3617494"/>
              <a:gd name="connsiteX141" fmla="*/ 762000 w 7372219"/>
              <a:gd name="connsiteY141" fmla="*/ 200526 h 3617494"/>
              <a:gd name="connsiteX142" fmla="*/ 745957 w 7372219"/>
              <a:gd name="connsiteY142" fmla="*/ 232610 h 3617494"/>
              <a:gd name="connsiteX143" fmla="*/ 721894 w 7372219"/>
              <a:gd name="connsiteY143" fmla="*/ 264694 h 3617494"/>
              <a:gd name="connsiteX144" fmla="*/ 689810 w 7372219"/>
              <a:gd name="connsiteY144" fmla="*/ 312821 h 3617494"/>
              <a:gd name="connsiteX145" fmla="*/ 673768 w 7372219"/>
              <a:gd name="connsiteY145" fmla="*/ 336884 h 3617494"/>
              <a:gd name="connsiteX146" fmla="*/ 641684 w 7372219"/>
              <a:gd name="connsiteY146" fmla="*/ 368968 h 3617494"/>
              <a:gd name="connsiteX147" fmla="*/ 617621 w 7372219"/>
              <a:gd name="connsiteY147" fmla="*/ 385010 h 3617494"/>
              <a:gd name="connsiteX148" fmla="*/ 585536 w 7372219"/>
              <a:gd name="connsiteY148" fmla="*/ 409073 h 3617494"/>
              <a:gd name="connsiteX149" fmla="*/ 521368 w 7372219"/>
              <a:gd name="connsiteY149" fmla="*/ 417094 h 3617494"/>
              <a:gd name="connsiteX150" fmla="*/ 489284 w 7372219"/>
              <a:gd name="connsiteY150" fmla="*/ 425115 h 3617494"/>
              <a:gd name="connsiteX151" fmla="*/ 128336 w 7372219"/>
              <a:gd name="connsiteY151" fmla="*/ 433136 h 3617494"/>
              <a:gd name="connsiteX152" fmla="*/ 88231 w 7372219"/>
              <a:gd name="connsiteY152" fmla="*/ 465221 h 3617494"/>
              <a:gd name="connsiteX153" fmla="*/ 16042 w 7372219"/>
              <a:gd name="connsiteY153" fmla="*/ 529389 h 3617494"/>
              <a:gd name="connsiteX154" fmla="*/ 0 w 7372219"/>
              <a:gd name="connsiteY154" fmla="*/ 561473 h 3617494"/>
              <a:gd name="connsiteX155" fmla="*/ 56147 w 7372219"/>
              <a:gd name="connsiteY155" fmla="*/ 593557 h 3617494"/>
              <a:gd name="connsiteX156" fmla="*/ 72189 w 7372219"/>
              <a:gd name="connsiteY156" fmla="*/ 609600 h 3617494"/>
              <a:gd name="connsiteX157" fmla="*/ 96252 w 7372219"/>
              <a:gd name="connsiteY157" fmla="*/ 625642 h 3617494"/>
              <a:gd name="connsiteX158" fmla="*/ 168442 w 7372219"/>
              <a:gd name="connsiteY158" fmla="*/ 681789 h 3617494"/>
              <a:gd name="connsiteX159" fmla="*/ 216568 w 7372219"/>
              <a:gd name="connsiteY159" fmla="*/ 729915 h 3617494"/>
              <a:gd name="connsiteX160" fmla="*/ 232610 w 7372219"/>
              <a:gd name="connsiteY160" fmla="*/ 753978 h 3617494"/>
              <a:gd name="connsiteX161" fmla="*/ 304800 w 7372219"/>
              <a:gd name="connsiteY161" fmla="*/ 810126 h 3617494"/>
              <a:gd name="connsiteX162" fmla="*/ 328863 w 7372219"/>
              <a:gd name="connsiteY162" fmla="*/ 826168 h 3617494"/>
              <a:gd name="connsiteX163" fmla="*/ 376989 w 7372219"/>
              <a:gd name="connsiteY163" fmla="*/ 874294 h 3617494"/>
              <a:gd name="connsiteX164" fmla="*/ 417094 w 7372219"/>
              <a:gd name="connsiteY164" fmla="*/ 930442 h 3617494"/>
              <a:gd name="connsiteX165" fmla="*/ 449179 w 7372219"/>
              <a:gd name="connsiteY165" fmla="*/ 978568 h 3617494"/>
              <a:gd name="connsiteX166" fmla="*/ 473242 w 7372219"/>
              <a:gd name="connsiteY166" fmla="*/ 1002631 h 3617494"/>
              <a:gd name="connsiteX167" fmla="*/ 537410 w 7372219"/>
              <a:gd name="connsiteY167" fmla="*/ 1106905 h 3617494"/>
              <a:gd name="connsiteX168" fmla="*/ 545431 w 7372219"/>
              <a:gd name="connsiteY168" fmla="*/ 1130968 h 3617494"/>
              <a:gd name="connsiteX169" fmla="*/ 529389 w 7372219"/>
              <a:gd name="connsiteY169" fmla="*/ 1259305 h 3617494"/>
              <a:gd name="connsiteX170" fmla="*/ 497305 w 7372219"/>
              <a:gd name="connsiteY170" fmla="*/ 1307431 h 3617494"/>
              <a:gd name="connsiteX171" fmla="*/ 481263 w 7372219"/>
              <a:gd name="connsiteY171" fmla="*/ 1331494 h 3617494"/>
              <a:gd name="connsiteX172" fmla="*/ 465221 w 7372219"/>
              <a:gd name="connsiteY172" fmla="*/ 1411705 h 3617494"/>
              <a:gd name="connsiteX173" fmla="*/ 457200 w 7372219"/>
              <a:gd name="connsiteY173" fmla="*/ 1435768 h 3617494"/>
              <a:gd name="connsiteX174" fmla="*/ 441157 w 7372219"/>
              <a:gd name="connsiteY174" fmla="*/ 1459831 h 3617494"/>
              <a:gd name="connsiteX175" fmla="*/ 425115 w 7372219"/>
              <a:gd name="connsiteY175" fmla="*/ 1491915 h 3617494"/>
              <a:gd name="connsiteX176" fmla="*/ 368968 w 7372219"/>
              <a:gd name="connsiteY176" fmla="*/ 1580147 h 3617494"/>
              <a:gd name="connsiteX177" fmla="*/ 344905 w 7372219"/>
              <a:gd name="connsiteY177" fmla="*/ 1660357 h 3617494"/>
              <a:gd name="connsiteX178" fmla="*/ 352926 w 7372219"/>
              <a:gd name="connsiteY178" fmla="*/ 1812757 h 3617494"/>
              <a:gd name="connsiteX179" fmla="*/ 376989 w 7372219"/>
              <a:gd name="connsiteY179" fmla="*/ 1820778 h 3617494"/>
              <a:gd name="connsiteX180" fmla="*/ 425115 w 7372219"/>
              <a:gd name="connsiteY180" fmla="*/ 1860884 h 3617494"/>
              <a:gd name="connsiteX181" fmla="*/ 449179 w 7372219"/>
              <a:gd name="connsiteY181" fmla="*/ 1876926 h 3617494"/>
              <a:gd name="connsiteX182" fmla="*/ 489284 w 7372219"/>
              <a:gd name="connsiteY182" fmla="*/ 1909010 h 3617494"/>
              <a:gd name="connsiteX183" fmla="*/ 529389 w 7372219"/>
              <a:gd name="connsiteY183" fmla="*/ 1933073 h 3617494"/>
              <a:gd name="connsiteX184" fmla="*/ 553452 w 7372219"/>
              <a:gd name="connsiteY184" fmla="*/ 1957136 h 3617494"/>
              <a:gd name="connsiteX185" fmla="*/ 577515 w 7372219"/>
              <a:gd name="connsiteY185" fmla="*/ 1973178 h 3617494"/>
              <a:gd name="connsiteX186" fmla="*/ 641684 w 7372219"/>
              <a:gd name="connsiteY186" fmla="*/ 2037347 h 3617494"/>
              <a:gd name="connsiteX187" fmla="*/ 665747 w 7372219"/>
              <a:gd name="connsiteY187" fmla="*/ 2061410 h 3617494"/>
              <a:gd name="connsiteX188" fmla="*/ 689810 w 7372219"/>
              <a:gd name="connsiteY188" fmla="*/ 2077452 h 3617494"/>
              <a:gd name="connsiteX189" fmla="*/ 705852 w 7372219"/>
              <a:gd name="connsiteY189" fmla="*/ 2101515 h 3617494"/>
              <a:gd name="connsiteX190" fmla="*/ 729915 w 7372219"/>
              <a:gd name="connsiteY190" fmla="*/ 2125578 h 3617494"/>
              <a:gd name="connsiteX191" fmla="*/ 737936 w 7372219"/>
              <a:gd name="connsiteY191" fmla="*/ 2149642 h 3617494"/>
              <a:gd name="connsiteX192" fmla="*/ 729915 w 7372219"/>
              <a:gd name="connsiteY192" fmla="*/ 2253915 h 3617494"/>
              <a:gd name="connsiteX193" fmla="*/ 713873 w 7372219"/>
              <a:gd name="connsiteY193" fmla="*/ 2277978 h 3617494"/>
              <a:gd name="connsiteX194" fmla="*/ 665747 w 7372219"/>
              <a:gd name="connsiteY194" fmla="*/ 2326105 h 3617494"/>
              <a:gd name="connsiteX195" fmla="*/ 641684 w 7372219"/>
              <a:gd name="connsiteY195" fmla="*/ 2342147 h 3617494"/>
              <a:gd name="connsiteX196" fmla="*/ 593557 w 7372219"/>
              <a:gd name="connsiteY196" fmla="*/ 2358189 h 3617494"/>
              <a:gd name="connsiteX197" fmla="*/ 561473 w 7372219"/>
              <a:gd name="connsiteY197" fmla="*/ 2382252 h 3617494"/>
              <a:gd name="connsiteX198" fmla="*/ 489284 w 7372219"/>
              <a:gd name="connsiteY198" fmla="*/ 2414336 h 3617494"/>
              <a:gd name="connsiteX199" fmla="*/ 489284 w 7372219"/>
              <a:gd name="connsiteY199" fmla="*/ 2534652 h 3617494"/>
              <a:gd name="connsiteX200" fmla="*/ 513347 w 7372219"/>
              <a:gd name="connsiteY200" fmla="*/ 2566736 h 3617494"/>
              <a:gd name="connsiteX201" fmla="*/ 561473 w 7372219"/>
              <a:gd name="connsiteY201" fmla="*/ 2638926 h 3617494"/>
              <a:gd name="connsiteX202" fmla="*/ 585536 w 7372219"/>
              <a:gd name="connsiteY202" fmla="*/ 2671010 h 3617494"/>
              <a:gd name="connsiteX203" fmla="*/ 609600 w 7372219"/>
              <a:gd name="connsiteY203" fmla="*/ 2687052 h 3617494"/>
              <a:gd name="connsiteX204" fmla="*/ 633663 w 7372219"/>
              <a:gd name="connsiteY204" fmla="*/ 2711115 h 3617494"/>
              <a:gd name="connsiteX205" fmla="*/ 657726 w 7372219"/>
              <a:gd name="connsiteY205" fmla="*/ 2727157 h 3617494"/>
              <a:gd name="connsiteX206" fmla="*/ 673768 w 7372219"/>
              <a:gd name="connsiteY206" fmla="*/ 2743200 h 3617494"/>
              <a:gd name="connsiteX207" fmla="*/ 697831 w 7372219"/>
              <a:gd name="connsiteY207" fmla="*/ 2759242 h 3617494"/>
              <a:gd name="connsiteX208" fmla="*/ 770021 w 7372219"/>
              <a:gd name="connsiteY208" fmla="*/ 2807368 h 3617494"/>
              <a:gd name="connsiteX209" fmla="*/ 826168 w 7372219"/>
              <a:gd name="connsiteY209" fmla="*/ 2879557 h 3617494"/>
              <a:gd name="connsiteX210" fmla="*/ 866273 w 7372219"/>
              <a:gd name="connsiteY210" fmla="*/ 2919663 h 3617494"/>
              <a:gd name="connsiteX211" fmla="*/ 898357 w 7372219"/>
              <a:gd name="connsiteY211" fmla="*/ 2951747 h 3617494"/>
              <a:gd name="connsiteX212" fmla="*/ 914400 w 7372219"/>
              <a:gd name="connsiteY212" fmla="*/ 2975810 h 3617494"/>
              <a:gd name="connsiteX213" fmla="*/ 906379 w 7372219"/>
              <a:gd name="connsiteY213" fmla="*/ 3064042 h 3617494"/>
              <a:gd name="connsiteX214" fmla="*/ 858252 w 7372219"/>
              <a:gd name="connsiteY214" fmla="*/ 3096126 h 3617494"/>
              <a:gd name="connsiteX215" fmla="*/ 810126 w 7372219"/>
              <a:gd name="connsiteY215" fmla="*/ 3120189 h 3617494"/>
              <a:gd name="connsiteX216" fmla="*/ 786063 w 7372219"/>
              <a:gd name="connsiteY216" fmla="*/ 3128210 h 3617494"/>
              <a:gd name="connsiteX217" fmla="*/ 729915 w 7372219"/>
              <a:gd name="connsiteY217" fmla="*/ 3160294 h 3617494"/>
              <a:gd name="connsiteX218" fmla="*/ 762000 w 7372219"/>
              <a:gd name="connsiteY218" fmla="*/ 3184357 h 3617494"/>
              <a:gd name="connsiteX219" fmla="*/ 810126 w 7372219"/>
              <a:gd name="connsiteY219" fmla="*/ 3200400 h 3617494"/>
              <a:gd name="connsiteX220" fmla="*/ 882315 w 7372219"/>
              <a:gd name="connsiteY220" fmla="*/ 3232484 h 3617494"/>
              <a:gd name="connsiteX0" fmla="*/ 882315 w 7372219"/>
              <a:gd name="connsiteY0" fmla="*/ 3232484 h 3617494"/>
              <a:gd name="connsiteX1" fmla="*/ 890336 w 7372219"/>
              <a:gd name="connsiteY1" fmla="*/ 3232484 h 3617494"/>
              <a:gd name="connsiteX2" fmla="*/ 818147 w 7372219"/>
              <a:gd name="connsiteY2" fmla="*/ 3264568 h 3617494"/>
              <a:gd name="connsiteX3" fmla="*/ 762000 w 7372219"/>
              <a:gd name="connsiteY3" fmla="*/ 3280610 h 3617494"/>
              <a:gd name="connsiteX4" fmla="*/ 713873 w 7372219"/>
              <a:gd name="connsiteY4" fmla="*/ 3312694 h 3617494"/>
              <a:gd name="connsiteX5" fmla="*/ 689810 w 7372219"/>
              <a:gd name="connsiteY5" fmla="*/ 3328736 h 3617494"/>
              <a:gd name="connsiteX6" fmla="*/ 665747 w 7372219"/>
              <a:gd name="connsiteY6" fmla="*/ 3368842 h 3617494"/>
              <a:gd name="connsiteX7" fmla="*/ 657726 w 7372219"/>
              <a:gd name="connsiteY7" fmla="*/ 3400926 h 3617494"/>
              <a:gd name="connsiteX8" fmla="*/ 649705 w 7372219"/>
              <a:gd name="connsiteY8" fmla="*/ 3424989 h 3617494"/>
              <a:gd name="connsiteX9" fmla="*/ 665747 w 7372219"/>
              <a:gd name="connsiteY9" fmla="*/ 3521242 h 3617494"/>
              <a:gd name="connsiteX10" fmla="*/ 681789 w 7372219"/>
              <a:gd name="connsiteY10" fmla="*/ 3545305 h 3617494"/>
              <a:gd name="connsiteX11" fmla="*/ 713873 w 7372219"/>
              <a:gd name="connsiteY11" fmla="*/ 3553326 h 3617494"/>
              <a:gd name="connsiteX12" fmla="*/ 786063 w 7372219"/>
              <a:gd name="connsiteY12" fmla="*/ 3561347 h 3617494"/>
              <a:gd name="connsiteX13" fmla="*/ 882315 w 7372219"/>
              <a:gd name="connsiteY13" fmla="*/ 3577389 h 3617494"/>
              <a:gd name="connsiteX14" fmla="*/ 1307431 w 7372219"/>
              <a:gd name="connsiteY14" fmla="*/ 3617494 h 3617494"/>
              <a:gd name="connsiteX15" fmla="*/ 3753852 w 7372219"/>
              <a:gd name="connsiteY15" fmla="*/ 3609473 h 3617494"/>
              <a:gd name="connsiteX16" fmla="*/ 3810000 w 7372219"/>
              <a:gd name="connsiteY16" fmla="*/ 3593431 h 3617494"/>
              <a:gd name="connsiteX17" fmla="*/ 3834063 w 7372219"/>
              <a:gd name="connsiteY17" fmla="*/ 3577389 h 3617494"/>
              <a:gd name="connsiteX18" fmla="*/ 3882189 w 7372219"/>
              <a:gd name="connsiteY18" fmla="*/ 3529263 h 3617494"/>
              <a:gd name="connsiteX19" fmla="*/ 3874168 w 7372219"/>
              <a:gd name="connsiteY19" fmla="*/ 3497178 h 3617494"/>
              <a:gd name="connsiteX20" fmla="*/ 3850105 w 7372219"/>
              <a:gd name="connsiteY20" fmla="*/ 3481136 h 3617494"/>
              <a:gd name="connsiteX21" fmla="*/ 3842084 w 7372219"/>
              <a:gd name="connsiteY21" fmla="*/ 3384884 h 3617494"/>
              <a:gd name="connsiteX22" fmla="*/ 3801979 w 7372219"/>
              <a:gd name="connsiteY22" fmla="*/ 3312694 h 3617494"/>
              <a:gd name="connsiteX23" fmla="*/ 3785936 w 7372219"/>
              <a:gd name="connsiteY23" fmla="*/ 3288631 h 3617494"/>
              <a:gd name="connsiteX24" fmla="*/ 3761873 w 7372219"/>
              <a:gd name="connsiteY24" fmla="*/ 3256547 h 3617494"/>
              <a:gd name="connsiteX25" fmla="*/ 3737810 w 7372219"/>
              <a:gd name="connsiteY25" fmla="*/ 3232484 h 3617494"/>
              <a:gd name="connsiteX26" fmla="*/ 3753852 w 7372219"/>
              <a:gd name="connsiteY26" fmla="*/ 3208421 h 3617494"/>
              <a:gd name="connsiteX27" fmla="*/ 3761873 w 7372219"/>
              <a:gd name="connsiteY27" fmla="*/ 3184357 h 3617494"/>
              <a:gd name="connsiteX28" fmla="*/ 3826042 w 7372219"/>
              <a:gd name="connsiteY28" fmla="*/ 3152273 h 3617494"/>
              <a:gd name="connsiteX29" fmla="*/ 3850105 w 7372219"/>
              <a:gd name="connsiteY29" fmla="*/ 3120189 h 3617494"/>
              <a:gd name="connsiteX30" fmla="*/ 3882189 w 7372219"/>
              <a:gd name="connsiteY30" fmla="*/ 3112168 h 3617494"/>
              <a:gd name="connsiteX31" fmla="*/ 3946357 w 7372219"/>
              <a:gd name="connsiteY31" fmla="*/ 3088105 h 3617494"/>
              <a:gd name="connsiteX32" fmla="*/ 3970421 w 7372219"/>
              <a:gd name="connsiteY32" fmla="*/ 3031957 h 3617494"/>
              <a:gd name="connsiteX33" fmla="*/ 3994484 w 7372219"/>
              <a:gd name="connsiteY33" fmla="*/ 2999873 h 3617494"/>
              <a:gd name="connsiteX34" fmla="*/ 4010526 w 7372219"/>
              <a:gd name="connsiteY34" fmla="*/ 2975810 h 3617494"/>
              <a:gd name="connsiteX35" fmla="*/ 4018547 w 7372219"/>
              <a:gd name="connsiteY35" fmla="*/ 2935705 h 3617494"/>
              <a:gd name="connsiteX36" fmla="*/ 4010526 w 7372219"/>
              <a:gd name="connsiteY36" fmla="*/ 2815389 h 3617494"/>
              <a:gd name="connsiteX37" fmla="*/ 3986463 w 7372219"/>
              <a:gd name="connsiteY37" fmla="*/ 2767263 h 3617494"/>
              <a:gd name="connsiteX38" fmla="*/ 3978442 w 7372219"/>
              <a:gd name="connsiteY38" fmla="*/ 2743200 h 3617494"/>
              <a:gd name="connsiteX39" fmla="*/ 3946357 w 7372219"/>
              <a:gd name="connsiteY39" fmla="*/ 2703094 h 3617494"/>
              <a:gd name="connsiteX40" fmla="*/ 3930315 w 7372219"/>
              <a:gd name="connsiteY40" fmla="*/ 2679031 h 3617494"/>
              <a:gd name="connsiteX41" fmla="*/ 3882189 w 7372219"/>
              <a:gd name="connsiteY41" fmla="*/ 2662989 h 3617494"/>
              <a:gd name="connsiteX42" fmla="*/ 3858126 w 7372219"/>
              <a:gd name="connsiteY42" fmla="*/ 2646947 h 3617494"/>
              <a:gd name="connsiteX43" fmla="*/ 3801979 w 7372219"/>
              <a:gd name="connsiteY43" fmla="*/ 2630905 h 3617494"/>
              <a:gd name="connsiteX44" fmla="*/ 3753852 w 7372219"/>
              <a:gd name="connsiteY44" fmla="*/ 2590800 h 3617494"/>
              <a:gd name="connsiteX45" fmla="*/ 3705726 w 7372219"/>
              <a:gd name="connsiteY45" fmla="*/ 2558715 h 3617494"/>
              <a:gd name="connsiteX46" fmla="*/ 3753852 w 7372219"/>
              <a:gd name="connsiteY46" fmla="*/ 2502568 h 3617494"/>
              <a:gd name="connsiteX47" fmla="*/ 3826042 w 7372219"/>
              <a:gd name="connsiteY47" fmla="*/ 2422357 h 3617494"/>
              <a:gd name="connsiteX48" fmla="*/ 3890210 w 7372219"/>
              <a:gd name="connsiteY48" fmla="*/ 2366210 h 3617494"/>
              <a:gd name="connsiteX49" fmla="*/ 3914273 w 7372219"/>
              <a:gd name="connsiteY49" fmla="*/ 2342147 h 3617494"/>
              <a:gd name="connsiteX50" fmla="*/ 3970421 w 7372219"/>
              <a:gd name="connsiteY50" fmla="*/ 2261936 h 3617494"/>
              <a:gd name="connsiteX51" fmla="*/ 4002505 w 7372219"/>
              <a:gd name="connsiteY51" fmla="*/ 2189747 h 3617494"/>
              <a:gd name="connsiteX52" fmla="*/ 4010526 w 7372219"/>
              <a:gd name="connsiteY52" fmla="*/ 2149642 h 3617494"/>
              <a:gd name="connsiteX53" fmla="*/ 4018547 w 7372219"/>
              <a:gd name="connsiteY53" fmla="*/ 2125578 h 3617494"/>
              <a:gd name="connsiteX54" fmla="*/ 4034589 w 7372219"/>
              <a:gd name="connsiteY54" fmla="*/ 2045368 h 3617494"/>
              <a:gd name="connsiteX55" fmla="*/ 4026568 w 7372219"/>
              <a:gd name="connsiteY55" fmla="*/ 1973178 h 3617494"/>
              <a:gd name="connsiteX56" fmla="*/ 3938336 w 7372219"/>
              <a:gd name="connsiteY56" fmla="*/ 1900989 h 3617494"/>
              <a:gd name="connsiteX57" fmla="*/ 3906252 w 7372219"/>
              <a:gd name="connsiteY57" fmla="*/ 1884947 h 3617494"/>
              <a:gd name="connsiteX58" fmla="*/ 3858126 w 7372219"/>
              <a:gd name="connsiteY58" fmla="*/ 1852863 h 3617494"/>
              <a:gd name="connsiteX59" fmla="*/ 3834063 w 7372219"/>
              <a:gd name="connsiteY59" fmla="*/ 1836821 h 3617494"/>
              <a:gd name="connsiteX60" fmla="*/ 3882189 w 7372219"/>
              <a:gd name="connsiteY60" fmla="*/ 1796715 h 3617494"/>
              <a:gd name="connsiteX61" fmla="*/ 3914273 w 7372219"/>
              <a:gd name="connsiteY61" fmla="*/ 1788694 h 3617494"/>
              <a:gd name="connsiteX62" fmla="*/ 3946357 w 7372219"/>
              <a:gd name="connsiteY62" fmla="*/ 1764631 h 3617494"/>
              <a:gd name="connsiteX63" fmla="*/ 3962400 w 7372219"/>
              <a:gd name="connsiteY63" fmla="*/ 1748589 h 3617494"/>
              <a:gd name="connsiteX64" fmla="*/ 3986463 w 7372219"/>
              <a:gd name="connsiteY64" fmla="*/ 1740568 h 3617494"/>
              <a:gd name="connsiteX65" fmla="*/ 4018547 w 7372219"/>
              <a:gd name="connsiteY65" fmla="*/ 1708484 h 3617494"/>
              <a:gd name="connsiteX66" fmla="*/ 4050631 w 7372219"/>
              <a:gd name="connsiteY66" fmla="*/ 1692442 h 3617494"/>
              <a:gd name="connsiteX67" fmla="*/ 4066673 w 7372219"/>
              <a:gd name="connsiteY67" fmla="*/ 1668378 h 3617494"/>
              <a:gd name="connsiteX68" fmla="*/ 4114800 w 7372219"/>
              <a:gd name="connsiteY68" fmla="*/ 1628273 h 3617494"/>
              <a:gd name="connsiteX69" fmla="*/ 4162926 w 7372219"/>
              <a:gd name="connsiteY69" fmla="*/ 1580147 h 3617494"/>
              <a:gd name="connsiteX70" fmla="*/ 4219073 w 7372219"/>
              <a:gd name="connsiteY70" fmla="*/ 1524000 h 3617494"/>
              <a:gd name="connsiteX71" fmla="*/ 4235115 w 7372219"/>
              <a:gd name="connsiteY71" fmla="*/ 1507957 h 3617494"/>
              <a:gd name="connsiteX72" fmla="*/ 4267200 w 7372219"/>
              <a:gd name="connsiteY72" fmla="*/ 1467852 h 3617494"/>
              <a:gd name="connsiteX73" fmla="*/ 4347410 w 7372219"/>
              <a:gd name="connsiteY73" fmla="*/ 1427747 h 3617494"/>
              <a:gd name="connsiteX74" fmla="*/ 4403557 w 7372219"/>
              <a:gd name="connsiteY74" fmla="*/ 1395663 h 3617494"/>
              <a:gd name="connsiteX75" fmla="*/ 4451684 w 7372219"/>
              <a:gd name="connsiteY75" fmla="*/ 1363578 h 3617494"/>
              <a:gd name="connsiteX76" fmla="*/ 4531894 w 7372219"/>
              <a:gd name="connsiteY76" fmla="*/ 1323473 h 3617494"/>
              <a:gd name="connsiteX77" fmla="*/ 4604084 w 7372219"/>
              <a:gd name="connsiteY77" fmla="*/ 1283368 h 3617494"/>
              <a:gd name="connsiteX78" fmla="*/ 4684294 w 7372219"/>
              <a:gd name="connsiteY78" fmla="*/ 1259305 h 3617494"/>
              <a:gd name="connsiteX79" fmla="*/ 4724400 w 7372219"/>
              <a:gd name="connsiteY79" fmla="*/ 1235242 h 3617494"/>
              <a:gd name="connsiteX80" fmla="*/ 4772526 w 7372219"/>
              <a:gd name="connsiteY80" fmla="*/ 1219200 h 3617494"/>
              <a:gd name="connsiteX81" fmla="*/ 4836694 w 7372219"/>
              <a:gd name="connsiteY81" fmla="*/ 1195136 h 3617494"/>
              <a:gd name="connsiteX82" fmla="*/ 4892842 w 7372219"/>
              <a:gd name="connsiteY82" fmla="*/ 1163052 h 3617494"/>
              <a:gd name="connsiteX83" fmla="*/ 4932947 w 7372219"/>
              <a:gd name="connsiteY83" fmla="*/ 1155031 h 3617494"/>
              <a:gd name="connsiteX84" fmla="*/ 5037221 w 7372219"/>
              <a:gd name="connsiteY84" fmla="*/ 1130968 h 3617494"/>
              <a:gd name="connsiteX85" fmla="*/ 5077326 w 7372219"/>
              <a:gd name="connsiteY85" fmla="*/ 1114926 h 3617494"/>
              <a:gd name="connsiteX86" fmla="*/ 5173579 w 7372219"/>
              <a:gd name="connsiteY86" fmla="*/ 1098884 h 3617494"/>
              <a:gd name="connsiteX87" fmla="*/ 5325979 w 7372219"/>
              <a:gd name="connsiteY87" fmla="*/ 1066800 h 3617494"/>
              <a:gd name="connsiteX88" fmla="*/ 5550568 w 7372219"/>
              <a:gd name="connsiteY88" fmla="*/ 1002631 h 3617494"/>
              <a:gd name="connsiteX89" fmla="*/ 5630779 w 7372219"/>
              <a:gd name="connsiteY89" fmla="*/ 994610 h 3617494"/>
              <a:gd name="connsiteX90" fmla="*/ 5847347 w 7372219"/>
              <a:gd name="connsiteY90" fmla="*/ 946484 h 3617494"/>
              <a:gd name="connsiteX91" fmla="*/ 5911515 w 7372219"/>
              <a:gd name="connsiteY91" fmla="*/ 938463 h 3617494"/>
              <a:gd name="connsiteX92" fmla="*/ 5959642 w 7372219"/>
              <a:gd name="connsiteY92" fmla="*/ 922421 h 3617494"/>
              <a:gd name="connsiteX93" fmla="*/ 5991726 w 7372219"/>
              <a:gd name="connsiteY93" fmla="*/ 906378 h 3617494"/>
              <a:gd name="connsiteX94" fmla="*/ 6047873 w 7372219"/>
              <a:gd name="connsiteY94" fmla="*/ 898357 h 3617494"/>
              <a:gd name="connsiteX95" fmla="*/ 6136105 w 7372219"/>
              <a:gd name="connsiteY95" fmla="*/ 882315 h 3617494"/>
              <a:gd name="connsiteX96" fmla="*/ 6160168 w 7372219"/>
              <a:gd name="connsiteY96" fmla="*/ 874294 h 3617494"/>
              <a:gd name="connsiteX97" fmla="*/ 6312568 w 7372219"/>
              <a:gd name="connsiteY97" fmla="*/ 858252 h 3617494"/>
              <a:gd name="connsiteX98" fmla="*/ 6360694 w 7372219"/>
              <a:gd name="connsiteY98" fmla="*/ 834189 h 3617494"/>
              <a:gd name="connsiteX99" fmla="*/ 6456947 w 7372219"/>
              <a:gd name="connsiteY99" fmla="*/ 826168 h 3617494"/>
              <a:gd name="connsiteX100" fmla="*/ 6577263 w 7372219"/>
              <a:gd name="connsiteY100" fmla="*/ 802105 h 3617494"/>
              <a:gd name="connsiteX101" fmla="*/ 6633410 w 7372219"/>
              <a:gd name="connsiteY101" fmla="*/ 778042 h 3617494"/>
              <a:gd name="connsiteX102" fmla="*/ 7050505 w 7372219"/>
              <a:gd name="connsiteY102" fmla="*/ 641684 h 3617494"/>
              <a:gd name="connsiteX103" fmla="*/ 7178842 w 7372219"/>
              <a:gd name="connsiteY103" fmla="*/ 601578 h 3617494"/>
              <a:gd name="connsiteX104" fmla="*/ 7259052 w 7372219"/>
              <a:gd name="connsiteY104" fmla="*/ 561473 h 3617494"/>
              <a:gd name="connsiteX105" fmla="*/ 7034463 w 7372219"/>
              <a:gd name="connsiteY105" fmla="*/ 481263 h 3617494"/>
              <a:gd name="connsiteX106" fmla="*/ 5061284 w 7372219"/>
              <a:gd name="connsiteY106" fmla="*/ 473242 h 3617494"/>
              <a:gd name="connsiteX107" fmla="*/ 5029200 w 7372219"/>
              <a:gd name="connsiteY107" fmla="*/ 465221 h 3617494"/>
              <a:gd name="connsiteX108" fmla="*/ 4981073 w 7372219"/>
              <a:gd name="connsiteY108" fmla="*/ 449178 h 3617494"/>
              <a:gd name="connsiteX109" fmla="*/ 4932947 w 7372219"/>
              <a:gd name="connsiteY109" fmla="*/ 441157 h 3617494"/>
              <a:gd name="connsiteX110" fmla="*/ 4908884 w 7372219"/>
              <a:gd name="connsiteY110" fmla="*/ 433136 h 3617494"/>
              <a:gd name="connsiteX111" fmla="*/ 4820652 w 7372219"/>
              <a:gd name="connsiteY111" fmla="*/ 425115 h 3617494"/>
              <a:gd name="connsiteX112" fmla="*/ 2719136 w 7372219"/>
              <a:gd name="connsiteY112" fmla="*/ 401052 h 3617494"/>
              <a:gd name="connsiteX113" fmla="*/ 2614863 w 7372219"/>
              <a:gd name="connsiteY113" fmla="*/ 393031 h 3617494"/>
              <a:gd name="connsiteX114" fmla="*/ 2534652 w 7372219"/>
              <a:gd name="connsiteY114" fmla="*/ 368968 h 3617494"/>
              <a:gd name="connsiteX115" fmla="*/ 2462463 w 7372219"/>
              <a:gd name="connsiteY115" fmla="*/ 344905 h 3617494"/>
              <a:gd name="connsiteX116" fmla="*/ 2390273 w 7372219"/>
              <a:gd name="connsiteY116" fmla="*/ 288757 h 3617494"/>
              <a:gd name="connsiteX117" fmla="*/ 2358189 w 7372219"/>
              <a:gd name="connsiteY117" fmla="*/ 264694 h 3617494"/>
              <a:gd name="connsiteX118" fmla="*/ 2286000 w 7372219"/>
              <a:gd name="connsiteY118" fmla="*/ 192505 h 3617494"/>
              <a:gd name="connsiteX119" fmla="*/ 2261936 w 7372219"/>
              <a:gd name="connsiteY119" fmla="*/ 184484 h 3617494"/>
              <a:gd name="connsiteX120" fmla="*/ 2229852 w 7372219"/>
              <a:gd name="connsiteY120" fmla="*/ 168442 h 3617494"/>
              <a:gd name="connsiteX121" fmla="*/ 2165684 w 7372219"/>
              <a:gd name="connsiteY121" fmla="*/ 152400 h 3617494"/>
              <a:gd name="connsiteX122" fmla="*/ 2021305 w 7372219"/>
              <a:gd name="connsiteY122" fmla="*/ 120315 h 3617494"/>
              <a:gd name="connsiteX123" fmla="*/ 1981200 w 7372219"/>
              <a:gd name="connsiteY123" fmla="*/ 112294 h 3617494"/>
              <a:gd name="connsiteX124" fmla="*/ 1925052 w 7372219"/>
              <a:gd name="connsiteY124" fmla="*/ 104273 h 3617494"/>
              <a:gd name="connsiteX125" fmla="*/ 1900989 w 7372219"/>
              <a:gd name="connsiteY125" fmla="*/ 88231 h 3617494"/>
              <a:gd name="connsiteX126" fmla="*/ 1812757 w 7372219"/>
              <a:gd name="connsiteY126" fmla="*/ 64168 h 3617494"/>
              <a:gd name="connsiteX127" fmla="*/ 1772652 w 7372219"/>
              <a:gd name="connsiteY127" fmla="*/ 48126 h 3617494"/>
              <a:gd name="connsiteX128" fmla="*/ 1692442 w 7372219"/>
              <a:gd name="connsiteY128" fmla="*/ 32084 h 3617494"/>
              <a:gd name="connsiteX129" fmla="*/ 1668379 w 7372219"/>
              <a:gd name="connsiteY129" fmla="*/ 24063 h 3617494"/>
              <a:gd name="connsiteX130" fmla="*/ 1556084 w 7372219"/>
              <a:gd name="connsiteY130" fmla="*/ 0 h 3617494"/>
              <a:gd name="connsiteX131" fmla="*/ 1347536 w 7372219"/>
              <a:gd name="connsiteY131" fmla="*/ 8021 h 3617494"/>
              <a:gd name="connsiteX132" fmla="*/ 1275347 w 7372219"/>
              <a:gd name="connsiteY132" fmla="*/ 16042 h 3617494"/>
              <a:gd name="connsiteX133" fmla="*/ 1203157 w 7372219"/>
              <a:gd name="connsiteY133" fmla="*/ 32084 h 3617494"/>
              <a:gd name="connsiteX134" fmla="*/ 986589 w 7372219"/>
              <a:gd name="connsiteY134" fmla="*/ 48126 h 3617494"/>
              <a:gd name="connsiteX135" fmla="*/ 898357 w 7372219"/>
              <a:gd name="connsiteY135" fmla="*/ 72189 h 3617494"/>
              <a:gd name="connsiteX136" fmla="*/ 850231 w 7372219"/>
              <a:gd name="connsiteY136" fmla="*/ 112294 h 3617494"/>
              <a:gd name="connsiteX137" fmla="*/ 834189 w 7372219"/>
              <a:gd name="connsiteY137" fmla="*/ 136357 h 3617494"/>
              <a:gd name="connsiteX138" fmla="*/ 802105 w 7372219"/>
              <a:gd name="connsiteY138" fmla="*/ 152400 h 3617494"/>
              <a:gd name="connsiteX139" fmla="*/ 786063 w 7372219"/>
              <a:gd name="connsiteY139" fmla="*/ 176463 h 3617494"/>
              <a:gd name="connsiteX140" fmla="*/ 762000 w 7372219"/>
              <a:gd name="connsiteY140" fmla="*/ 200526 h 3617494"/>
              <a:gd name="connsiteX141" fmla="*/ 745957 w 7372219"/>
              <a:gd name="connsiteY141" fmla="*/ 232610 h 3617494"/>
              <a:gd name="connsiteX142" fmla="*/ 721894 w 7372219"/>
              <a:gd name="connsiteY142" fmla="*/ 264694 h 3617494"/>
              <a:gd name="connsiteX143" fmla="*/ 689810 w 7372219"/>
              <a:gd name="connsiteY143" fmla="*/ 312821 h 3617494"/>
              <a:gd name="connsiteX144" fmla="*/ 673768 w 7372219"/>
              <a:gd name="connsiteY144" fmla="*/ 336884 h 3617494"/>
              <a:gd name="connsiteX145" fmla="*/ 641684 w 7372219"/>
              <a:gd name="connsiteY145" fmla="*/ 368968 h 3617494"/>
              <a:gd name="connsiteX146" fmla="*/ 617621 w 7372219"/>
              <a:gd name="connsiteY146" fmla="*/ 385010 h 3617494"/>
              <a:gd name="connsiteX147" fmla="*/ 585536 w 7372219"/>
              <a:gd name="connsiteY147" fmla="*/ 409073 h 3617494"/>
              <a:gd name="connsiteX148" fmla="*/ 521368 w 7372219"/>
              <a:gd name="connsiteY148" fmla="*/ 417094 h 3617494"/>
              <a:gd name="connsiteX149" fmla="*/ 489284 w 7372219"/>
              <a:gd name="connsiteY149" fmla="*/ 425115 h 3617494"/>
              <a:gd name="connsiteX150" fmla="*/ 128336 w 7372219"/>
              <a:gd name="connsiteY150" fmla="*/ 433136 h 3617494"/>
              <a:gd name="connsiteX151" fmla="*/ 88231 w 7372219"/>
              <a:gd name="connsiteY151" fmla="*/ 465221 h 3617494"/>
              <a:gd name="connsiteX152" fmla="*/ 16042 w 7372219"/>
              <a:gd name="connsiteY152" fmla="*/ 529389 h 3617494"/>
              <a:gd name="connsiteX153" fmla="*/ 0 w 7372219"/>
              <a:gd name="connsiteY153" fmla="*/ 561473 h 3617494"/>
              <a:gd name="connsiteX154" fmla="*/ 56147 w 7372219"/>
              <a:gd name="connsiteY154" fmla="*/ 593557 h 3617494"/>
              <a:gd name="connsiteX155" fmla="*/ 72189 w 7372219"/>
              <a:gd name="connsiteY155" fmla="*/ 609600 h 3617494"/>
              <a:gd name="connsiteX156" fmla="*/ 96252 w 7372219"/>
              <a:gd name="connsiteY156" fmla="*/ 625642 h 3617494"/>
              <a:gd name="connsiteX157" fmla="*/ 168442 w 7372219"/>
              <a:gd name="connsiteY157" fmla="*/ 681789 h 3617494"/>
              <a:gd name="connsiteX158" fmla="*/ 216568 w 7372219"/>
              <a:gd name="connsiteY158" fmla="*/ 729915 h 3617494"/>
              <a:gd name="connsiteX159" fmla="*/ 232610 w 7372219"/>
              <a:gd name="connsiteY159" fmla="*/ 753978 h 3617494"/>
              <a:gd name="connsiteX160" fmla="*/ 304800 w 7372219"/>
              <a:gd name="connsiteY160" fmla="*/ 810126 h 3617494"/>
              <a:gd name="connsiteX161" fmla="*/ 328863 w 7372219"/>
              <a:gd name="connsiteY161" fmla="*/ 826168 h 3617494"/>
              <a:gd name="connsiteX162" fmla="*/ 376989 w 7372219"/>
              <a:gd name="connsiteY162" fmla="*/ 874294 h 3617494"/>
              <a:gd name="connsiteX163" fmla="*/ 417094 w 7372219"/>
              <a:gd name="connsiteY163" fmla="*/ 930442 h 3617494"/>
              <a:gd name="connsiteX164" fmla="*/ 449179 w 7372219"/>
              <a:gd name="connsiteY164" fmla="*/ 978568 h 3617494"/>
              <a:gd name="connsiteX165" fmla="*/ 473242 w 7372219"/>
              <a:gd name="connsiteY165" fmla="*/ 1002631 h 3617494"/>
              <a:gd name="connsiteX166" fmla="*/ 537410 w 7372219"/>
              <a:gd name="connsiteY166" fmla="*/ 1106905 h 3617494"/>
              <a:gd name="connsiteX167" fmla="*/ 545431 w 7372219"/>
              <a:gd name="connsiteY167" fmla="*/ 1130968 h 3617494"/>
              <a:gd name="connsiteX168" fmla="*/ 529389 w 7372219"/>
              <a:gd name="connsiteY168" fmla="*/ 1259305 h 3617494"/>
              <a:gd name="connsiteX169" fmla="*/ 497305 w 7372219"/>
              <a:gd name="connsiteY169" fmla="*/ 1307431 h 3617494"/>
              <a:gd name="connsiteX170" fmla="*/ 481263 w 7372219"/>
              <a:gd name="connsiteY170" fmla="*/ 1331494 h 3617494"/>
              <a:gd name="connsiteX171" fmla="*/ 465221 w 7372219"/>
              <a:gd name="connsiteY171" fmla="*/ 1411705 h 3617494"/>
              <a:gd name="connsiteX172" fmla="*/ 457200 w 7372219"/>
              <a:gd name="connsiteY172" fmla="*/ 1435768 h 3617494"/>
              <a:gd name="connsiteX173" fmla="*/ 441157 w 7372219"/>
              <a:gd name="connsiteY173" fmla="*/ 1459831 h 3617494"/>
              <a:gd name="connsiteX174" fmla="*/ 425115 w 7372219"/>
              <a:gd name="connsiteY174" fmla="*/ 1491915 h 3617494"/>
              <a:gd name="connsiteX175" fmla="*/ 368968 w 7372219"/>
              <a:gd name="connsiteY175" fmla="*/ 1580147 h 3617494"/>
              <a:gd name="connsiteX176" fmla="*/ 344905 w 7372219"/>
              <a:gd name="connsiteY176" fmla="*/ 1660357 h 3617494"/>
              <a:gd name="connsiteX177" fmla="*/ 352926 w 7372219"/>
              <a:gd name="connsiteY177" fmla="*/ 1812757 h 3617494"/>
              <a:gd name="connsiteX178" fmla="*/ 376989 w 7372219"/>
              <a:gd name="connsiteY178" fmla="*/ 1820778 h 3617494"/>
              <a:gd name="connsiteX179" fmla="*/ 425115 w 7372219"/>
              <a:gd name="connsiteY179" fmla="*/ 1860884 h 3617494"/>
              <a:gd name="connsiteX180" fmla="*/ 449179 w 7372219"/>
              <a:gd name="connsiteY180" fmla="*/ 1876926 h 3617494"/>
              <a:gd name="connsiteX181" fmla="*/ 489284 w 7372219"/>
              <a:gd name="connsiteY181" fmla="*/ 1909010 h 3617494"/>
              <a:gd name="connsiteX182" fmla="*/ 529389 w 7372219"/>
              <a:gd name="connsiteY182" fmla="*/ 1933073 h 3617494"/>
              <a:gd name="connsiteX183" fmla="*/ 553452 w 7372219"/>
              <a:gd name="connsiteY183" fmla="*/ 1957136 h 3617494"/>
              <a:gd name="connsiteX184" fmla="*/ 577515 w 7372219"/>
              <a:gd name="connsiteY184" fmla="*/ 1973178 h 3617494"/>
              <a:gd name="connsiteX185" fmla="*/ 641684 w 7372219"/>
              <a:gd name="connsiteY185" fmla="*/ 2037347 h 3617494"/>
              <a:gd name="connsiteX186" fmla="*/ 665747 w 7372219"/>
              <a:gd name="connsiteY186" fmla="*/ 2061410 h 3617494"/>
              <a:gd name="connsiteX187" fmla="*/ 689810 w 7372219"/>
              <a:gd name="connsiteY187" fmla="*/ 2077452 h 3617494"/>
              <a:gd name="connsiteX188" fmla="*/ 705852 w 7372219"/>
              <a:gd name="connsiteY188" fmla="*/ 2101515 h 3617494"/>
              <a:gd name="connsiteX189" fmla="*/ 729915 w 7372219"/>
              <a:gd name="connsiteY189" fmla="*/ 2125578 h 3617494"/>
              <a:gd name="connsiteX190" fmla="*/ 737936 w 7372219"/>
              <a:gd name="connsiteY190" fmla="*/ 2149642 h 3617494"/>
              <a:gd name="connsiteX191" fmla="*/ 729915 w 7372219"/>
              <a:gd name="connsiteY191" fmla="*/ 2253915 h 3617494"/>
              <a:gd name="connsiteX192" fmla="*/ 713873 w 7372219"/>
              <a:gd name="connsiteY192" fmla="*/ 2277978 h 3617494"/>
              <a:gd name="connsiteX193" fmla="*/ 665747 w 7372219"/>
              <a:gd name="connsiteY193" fmla="*/ 2326105 h 3617494"/>
              <a:gd name="connsiteX194" fmla="*/ 641684 w 7372219"/>
              <a:gd name="connsiteY194" fmla="*/ 2342147 h 3617494"/>
              <a:gd name="connsiteX195" fmla="*/ 593557 w 7372219"/>
              <a:gd name="connsiteY195" fmla="*/ 2358189 h 3617494"/>
              <a:gd name="connsiteX196" fmla="*/ 561473 w 7372219"/>
              <a:gd name="connsiteY196" fmla="*/ 2382252 h 3617494"/>
              <a:gd name="connsiteX197" fmla="*/ 489284 w 7372219"/>
              <a:gd name="connsiteY197" fmla="*/ 2414336 h 3617494"/>
              <a:gd name="connsiteX198" fmla="*/ 489284 w 7372219"/>
              <a:gd name="connsiteY198" fmla="*/ 2534652 h 3617494"/>
              <a:gd name="connsiteX199" fmla="*/ 513347 w 7372219"/>
              <a:gd name="connsiteY199" fmla="*/ 2566736 h 3617494"/>
              <a:gd name="connsiteX200" fmla="*/ 561473 w 7372219"/>
              <a:gd name="connsiteY200" fmla="*/ 2638926 h 3617494"/>
              <a:gd name="connsiteX201" fmla="*/ 585536 w 7372219"/>
              <a:gd name="connsiteY201" fmla="*/ 2671010 h 3617494"/>
              <a:gd name="connsiteX202" fmla="*/ 609600 w 7372219"/>
              <a:gd name="connsiteY202" fmla="*/ 2687052 h 3617494"/>
              <a:gd name="connsiteX203" fmla="*/ 633663 w 7372219"/>
              <a:gd name="connsiteY203" fmla="*/ 2711115 h 3617494"/>
              <a:gd name="connsiteX204" fmla="*/ 657726 w 7372219"/>
              <a:gd name="connsiteY204" fmla="*/ 2727157 h 3617494"/>
              <a:gd name="connsiteX205" fmla="*/ 673768 w 7372219"/>
              <a:gd name="connsiteY205" fmla="*/ 2743200 h 3617494"/>
              <a:gd name="connsiteX206" fmla="*/ 697831 w 7372219"/>
              <a:gd name="connsiteY206" fmla="*/ 2759242 h 3617494"/>
              <a:gd name="connsiteX207" fmla="*/ 770021 w 7372219"/>
              <a:gd name="connsiteY207" fmla="*/ 2807368 h 3617494"/>
              <a:gd name="connsiteX208" fmla="*/ 826168 w 7372219"/>
              <a:gd name="connsiteY208" fmla="*/ 2879557 h 3617494"/>
              <a:gd name="connsiteX209" fmla="*/ 866273 w 7372219"/>
              <a:gd name="connsiteY209" fmla="*/ 2919663 h 3617494"/>
              <a:gd name="connsiteX210" fmla="*/ 898357 w 7372219"/>
              <a:gd name="connsiteY210" fmla="*/ 2951747 h 3617494"/>
              <a:gd name="connsiteX211" fmla="*/ 914400 w 7372219"/>
              <a:gd name="connsiteY211" fmla="*/ 2975810 h 3617494"/>
              <a:gd name="connsiteX212" fmla="*/ 906379 w 7372219"/>
              <a:gd name="connsiteY212" fmla="*/ 3064042 h 3617494"/>
              <a:gd name="connsiteX213" fmla="*/ 858252 w 7372219"/>
              <a:gd name="connsiteY213" fmla="*/ 3096126 h 3617494"/>
              <a:gd name="connsiteX214" fmla="*/ 810126 w 7372219"/>
              <a:gd name="connsiteY214" fmla="*/ 3120189 h 3617494"/>
              <a:gd name="connsiteX215" fmla="*/ 786063 w 7372219"/>
              <a:gd name="connsiteY215" fmla="*/ 3128210 h 3617494"/>
              <a:gd name="connsiteX216" fmla="*/ 729915 w 7372219"/>
              <a:gd name="connsiteY216" fmla="*/ 3160294 h 3617494"/>
              <a:gd name="connsiteX217" fmla="*/ 762000 w 7372219"/>
              <a:gd name="connsiteY217" fmla="*/ 3184357 h 3617494"/>
              <a:gd name="connsiteX218" fmla="*/ 810126 w 7372219"/>
              <a:gd name="connsiteY218" fmla="*/ 3200400 h 3617494"/>
              <a:gd name="connsiteX219" fmla="*/ 882315 w 7372219"/>
              <a:gd name="connsiteY219" fmla="*/ 3232484 h 361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7372219" h="3617494">
                <a:moveTo>
                  <a:pt x="882315" y="3232484"/>
                </a:moveTo>
                <a:lnTo>
                  <a:pt x="890336" y="3232484"/>
                </a:lnTo>
                <a:cubicBezTo>
                  <a:pt x="841753" y="3244630"/>
                  <a:pt x="860930" y="3249011"/>
                  <a:pt x="818147" y="3264568"/>
                </a:cubicBezTo>
                <a:cubicBezTo>
                  <a:pt x="799854" y="3271220"/>
                  <a:pt x="780716" y="3275263"/>
                  <a:pt x="762000" y="3280610"/>
                </a:cubicBezTo>
                <a:lnTo>
                  <a:pt x="713873" y="3312694"/>
                </a:lnTo>
                <a:lnTo>
                  <a:pt x="689810" y="3328736"/>
                </a:lnTo>
                <a:cubicBezTo>
                  <a:pt x="681789" y="3342105"/>
                  <a:pt x="672079" y="3354595"/>
                  <a:pt x="665747" y="3368842"/>
                </a:cubicBezTo>
                <a:cubicBezTo>
                  <a:pt x="661270" y="3378916"/>
                  <a:pt x="660754" y="3390326"/>
                  <a:pt x="657726" y="3400926"/>
                </a:cubicBezTo>
                <a:cubicBezTo>
                  <a:pt x="655403" y="3409056"/>
                  <a:pt x="652379" y="3416968"/>
                  <a:pt x="649705" y="3424989"/>
                </a:cubicBezTo>
                <a:cubicBezTo>
                  <a:pt x="652246" y="3447860"/>
                  <a:pt x="652310" y="3494367"/>
                  <a:pt x="665747" y="3521242"/>
                </a:cubicBezTo>
                <a:cubicBezTo>
                  <a:pt x="670058" y="3529864"/>
                  <a:pt x="673768" y="3539958"/>
                  <a:pt x="681789" y="3545305"/>
                </a:cubicBezTo>
                <a:cubicBezTo>
                  <a:pt x="690961" y="3551420"/>
                  <a:pt x="702977" y="3551650"/>
                  <a:pt x="713873" y="3553326"/>
                </a:cubicBezTo>
                <a:cubicBezTo>
                  <a:pt x="737803" y="3557007"/>
                  <a:pt x="762095" y="3557923"/>
                  <a:pt x="786063" y="3561347"/>
                </a:cubicBezTo>
                <a:cubicBezTo>
                  <a:pt x="818263" y="3565947"/>
                  <a:pt x="849950" y="3574153"/>
                  <a:pt x="882315" y="3577389"/>
                </a:cubicBezTo>
                <a:cubicBezTo>
                  <a:pt x="1445434" y="3633701"/>
                  <a:pt x="999554" y="3576444"/>
                  <a:pt x="1307431" y="3617494"/>
                </a:cubicBezTo>
                <a:lnTo>
                  <a:pt x="3753852" y="3609473"/>
                </a:lnTo>
                <a:cubicBezTo>
                  <a:pt x="3764122" y="3609407"/>
                  <a:pt x="3798501" y="3597264"/>
                  <a:pt x="3810000" y="3593431"/>
                </a:cubicBezTo>
                <a:cubicBezTo>
                  <a:pt x="3818021" y="3588084"/>
                  <a:pt x="3826858" y="3583793"/>
                  <a:pt x="3834063" y="3577389"/>
                </a:cubicBezTo>
                <a:cubicBezTo>
                  <a:pt x="3851019" y="3562317"/>
                  <a:pt x="3882189" y="3529263"/>
                  <a:pt x="3882189" y="3529263"/>
                </a:cubicBezTo>
                <a:cubicBezTo>
                  <a:pt x="3879515" y="3518568"/>
                  <a:pt x="3880283" y="3506351"/>
                  <a:pt x="3874168" y="3497178"/>
                </a:cubicBezTo>
                <a:cubicBezTo>
                  <a:pt x="3868821" y="3489157"/>
                  <a:pt x="3852753" y="3490405"/>
                  <a:pt x="3850105" y="3481136"/>
                </a:cubicBezTo>
                <a:cubicBezTo>
                  <a:pt x="3841260" y="3450180"/>
                  <a:pt x="3847377" y="3416641"/>
                  <a:pt x="3842084" y="3384884"/>
                </a:cubicBezTo>
                <a:cubicBezTo>
                  <a:pt x="3832486" y="3327295"/>
                  <a:pt x="3831270" y="3347843"/>
                  <a:pt x="3801979" y="3312694"/>
                </a:cubicBezTo>
                <a:cubicBezTo>
                  <a:pt x="3795807" y="3305288"/>
                  <a:pt x="3791539" y="3296476"/>
                  <a:pt x="3785936" y="3288631"/>
                </a:cubicBezTo>
                <a:cubicBezTo>
                  <a:pt x="3778166" y="3277753"/>
                  <a:pt x="3770573" y="3266697"/>
                  <a:pt x="3761873" y="3256547"/>
                </a:cubicBezTo>
                <a:cubicBezTo>
                  <a:pt x="3754491" y="3247934"/>
                  <a:pt x="3745831" y="3240505"/>
                  <a:pt x="3737810" y="3232484"/>
                </a:cubicBezTo>
                <a:cubicBezTo>
                  <a:pt x="3743157" y="3224463"/>
                  <a:pt x="3749541" y="3217043"/>
                  <a:pt x="3753852" y="3208421"/>
                </a:cubicBezTo>
                <a:cubicBezTo>
                  <a:pt x="3757633" y="3200858"/>
                  <a:pt x="3756460" y="3190853"/>
                  <a:pt x="3761873" y="3184357"/>
                </a:cubicBezTo>
                <a:cubicBezTo>
                  <a:pt x="3783401" y="3158523"/>
                  <a:pt x="3796966" y="3159542"/>
                  <a:pt x="3826042" y="3152273"/>
                </a:cubicBezTo>
                <a:cubicBezTo>
                  <a:pt x="3834063" y="3141578"/>
                  <a:pt x="3839227" y="3127959"/>
                  <a:pt x="3850105" y="3120189"/>
                </a:cubicBezTo>
                <a:cubicBezTo>
                  <a:pt x="3859075" y="3113782"/>
                  <a:pt x="3871589" y="3115196"/>
                  <a:pt x="3882189" y="3112168"/>
                </a:cubicBezTo>
                <a:cubicBezTo>
                  <a:pt x="3904194" y="3105881"/>
                  <a:pt x="3925168" y="3096581"/>
                  <a:pt x="3946357" y="3088105"/>
                </a:cubicBezTo>
                <a:cubicBezTo>
                  <a:pt x="3983638" y="3050826"/>
                  <a:pt x="3940009" y="3100386"/>
                  <a:pt x="3970421" y="3031957"/>
                </a:cubicBezTo>
                <a:cubicBezTo>
                  <a:pt x="3975850" y="3019741"/>
                  <a:pt x="3986714" y="3010751"/>
                  <a:pt x="3994484" y="2999873"/>
                </a:cubicBezTo>
                <a:cubicBezTo>
                  <a:pt x="4000087" y="2992029"/>
                  <a:pt x="4005179" y="2983831"/>
                  <a:pt x="4010526" y="2975810"/>
                </a:cubicBezTo>
                <a:cubicBezTo>
                  <a:pt x="4013200" y="2962442"/>
                  <a:pt x="4018547" y="2949338"/>
                  <a:pt x="4018547" y="2935705"/>
                </a:cubicBezTo>
                <a:cubicBezTo>
                  <a:pt x="4018547" y="2895511"/>
                  <a:pt x="4014965" y="2855338"/>
                  <a:pt x="4010526" y="2815389"/>
                </a:cubicBezTo>
                <a:cubicBezTo>
                  <a:pt x="4007646" y="2789468"/>
                  <a:pt x="3997858" y="2790052"/>
                  <a:pt x="3986463" y="2767263"/>
                </a:cubicBezTo>
                <a:cubicBezTo>
                  <a:pt x="3982682" y="2759701"/>
                  <a:pt x="3982223" y="2750762"/>
                  <a:pt x="3978442" y="2743200"/>
                </a:cubicBezTo>
                <a:cubicBezTo>
                  <a:pt x="3961981" y="2710277"/>
                  <a:pt x="3966255" y="2727966"/>
                  <a:pt x="3946357" y="2703094"/>
                </a:cubicBezTo>
                <a:cubicBezTo>
                  <a:pt x="3940335" y="2695566"/>
                  <a:pt x="3938490" y="2684140"/>
                  <a:pt x="3930315" y="2679031"/>
                </a:cubicBezTo>
                <a:cubicBezTo>
                  <a:pt x="3915976" y="2670069"/>
                  <a:pt x="3896259" y="2672369"/>
                  <a:pt x="3882189" y="2662989"/>
                </a:cubicBezTo>
                <a:cubicBezTo>
                  <a:pt x="3874168" y="2657642"/>
                  <a:pt x="3866748" y="2651258"/>
                  <a:pt x="3858126" y="2646947"/>
                </a:cubicBezTo>
                <a:cubicBezTo>
                  <a:pt x="3846619" y="2641193"/>
                  <a:pt x="3812259" y="2633475"/>
                  <a:pt x="3801979" y="2630905"/>
                </a:cubicBezTo>
                <a:cubicBezTo>
                  <a:pt x="3716013" y="2573596"/>
                  <a:pt x="3846464" y="2662833"/>
                  <a:pt x="3753852" y="2590800"/>
                </a:cubicBezTo>
                <a:cubicBezTo>
                  <a:pt x="3738633" y="2578963"/>
                  <a:pt x="3721768" y="2569410"/>
                  <a:pt x="3705726" y="2558715"/>
                </a:cubicBezTo>
                <a:cubicBezTo>
                  <a:pt x="3719645" y="2489119"/>
                  <a:pt x="3697842" y="2539908"/>
                  <a:pt x="3753852" y="2502568"/>
                </a:cubicBezTo>
                <a:cubicBezTo>
                  <a:pt x="3772776" y="2489952"/>
                  <a:pt x="3814811" y="2434836"/>
                  <a:pt x="3826042" y="2422357"/>
                </a:cubicBezTo>
                <a:cubicBezTo>
                  <a:pt x="3870495" y="2372964"/>
                  <a:pt x="3843448" y="2406291"/>
                  <a:pt x="3890210" y="2366210"/>
                </a:cubicBezTo>
                <a:cubicBezTo>
                  <a:pt x="3898823" y="2358828"/>
                  <a:pt x="3907357" y="2351138"/>
                  <a:pt x="3914273" y="2342147"/>
                </a:cubicBezTo>
                <a:cubicBezTo>
                  <a:pt x="3934172" y="2316278"/>
                  <a:pt x="3970421" y="2261936"/>
                  <a:pt x="3970421" y="2261936"/>
                </a:cubicBezTo>
                <a:cubicBezTo>
                  <a:pt x="3993904" y="2168004"/>
                  <a:pt x="3956251" y="2305382"/>
                  <a:pt x="4002505" y="2189747"/>
                </a:cubicBezTo>
                <a:cubicBezTo>
                  <a:pt x="4007568" y="2177089"/>
                  <a:pt x="4007220" y="2162868"/>
                  <a:pt x="4010526" y="2149642"/>
                </a:cubicBezTo>
                <a:cubicBezTo>
                  <a:pt x="4012577" y="2141439"/>
                  <a:pt x="4016646" y="2133817"/>
                  <a:pt x="4018547" y="2125578"/>
                </a:cubicBezTo>
                <a:cubicBezTo>
                  <a:pt x="4024678" y="2099010"/>
                  <a:pt x="4029242" y="2072105"/>
                  <a:pt x="4034589" y="2045368"/>
                </a:cubicBezTo>
                <a:cubicBezTo>
                  <a:pt x="4031915" y="2021305"/>
                  <a:pt x="4036807" y="1995118"/>
                  <a:pt x="4026568" y="1973178"/>
                </a:cubicBezTo>
                <a:cubicBezTo>
                  <a:pt x="4012432" y="1942887"/>
                  <a:pt x="3966962" y="1916892"/>
                  <a:pt x="3938336" y="1900989"/>
                </a:cubicBezTo>
                <a:cubicBezTo>
                  <a:pt x="3927884" y="1895182"/>
                  <a:pt x="3916505" y="1891099"/>
                  <a:pt x="3906252" y="1884947"/>
                </a:cubicBezTo>
                <a:cubicBezTo>
                  <a:pt x="3889719" y="1875027"/>
                  <a:pt x="3874168" y="1863558"/>
                  <a:pt x="3858126" y="1852863"/>
                </a:cubicBezTo>
                <a:lnTo>
                  <a:pt x="3834063" y="1836821"/>
                </a:lnTo>
                <a:cubicBezTo>
                  <a:pt x="3848773" y="1822110"/>
                  <a:pt x="3863120" y="1806250"/>
                  <a:pt x="3882189" y="1796715"/>
                </a:cubicBezTo>
                <a:cubicBezTo>
                  <a:pt x="3892049" y="1791785"/>
                  <a:pt x="3903578" y="1791368"/>
                  <a:pt x="3914273" y="1788694"/>
                </a:cubicBezTo>
                <a:cubicBezTo>
                  <a:pt x="3924968" y="1780673"/>
                  <a:pt x="3936087" y="1773189"/>
                  <a:pt x="3946357" y="1764631"/>
                </a:cubicBezTo>
                <a:cubicBezTo>
                  <a:pt x="3952167" y="1759790"/>
                  <a:pt x="3955915" y="1752480"/>
                  <a:pt x="3962400" y="1748589"/>
                </a:cubicBezTo>
                <a:cubicBezTo>
                  <a:pt x="3969650" y="1744239"/>
                  <a:pt x="3978442" y="1743242"/>
                  <a:pt x="3986463" y="1740568"/>
                </a:cubicBezTo>
                <a:cubicBezTo>
                  <a:pt x="3997158" y="1729873"/>
                  <a:pt x="4006447" y="1717559"/>
                  <a:pt x="4018547" y="1708484"/>
                </a:cubicBezTo>
                <a:cubicBezTo>
                  <a:pt x="4028113" y="1701310"/>
                  <a:pt x="4041445" y="1700097"/>
                  <a:pt x="4050631" y="1692442"/>
                </a:cubicBezTo>
                <a:cubicBezTo>
                  <a:pt x="4058037" y="1686270"/>
                  <a:pt x="4059856" y="1675195"/>
                  <a:pt x="4066673" y="1668378"/>
                </a:cubicBezTo>
                <a:cubicBezTo>
                  <a:pt x="4081439" y="1653612"/>
                  <a:pt x="4099406" y="1642384"/>
                  <a:pt x="4114800" y="1628273"/>
                </a:cubicBezTo>
                <a:cubicBezTo>
                  <a:pt x="4131524" y="1612943"/>
                  <a:pt x="4146884" y="1596189"/>
                  <a:pt x="4162926" y="1580147"/>
                </a:cubicBezTo>
                <a:lnTo>
                  <a:pt x="4219073" y="1524000"/>
                </a:lnTo>
                <a:cubicBezTo>
                  <a:pt x="4224420" y="1518652"/>
                  <a:pt x="4230920" y="1514249"/>
                  <a:pt x="4235115" y="1507957"/>
                </a:cubicBezTo>
                <a:cubicBezTo>
                  <a:pt x="4248069" y="1488526"/>
                  <a:pt x="4250053" y="1482140"/>
                  <a:pt x="4267200" y="1467852"/>
                </a:cubicBezTo>
                <a:cubicBezTo>
                  <a:pt x="4342007" y="1405514"/>
                  <a:pt x="4249673" y="1483597"/>
                  <a:pt x="4347410" y="1427747"/>
                </a:cubicBezTo>
                <a:cubicBezTo>
                  <a:pt x="4366126" y="1417052"/>
                  <a:pt x="4385199" y="1406960"/>
                  <a:pt x="4403557" y="1395663"/>
                </a:cubicBezTo>
                <a:cubicBezTo>
                  <a:pt x="4419977" y="1385558"/>
                  <a:pt x="4433393" y="1369675"/>
                  <a:pt x="4451684" y="1363578"/>
                </a:cubicBezTo>
                <a:cubicBezTo>
                  <a:pt x="4493529" y="1349630"/>
                  <a:pt x="4475208" y="1357484"/>
                  <a:pt x="4531894" y="1323473"/>
                </a:cubicBezTo>
                <a:cubicBezTo>
                  <a:pt x="4564281" y="1304041"/>
                  <a:pt x="4559614" y="1299539"/>
                  <a:pt x="4604084" y="1283368"/>
                </a:cubicBezTo>
                <a:cubicBezTo>
                  <a:pt x="4686740" y="1253312"/>
                  <a:pt x="4601503" y="1300700"/>
                  <a:pt x="4684294" y="1259305"/>
                </a:cubicBezTo>
                <a:cubicBezTo>
                  <a:pt x="4698238" y="1252333"/>
                  <a:pt x="4710207" y="1241693"/>
                  <a:pt x="4724400" y="1235242"/>
                </a:cubicBezTo>
                <a:cubicBezTo>
                  <a:pt x="4739794" y="1228245"/>
                  <a:pt x="4756826" y="1225480"/>
                  <a:pt x="4772526" y="1219200"/>
                </a:cubicBezTo>
                <a:cubicBezTo>
                  <a:pt x="4842435" y="1191235"/>
                  <a:pt x="4767227" y="1212503"/>
                  <a:pt x="4836694" y="1195136"/>
                </a:cubicBezTo>
                <a:cubicBezTo>
                  <a:pt x="4855410" y="1184441"/>
                  <a:pt x="4872944" y="1171343"/>
                  <a:pt x="4892842" y="1163052"/>
                </a:cubicBezTo>
                <a:cubicBezTo>
                  <a:pt x="4905426" y="1157809"/>
                  <a:pt x="4919663" y="1158097"/>
                  <a:pt x="4932947" y="1155031"/>
                </a:cubicBezTo>
                <a:cubicBezTo>
                  <a:pt x="5058705" y="1126010"/>
                  <a:pt x="4945589" y="1149294"/>
                  <a:pt x="5037221" y="1130968"/>
                </a:cubicBezTo>
                <a:cubicBezTo>
                  <a:pt x="5050589" y="1125621"/>
                  <a:pt x="5063535" y="1119063"/>
                  <a:pt x="5077326" y="1114926"/>
                </a:cubicBezTo>
                <a:cubicBezTo>
                  <a:pt x="5102162" y="1107475"/>
                  <a:pt x="5150818" y="1102901"/>
                  <a:pt x="5173579" y="1098884"/>
                </a:cubicBezTo>
                <a:cubicBezTo>
                  <a:pt x="5195096" y="1095087"/>
                  <a:pt x="5302087" y="1073316"/>
                  <a:pt x="5325979" y="1066800"/>
                </a:cubicBezTo>
                <a:cubicBezTo>
                  <a:pt x="5414293" y="1042714"/>
                  <a:pt x="5458608" y="1021023"/>
                  <a:pt x="5550568" y="1002631"/>
                </a:cubicBezTo>
                <a:cubicBezTo>
                  <a:pt x="5576917" y="997361"/>
                  <a:pt x="5604042" y="997284"/>
                  <a:pt x="5630779" y="994610"/>
                </a:cubicBezTo>
                <a:cubicBezTo>
                  <a:pt x="5694757" y="978615"/>
                  <a:pt x="5792406" y="953352"/>
                  <a:pt x="5847347" y="946484"/>
                </a:cubicBezTo>
                <a:lnTo>
                  <a:pt x="5911515" y="938463"/>
                </a:lnTo>
                <a:cubicBezTo>
                  <a:pt x="5927557" y="933116"/>
                  <a:pt x="5944517" y="929984"/>
                  <a:pt x="5959642" y="922421"/>
                </a:cubicBezTo>
                <a:cubicBezTo>
                  <a:pt x="5970337" y="917073"/>
                  <a:pt x="5980190" y="909524"/>
                  <a:pt x="5991726" y="906378"/>
                </a:cubicBezTo>
                <a:cubicBezTo>
                  <a:pt x="6009965" y="901403"/>
                  <a:pt x="6029225" y="901465"/>
                  <a:pt x="6047873" y="898357"/>
                </a:cubicBezTo>
                <a:cubicBezTo>
                  <a:pt x="6077359" y="893443"/>
                  <a:pt x="6106876" y="888578"/>
                  <a:pt x="6136105" y="882315"/>
                </a:cubicBezTo>
                <a:cubicBezTo>
                  <a:pt x="6144372" y="880543"/>
                  <a:pt x="6151877" y="875952"/>
                  <a:pt x="6160168" y="874294"/>
                </a:cubicBezTo>
                <a:cubicBezTo>
                  <a:pt x="6205076" y="865312"/>
                  <a:pt x="6270891" y="861725"/>
                  <a:pt x="6312568" y="858252"/>
                </a:cubicBezTo>
                <a:cubicBezTo>
                  <a:pt x="6328610" y="850231"/>
                  <a:pt x="6343186" y="838080"/>
                  <a:pt x="6360694" y="834189"/>
                </a:cubicBezTo>
                <a:cubicBezTo>
                  <a:pt x="6392123" y="827205"/>
                  <a:pt x="6424948" y="829723"/>
                  <a:pt x="6456947" y="826168"/>
                </a:cubicBezTo>
                <a:cubicBezTo>
                  <a:pt x="6483357" y="823234"/>
                  <a:pt x="6558966" y="807823"/>
                  <a:pt x="6577263" y="802105"/>
                </a:cubicBezTo>
                <a:cubicBezTo>
                  <a:pt x="6596698" y="796032"/>
                  <a:pt x="6614329" y="785151"/>
                  <a:pt x="6633410" y="778042"/>
                </a:cubicBezTo>
                <a:cubicBezTo>
                  <a:pt x="6993159" y="644018"/>
                  <a:pt x="6864438" y="664942"/>
                  <a:pt x="7050505" y="641684"/>
                </a:cubicBezTo>
                <a:cubicBezTo>
                  <a:pt x="7093284" y="628315"/>
                  <a:pt x="7137647" y="619233"/>
                  <a:pt x="7178842" y="601578"/>
                </a:cubicBezTo>
                <a:cubicBezTo>
                  <a:pt x="7312060" y="544484"/>
                  <a:pt x="7136488" y="585986"/>
                  <a:pt x="7259052" y="561473"/>
                </a:cubicBezTo>
                <a:cubicBezTo>
                  <a:pt x="7449918" y="429336"/>
                  <a:pt x="7414834" y="483914"/>
                  <a:pt x="7034463" y="481263"/>
                </a:cubicBezTo>
                <a:lnTo>
                  <a:pt x="5061284" y="473242"/>
                </a:lnTo>
                <a:cubicBezTo>
                  <a:pt x="5050589" y="470568"/>
                  <a:pt x="5039759" y="468389"/>
                  <a:pt x="5029200" y="465221"/>
                </a:cubicBezTo>
                <a:cubicBezTo>
                  <a:pt x="5013003" y="460362"/>
                  <a:pt x="4997478" y="453279"/>
                  <a:pt x="4981073" y="449178"/>
                </a:cubicBezTo>
                <a:cubicBezTo>
                  <a:pt x="4965295" y="445233"/>
                  <a:pt x="4948823" y="444685"/>
                  <a:pt x="4932947" y="441157"/>
                </a:cubicBezTo>
                <a:cubicBezTo>
                  <a:pt x="4924693" y="439323"/>
                  <a:pt x="4917254" y="434332"/>
                  <a:pt x="4908884" y="433136"/>
                </a:cubicBezTo>
                <a:cubicBezTo>
                  <a:pt x="4879649" y="428960"/>
                  <a:pt x="4850063" y="427789"/>
                  <a:pt x="4820652" y="425115"/>
                </a:cubicBezTo>
                <a:cubicBezTo>
                  <a:pt x="4096660" y="244117"/>
                  <a:pt x="4808709" y="416704"/>
                  <a:pt x="2719136" y="401052"/>
                </a:cubicBezTo>
                <a:cubicBezTo>
                  <a:pt x="2684277" y="400791"/>
                  <a:pt x="2649621" y="395705"/>
                  <a:pt x="2614863" y="393031"/>
                </a:cubicBezTo>
                <a:cubicBezTo>
                  <a:pt x="2540913" y="374543"/>
                  <a:pt x="2632293" y="398260"/>
                  <a:pt x="2534652" y="368968"/>
                </a:cubicBezTo>
                <a:cubicBezTo>
                  <a:pt x="2502059" y="359190"/>
                  <a:pt x="2495225" y="362775"/>
                  <a:pt x="2462463" y="344905"/>
                </a:cubicBezTo>
                <a:cubicBezTo>
                  <a:pt x="2397913" y="309696"/>
                  <a:pt x="2432079" y="324591"/>
                  <a:pt x="2390273" y="288757"/>
                </a:cubicBezTo>
                <a:cubicBezTo>
                  <a:pt x="2380123" y="280057"/>
                  <a:pt x="2368012" y="273761"/>
                  <a:pt x="2358189" y="264694"/>
                </a:cubicBezTo>
                <a:cubicBezTo>
                  <a:pt x="2333183" y="241612"/>
                  <a:pt x="2312143" y="214290"/>
                  <a:pt x="2286000" y="192505"/>
                </a:cubicBezTo>
                <a:cubicBezTo>
                  <a:pt x="2279505" y="187092"/>
                  <a:pt x="2269708" y="187815"/>
                  <a:pt x="2261936" y="184484"/>
                </a:cubicBezTo>
                <a:cubicBezTo>
                  <a:pt x="2250946" y="179774"/>
                  <a:pt x="2240842" y="173152"/>
                  <a:pt x="2229852" y="168442"/>
                </a:cubicBezTo>
                <a:cubicBezTo>
                  <a:pt x="2207068" y="158678"/>
                  <a:pt x="2191162" y="157939"/>
                  <a:pt x="2165684" y="152400"/>
                </a:cubicBezTo>
                <a:lnTo>
                  <a:pt x="2021305" y="120315"/>
                </a:lnTo>
                <a:cubicBezTo>
                  <a:pt x="2007983" y="117419"/>
                  <a:pt x="1994648" y="114535"/>
                  <a:pt x="1981200" y="112294"/>
                </a:cubicBezTo>
                <a:cubicBezTo>
                  <a:pt x="1962551" y="109186"/>
                  <a:pt x="1943768" y="106947"/>
                  <a:pt x="1925052" y="104273"/>
                </a:cubicBezTo>
                <a:cubicBezTo>
                  <a:pt x="1917031" y="98926"/>
                  <a:pt x="1909940" y="91811"/>
                  <a:pt x="1900989" y="88231"/>
                </a:cubicBezTo>
                <a:cubicBezTo>
                  <a:pt x="1836171" y="62304"/>
                  <a:pt x="1862633" y="80793"/>
                  <a:pt x="1812757" y="64168"/>
                </a:cubicBezTo>
                <a:cubicBezTo>
                  <a:pt x="1799098" y="59615"/>
                  <a:pt x="1786564" y="51836"/>
                  <a:pt x="1772652" y="48126"/>
                </a:cubicBezTo>
                <a:cubicBezTo>
                  <a:pt x="1746306" y="41101"/>
                  <a:pt x="1718309" y="40706"/>
                  <a:pt x="1692442" y="32084"/>
                </a:cubicBezTo>
                <a:cubicBezTo>
                  <a:pt x="1684421" y="29410"/>
                  <a:pt x="1676609" y="25999"/>
                  <a:pt x="1668379" y="24063"/>
                </a:cubicBezTo>
                <a:cubicBezTo>
                  <a:pt x="1631115" y="15295"/>
                  <a:pt x="1556084" y="0"/>
                  <a:pt x="1556084" y="0"/>
                </a:cubicBezTo>
                <a:lnTo>
                  <a:pt x="1347536" y="8021"/>
                </a:lnTo>
                <a:cubicBezTo>
                  <a:pt x="1323364" y="9402"/>
                  <a:pt x="1299229" y="12062"/>
                  <a:pt x="1275347" y="16042"/>
                </a:cubicBezTo>
                <a:cubicBezTo>
                  <a:pt x="1178327" y="32212"/>
                  <a:pt x="1370283" y="16891"/>
                  <a:pt x="1203157" y="32084"/>
                </a:cubicBezTo>
                <a:cubicBezTo>
                  <a:pt x="1131067" y="38638"/>
                  <a:pt x="1058778" y="42779"/>
                  <a:pt x="986589" y="48126"/>
                </a:cubicBezTo>
                <a:cubicBezTo>
                  <a:pt x="957178" y="56147"/>
                  <a:pt x="927066" y="61936"/>
                  <a:pt x="898357" y="72189"/>
                </a:cubicBezTo>
                <a:cubicBezTo>
                  <a:pt x="883386" y="77536"/>
                  <a:pt x="859307" y="101403"/>
                  <a:pt x="850231" y="112294"/>
                </a:cubicBezTo>
                <a:cubicBezTo>
                  <a:pt x="844060" y="119700"/>
                  <a:pt x="841595" y="130186"/>
                  <a:pt x="834189" y="136357"/>
                </a:cubicBezTo>
                <a:cubicBezTo>
                  <a:pt x="825003" y="144012"/>
                  <a:pt x="812800" y="147052"/>
                  <a:pt x="802105" y="152400"/>
                </a:cubicBezTo>
                <a:cubicBezTo>
                  <a:pt x="796758" y="160421"/>
                  <a:pt x="792234" y="169057"/>
                  <a:pt x="786063" y="176463"/>
                </a:cubicBezTo>
                <a:cubicBezTo>
                  <a:pt x="778801" y="185177"/>
                  <a:pt x="768593" y="191296"/>
                  <a:pt x="762000" y="200526"/>
                </a:cubicBezTo>
                <a:cubicBezTo>
                  <a:pt x="755050" y="210256"/>
                  <a:pt x="752294" y="222470"/>
                  <a:pt x="745957" y="232610"/>
                </a:cubicBezTo>
                <a:cubicBezTo>
                  <a:pt x="738872" y="243946"/>
                  <a:pt x="729560" y="253742"/>
                  <a:pt x="721894" y="264694"/>
                </a:cubicBezTo>
                <a:cubicBezTo>
                  <a:pt x="710838" y="280489"/>
                  <a:pt x="700505" y="296779"/>
                  <a:pt x="689810" y="312821"/>
                </a:cubicBezTo>
                <a:cubicBezTo>
                  <a:pt x="684463" y="320842"/>
                  <a:pt x="680585" y="330067"/>
                  <a:pt x="673768" y="336884"/>
                </a:cubicBezTo>
                <a:cubicBezTo>
                  <a:pt x="663073" y="347579"/>
                  <a:pt x="653167" y="359125"/>
                  <a:pt x="641684" y="368968"/>
                </a:cubicBezTo>
                <a:cubicBezTo>
                  <a:pt x="634365" y="375242"/>
                  <a:pt x="625465" y="379407"/>
                  <a:pt x="617621" y="385010"/>
                </a:cubicBezTo>
                <a:cubicBezTo>
                  <a:pt x="606742" y="392780"/>
                  <a:pt x="598219" y="404846"/>
                  <a:pt x="585536" y="409073"/>
                </a:cubicBezTo>
                <a:cubicBezTo>
                  <a:pt x="565086" y="415889"/>
                  <a:pt x="542631" y="413550"/>
                  <a:pt x="521368" y="417094"/>
                </a:cubicBezTo>
                <a:cubicBezTo>
                  <a:pt x="510494" y="418906"/>
                  <a:pt x="500299" y="424665"/>
                  <a:pt x="489284" y="425115"/>
                </a:cubicBezTo>
                <a:cubicBezTo>
                  <a:pt x="369038" y="430023"/>
                  <a:pt x="248652" y="430462"/>
                  <a:pt x="128336" y="433136"/>
                </a:cubicBezTo>
                <a:cubicBezTo>
                  <a:pt x="54274" y="482511"/>
                  <a:pt x="145377" y="419503"/>
                  <a:pt x="88231" y="465221"/>
                </a:cubicBezTo>
                <a:cubicBezTo>
                  <a:pt x="59975" y="487827"/>
                  <a:pt x="36429" y="488616"/>
                  <a:pt x="16042" y="529389"/>
                </a:cubicBezTo>
                <a:lnTo>
                  <a:pt x="0" y="561473"/>
                </a:lnTo>
                <a:cubicBezTo>
                  <a:pt x="54030" y="615503"/>
                  <a:pt x="-8489" y="561238"/>
                  <a:pt x="56147" y="593557"/>
                </a:cubicBezTo>
                <a:cubicBezTo>
                  <a:pt x="62911" y="596939"/>
                  <a:pt x="66284" y="604876"/>
                  <a:pt x="72189" y="609600"/>
                </a:cubicBezTo>
                <a:cubicBezTo>
                  <a:pt x="79717" y="615622"/>
                  <a:pt x="89047" y="619238"/>
                  <a:pt x="96252" y="625642"/>
                </a:cubicBezTo>
                <a:cubicBezTo>
                  <a:pt x="161178" y="683353"/>
                  <a:pt x="118824" y="665250"/>
                  <a:pt x="168442" y="681789"/>
                </a:cubicBezTo>
                <a:cubicBezTo>
                  <a:pt x="184484" y="697831"/>
                  <a:pt x="201496" y="712959"/>
                  <a:pt x="216568" y="729915"/>
                </a:cubicBezTo>
                <a:cubicBezTo>
                  <a:pt x="222972" y="737120"/>
                  <a:pt x="225477" y="747493"/>
                  <a:pt x="232610" y="753978"/>
                </a:cubicBezTo>
                <a:cubicBezTo>
                  <a:pt x="255167" y="774484"/>
                  <a:pt x="279435" y="793216"/>
                  <a:pt x="304800" y="810126"/>
                </a:cubicBezTo>
                <a:cubicBezTo>
                  <a:pt x="312821" y="815473"/>
                  <a:pt x="321658" y="819764"/>
                  <a:pt x="328863" y="826168"/>
                </a:cubicBezTo>
                <a:cubicBezTo>
                  <a:pt x="345819" y="841240"/>
                  <a:pt x="366843" y="854002"/>
                  <a:pt x="376989" y="874294"/>
                </a:cubicBezTo>
                <a:cubicBezTo>
                  <a:pt x="411812" y="943940"/>
                  <a:pt x="371571" y="871913"/>
                  <a:pt x="417094" y="930442"/>
                </a:cubicBezTo>
                <a:cubicBezTo>
                  <a:pt x="428931" y="945661"/>
                  <a:pt x="435546" y="964935"/>
                  <a:pt x="449179" y="978568"/>
                </a:cubicBezTo>
                <a:cubicBezTo>
                  <a:pt x="457200" y="986589"/>
                  <a:pt x="465860" y="994018"/>
                  <a:pt x="473242" y="1002631"/>
                </a:cubicBezTo>
                <a:cubicBezTo>
                  <a:pt x="500275" y="1034169"/>
                  <a:pt x="518707" y="1069499"/>
                  <a:pt x="537410" y="1106905"/>
                </a:cubicBezTo>
                <a:cubicBezTo>
                  <a:pt x="541191" y="1114467"/>
                  <a:pt x="542757" y="1122947"/>
                  <a:pt x="545431" y="1130968"/>
                </a:cubicBezTo>
                <a:cubicBezTo>
                  <a:pt x="540084" y="1173747"/>
                  <a:pt x="540732" y="1217712"/>
                  <a:pt x="529389" y="1259305"/>
                </a:cubicBezTo>
                <a:cubicBezTo>
                  <a:pt x="524316" y="1277906"/>
                  <a:pt x="508000" y="1291389"/>
                  <a:pt x="497305" y="1307431"/>
                </a:cubicBezTo>
                <a:lnTo>
                  <a:pt x="481263" y="1331494"/>
                </a:lnTo>
                <a:cubicBezTo>
                  <a:pt x="475916" y="1358231"/>
                  <a:pt x="473843" y="1385838"/>
                  <a:pt x="465221" y="1411705"/>
                </a:cubicBezTo>
                <a:cubicBezTo>
                  <a:pt x="462547" y="1419726"/>
                  <a:pt x="460981" y="1428206"/>
                  <a:pt x="457200" y="1435768"/>
                </a:cubicBezTo>
                <a:cubicBezTo>
                  <a:pt x="452889" y="1444390"/>
                  <a:pt x="445940" y="1451461"/>
                  <a:pt x="441157" y="1459831"/>
                </a:cubicBezTo>
                <a:cubicBezTo>
                  <a:pt x="435225" y="1470213"/>
                  <a:pt x="431267" y="1481662"/>
                  <a:pt x="425115" y="1491915"/>
                </a:cubicBezTo>
                <a:cubicBezTo>
                  <a:pt x="413683" y="1510968"/>
                  <a:pt x="379259" y="1557507"/>
                  <a:pt x="368968" y="1580147"/>
                </a:cubicBezTo>
                <a:cubicBezTo>
                  <a:pt x="358119" y="1604015"/>
                  <a:pt x="351369" y="1634501"/>
                  <a:pt x="344905" y="1660357"/>
                </a:cubicBezTo>
                <a:cubicBezTo>
                  <a:pt x="347579" y="1711157"/>
                  <a:pt x="342950" y="1762875"/>
                  <a:pt x="352926" y="1812757"/>
                </a:cubicBezTo>
                <a:cubicBezTo>
                  <a:pt x="354584" y="1821048"/>
                  <a:pt x="369427" y="1816997"/>
                  <a:pt x="376989" y="1820778"/>
                </a:cubicBezTo>
                <a:cubicBezTo>
                  <a:pt x="406860" y="1835714"/>
                  <a:pt x="398507" y="1838711"/>
                  <a:pt x="425115" y="1860884"/>
                </a:cubicBezTo>
                <a:cubicBezTo>
                  <a:pt x="432521" y="1867056"/>
                  <a:pt x="441467" y="1871142"/>
                  <a:pt x="449179" y="1876926"/>
                </a:cubicBezTo>
                <a:cubicBezTo>
                  <a:pt x="462875" y="1887198"/>
                  <a:pt x="475259" y="1899192"/>
                  <a:pt x="489284" y="1909010"/>
                </a:cubicBezTo>
                <a:cubicBezTo>
                  <a:pt x="502056" y="1917950"/>
                  <a:pt x="516917" y="1923719"/>
                  <a:pt x="529389" y="1933073"/>
                </a:cubicBezTo>
                <a:cubicBezTo>
                  <a:pt x="538464" y="1939879"/>
                  <a:pt x="544738" y="1949874"/>
                  <a:pt x="553452" y="1957136"/>
                </a:cubicBezTo>
                <a:cubicBezTo>
                  <a:pt x="560858" y="1963307"/>
                  <a:pt x="570260" y="1966830"/>
                  <a:pt x="577515" y="1973178"/>
                </a:cubicBezTo>
                <a:lnTo>
                  <a:pt x="641684" y="2037347"/>
                </a:lnTo>
                <a:cubicBezTo>
                  <a:pt x="649705" y="2045368"/>
                  <a:pt x="656309" y="2055118"/>
                  <a:pt x="665747" y="2061410"/>
                </a:cubicBezTo>
                <a:lnTo>
                  <a:pt x="689810" y="2077452"/>
                </a:lnTo>
                <a:cubicBezTo>
                  <a:pt x="695157" y="2085473"/>
                  <a:pt x="699681" y="2094109"/>
                  <a:pt x="705852" y="2101515"/>
                </a:cubicBezTo>
                <a:cubicBezTo>
                  <a:pt x="713114" y="2110229"/>
                  <a:pt x="723623" y="2116140"/>
                  <a:pt x="729915" y="2125578"/>
                </a:cubicBezTo>
                <a:cubicBezTo>
                  <a:pt x="734605" y="2132613"/>
                  <a:pt x="735262" y="2141621"/>
                  <a:pt x="737936" y="2149642"/>
                </a:cubicBezTo>
                <a:cubicBezTo>
                  <a:pt x="735262" y="2184400"/>
                  <a:pt x="736339" y="2219652"/>
                  <a:pt x="729915" y="2253915"/>
                </a:cubicBezTo>
                <a:cubicBezTo>
                  <a:pt x="728138" y="2263390"/>
                  <a:pt x="720277" y="2270773"/>
                  <a:pt x="713873" y="2277978"/>
                </a:cubicBezTo>
                <a:cubicBezTo>
                  <a:pt x="698801" y="2294935"/>
                  <a:pt x="684624" y="2313520"/>
                  <a:pt x="665747" y="2326105"/>
                </a:cubicBezTo>
                <a:cubicBezTo>
                  <a:pt x="657726" y="2331452"/>
                  <a:pt x="650493" y="2338232"/>
                  <a:pt x="641684" y="2342147"/>
                </a:cubicBezTo>
                <a:cubicBezTo>
                  <a:pt x="626231" y="2349015"/>
                  <a:pt x="593557" y="2358189"/>
                  <a:pt x="593557" y="2358189"/>
                </a:cubicBezTo>
                <a:cubicBezTo>
                  <a:pt x="582862" y="2366210"/>
                  <a:pt x="573430" y="2376273"/>
                  <a:pt x="561473" y="2382252"/>
                </a:cubicBezTo>
                <a:cubicBezTo>
                  <a:pt x="446930" y="2439523"/>
                  <a:pt x="560066" y="2367148"/>
                  <a:pt x="489284" y="2414336"/>
                </a:cubicBezTo>
                <a:cubicBezTo>
                  <a:pt x="479632" y="2462598"/>
                  <a:pt x="472735" y="2476732"/>
                  <a:pt x="489284" y="2534652"/>
                </a:cubicBezTo>
                <a:cubicBezTo>
                  <a:pt x="492957" y="2547506"/>
                  <a:pt x="505326" y="2556041"/>
                  <a:pt x="513347" y="2566736"/>
                </a:cubicBezTo>
                <a:cubicBezTo>
                  <a:pt x="527168" y="2622020"/>
                  <a:pt x="511490" y="2582695"/>
                  <a:pt x="561473" y="2638926"/>
                </a:cubicBezTo>
                <a:cubicBezTo>
                  <a:pt x="570354" y="2648918"/>
                  <a:pt x="576083" y="2661557"/>
                  <a:pt x="585536" y="2671010"/>
                </a:cubicBezTo>
                <a:cubicBezTo>
                  <a:pt x="592353" y="2677827"/>
                  <a:pt x="602194" y="2680880"/>
                  <a:pt x="609600" y="2687052"/>
                </a:cubicBezTo>
                <a:cubicBezTo>
                  <a:pt x="618314" y="2694314"/>
                  <a:pt x="624949" y="2703853"/>
                  <a:pt x="633663" y="2711115"/>
                </a:cubicBezTo>
                <a:cubicBezTo>
                  <a:pt x="641069" y="2717286"/>
                  <a:pt x="650198" y="2721135"/>
                  <a:pt x="657726" y="2727157"/>
                </a:cubicBezTo>
                <a:cubicBezTo>
                  <a:pt x="663631" y="2731881"/>
                  <a:pt x="667863" y="2738476"/>
                  <a:pt x="673768" y="2743200"/>
                </a:cubicBezTo>
                <a:cubicBezTo>
                  <a:pt x="681296" y="2749222"/>
                  <a:pt x="689987" y="2753639"/>
                  <a:pt x="697831" y="2759242"/>
                </a:cubicBezTo>
                <a:cubicBezTo>
                  <a:pt x="756309" y="2801012"/>
                  <a:pt x="702216" y="2766686"/>
                  <a:pt x="770021" y="2807368"/>
                </a:cubicBezTo>
                <a:cubicBezTo>
                  <a:pt x="792306" y="2840795"/>
                  <a:pt x="791460" y="2841377"/>
                  <a:pt x="826168" y="2879557"/>
                </a:cubicBezTo>
                <a:cubicBezTo>
                  <a:pt x="838885" y="2893546"/>
                  <a:pt x="852905" y="2906294"/>
                  <a:pt x="866273" y="2919663"/>
                </a:cubicBezTo>
                <a:cubicBezTo>
                  <a:pt x="876968" y="2930358"/>
                  <a:pt x="889967" y="2939163"/>
                  <a:pt x="898357" y="2951747"/>
                </a:cubicBezTo>
                <a:lnTo>
                  <a:pt x="914400" y="2975810"/>
                </a:lnTo>
                <a:cubicBezTo>
                  <a:pt x="911726" y="3005221"/>
                  <a:pt x="918868" y="3037281"/>
                  <a:pt x="906379" y="3064042"/>
                </a:cubicBezTo>
                <a:cubicBezTo>
                  <a:pt x="898226" y="3081514"/>
                  <a:pt x="875497" y="3087504"/>
                  <a:pt x="858252" y="3096126"/>
                </a:cubicBezTo>
                <a:cubicBezTo>
                  <a:pt x="842210" y="3104147"/>
                  <a:pt x="826516" y="3112905"/>
                  <a:pt x="810126" y="3120189"/>
                </a:cubicBezTo>
                <a:cubicBezTo>
                  <a:pt x="802400" y="3123623"/>
                  <a:pt x="793834" y="3124879"/>
                  <a:pt x="786063" y="3128210"/>
                </a:cubicBezTo>
                <a:cubicBezTo>
                  <a:pt x="757570" y="3140421"/>
                  <a:pt x="754081" y="3144184"/>
                  <a:pt x="729915" y="3160294"/>
                </a:cubicBezTo>
                <a:cubicBezTo>
                  <a:pt x="740610" y="3168315"/>
                  <a:pt x="750043" y="3178378"/>
                  <a:pt x="762000" y="3184357"/>
                </a:cubicBezTo>
                <a:cubicBezTo>
                  <a:pt x="777125" y="3191919"/>
                  <a:pt x="795001" y="3192838"/>
                  <a:pt x="810126" y="3200400"/>
                </a:cubicBezTo>
                <a:cubicBezTo>
                  <a:pt x="876685" y="3233680"/>
                  <a:pt x="850380" y="3232484"/>
                  <a:pt x="882315" y="3232484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268403" y="4129450"/>
            <a:ext cx="2612485" cy="413468"/>
          </a:xfrm>
          <a:custGeom>
            <a:avLst/>
            <a:gdLst>
              <a:gd name="connsiteX0" fmla="*/ 333955 w 3779515"/>
              <a:gd name="connsiteY0" fmla="*/ 0 h 413468"/>
              <a:gd name="connsiteX1" fmla="*/ 333955 w 3779515"/>
              <a:gd name="connsiteY1" fmla="*/ 0 h 413468"/>
              <a:gd name="connsiteX2" fmla="*/ 246491 w 3779515"/>
              <a:gd name="connsiteY2" fmla="*/ 7952 h 413468"/>
              <a:gd name="connsiteX3" fmla="*/ 198783 w 3779515"/>
              <a:gd name="connsiteY3" fmla="*/ 15903 h 413468"/>
              <a:gd name="connsiteX4" fmla="*/ 127221 w 3779515"/>
              <a:gd name="connsiteY4" fmla="*/ 23854 h 413468"/>
              <a:gd name="connsiteX5" fmla="*/ 103367 w 3779515"/>
              <a:gd name="connsiteY5" fmla="*/ 31806 h 413468"/>
              <a:gd name="connsiteX6" fmla="*/ 55659 w 3779515"/>
              <a:gd name="connsiteY6" fmla="*/ 55660 h 413468"/>
              <a:gd name="connsiteX7" fmla="*/ 15903 w 3779515"/>
              <a:gd name="connsiteY7" fmla="*/ 95416 h 413468"/>
              <a:gd name="connsiteX8" fmla="*/ 0 w 3779515"/>
              <a:gd name="connsiteY8" fmla="*/ 119270 h 413468"/>
              <a:gd name="connsiteX9" fmla="*/ 7952 w 3779515"/>
              <a:gd name="connsiteY9" fmla="*/ 151075 h 413468"/>
              <a:gd name="connsiteX10" fmla="*/ 31805 w 3779515"/>
              <a:gd name="connsiteY10" fmla="*/ 166978 h 413468"/>
              <a:gd name="connsiteX11" fmla="*/ 87465 w 3779515"/>
              <a:gd name="connsiteY11" fmla="*/ 182880 h 413468"/>
              <a:gd name="connsiteX12" fmla="*/ 135172 w 3779515"/>
              <a:gd name="connsiteY12" fmla="*/ 214686 h 413468"/>
              <a:gd name="connsiteX13" fmla="*/ 166978 w 3779515"/>
              <a:gd name="connsiteY13" fmla="*/ 222637 h 413468"/>
              <a:gd name="connsiteX14" fmla="*/ 222637 w 3779515"/>
              <a:gd name="connsiteY14" fmla="*/ 238540 h 413468"/>
              <a:gd name="connsiteX15" fmla="*/ 270345 w 3779515"/>
              <a:gd name="connsiteY15" fmla="*/ 270345 h 413468"/>
              <a:gd name="connsiteX16" fmla="*/ 294198 w 3779515"/>
              <a:gd name="connsiteY16" fmla="*/ 294199 h 413468"/>
              <a:gd name="connsiteX17" fmla="*/ 326004 w 3779515"/>
              <a:gd name="connsiteY17" fmla="*/ 302150 h 413468"/>
              <a:gd name="connsiteX18" fmla="*/ 349858 w 3779515"/>
              <a:gd name="connsiteY18" fmla="*/ 318053 h 413468"/>
              <a:gd name="connsiteX19" fmla="*/ 405517 w 3779515"/>
              <a:gd name="connsiteY19" fmla="*/ 333955 h 413468"/>
              <a:gd name="connsiteX20" fmla="*/ 532738 w 3779515"/>
              <a:gd name="connsiteY20" fmla="*/ 349858 h 413468"/>
              <a:gd name="connsiteX21" fmla="*/ 747423 w 3779515"/>
              <a:gd name="connsiteY21" fmla="*/ 357809 h 413468"/>
              <a:gd name="connsiteX22" fmla="*/ 771277 w 3779515"/>
              <a:gd name="connsiteY22" fmla="*/ 365760 h 413468"/>
              <a:gd name="connsiteX23" fmla="*/ 890546 w 3779515"/>
              <a:gd name="connsiteY23" fmla="*/ 381663 h 413468"/>
              <a:gd name="connsiteX24" fmla="*/ 1025718 w 3779515"/>
              <a:gd name="connsiteY24" fmla="*/ 397566 h 413468"/>
              <a:gd name="connsiteX25" fmla="*/ 1057524 w 3779515"/>
              <a:gd name="connsiteY25" fmla="*/ 405517 h 413468"/>
              <a:gd name="connsiteX26" fmla="*/ 1168842 w 3779515"/>
              <a:gd name="connsiteY26" fmla="*/ 413468 h 413468"/>
              <a:gd name="connsiteX27" fmla="*/ 1399430 w 3779515"/>
              <a:gd name="connsiteY27" fmla="*/ 405517 h 413468"/>
              <a:gd name="connsiteX28" fmla="*/ 1431235 w 3779515"/>
              <a:gd name="connsiteY28" fmla="*/ 397566 h 413468"/>
              <a:gd name="connsiteX29" fmla="*/ 3061252 w 3779515"/>
              <a:gd name="connsiteY29" fmla="*/ 389614 h 413468"/>
              <a:gd name="connsiteX30" fmla="*/ 3331597 w 3779515"/>
              <a:gd name="connsiteY30" fmla="*/ 381663 h 413468"/>
              <a:gd name="connsiteX31" fmla="*/ 3776870 w 3779515"/>
              <a:gd name="connsiteY31" fmla="*/ 373712 h 413468"/>
              <a:gd name="connsiteX32" fmla="*/ 3768918 w 3779515"/>
              <a:gd name="connsiteY32" fmla="*/ 349858 h 413468"/>
              <a:gd name="connsiteX33" fmla="*/ 3737113 w 3779515"/>
              <a:gd name="connsiteY33" fmla="*/ 270345 h 413468"/>
              <a:gd name="connsiteX34" fmla="*/ 3713259 w 3779515"/>
              <a:gd name="connsiteY34" fmla="*/ 254442 h 413468"/>
              <a:gd name="connsiteX35" fmla="*/ 3665552 w 3779515"/>
              <a:gd name="connsiteY35" fmla="*/ 206734 h 413468"/>
              <a:gd name="connsiteX36" fmla="*/ 3633746 w 3779515"/>
              <a:gd name="connsiteY36" fmla="*/ 190832 h 413468"/>
              <a:gd name="connsiteX37" fmla="*/ 3593990 w 3779515"/>
              <a:gd name="connsiteY37" fmla="*/ 182880 h 413468"/>
              <a:gd name="connsiteX38" fmla="*/ 3490623 w 3779515"/>
              <a:gd name="connsiteY38" fmla="*/ 166978 h 413468"/>
              <a:gd name="connsiteX39" fmla="*/ 3554233 w 3779515"/>
              <a:gd name="connsiteY39" fmla="*/ 151075 h 413468"/>
              <a:gd name="connsiteX40" fmla="*/ 3482672 w 3779515"/>
              <a:gd name="connsiteY40" fmla="*/ 111319 h 413468"/>
              <a:gd name="connsiteX41" fmla="*/ 3434964 w 3779515"/>
              <a:gd name="connsiteY41" fmla="*/ 79513 h 413468"/>
              <a:gd name="connsiteX42" fmla="*/ 2218414 w 3779515"/>
              <a:gd name="connsiteY42" fmla="*/ 63611 h 413468"/>
              <a:gd name="connsiteX43" fmla="*/ 2162755 w 3779515"/>
              <a:gd name="connsiteY43" fmla="*/ 39757 h 413468"/>
              <a:gd name="connsiteX44" fmla="*/ 2075291 w 3779515"/>
              <a:gd name="connsiteY44" fmla="*/ 7952 h 413468"/>
              <a:gd name="connsiteX45" fmla="*/ 1916265 w 3779515"/>
              <a:gd name="connsiteY45" fmla="*/ 15903 h 413468"/>
              <a:gd name="connsiteX46" fmla="*/ 1423284 w 3779515"/>
              <a:gd name="connsiteY46" fmla="*/ 0 h 413468"/>
              <a:gd name="connsiteX47" fmla="*/ 333955 w 3779515"/>
              <a:gd name="connsiteY47" fmla="*/ 0 h 41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779515" h="413468">
                <a:moveTo>
                  <a:pt x="333955" y="0"/>
                </a:moveTo>
                <a:lnTo>
                  <a:pt x="333955" y="0"/>
                </a:lnTo>
                <a:cubicBezTo>
                  <a:pt x="304800" y="2651"/>
                  <a:pt x="275565" y="4531"/>
                  <a:pt x="246491" y="7952"/>
                </a:cubicBezTo>
                <a:cubicBezTo>
                  <a:pt x="230479" y="9836"/>
                  <a:pt x="214764" y="13772"/>
                  <a:pt x="198783" y="15903"/>
                </a:cubicBezTo>
                <a:cubicBezTo>
                  <a:pt x="174993" y="19075"/>
                  <a:pt x="151075" y="21204"/>
                  <a:pt x="127221" y="23854"/>
                </a:cubicBezTo>
                <a:cubicBezTo>
                  <a:pt x="119270" y="26505"/>
                  <a:pt x="110864" y="28058"/>
                  <a:pt x="103367" y="31806"/>
                </a:cubicBezTo>
                <a:cubicBezTo>
                  <a:pt x="41711" y="62634"/>
                  <a:pt x="115617" y="35672"/>
                  <a:pt x="55659" y="55660"/>
                </a:cubicBezTo>
                <a:cubicBezTo>
                  <a:pt x="13255" y="119266"/>
                  <a:pt x="68910" y="42409"/>
                  <a:pt x="15903" y="95416"/>
                </a:cubicBezTo>
                <a:cubicBezTo>
                  <a:pt x="9146" y="102173"/>
                  <a:pt x="5301" y="111319"/>
                  <a:pt x="0" y="119270"/>
                </a:cubicBezTo>
                <a:cubicBezTo>
                  <a:pt x="2651" y="129872"/>
                  <a:pt x="1890" y="141982"/>
                  <a:pt x="7952" y="151075"/>
                </a:cubicBezTo>
                <a:cubicBezTo>
                  <a:pt x="13253" y="159026"/>
                  <a:pt x="23258" y="162704"/>
                  <a:pt x="31805" y="166978"/>
                </a:cubicBezTo>
                <a:cubicBezTo>
                  <a:pt x="43211" y="172681"/>
                  <a:pt x="77276" y="180333"/>
                  <a:pt x="87465" y="182880"/>
                </a:cubicBezTo>
                <a:cubicBezTo>
                  <a:pt x="103367" y="193482"/>
                  <a:pt x="116630" y="210051"/>
                  <a:pt x="135172" y="214686"/>
                </a:cubicBezTo>
                <a:cubicBezTo>
                  <a:pt x="145774" y="217336"/>
                  <a:pt x="156470" y="219635"/>
                  <a:pt x="166978" y="222637"/>
                </a:cubicBezTo>
                <a:cubicBezTo>
                  <a:pt x="246879" y="245465"/>
                  <a:pt x="123142" y="213664"/>
                  <a:pt x="222637" y="238540"/>
                </a:cubicBezTo>
                <a:cubicBezTo>
                  <a:pt x="238540" y="249142"/>
                  <a:pt x="256831" y="256830"/>
                  <a:pt x="270345" y="270345"/>
                </a:cubicBezTo>
                <a:cubicBezTo>
                  <a:pt x="278296" y="278296"/>
                  <a:pt x="284435" y="288620"/>
                  <a:pt x="294198" y="294199"/>
                </a:cubicBezTo>
                <a:cubicBezTo>
                  <a:pt x="303686" y="299621"/>
                  <a:pt x="315402" y="299500"/>
                  <a:pt x="326004" y="302150"/>
                </a:cubicBezTo>
                <a:cubicBezTo>
                  <a:pt x="333955" y="307451"/>
                  <a:pt x="341311" y="313779"/>
                  <a:pt x="349858" y="318053"/>
                </a:cubicBezTo>
                <a:cubicBezTo>
                  <a:pt x="362566" y="324407"/>
                  <a:pt x="393630" y="330559"/>
                  <a:pt x="405517" y="333955"/>
                </a:cubicBezTo>
                <a:cubicBezTo>
                  <a:pt x="470501" y="352521"/>
                  <a:pt x="386603" y="342551"/>
                  <a:pt x="532738" y="349858"/>
                </a:cubicBezTo>
                <a:cubicBezTo>
                  <a:pt x="604259" y="353434"/>
                  <a:pt x="675861" y="355159"/>
                  <a:pt x="747423" y="357809"/>
                </a:cubicBezTo>
                <a:cubicBezTo>
                  <a:pt x="755374" y="360459"/>
                  <a:pt x="763095" y="363942"/>
                  <a:pt x="771277" y="365760"/>
                </a:cubicBezTo>
                <a:cubicBezTo>
                  <a:pt x="806976" y="373693"/>
                  <a:pt x="856081" y="377834"/>
                  <a:pt x="890546" y="381663"/>
                </a:cubicBezTo>
                <a:cubicBezTo>
                  <a:pt x="966996" y="400774"/>
                  <a:pt x="876297" y="379987"/>
                  <a:pt x="1025718" y="397566"/>
                </a:cubicBezTo>
                <a:cubicBezTo>
                  <a:pt x="1036571" y="398843"/>
                  <a:pt x="1046663" y="404310"/>
                  <a:pt x="1057524" y="405517"/>
                </a:cubicBezTo>
                <a:cubicBezTo>
                  <a:pt x="1094497" y="409625"/>
                  <a:pt x="1131736" y="410818"/>
                  <a:pt x="1168842" y="413468"/>
                </a:cubicBezTo>
                <a:cubicBezTo>
                  <a:pt x="1245705" y="410818"/>
                  <a:pt x="1322663" y="410169"/>
                  <a:pt x="1399430" y="405517"/>
                </a:cubicBezTo>
                <a:cubicBezTo>
                  <a:pt x="1410338" y="404856"/>
                  <a:pt x="1420308" y="397671"/>
                  <a:pt x="1431235" y="397566"/>
                </a:cubicBezTo>
                <a:lnTo>
                  <a:pt x="3061252" y="389614"/>
                </a:lnTo>
                <a:lnTo>
                  <a:pt x="3331597" y="381663"/>
                </a:lnTo>
                <a:lnTo>
                  <a:pt x="3776870" y="373712"/>
                </a:lnTo>
                <a:cubicBezTo>
                  <a:pt x="3785229" y="373104"/>
                  <a:pt x="3771326" y="357886"/>
                  <a:pt x="3768918" y="349858"/>
                </a:cubicBezTo>
                <a:cubicBezTo>
                  <a:pt x="3760577" y="322056"/>
                  <a:pt x="3758674" y="291906"/>
                  <a:pt x="3737113" y="270345"/>
                </a:cubicBezTo>
                <a:cubicBezTo>
                  <a:pt x="3730356" y="263588"/>
                  <a:pt x="3720401" y="260791"/>
                  <a:pt x="3713259" y="254442"/>
                </a:cubicBezTo>
                <a:cubicBezTo>
                  <a:pt x="3696450" y="239501"/>
                  <a:pt x="3685668" y="216791"/>
                  <a:pt x="3665552" y="206734"/>
                </a:cubicBezTo>
                <a:cubicBezTo>
                  <a:pt x="3654950" y="201433"/>
                  <a:pt x="3644991" y="194580"/>
                  <a:pt x="3633746" y="190832"/>
                </a:cubicBezTo>
                <a:cubicBezTo>
                  <a:pt x="3620925" y="186558"/>
                  <a:pt x="3607321" y="185102"/>
                  <a:pt x="3593990" y="182880"/>
                </a:cubicBezTo>
                <a:cubicBezTo>
                  <a:pt x="3559603" y="177149"/>
                  <a:pt x="3525079" y="172279"/>
                  <a:pt x="3490623" y="166978"/>
                </a:cubicBezTo>
                <a:cubicBezTo>
                  <a:pt x="3511826" y="161677"/>
                  <a:pt x="3572418" y="163198"/>
                  <a:pt x="3554233" y="151075"/>
                </a:cubicBezTo>
                <a:cubicBezTo>
                  <a:pt x="3499551" y="114621"/>
                  <a:pt x="3524657" y="125314"/>
                  <a:pt x="3482672" y="111319"/>
                </a:cubicBezTo>
                <a:cubicBezTo>
                  <a:pt x="3467423" y="96070"/>
                  <a:pt x="3458654" y="80190"/>
                  <a:pt x="3434964" y="79513"/>
                </a:cubicBezTo>
                <a:cubicBezTo>
                  <a:pt x="3286943" y="75284"/>
                  <a:pt x="2293469" y="64484"/>
                  <a:pt x="2218414" y="63611"/>
                </a:cubicBezTo>
                <a:cubicBezTo>
                  <a:pt x="2152222" y="47063"/>
                  <a:pt x="2217665" y="67213"/>
                  <a:pt x="2162755" y="39757"/>
                </a:cubicBezTo>
                <a:cubicBezTo>
                  <a:pt x="2140625" y="28692"/>
                  <a:pt x="2097560" y="15375"/>
                  <a:pt x="2075291" y="7952"/>
                </a:cubicBezTo>
                <a:cubicBezTo>
                  <a:pt x="2022282" y="10602"/>
                  <a:pt x="1969340" y="15903"/>
                  <a:pt x="1916265" y="15903"/>
                </a:cubicBezTo>
                <a:cubicBezTo>
                  <a:pt x="1179313" y="15903"/>
                  <a:pt x="2029391" y="3674"/>
                  <a:pt x="1423284" y="0"/>
                </a:cubicBezTo>
                <a:lnTo>
                  <a:pt x="333955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8834" y="6231562"/>
            <a:ext cx="11446553" cy="1031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502217" y="4441552"/>
            <a:ext cx="1284102" cy="1009211"/>
          </a:xfrm>
          <a:custGeom>
            <a:avLst/>
            <a:gdLst>
              <a:gd name="connsiteX0" fmla="*/ 109243 w 1284102"/>
              <a:gd name="connsiteY0" fmla="*/ 1003300 h 1010345"/>
              <a:gd name="connsiteX1" fmla="*/ 109243 w 1284102"/>
              <a:gd name="connsiteY1" fmla="*/ 1003300 h 1010345"/>
              <a:gd name="connsiteX2" fmla="*/ 1201443 w 1284102"/>
              <a:gd name="connsiteY2" fmla="*/ 1003300 h 1010345"/>
              <a:gd name="connsiteX3" fmla="*/ 1226843 w 1284102"/>
              <a:gd name="connsiteY3" fmla="*/ 990600 h 1010345"/>
              <a:gd name="connsiteX4" fmla="*/ 1239543 w 1284102"/>
              <a:gd name="connsiteY4" fmla="*/ 971550 h 1010345"/>
              <a:gd name="connsiteX5" fmla="*/ 1277643 w 1284102"/>
              <a:gd name="connsiteY5" fmla="*/ 933450 h 1010345"/>
              <a:gd name="connsiteX6" fmla="*/ 1277643 w 1284102"/>
              <a:gd name="connsiteY6" fmla="*/ 889000 h 1010345"/>
              <a:gd name="connsiteX7" fmla="*/ 1271293 w 1284102"/>
              <a:gd name="connsiteY7" fmla="*/ 869950 h 1010345"/>
              <a:gd name="connsiteX8" fmla="*/ 1252243 w 1284102"/>
              <a:gd name="connsiteY8" fmla="*/ 863600 h 1010345"/>
              <a:gd name="connsiteX9" fmla="*/ 1226843 w 1284102"/>
              <a:gd name="connsiteY9" fmla="*/ 850900 h 1010345"/>
              <a:gd name="connsiteX10" fmla="*/ 1207793 w 1284102"/>
              <a:gd name="connsiteY10" fmla="*/ 838200 h 1010345"/>
              <a:gd name="connsiteX11" fmla="*/ 1169693 w 1284102"/>
              <a:gd name="connsiteY11" fmla="*/ 825500 h 1010345"/>
              <a:gd name="connsiteX12" fmla="*/ 1150643 w 1284102"/>
              <a:gd name="connsiteY12" fmla="*/ 819150 h 1010345"/>
              <a:gd name="connsiteX13" fmla="*/ 1182393 w 1284102"/>
              <a:gd name="connsiteY13" fmla="*/ 774700 h 1010345"/>
              <a:gd name="connsiteX14" fmla="*/ 1195093 w 1284102"/>
              <a:gd name="connsiteY14" fmla="*/ 736600 h 1010345"/>
              <a:gd name="connsiteX15" fmla="*/ 1169693 w 1284102"/>
              <a:gd name="connsiteY15" fmla="*/ 666750 h 1010345"/>
              <a:gd name="connsiteX16" fmla="*/ 1144293 w 1284102"/>
              <a:gd name="connsiteY16" fmla="*/ 660400 h 1010345"/>
              <a:gd name="connsiteX17" fmla="*/ 1125243 w 1284102"/>
              <a:gd name="connsiteY17" fmla="*/ 647700 h 1010345"/>
              <a:gd name="connsiteX18" fmla="*/ 1106193 w 1284102"/>
              <a:gd name="connsiteY18" fmla="*/ 641350 h 1010345"/>
              <a:gd name="connsiteX19" fmla="*/ 1125243 w 1284102"/>
              <a:gd name="connsiteY19" fmla="*/ 622300 h 1010345"/>
              <a:gd name="connsiteX20" fmla="*/ 1156993 w 1284102"/>
              <a:gd name="connsiteY20" fmla="*/ 577850 h 1010345"/>
              <a:gd name="connsiteX21" fmla="*/ 1163343 w 1284102"/>
              <a:gd name="connsiteY21" fmla="*/ 558800 h 1010345"/>
              <a:gd name="connsiteX22" fmla="*/ 1169693 w 1284102"/>
              <a:gd name="connsiteY22" fmla="*/ 533400 h 1010345"/>
              <a:gd name="connsiteX23" fmla="*/ 1182393 w 1284102"/>
              <a:gd name="connsiteY23" fmla="*/ 514350 h 1010345"/>
              <a:gd name="connsiteX24" fmla="*/ 1156993 w 1284102"/>
              <a:gd name="connsiteY24" fmla="*/ 412750 h 1010345"/>
              <a:gd name="connsiteX25" fmla="*/ 1137943 w 1284102"/>
              <a:gd name="connsiteY25" fmla="*/ 400050 h 1010345"/>
              <a:gd name="connsiteX26" fmla="*/ 1112543 w 1284102"/>
              <a:gd name="connsiteY26" fmla="*/ 330200 h 1010345"/>
              <a:gd name="connsiteX27" fmla="*/ 1106193 w 1284102"/>
              <a:gd name="connsiteY27" fmla="*/ 311150 h 1010345"/>
              <a:gd name="connsiteX28" fmla="*/ 1061743 w 1284102"/>
              <a:gd name="connsiteY28" fmla="*/ 292100 h 1010345"/>
              <a:gd name="connsiteX29" fmla="*/ 1042693 w 1284102"/>
              <a:gd name="connsiteY29" fmla="*/ 279400 h 1010345"/>
              <a:gd name="connsiteX30" fmla="*/ 1023643 w 1284102"/>
              <a:gd name="connsiteY30" fmla="*/ 273050 h 1010345"/>
              <a:gd name="connsiteX31" fmla="*/ 1042693 w 1284102"/>
              <a:gd name="connsiteY31" fmla="*/ 254000 h 1010345"/>
              <a:gd name="connsiteX32" fmla="*/ 1049043 w 1284102"/>
              <a:gd name="connsiteY32" fmla="*/ 171450 h 1010345"/>
              <a:gd name="connsiteX33" fmla="*/ 1023643 w 1284102"/>
              <a:gd name="connsiteY33" fmla="*/ 152400 h 1010345"/>
              <a:gd name="connsiteX34" fmla="*/ 1010943 w 1284102"/>
              <a:gd name="connsiteY34" fmla="*/ 133350 h 1010345"/>
              <a:gd name="connsiteX35" fmla="*/ 991893 w 1284102"/>
              <a:gd name="connsiteY35" fmla="*/ 120650 h 1010345"/>
              <a:gd name="connsiteX36" fmla="*/ 972843 w 1284102"/>
              <a:gd name="connsiteY36" fmla="*/ 101600 h 1010345"/>
              <a:gd name="connsiteX37" fmla="*/ 934743 w 1284102"/>
              <a:gd name="connsiteY37" fmla="*/ 82550 h 1010345"/>
              <a:gd name="connsiteX38" fmla="*/ 845843 w 1284102"/>
              <a:gd name="connsiteY38" fmla="*/ 88900 h 1010345"/>
              <a:gd name="connsiteX39" fmla="*/ 826793 w 1284102"/>
              <a:gd name="connsiteY39" fmla="*/ 107950 h 1010345"/>
              <a:gd name="connsiteX40" fmla="*/ 814093 w 1284102"/>
              <a:gd name="connsiteY40" fmla="*/ 146050 h 1010345"/>
              <a:gd name="connsiteX41" fmla="*/ 820443 w 1284102"/>
              <a:gd name="connsiteY41" fmla="*/ 107950 h 1010345"/>
              <a:gd name="connsiteX42" fmla="*/ 814093 w 1284102"/>
              <a:gd name="connsiteY42" fmla="*/ 50800 h 1010345"/>
              <a:gd name="connsiteX43" fmla="*/ 795043 w 1284102"/>
              <a:gd name="connsiteY43" fmla="*/ 31750 h 1010345"/>
              <a:gd name="connsiteX44" fmla="*/ 737893 w 1284102"/>
              <a:gd name="connsiteY44" fmla="*/ 0 h 1010345"/>
              <a:gd name="connsiteX45" fmla="*/ 661693 w 1284102"/>
              <a:gd name="connsiteY45" fmla="*/ 6350 h 1010345"/>
              <a:gd name="connsiteX46" fmla="*/ 655343 w 1284102"/>
              <a:gd name="connsiteY46" fmla="*/ 25400 h 1010345"/>
              <a:gd name="connsiteX47" fmla="*/ 629943 w 1284102"/>
              <a:gd name="connsiteY47" fmla="*/ 63500 h 1010345"/>
              <a:gd name="connsiteX48" fmla="*/ 623593 w 1284102"/>
              <a:gd name="connsiteY48" fmla="*/ 82550 h 1010345"/>
              <a:gd name="connsiteX49" fmla="*/ 604543 w 1284102"/>
              <a:gd name="connsiteY49" fmla="*/ 95250 h 1010345"/>
              <a:gd name="connsiteX50" fmla="*/ 572793 w 1284102"/>
              <a:gd name="connsiteY50" fmla="*/ 88900 h 1010345"/>
              <a:gd name="connsiteX51" fmla="*/ 541043 w 1284102"/>
              <a:gd name="connsiteY51" fmla="*/ 50800 h 1010345"/>
              <a:gd name="connsiteX52" fmla="*/ 502943 w 1284102"/>
              <a:gd name="connsiteY52" fmla="*/ 19050 h 1010345"/>
              <a:gd name="connsiteX53" fmla="*/ 331493 w 1284102"/>
              <a:gd name="connsiteY53" fmla="*/ 57150 h 1010345"/>
              <a:gd name="connsiteX54" fmla="*/ 312443 w 1284102"/>
              <a:gd name="connsiteY54" fmla="*/ 82550 h 1010345"/>
              <a:gd name="connsiteX55" fmla="*/ 306093 w 1284102"/>
              <a:gd name="connsiteY55" fmla="*/ 107950 h 1010345"/>
              <a:gd name="connsiteX56" fmla="*/ 261643 w 1284102"/>
              <a:gd name="connsiteY56" fmla="*/ 152400 h 1010345"/>
              <a:gd name="connsiteX57" fmla="*/ 229893 w 1284102"/>
              <a:gd name="connsiteY57" fmla="*/ 165100 h 1010345"/>
              <a:gd name="connsiteX58" fmla="*/ 210843 w 1284102"/>
              <a:gd name="connsiteY58" fmla="*/ 184150 h 1010345"/>
              <a:gd name="connsiteX59" fmla="*/ 248943 w 1284102"/>
              <a:gd name="connsiteY59" fmla="*/ 209550 h 1010345"/>
              <a:gd name="connsiteX60" fmla="*/ 312443 w 1284102"/>
              <a:gd name="connsiteY60" fmla="*/ 228600 h 1010345"/>
              <a:gd name="connsiteX61" fmla="*/ 287043 w 1284102"/>
              <a:gd name="connsiteY61" fmla="*/ 247650 h 1010345"/>
              <a:gd name="connsiteX62" fmla="*/ 191793 w 1284102"/>
              <a:gd name="connsiteY62" fmla="*/ 260350 h 1010345"/>
              <a:gd name="connsiteX63" fmla="*/ 147343 w 1284102"/>
              <a:gd name="connsiteY63" fmla="*/ 266700 h 1010345"/>
              <a:gd name="connsiteX64" fmla="*/ 128293 w 1284102"/>
              <a:gd name="connsiteY64" fmla="*/ 273050 h 1010345"/>
              <a:gd name="connsiteX65" fmla="*/ 102893 w 1284102"/>
              <a:gd name="connsiteY65" fmla="*/ 279400 h 1010345"/>
              <a:gd name="connsiteX66" fmla="*/ 90193 w 1284102"/>
              <a:gd name="connsiteY66" fmla="*/ 298450 h 1010345"/>
              <a:gd name="connsiteX67" fmla="*/ 102893 w 1284102"/>
              <a:gd name="connsiteY67" fmla="*/ 323850 h 1010345"/>
              <a:gd name="connsiteX68" fmla="*/ 147343 w 1284102"/>
              <a:gd name="connsiteY68" fmla="*/ 349250 h 1010345"/>
              <a:gd name="connsiteX69" fmla="*/ 172743 w 1284102"/>
              <a:gd name="connsiteY69" fmla="*/ 355600 h 1010345"/>
              <a:gd name="connsiteX70" fmla="*/ 223543 w 1284102"/>
              <a:gd name="connsiteY70" fmla="*/ 381000 h 1010345"/>
              <a:gd name="connsiteX71" fmla="*/ 261643 w 1284102"/>
              <a:gd name="connsiteY71" fmla="*/ 393700 h 1010345"/>
              <a:gd name="connsiteX72" fmla="*/ 236243 w 1284102"/>
              <a:gd name="connsiteY72" fmla="*/ 406400 h 1010345"/>
              <a:gd name="connsiteX73" fmla="*/ 198143 w 1284102"/>
              <a:gd name="connsiteY73" fmla="*/ 419100 h 1010345"/>
              <a:gd name="connsiteX74" fmla="*/ 134643 w 1284102"/>
              <a:gd name="connsiteY74" fmla="*/ 444500 h 1010345"/>
              <a:gd name="connsiteX75" fmla="*/ 128293 w 1284102"/>
              <a:gd name="connsiteY75" fmla="*/ 596900 h 1010345"/>
              <a:gd name="connsiteX76" fmla="*/ 179093 w 1284102"/>
              <a:gd name="connsiteY76" fmla="*/ 615950 h 1010345"/>
              <a:gd name="connsiteX77" fmla="*/ 90193 w 1284102"/>
              <a:gd name="connsiteY77" fmla="*/ 635000 h 1010345"/>
              <a:gd name="connsiteX78" fmla="*/ 33043 w 1284102"/>
              <a:gd name="connsiteY78" fmla="*/ 654050 h 1010345"/>
              <a:gd name="connsiteX79" fmla="*/ 13993 w 1284102"/>
              <a:gd name="connsiteY79" fmla="*/ 666750 h 1010345"/>
              <a:gd name="connsiteX80" fmla="*/ 7643 w 1284102"/>
              <a:gd name="connsiteY80" fmla="*/ 692150 h 1010345"/>
              <a:gd name="connsiteX81" fmla="*/ 33043 w 1284102"/>
              <a:gd name="connsiteY81" fmla="*/ 749300 h 1010345"/>
              <a:gd name="connsiteX82" fmla="*/ 96543 w 1284102"/>
              <a:gd name="connsiteY82" fmla="*/ 768350 h 1010345"/>
              <a:gd name="connsiteX83" fmla="*/ 115593 w 1284102"/>
              <a:gd name="connsiteY83" fmla="*/ 781050 h 1010345"/>
              <a:gd name="connsiteX84" fmla="*/ 96543 w 1284102"/>
              <a:gd name="connsiteY84" fmla="*/ 787400 h 1010345"/>
              <a:gd name="connsiteX85" fmla="*/ 58443 w 1284102"/>
              <a:gd name="connsiteY85" fmla="*/ 793750 h 1010345"/>
              <a:gd name="connsiteX86" fmla="*/ 33043 w 1284102"/>
              <a:gd name="connsiteY86" fmla="*/ 800100 h 1010345"/>
              <a:gd name="connsiteX87" fmla="*/ 13993 w 1284102"/>
              <a:gd name="connsiteY87" fmla="*/ 812800 h 1010345"/>
              <a:gd name="connsiteX88" fmla="*/ 13993 w 1284102"/>
              <a:gd name="connsiteY88" fmla="*/ 920750 h 1010345"/>
              <a:gd name="connsiteX89" fmla="*/ 20343 w 1284102"/>
              <a:gd name="connsiteY89" fmla="*/ 946150 h 1010345"/>
              <a:gd name="connsiteX90" fmla="*/ 39393 w 1284102"/>
              <a:gd name="connsiteY90" fmla="*/ 952500 h 1010345"/>
              <a:gd name="connsiteX91" fmla="*/ 64793 w 1284102"/>
              <a:gd name="connsiteY91" fmla="*/ 958850 h 1010345"/>
              <a:gd name="connsiteX92" fmla="*/ 109243 w 1284102"/>
              <a:gd name="connsiteY92" fmla="*/ 984250 h 1010345"/>
              <a:gd name="connsiteX93" fmla="*/ 109243 w 1284102"/>
              <a:gd name="connsiteY93" fmla="*/ 1003300 h 1010345"/>
              <a:gd name="connsiteX0" fmla="*/ 109243 w 1284102"/>
              <a:gd name="connsiteY0" fmla="*/ 984250 h 1009692"/>
              <a:gd name="connsiteX1" fmla="*/ 109243 w 1284102"/>
              <a:gd name="connsiteY1" fmla="*/ 1003300 h 1009692"/>
              <a:gd name="connsiteX2" fmla="*/ 1201443 w 1284102"/>
              <a:gd name="connsiteY2" fmla="*/ 1003300 h 1009692"/>
              <a:gd name="connsiteX3" fmla="*/ 1226843 w 1284102"/>
              <a:gd name="connsiteY3" fmla="*/ 990600 h 1009692"/>
              <a:gd name="connsiteX4" fmla="*/ 1239543 w 1284102"/>
              <a:gd name="connsiteY4" fmla="*/ 971550 h 1009692"/>
              <a:gd name="connsiteX5" fmla="*/ 1277643 w 1284102"/>
              <a:gd name="connsiteY5" fmla="*/ 933450 h 1009692"/>
              <a:gd name="connsiteX6" fmla="*/ 1277643 w 1284102"/>
              <a:gd name="connsiteY6" fmla="*/ 889000 h 1009692"/>
              <a:gd name="connsiteX7" fmla="*/ 1271293 w 1284102"/>
              <a:gd name="connsiteY7" fmla="*/ 869950 h 1009692"/>
              <a:gd name="connsiteX8" fmla="*/ 1252243 w 1284102"/>
              <a:gd name="connsiteY8" fmla="*/ 863600 h 1009692"/>
              <a:gd name="connsiteX9" fmla="*/ 1226843 w 1284102"/>
              <a:gd name="connsiteY9" fmla="*/ 850900 h 1009692"/>
              <a:gd name="connsiteX10" fmla="*/ 1207793 w 1284102"/>
              <a:gd name="connsiteY10" fmla="*/ 838200 h 1009692"/>
              <a:gd name="connsiteX11" fmla="*/ 1169693 w 1284102"/>
              <a:gd name="connsiteY11" fmla="*/ 825500 h 1009692"/>
              <a:gd name="connsiteX12" fmla="*/ 1150643 w 1284102"/>
              <a:gd name="connsiteY12" fmla="*/ 819150 h 1009692"/>
              <a:gd name="connsiteX13" fmla="*/ 1182393 w 1284102"/>
              <a:gd name="connsiteY13" fmla="*/ 774700 h 1009692"/>
              <a:gd name="connsiteX14" fmla="*/ 1195093 w 1284102"/>
              <a:gd name="connsiteY14" fmla="*/ 736600 h 1009692"/>
              <a:gd name="connsiteX15" fmla="*/ 1169693 w 1284102"/>
              <a:gd name="connsiteY15" fmla="*/ 666750 h 1009692"/>
              <a:gd name="connsiteX16" fmla="*/ 1144293 w 1284102"/>
              <a:gd name="connsiteY16" fmla="*/ 660400 h 1009692"/>
              <a:gd name="connsiteX17" fmla="*/ 1125243 w 1284102"/>
              <a:gd name="connsiteY17" fmla="*/ 647700 h 1009692"/>
              <a:gd name="connsiteX18" fmla="*/ 1106193 w 1284102"/>
              <a:gd name="connsiteY18" fmla="*/ 641350 h 1009692"/>
              <a:gd name="connsiteX19" fmla="*/ 1125243 w 1284102"/>
              <a:gd name="connsiteY19" fmla="*/ 622300 h 1009692"/>
              <a:gd name="connsiteX20" fmla="*/ 1156993 w 1284102"/>
              <a:gd name="connsiteY20" fmla="*/ 577850 h 1009692"/>
              <a:gd name="connsiteX21" fmla="*/ 1163343 w 1284102"/>
              <a:gd name="connsiteY21" fmla="*/ 558800 h 1009692"/>
              <a:gd name="connsiteX22" fmla="*/ 1169693 w 1284102"/>
              <a:gd name="connsiteY22" fmla="*/ 533400 h 1009692"/>
              <a:gd name="connsiteX23" fmla="*/ 1182393 w 1284102"/>
              <a:gd name="connsiteY23" fmla="*/ 514350 h 1009692"/>
              <a:gd name="connsiteX24" fmla="*/ 1156993 w 1284102"/>
              <a:gd name="connsiteY24" fmla="*/ 412750 h 1009692"/>
              <a:gd name="connsiteX25" fmla="*/ 1137943 w 1284102"/>
              <a:gd name="connsiteY25" fmla="*/ 400050 h 1009692"/>
              <a:gd name="connsiteX26" fmla="*/ 1112543 w 1284102"/>
              <a:gd name="connsiteY26" fmla="*/ 330200 h 1009692"/>
              <a:gd name="connsiteX27" fmla="*/ 1106193 w 1284102"/>
              <a:gd name="connsiteY27" fmla="*/ 311150 h 1009692"/>
              <a:gd name="connsiteX28" fmla="*/ 1061743 w 1284102"/>
              <a:gd name="connsiteY28" fmla="*/ 292100 h 1009692"/>
              <a:gd name="connsiteX29" fmla="*/ 1042693 w 1284102"/>
              <a:gd name="connsiteY29" fmla="*/ 279400 h 1009692"/>
              <a:gd name="connsiteX30" fmla="*/ 1023643 w 1284102"/>
              <a:gd name="connsiteY30" fmla="*/ 273050 h 1009692"/>
              <a:gd name="connsiteX31" fmla="*/ 1042693 w 1284102"/>
              <a:gd name="connsiteY31" fmla="*/ 254000 h 1009692"/>
              <a:gd name="connsiteX32" fmla="*/ 1049043 w 1284102"/>
              <a:gd name="connsiteY32" fmla="*/ 171450 h 1009692"/>
              <a:gd name="connsiteX33" fmla="*/ 1023643 w 1284102"/>
              <a:gd name="connsiteY33" fmla="*/ 152400 h 1009692"/>
              <a:gd name="connsiteX34" fmla="*/ 1010943 w 1284102"/>
              <a:gd name="connsiteY34" fmla="*/ 133350 h 1009692"/>
              <a:gd name="connsiteX35" fmla="*/ 991893 w 1284102"/>
              <a:gd name="connsiteY35" fmla="*/ 120650 h 1009692"/>
              <a:gd name="connsiteX36" fmla="*/ 972843 w 1284102"/>
              <a:gd name="connsiteY36" fmla="*/ 101600 h 1009692"/>
              <a:gd name="connsiteX37" fmla="*/ 934743 w 1284102"/>
              <a:gd name="connsiteY37" fmla="*/ 82550 h 1009692"/>
              <a:gd name="connsiteX38" fmla="*/ 845843 w 1284102"/>
              <a:gd name="connsiteY38" fmla="*/ 88900 h 1009692"/>
              <a:gd name="connsiteX39" fmla="*/ 826793 w 1284102"/>
              <a:gd name="connsiteY39" fmla="*/ 107950 h 1009692"/>
              <a:gd name="connsiteX40" fmla="*/ 814093 w 1284102"/>
              <a:gd name="connsiteY40" fmla="*/ 146050 h 1009692"/>
              <a:gd name="connsiteX41" fmla="*/ 820443 w 1284102"/>
              <a:gd name="connsiteY41" fmla="*/ 107950 h 1009692"/>
              <a:gd name="connsiteX42" fmla="*/ 814093 w 1284102"/>
              <a:gd name="connsiteY42" fmla="*/ 50800 h 1009692"/>
              <a:gd name="connsiteX43" fmla="*/ 795043 w 1284102"/>
              <a:gd name="connsiteY43" fmla="*/ 31750 h 1009692"/>
              <a:gd name="connsiteX44" fmla="*/ 737893 w 1284102"/>
              <a:gd name="connsiteY44" fmla="*/ 0 h 1009692"/>
              <a:gd name="connsiteX45" fmla="*/ 661693 w 1284102"/>
              <a:gd name="connsiteY45" fmla="*/ 6350 h 1009692"/>
              <a:gd name="connsiteX46" fmla="*/ 655343 w 1284102"/>
              <a:gd name="connsiteY46" fmla="*/ 25400 h 1009692"/>
              <a:gd name="connsiteX47" fmla="*/ 629943 w 1284102"/>
              <a:gd name="connsiteY47" fmla="*/ 63500 h 1009692"/>
              <a:gd name="connsiteX48" fmla="*/ 623593 w 1284102"/>
              <a:gd name="connsiteY48" fmla="*/ 82550 h 1009692"/>
              <a:gd name="connsiteX49" fmla="*/ 604543 w 1284102"/>
              <a:gd name="connsiteY49" fmla="*/ 95250 h 1009692"/>
              <a:gd name="connsiteX50" fmla="*/ 572793 w 1284102"/>
              <a:gd name="connsiteY50" fmla="*/ 88900 h 1009692"/>
              <a:gd name="connsiteX51" fmla="*/ 541043 w 1284102"/>
              <a:gd name="connsiteY51" fmla="*/ 50800 h 1009692"/>
              <a:gd name="connsiteX52" fmla="*/ 502943 w 1284102"/>
              <a:gd name="connsiteY52" fmla="*/ 19050 h 1009692"/>
              <a:gd name="connsiteX53" fmla="*/ 331493 w 1284102"/>
              <a:gd name="connsiteY53" fmla="*/ 57150 h 1009692"/>
              <a:gd name="connsiteX54" fmla="*/ 312443 w 1284102"/>
              <a:gd name="connsiteY54" fmla="*/ 82550 h 1009692"/>
              <a:gd name="connsiteX55" fmla="*/ 306093 w 1284102"/>
              <a:gd name="connsiteY55" fmla="*/ 107950 h 1009692"/>
              <a:gd name="connsiteX56" fmla="*/ 261643 w 1284102"/>
              <a:gd name="connsiteY56" fmla="*/ 152400 h 1009692"/>
              <a:gd name="connsiteX57" fmla="*/ 229893 w 1284102"/>
              <a:gd name="connsiteY57" fmla="*/ 165100 h 1009692"/>
              <a:gd name="connsiteX58" fmla="*/ 210843 w 1284102"/>
              <a:gd name="connsiteY58" fmla="*/ 184150 h 1009692"/>
              <a:gd name="connsiteX59" fmla="*/ 248943 w 1284102"/>
              <a:gd name="connsiteY59" fmla="*/ 209550 h 1009692"/>
              <a:gd name="connsiteX60" fmla="*/ 312443 w 1284102"/>
              <a:gd name="connsiteY60" fmla="*/ 228600 h 1009692"/>
              <a:gd name="connsiteX61" fmla="*/ 287043 w 1284102"/>
              <a:gd name="connsiteY61" fmla="*/ 247650 h 1009692"/>
              <a:gd name="connsiteX62" fmla="*/ 191793 w 1284102"/>
              <a:gd name="connsiteY62" fmla="*/ 260350 h 1009692"/>
              <a:gd name="connsiteX63" fmla="*/ 147343 w 1284102"/>
              <a:gd name="connsiteY63" fmla="*/ 266700 h 1009692"/>
              <a:gd name="connsiteX64" fmla="*/ 128293 w 1284102"/>
              <a:gd name="connsiteY64" fmla="*/ 273050 h 1009692"/>
              <a:gd name="connsiteX65" fmla="*/ 102893 w 1284102"/>
              <a:gd name="connsiteY65" fmla="*/ 279400 h 1009692"/>
              <a:gd name="connsiteX66" fmla="*/ 90193 w 1284102"/>
              <a:gd name="connsiteY66" fmla="*/ 298450 h 1009692"/>
              <a:gd name="connsiteX67" fmla="*/ 102893 w 1284102"/>
              <a:gd name="connsiteY67" fmla="*/ 323850 h 1009692"/>
              <a:gd name="connsiteX68" fmla="*/ 147343 w 1284102"/>
              <a:gd name="connsiteY68" fmla="*/ 349250 h 1009692"/>
              <a:gd name="connsiteX69" fmla="*/ 172743 w 1284102"/>
              <a:gd name="connsiteY69" fmla="*/ 355600 h 1009692"/>
              <a:gd name="connsiteX70" fmla="*/ 223543 w 1284102"/>
              <a:gd name="connsiteY70" fmla="*/ 381000 h 1009692"/>
              <a:gd name="connsiteX71" fmla="*/ 261643 w 1284102"/>
              <a:gd name="connsiteY71" fmla="*/ 393700 h 1009692"/>
              <a:gd name="connsiteX72" fmla="*/ 236243 w 1284102"/>
              <a:gd name="connsiteY72" fmla="*/ 406400 h 1009692"/>
              <a:gd name="connsiteX73" fmla="*/ 198143 w 1284102"/>
              <a:gd name="connsiteY73" fmla="*/ 419100 h 1009692"/>
              <a:gd name="connsiteX74" fmla="*/ 134643 w 1284102"/>
              <a:gd name="connsiteY74" fmla="*/ 444500 h 1009692"/>
              <a:gd name="connsiteX75" fmla="*/ 128293 w 1284102"/>
              <a:gd name="connsiteY75" fmla="*/ 596900 h 1009692"/>
              <a:gd name="connsiteX76" fmla="*/ 179093 w 1284102"/>
              <a:gd name="connsiteY76" fmla="*/ 615950 h 1009692"/>
              <a:gd name="connsiteX77" fmla="*/ 90193 w 1284102"/>
              <a:gd name="connsiteY77" fmla="*/ 635000 h 1009692"/>
              <a:gd name="connsiteX78" fmla="*/ 33043 w 1284102"/>
              <a:gd name="connsiteY78" fmla="*/ 654050 h 1009692"/>
              <a:gd name="connsiteX79" fmla="*/ 13993 w 1284102"/>
              <a:gd name="connsiteY79" fmla="*/ 666750 h 1009692"/>
              <a:gd name="connsiteX80" fmla="*/ 7643 w 1284102"/>
              <a:gd name="connsiteY80" fmla="*/ 692150 h 1009692"/>
              <a:gd name="connsiteX81" fmla="*/ 33043 w 1284102"/>
              <a:gd name="connsiteY81" fmla="*/ 749300 h 1009692"/>
              <a:gd name="connsiteX82" fmla="*/ 96543 w 1284102"/>
              <a:gd name="connsiteY82" fmla="*/ 768350 h 1009692"/>
              <a:gd name="connsiteX83" fmla="*/ 115593 w 1284102"/>
              <a:gd name="connsiteY83" fmla="*/ 781050 h 1009692"/>
              <a:gd name="connsiteX84" fmla="*/ 96543 w 1284102"/>
              <a:gd name="connsiteY84" fmla="*/ 787400 h 1009692"/>
              <a:gd name="connsiteX85" fmla="*/ 58443 w 1284102"/>
              <a:gd name="connsiteY85" fmla="*/ 793750 h 1009692"/>
              <a:gd name="connsiteX86" fmla="*/ 33043 w 1284102"/>
              <a:gd name="connsiteY86" fmla="*/ 800100 h 1009692"/>
              <a:gd name="connsiteX87" fmla="*/ 13993 w 1284102"/>
              <a:gd name="connsiteY87" fmla="*/ 812800 h 1009692"/>
              <a:gd name="connsiteX88" fmla="*/ 13993 w 1284102"/>
              <a:gd name="connsiteY88" fmla="*/ 920750 h 1009692"/>
              <a:gd name="connsiteX89" fmla="*/ 20343 w 1284102"/>
              <a:gd name="connsiteY89" fmla="*/ 946150 h 1009692"/>
              <a:gd name="connsiteX90" fmla="*/ 39393 w 1284102"/>
              <a:gd name="connsiteY90" fmla="*/ 952500 h 1009692"/>
              <a:gd name="connsiteX91" fmla="*/ 64793 w 1284102"/>
              <a:gd name="connsiteY91" fmla="*/ 958850 h 1009692"/>
              <a:gd name="connsiteX92" fmla="*/ 109243 w 1284102"/>
              <a:gd name="connsiteY92" fmla="*/ 984250 h 1009692"/>
              <a:gd name="connsiteX0" fmla="*/ 109243 w 1284102"/>
              <a:gd name="connsiteY0" fmla="*/ 984250 h 1081677"/>
              <a:gd name="connsiteX1" fmla="*/ 109243 w 1284102"/>
              <a:gd name="connsiteY1" fmla="*/ 1003300 h 1081677"/>
              <a:gd name="connsiteX2" fmla="*/ 1201443 w 1284102"/>
              <a:gd name="connsiteY2" fmla="*/ 1003300 h 1081677"/>
              <a:gd name="connsiteX3" fmla="*/ 1226843 w 1284102"/>
              <a:gd name="connsiteY3" fmla="*/ 990600 h 1081677"/>
              <a:gd name="connsiteX4" fmla="*/ 1239543 w 1284102"/>
              <a:gd name="connsiteY4" fmla="*/ 971550 h 1081677"/>
              <a:gd name="connsiteX5" fmla="*/ 1277643 w 1284102"/>
              <a:gd name="connsiteY5" fmla="*/ 933450 h 1081677"/>
              <a:gd name="connsiteX6" fmla="*/ 1277643 w 1284102"/>
              <a:gd name="connsiteY6" fmla="*/ 889000 h 1081677"/>
              <a:gd name="connsiteX7" fmla="*/ 1271293 w 1284102"/>
              <a:gd name="connsiteY7" fmla="*/ 869950 h 1081677"/>
              <a:gd name="connsiteX8" fmla="*/ 1252243 w 1284102"/>
              <a:gd name="connsiteY8" fmla="*/ 863600 h 1081677"/>
              <a:gd name="connsiteX9" fmla="*/ 1226843 w 1284102"/>
              <a:gd name="connsiteY9" fmla="*/ 850900 h 1081677"/>
              <a:gd name="connsiteX10" fmla="*/ 1207793 w 1284102"/>
              <a:gd name="connsiteY10" fmla="*/ 838200 h 1081677"/>
              <a:gd name="connsiteX11" fmla="*/ 1169693 w 1284102"/>
              <a:gd name="connsiteY11" fmla="*/ 825500 h 1081677"/>
              <a:gd name="connsiteX12" fmla="*/ 1150643 w 1284102"/>
              <a:gd name="connsiteY12" fmla="*/ 819150 h 1081677"/>
              <a:gd name="connsiteX13" fmla="*/ 1182393 w 1284102"/>
              <a:gd name="connsiteY13" fmla="*/ 774700 h 1081677"/>
              <a:gd name="connsiteX14" fmla="*/ 1195093 w 1284102"/>
              <a:gd name="connsiteY14" fmla="*/ 736600 h 1081677"/>
              <a:gd name="connsiteX15" fmla="*/ 1169693 w 1284102"/>
              <a:gd name="connsiteY15" fmla="*/ 666750 h 1081677"/>
              <a:gd name="connsiteX16" fmla="*/ 1144293 w 1284102"/>
              <a:gd name="connsiteY16" fmla="*/ 660400 h 1081677"/>
              <a:gd name="connsiteX17" fmla="*/ 1125243 w 1284102"/>
              <a:gd name="connsiteY17" fmla="*/ 647700 h 1081677"/>
              <a:gd name="connsiteX18" fmla="*/ 1106193 w 1284102"/>
              <a:gd name="connsiteY18" fmla="*/ 641350 h 1081677"/>
              <a:gd name="connsiteX19" fmla="*/ 1125243 w 1284102"/>
              <a:gd name="connsiteY19" fmla="*/ 622300 h 1081677"/>
              <a:gd name="connsiteX20" fmla="*/ 1156993 w 1284102"/>
              <a:gd name="connsiteY20" fmla="*/ 577850 h 1081677"/>
              <a:gd name="connsiteX21" fmla="*/ 1163343 w 1284102"/>
              <a:gd name="connsiteY21" fmla="*/ 558800 h 1081677"/>
              <a:gd name="connsiteX22" fmla="*/ 1169693 w 1284102"/>
              <a:gd name="connsiteY22" fmla="*/ 533400 h 1081677"/>
              <a:gd name="connsiteX23" fmla="*/ 1182393 w 1284102"/>
              <a:gd name="connsiteY23" fmla="*/ 514350 h 1081677"/>
              <a:gd name="connsiteX24" fmla="*/ 1156993 w 1284102"/>
              <a:gd name="connsiteY24" fmla="*/ 412750 h 1081677"/>
              <a:gd name="connsiteX25" fmla="*/ 1137943 w 1284102"/>
              <a:gd name="connsiteY25" fmla="*/ 400050 h 1081677"/>
              <a:gd name="connsiteX26" fmla="*/ 1112543 w 1284102"/>
              <a:gd name="connsiteY26" fmla="*/ 330200 h 1081677"/>
              <a:gd name="connsiteX27" fmla="*/ 1106193 w 1284102"/>
              <a:gd name="connsiteY27" fmla="*/ 311150 h 1081677"/>
              <a:gd name="connsiteX28" fmla="*/ 1061743 w 1284102"/>
              <a:gd name="connsiteY28" fmla="*/ 292100 h 1081677"/>
              <a:gd name="connsiteX29" fmla="*/ 1042693 w 1284102"/>
              <a:gd name="connsiteY29" fmla="*/ 279400 h 1081677"/>
              <a:gd name="connsiteX30" fmla="*/ 1023643 w 1284102"/>
              <a:gd name="connsiteY30" fmla="*/ 273050 h 1081677"/>
              <a:gd name="connsiteX31" fmla="*/ 1042693 w 1284102"/>
              <a:gd name="connsiteY31" fmla="*/ 254000 h 1081677"/>
              <a:gd name="connsiteX32" fmla="*/ 1049043 w 1284102"/>
              <a:gd name="connsiteY32" fmla="*/ 171450 h 1081677"/>
              <a:gd name="connsiteX33" fmla="*/ 1023643 w 1284102"/>
              <a:gd name="connsiteY33" fmla="*/ 152400 h 1081677"/>
              <a:gd name="connsiteX34" fmla="*/ 1010943 w 1284102"/>
              <a:gd name="connsiteY34" fmla="*/ 133350 h 1081677"/>
              <a:gd name="connsiteX35" fmla="*/ 991893 w 1284102"/>
              <a:gd name="connsiteY35" fmla="*/ 120650 h 1081677"/>
              <a:gd name="connsiteX36" fmla="*/ 972843 w 1284102"/>
              <a:gd name="connsiteY36" fmla="*/ 101600 h 1081677"/>
              <a:gd name="connsiteX37" fmla="*/ 934743 w 1284102"/>
              <a:gd name="connsiteY37" fmla="*/ 82550 h 1081677"/>
              <a:gd name="connsiteX38" fmla="*/ 845843 w 1284102"/>
              <a:gd name="connsiteY38" fmla="*/ 88900 h 1081677"/>
              <a:gd name="connsiteX39" fmla="*/ 826793 w 1284102"/>
              <a:gd name="connsiteY39" fmla="*/ 107950 h 1081677"/>
              <a:gd name="connsiteX40" fmla="*/ 814093 w 1284102"/>
              <a:gd name="connsiteY40" fmla="*/ 146050 h 1081677"/>
              <a:gd name="connsiteX41" fmla="*/ 820443 w 1284102"/>
              <a:gd name="connsiteY41" fmla="*/ 107950 h 1081677"/>
              <a:gd name="connsiteX42" fmla="*/ 814093 w 1284102"/>
              <a:gd name="connsiteY42" fmla="*/ 50800 h 1081677"/>
              <a:gd name="connsiteX43" fmla="*/ 795043 w 1284102"/>
              <a:gd name="connsiteY43" fmla="*/ 31750 h 1081677"/>
              <a:gd name="connsiteX44" fmla="*/ 737893 w 1284102"/>
              <a:gd name="connsiteY44" fmla="*/ 0 h 1081677"/>
              <a:gd name="connsiteX45" fmla="*/ 661693 w 1284102"/>
              <a:gd name="connsiteY45" fmla="*/ 6350 h 1081677"/>
              <a:gd name="connsiteX46" fmla="*/ 655343 w 1284102"/>
              <a:gd name="connsiteY46" fmla="*/ 25400 h 1081677"/>
              <a:gd name="connsiteX47" fmla="*/ 629943 w 1284102"/>
              <a:gd name="connsiteY47" fmla="*/ 63500 h 1081677"/>
              <a:gd name="connsiteX48" fmla="*/ 623593 w 1284102"/>
              <a:gd name="connsiteY48" fmla="*/ 82550 h 1081677"/>
              <a:gd name="connsiteX49" fmla="*/ 604543 w 1284102"/>
              <a:gd name="connsiteY49" fmla="*/ 95250 h 1081677"/>
              <a:gd name="connsiteX50" fmla="*/ 572793 w 1284102"/>
              <a:gd name="connsiteY50" fmla="*/ 88900 h 1081677"/>
              <a:gd name="connsiteX51" fmla="*/ 541043 w 1284102"/>
              <a:gd name="connsiteY51" fmla="*/ 50800 h 1081677"/>
              <a:gd name="connsiteX52" fmla="*/ 502943 w 1284102"/>
              <a:gd name="connsiteY52" fmla="*/ 19050 h 1081677"/>
              <a:gd name="connsiteX53" fmla="*/ 331493 w 1284102"/>
              <a:gd name="connsiteY53" fmla="*/ 57150 h 1081677"/>
              <a:gd name="connsiteX54" fmla="*/ 312443 w 1284102"/>
              <a:gd name="connsiteY54" fmla="*/ 82550 h 1081677"/>
              <a:gd name="connsiteX55" fmla="*/ 306093 w 1284102"/>
              <a:gd name="connsiteY55" fmla="*/ 107950 h 1081677"/>
              <a:gd name="connsiteX56" fmla="*/ 261643 w 1284102"/>
              <a:gd name="connsiteY56" fmla="*/ 152400 h 1081677"/>
              <a:gd name="connsiteX57" fmla="*/ 229893 w 1284102"/>
              <a:gd name="connsiteY57" fmla="*/ 165100 h 1081677"/>
              <a:gd name="connsiteX58" fmla="*/ 210843 w 1284102"/>
              <a:gd name="connsiteY58" fmla="*/ 184150 h 1081677"/>
              <a:gd name="connsiteX59" fmla="*/ 248943 w 1284102"/>
              <a:gd name="connsiteY59" fmla="*/ 209550 h 1081677"/>
              <a:gd name="connsiteX60" fmla="*/ 312443 w 1284102"/>
              <a:gd name="connsiteY60" fmla="*/ 228600 h 1081677"/>
              <a:gd name="connsiteX61" fmla="*/ 287043 w 1284102"/>
              <a:gd name="connsiteY61" fmla="*/ 247650 h 1081677"/>
              <a:gd name="connsiteX62" fmla="*/ 191793 w 1284102"/>
              <a:gd name="connsiteY62" fmla="*/ 260350 h 1081677"/>
              <a:gd name="connsiteX63" fmla="*/ 147343 w 1284102"/>
              <a:gd name="connsiteY63" fmla="*/ 266700 h 1081677"/>
              <a:gd name="connsiteX64" fmla="*/ 128293 w 1284102"/>
              <a:gd name="connsiteY64" fmla="*/ 273050 h 1081677"/>
              <a:gd name="connsiteX65" fmla="*/ 102893 w 1284102"/>
              <a:gd name="connsiteY65" fmla="*/ 279400 h 1081677"/>
              <a:gd name="connsiteX66" fmla="*/ 90193 w 1284102"/>
              <a:gd name="connsiteY66" fmla="*/ 298450 h 1081677"/>
              <a:gd name="connsiteX67" fmla="*/ 102893 w 1284102"/>
              <a:gd name="connsiteY67" fmla="*/ 323850 h 1081677"/>
              <a:gd name="connsiteX68" fmla="*/ 147343 w 1284102"/>
              <a:gd name="connsiteY68" fmla="*/ 349250 h 1081677"/>
              <a:gd name="connsiteX69" fmla="*/ 172743 w 1284102"/>
              <a:gd name="connsiteY69" fmla="*/ 355600 h 1081677"/>
              <a:gd name="connsiteX70" fmla="*/ 223543 w 1284102"/>
              <a:gd name="connsiteY70" fmla="*/ 381000 h 1081677"/>
              <a:gd name="connsiteX71" fmla="*/ 261643 w 1284102"/>
              <a:gd name="connsiteY71" fmla="*/ 393700 h 1081677"/>
              <a:gd name="connsiteX72" fmla="*/ 236243 w 1284102"/>
              <a:gd name="connsiteY72" fmla="*/ 406400 h 1081677"/>
              <a:gd name="connsiteX73" fmla="*/ 198143 w 1284102"/>
              <a:gd name="connsiteY73" fmla="*/ 419100 h 1081677"/>
              <a:gd name="connsiteX74" fmla="*/ 134643 w 1284102"/>
              <a:gd name="connsiteY74" fmla="*/ 444500 h 1081677"/>
              <a:gd name="connsiteX75" fmla="*/ 128293 w 1284102"/>
              <a:gd name="connsiteY75" fmla="*/ 596900 h 1081677"/>
              <a:gd name="connsiteX76" fmla="*/ 179093 w 1284102"/>
              <a:gd name="connsiteY76" fmla="*/ 615950 h 1081677"/>
              <a:gd name="connsiteX77" fmla="*/ 90193 w 1284102"/>
              <a:gd name="connsiteY77" fmla="*/ 635000 h 1081677"/>
              <a:gd name="connsiteX78" fmla="*/ 33043 w 1284102"/>
              <a:gd name="connsiteY78" fmla="*/ 654050 h 1081677"/>
              <a:gd name="connsiteX79" fmla="*/ 13993 w 1284102"/>
              <a:gd name="connsiteY79" fmla="*/ 666750 h 1081677"/>
              <a:gd name="connsiteX80" fmla="*/ 7643 w 1284102"/>
              <a:gd name="connsiteY80" fmla="*/ 692150 h 1081677"/>
              <a:gd name="connsiteX81" fmla="*/ 33043 w 1284102"/>
              <a:gd name="connsiteY81" fmla="*/ 749300 h 1081677"/>
              <a:gd name="connsiteX82" fmla="*/ 96543 w 1284102"/>
              <a:gd name="connsiteY82" fmla="*/ 768350 h 1081677"/>
              <a:gd name="connsiteX83" fmla="*/ 115593 w 1284102"/>
              <a:gd name="connsiteY83" fmla="*/ 781050 h 1081677"/>
              <a:gd name="connsiteX84" fmla="*/ 96543 w 1284102"/>
              <a:gd name="connsiteY84" fmla="*/ 787400 h 1081677"/>
              <a:gd name="connsiteX85" fmla="*/ 58443 w 1284102"/>
              <a:gd name="connsiteY85" fmla="*/ 793750 h 1081677"/>
              <a:gd name="connsiteX86" fmla="*/ 33043 w 1284102"/>
              <a:gd name="connsiteY86" fmla="*/ 800100 h 1081677"/>
              <a:gd name="connsiteX87" fmla="*/ 13993 w 1284102"/>
              <a:gd name="connsiteY87" fmla="*/ 812800 h 1081677"/>
              <a:gd name="connsiteX88" fmla="*/ 13993 w 1284102"/>
              <a:gd name="connsiteY88" fmla="*/ 920750 h 1081677"/>
              <a:gd name="connsiteX89" fmla="*/ 20343 w 1284102"/>
              <a:gd name="connsiteY89" fmla="*/ 946150 h 1081677"/>
              <a:gd name="connsiteX90" fmla="*/ 39393 w 1284102"/>
              <a:gd name="connsiteY90" fmla="*/ 952500 h 1081677"/>
              <a:gd name="connsiteX91" fmla="*/ 64793 w 1284102"/>
              <a:gd name="connsiteY91" fmla="*/ 958850 h 1081677"/>
              <a:gd name="connsiteX92" fmla="*/ 109243 w 1284102"/>
              <a:gd name="connsiteY92" fmla="*/ 984250 h 1081677"/>
              <a:gd name="connsiteX0" fmla="*/ 109243 w 1284102"/>
              <a:gd name="connsiteY0" fmla="*/ 984250 h 1011111"/>
              <a:gd name="connsiteX1" fmla="*/ 109243 w 1284102"/>
              <a:gd name="connsiteY1" fmla="*/ 1003300 h 1011111"/>
              <a:gd name="connsiteX2" fmla="*/ 1201443 w 1284102"/>
              <a:gd name="connsiteY2" fmla="*/ 1003300 h 1011111"/>
              <a:gd name="connsiteX3" fmla="*/ 1226843 w 1284102"/>
              <a:gd name="connsiteY3" fmla="*/ 990600 h 1011111"/>
              <a:gd name="connsiteX4" fmla="*/ 1239543 w 1284102"/>
              <a:gd name="connsiteY4" fmla="*/ 971550 h 1011111"/>
              <a:gd name="connsiteX5" fmla="*/ 1277643 w 1284102"/>
              <a:gd name="connsiteY5" fmla="*/ 933450 h 1011111"/>
              <a:gd name="connsiteX6" fmla="*/ 1277643 w 1284102"/>
              <a:gd name="connsiteY6" fmla="*/ 889000 h 1011111"/>
              <a:gd name="connsiteX7" fmla="*/ 1271293 w 1284102"/>
              <a:gd name="connsiteY7" fmla="*/ 869950 h 1011111"/>
              <a:gd name="connsiteX8" fmla="*/ 1252243 w 1284102"/>
              <a:gd name="connsiteY8" fmla="*/ 863600 h 1011111"/>
              <a:gd name="connsiteX9" fmla="*/ 1226843 w 1284102"/>
              <a:gd name="connsiteY9" fmla="*/ 850900 h 1011111"/>
              <a:gd name="connsiteX10" fmla="*/ 1207793 w 1284102"/>
              <a:gd name="connsiteY10" fmla="*/ 838200 h 1011111"/>
              <a:gd name="connsiteX11" fmla="*/ 1169693 w 1284102"/>
              <a:gd name="connsiteY11" fmla="*/ 825500 h 1011111"/>
              <a:gd name="connsiteX12" fmla="*/ 1150643 w 1284102"/>
              <a:gd name="connsiteY12" fmla="*/ 819150 h 1011111"/>
              <a:gd name="connsiteX13" fmla="*/ 1182393 w 1284102"/>
              <a:gd name="connsiteY13" fmla="*/ 774700 h 1011111"/>
              <a:gd name="connsiteX14" fmla="*/ 1195093 w 1284102"/>
              <a:gd name="connsiteY14" fmla="*/ 736600 h 1011111"/>
              <a:gd name="connsiteX15" fmla="*/ 1169693 w 1284102"/>
              <a:gd name="connsiteY15" fmla="*/ 666750 h 1011111"/>
              <a:gd name="connsiteX16" fmla="*/ 1144293 w 1284102"/>
              <a:gd name="connsiteY16" fmla="*/ 660400 h 1011111"/>
              <a:gd name="connsiteX17" fmla="*/ 1125243 w 1284102"/>
              <a:gd name="connsiteY17" fmla="*/ 647700 h 1011111"/>
              <a:gd name="connsiteX18" fmla="*/ 1106193 w 1284102"/>
              <a:gd name="connsiteY18" fmla="*/ 641350 h 1011111"/>
              <a:gd name="connsiteX19" fmla="*/ 1125243 w 1284102"/>
              <a:gd name="connsiteY19" fmla="*/ 622300 h 1011111"/>
              <a:gd name="connsiteX20" fmla="*/ 1156993 w 1284102"/>
              <a:gd name="connsiteY20" fmla="*/ 577850 h 1011111"/>
              <a:gd name="connsiteX21" fmla="*/ 1163343 w 1284102"/>
              <a:gd name="connsiteY21" fmla="*/ 558800 h 1011111"/>
              <a:gd name="connsiteX22" fmla="*/ 1169693 w 1284102"/>
              <a:gd name="connsiteY22" fmla="*/ 533400 h 1011111"/>
              <a:gd name="connsiteX23" fmla="*/ 1182393 w 1284102"/>
              <a:gd name="connsiteY23" fmla="*/ 514350 h 1011111"/>
              <a:gd name="connsiteX24" fmla="*/ 1156993 w 1284102"/>
              <a:gd name="connsiteY24" fmla="*/ 412750 h 1011111"/>
              <a:gd name="connsiteX25" fmla="*/ 1137943 w 1284102"/>
              <a:gd name="connsiteY25" fmla="*/ 400050 h 1011111"/>
              <a:gd name="connsiteX26" fmla="*/ 1112543 w 1284102"/>
              <a:gd name="connsiteY26" fmla="*/ 330200 h 1011111"/>
              <a:gd name="connsiteX27" fmla="*/ 1106193 w 1284102"/>
              <a:gd name="connsiteY27" fmla="*/ 311150 h 1011111"/>
              <a:gd name="connsiteX28" fmla="*/ 1061743 w 1284102"/>
              <a:gd name="connsiteY28" fmla="*/ 292100 h 1011111"/>
              <a:gd name="connsiteX29" fmla="*/ 1042693 w 1284102"/>
              <a:gd name="connsiteY29" fmla="*/ 279400 h 1011111"/>
              <a:gd name="connsiteX30" fmla="*/ 1023643 w 1284102"/>
              <a:gd name="connsiteY30" fmla="*/ 273050 h 1011111"/>
              <a:gd name="connsiteX31" fmla="*/ 1042693 w 1284102"/>
              <a:gd name="connsiteY31" fmla="*/ 254000 h 1011111"/>
              <a:gd name="connsiteX32" fmla="*/ 1049043 w 1284102"/>
              <a:gd name="connsiteY32" fmla="*/ 171450 h 1011111"/>
              <a:gd name="connsiteX33" fmla="*/ 1023643 w 1284102"/>
              <a:gd name="connsiteY33" fmla="*/ 152400 h 1011111"/>
              <a:gd name="connsiteX34" fmla="*/ 1010943 w 1284102"/>
              <a:gd name="connsiteY34" fmla="*/ 133350 h 1011111"/>
              <a:gd name="connsiteX35" fmla="*/ 991893 w 1284102"/>
              <a:gd name="connsiteY35" fmla="*/ 120650 h 1011111"/>
              <a:gd name="connsiteX36" fmla="*/ 972843 w 1284102"/>
              <a:gd name="connsiteY36" fmla="*/ 101600 h 1011111"/>
              <a:gd name="connsiteX37" fmla="*/ 934743 w 1284102"/>
              <a:gd name="connsiteY37" fmla="*/ 82550 h 1011111"/>
              <a:gd name="connsiteX38" fmla="*/ 845843 w 1284102"/>
              <a:gd name="connsiteY38" fmla="*/ 88900 h 1011111"/>
              <a:gd name="connsiteX39" fmla="*/ 826793 w 1284102"/>
              <a:gd name="connsiteY39" fmla="*/ 107950 h 1011111"/>
              <a:gd name="connsiteX40" fmla="*/ 814093 w 1284102"/>
              <a:gd name="connsiteY40" fmla="*/ 146050 h 1011111"/>
              <a:gd name="connsiteX41" fmla="*/ 820443 w 1284102"/>
              <a:gd name="connsiteY41" fmla="*/ 107950 h 1011111"/>
              <a:gd name="connsiteX42" fmla="*/ 814093 w 1284102"/>
              <a:gd name="connsiteY42" fmla="*/ 50800 h 1011111"/>
              <a:gd name="connsiteX43" fmla="*/ 795043 w 1284102"/>
              <a:gd name="connsiteY43" fmla="*/ 31750 h 1011111"/>
              <a:gd name="connsiteX44" fmla="*/ 737893 w 1284102"/>
              <a:gd name="connsiteY44" fmla="*/ 0 h 1011111"/>
              <a:gd name="connsiteX45" fmla="*/ 661693 w 1284102"/>
              <a:gd name="connsiteY45" fmla="*/ 6350 h 1011111"/>
              <a:gd name="connsiteX46" fmla="*/ 655343 w 1284102"/>
              <a:gd name="connsiteY46" fmla="*/ 25400 h 1011111"/>
              <a:gd name="connsiteX47" fmla="*/ 629943 w 1284102"/>
              <a:gd name="connsiteY47" fmla="*/ 63500 h 1011111"/>
              <a:gd name="connsiteX48" fmla="*/ 623593 w 1284102"/>
              <a:gd name="connsiteY48" fmla="*/ 82550 h 1011111"/>
              <a:gd name="connsiteX49" fmla="*/ 604543 w 1284102"/>
              <a:gd name="connsiteY49" fmla="*/ 95250 h 1011111"/>
              <a:gd name="connsiteX50" fmla="*/ 572793 w 1284102"/>
              <a:gd name="connsiteY50" fmla="*/ 88900 h 1011111"/>
              <a:gd name="connsiteX51" fmla="*/ 541043 w 1284102"/>
              <a:gd name="connsiteY51" fmla="*/ 50800 h 1011111"/>
              <a:gd name="connsiteX52" fmla="*/ 502943 w 1284102"/>
              <a:gd name="connsiteY52" fmla="*/ 19050 h 1011111"/>
              <a:gd name="connsiteX53" fmla="*/ 331493 w 1284102"/>
              <a:gd name="connsiteY53" fmla="*/ 57150 h 1011111"/>
              <a:gd name="connsiteX54" fmla="*/ 312443 w 1284102"/>
              <a:gd name="connsiteY54" fmla="*/ 82550 h 1011111"/>
              <a:gd name="connsiteX55" fmla="*/ 306093 w 1284102"/>
              <a:gd name="connsiteY55" fmla="*/ 107950 h 1011111"/>
              <a:gd name="connsiteX56" fmla="*/ 261643 w 1284102"/>
              <a:gd name="connsiteY56" fmla="*/ 152400 h 1011111"/>
              <a:gd name="connsiteX57" fmla="*/ 229893 w 1284102"/>
              <a:gd name="connsiteY57" fmla="*/ 165100 h 1011111"/>
              <a:gd name="connsiteX58" fmla="*/ 210843 w 1284102"/>
              <a:gd name="connsiteY58" fmla="*/ 184150 h 1011111"/>
              <a:gd name="connsiteX59" fmla="*/ 248943 w 1284102"/>
              <a:gd name="connsiteY59" fmla="*/ 209550 h 1011111"/>
              <a:gd name="connsiteX60" fmla="*/ 312443 w 1284102"/>
              <a:gd name="connsiteY60" fmla="*/ 228600 h 1011111"/>
              <a:gd name="connsiteX61" fmla="*/ 287043 w 1284102"/>
              <a:gd name="connsiteY61" fmla="*/ 247650 h 1011111"/>
              <a:gd name="connsiteX62" fmla="*/ 191793 w 1284102"/>
              <a:gd name="connsiteY62" fmla="*/ 260350 h 1011111"/>
              <a:gd name="connsiteX63" fmla="*/ 147343 w 1284102"/>
              <a:gd name="connsiteY63" fmla="*/ 266700 h 1011111"/>
              <a:gd name="connsiteX64" fmla="*/ 128293 w 1284102"/>
              <a:gd name="connsiteY64" fmla="*/ 273050 h 1011111"/>
              <a:gd name="connsiteX65" fmla="*/ 102893 w 1284102"/>
              <a:gd name="connsiteY65" fmla="*/ 279400 h 1011111"/>
              <a:gd name="connsiteX66" fmla="*/ 90193 w 1284102"/>
              <a:gd name="connsiteY66" fmla="*/ 298450 h 1011111"/>
              <a:gd name="connsiteX67" fmla="*/ 102893 w 1284102"/>
              <a:gd name="connsiteY67" fmla="*/ 323850 h 1011111"/>
              <a:gd name="connsiteX68" fmla="*/ 147343 w 1284102"/>
              <a:gd name="connsiteY68" fmla="*/ 349250 h 1011111"/>
              <a:gd name="connsiteX69" fmla="*/ 172743 w 1284102"/>
              <a:gd name="connsiteY69" fmla="*/ 355600 h 1011111"/>
              <a:gd name="connsiteX70" fmla="*/ 223543 w 1284102"/>
              <a:gd name="connsiteY70" fmla="*/ 381000 h 1011111"/>
              <a:gd name="connsiteX71" fmla="*/ 261643 w 1284102"/>
              <a:gd name="connsiteY71" fmla="*/ 393700 h 1011111"/>
              <a:gd name="connsiteX72" fmla="*/ 236243 w 1284102"/>
              <a:gd name="connsiteY72" fmla="*/ 406400 h 1011111"/>
              <a:gd name="connsiteX73" fmla="*/ 198143 w 1284102"/>
              <a:gd name="connsiteY73" fmla="*/ 419100 h 1011111"/>
              <a:gd name="connsiteX74" fmla="*/ 134643 w 1284102"/>
              <a:gd name="connsiteY74" fmla="*/ 444500 h 1011111"/>
              <a:gd name="connsiteX75" fmla="*/ 128293 w 1284102"/>
              <a:gd name="connsiteY75" fmla="*/ 596900 h 1011111"/>
              <a:gd name="connsiteX76" fmla="*/ 179093 w 1284102"/>
              <a:gd name="connsiteY76" fmla="*/ 615950 h 1011111"/>
              <a:gd name="connsiteX77" fmla="*/ 90193 w 1284102"/>
              <a:gd name="connsiteY77" fmla="*/ 635000 h 1011111"/>
              <a:gd name="connsiteX78" fmla="*/ 33043 w 1284102"/>
              <a:gd name="connsiteY78" fmla="*/ 654050 h 1011111"/>
              <a:gd name="connsiteX79" fmla="*/ 13993 w 1284102"/>
              <a:gd name="connsiteY79" fmla="*/ 666750 h 1011111"/>
              <a:gd name="connsiteX80" fmla="*/ 7643 w 1284102"/>
              <a:gd name="connsiteY80" fmla="*/ 692150 h 1011111"/>
              <a:gd name="connsiteX81" fmla="*/ 33043 w 1284102"/>
              <a:gd name="connsiteY81" fmla="*/ 749300 h 1011111"/>
              <a:gd name="connsiteX82" fmla="*/ 96543 w 1284102"/>
              <a:gd name="connsiteY82" fmla="*/ 768350 h 1011111"/>
              <a:gd name="connsiteX83" fmla="*/ 115593 w 1284102"/>
              <a:gd name="connsiteY83" fmla="*/ 781050 h 1011111"/>
              <a:gd name="connsiteX84" fmla="*/ 96543 w 1284102"/>
              <a:gd name="connsiteY84" fmla="*/ 787400 h 1011111"/>
              <a:gd name="connsiteX85" fmla="*/ 58443 w 1284102"/>
              <a:gd name="connsiteY85" fmla="*/ 793750 h 1011111"/>
              <a:gd name="connsiteX86" fmla="*/ 33043 w 1284102"/>
              <a:gd name="connsiteY86" fmla="*/ 800100 h 1011111"/>
              <a:gd name="connsiteX87" fmla="*/ 13993 w 1284102"/>
              <a:gd name="connsiteY87" fmla="*/ 812800 h 1011111"/>
              <a:gd name="connsiteX88" fmla="*/ 13993 w 1284102"/>
              <a:gd name="connsiteY88" fmla="*/ 920750 h 1011111"/>
              <a:gd name="connsiteX89" fmla="*/ 20343 w 1284102"/>
              <a:gd name="connsiteY89" fmla="*/ 946150 h 1011111"/>
              <a:gd name="connsiteX90" fmla="*/ 39393 w 1284102"/>
              <a:gd name="connsiteY90" fmla="*/ 952500 h 1011111"/>
              <a:gd name="connsiteX91" fmla="*/ 64793 w 1284102"/>
              <a:gd name="connsiteY91" fmla="*/ 958850 h 1011111"/>
              <a:gd name="connsiteX92" fmla="*/ 109243 w 1284102"/>
              <a:gd name="connsiteY92" fmla="*/ 984250 h 1011111"/>
              <a:gd name="connsiteX0" fmla="*/ 64793 w 1284102"/>
              <a:gd name="connsiteY0" fmla="*/ 958850 h 1010942"/>
              <a:gd name="connsiteX1" fmla="*/ 109243 w 1284102"/>
              <a:gd name="connsiteY1" fmla="*/ 1003300 h 1010942"/>
              <a:gd name="connsiteX2" fmla="*/ 1201443 w 1284102"/>
              <a:gd name="connsiteY2" fmla="*/ 1003300 h 1010942"/>
              <a:gd name="connsiteX3" fmla="*/ 1226843 w 1284102"/>
              <a:gd name="connsiteY3" fmla="*/ 990600 h 1010942"/>
              <a:gd name="connsiteX4" fmla="*/ 1239543 w 1284102"/>
              <a:gd name="connsiteY4" fmla="*/ 971550 h 1010942"/>
              <a:gd name="connsiteX5" fmla="*/ 1277643 w 1284102"/>
              <a:gd name="connsiteY5" fmla="*/ 933450 h 1010942"/>
              <a:gd name="connsiteX6" fmla="*/ 1277643 w 1284102"/>
              <a:gd name="connsiteY6" fmla="*/ 889000 h 1010942"/>
              <a:gd name="connsiteX7" fmla="*/ 1271293 w 1284102"/>
              <a:gd name="connsiteY7" fmla="*/ 869950 h 1010942"/>
              <a:gd name="connsiteX8" fmla="*/ 1252243 w 1284102"/>
              <a:gd name="connsiteY8" fmla="*/ 863600 h 1010942"/>
              <a:gd name="connsiteX9" fmla="*/ 1226843 w 1284102"/>
              <a:gd name="connsiteY9" fmla="*/ 850900 h 1010942"/>
              <a:gd name="connsiteX10" fmla="*/ 1207793 w 1284102"/>
              <a:gd name="connsiteY10" fmla="*/ 838200 h 1010942"/>
              <a:gd name="connsiteX11" fmla="*/ 1169693 w 1284102"/>
              <a:gd name="connsiteY11" fmla="*/ 825500 h 1010942"/>
              <a:gd name="connsiteX12" fmla="*/ 1150643 w 1284102"/>
              <a:gd name="connsiteY12" fmla="*/ 819150 h 1010942"/>
              <a:gd name="connsiteX13" fmla="*/ 1182393 w 1284102"/>
              <a:gd name="connsiteY13" fmla="*/ 774700 h 1010942"/>
              <a:gd name="connsiteX14" fmla="*/ 1195093 w 1284102"/>
              <a:gd name="connsiteY14" fmla="*/ 736600 h 1010942"/>
              <a:gd name="connsiteX15" fmla="*/ 1169693 w 1284102"/>
              <a:gd name="connsiteY15" fmla="*/ 666750 h 1010942"/>
              <a:gd name="connsiteX16" fmla="*/ 1144293 w 1284102"/>
              <a:gd name="connsiteY16" fmla="*/ 660400 h 1010942"/>
              <a:gd name="connsiteX17" fmla="*/ 1125243 w 1284102"/>
              <a:gd name="connsiteY17" fmla="*/ 647700 h 1010942"/>
              <a:gd name="connsiteX18" fmla="*/ 1106193 w 1284102"/>
              <a:gd name="connsiteY18" fmla="*/ 641350 h 1010942"/>
              <a:gd name="connsiteX19" fmla="*/ 1125243 w 1284102"/>
              <a:gd name="connsiteY19" fmla="*/ 622300 h 1010942"/>
              <a:gd name="connsiteX20" fmla="*/ 1156993 w 1284102"/>
              <a:gd name="connsiteY20" fmla="*/ 577850 h 1010942"/>
              <a:gd name="connsiteX21" fmla="*/ 1163343 w 1284102"/>
              <a:gd name="connsiteY21" fmla="*/ 558800 h 1010942"/>
              <a:gd name="connsiteX22" fmla="*/ 1169693 w 1284102"/>
              <a:gd name="connsiteY22" fmla="*/ 533400 h 1010942"/>
              <a:gd name="connsiteX23" fmla="*/ 1182393 w 1284102"/>
              <a:gd name="connsiteY23" fmla="*/ 514350 h 1010942"/>
              <a:gd name="connsiteX24" fmla="*/ 1156993 w 1284102"/>
              <a:gd name="connsiteY24" fmla="*/ 412750 h 1010942"/>
              <a:gd name="connsiteX25" fmla="*/ 1137943 w 1284102"/>
              <a:gd name="connsiteY25" fmla="*/ 400050 h 1010942"/>
              <a:gd name="connsiteX26" fmla="*/ 1112543 w 1284102"/>
              <a:gd name="connsiteY26" fmla="*/ 330200 h 1010942"/>
              <a:gd name="connsiteX27" fmla="*/ 1106193 w 1284102"/>
              <a:gd name="connsiteY27" fmla="*/ 311150 h 1010942"/>
              <a:gd name="connsiteX28" fmla="*/ 1061743 w 1284102"/>
              <a:gd name="connsiteY28" fmla="*/ 292100 h 1010942"/>
              <a:gd name="connsiteX29" fmla="*/ 1042693 w 1284102"/>
              <a:gd name="connsiteY29" fmla="*/ 279400 h 1010942"/>
              <a:gd name="connsiteX30" fmla="*/ 1023643 w 1284102"/>
              <a:gd name="connsiteY30" fmla="*/ 273050 h 1010942"/>
              <a:gd name="connsiteX31" fmla="*/ 1042693 w 1284102"/>
              <a:gd name="connsiteY31" fmla="*/ 254000 h 1010942"/>
              <a:gd name="connsiteX32" fmla="*/ 1049043 w 1284102"/>
              <a:gd name="connsiteY32" fmla="*/ 171450 h 1010942"/>
              <a:gd name="connsiteX33" fmla="*/ 1023643 w 1284102"/>
              <a:gd name="connsiteY33" fmla="*/ 152400 h 1010942"/>
              <a:gd name="connsiteX34" fmla="*/ 1010943 w 1284102"/>
              <a:gd name="connsiteY34" fmla="*/ 133350 h 1010942"/>
              <a:gd name="connsiteX35" fmla="*/ 991893 w 1284102"/>
              <a:gd name="connsiteY35" fmla="*/ 120650 h 1010942"/>
              <a:gd name="connsiteX36" fmla="*/ 972843 w 1284102"/>
              <a:gd name="connsiteY36" fmla="*/ 101600 h 1010942"/>
              <a:gd name="connsiteX37" fmla="*/ 934743 w 1284102"/>
              <a:gd name="connsiteY37" fmla="*/ 82550 h 1010942"/>
              <a:gd name="connsiteX38" fmla="*/ 845843 w 1284102"/>
              <a:gd name="connsiteY38" fmla="*/ 88900 h 1010942"/>
              <a:gd name="connsiteX39" fmla="*/ 826793 w 1284102"/>
              <a:gd name="connsiteY39" fmla="*/ 107950 h 1010942"/>
              <a:gd name="connsiteX40" fmla="*/ 814093 w 1284102"/>
              <a:gd name="connsiteY40" fmla="*/ 146050 h 1010942"/>
              <a:gd name="connsiteX41" fmla="*/ 820443 w 1284102"/>
              <a:gd name="connsiteY41" fmla="*/ 107950 h 1010942"/>
              <a:gd name="connsiteX42" fmla="*/ 814093 w 1284102"/>
              <a:gd name="connsiteY42" fmla="*/ 50800 h 1010942"/>
              <a:gd name="connsiteX43" fmla="*/ 795043 w 1284102"/>
              <a:gd name="connsiteY43" fmla="*/ 31750 h 1010942"/>
              <a:gd name="connsiteX44" fmla="*/ 737893 w 1284102"/>
              <a:gd name="connsiteY44" fmla="*/ 0 h 1010942"/>
              <a:gd name="connsiteX45" fmla="*/ 661693 w 1284102"/>
              <a:gd name="connsiteY45" fmla="*/ 6350 h 1010942"/>
              <a:gd name="connsiteX46" fmla="*/ 655343 w 1284102"/>
              <a:gd name="connsiteY46" fmla="*/ 25400 h 1010942"/>
              <a:gd name="connsiteX47" fmla="*/ 629943 w 1284102"/>
              <a:gd name="connsiteY47" fmla="*/ 63500 h 1010942"/>
              <a:gd name="connsiteX48" fmla="*/ 623593 w 1284102"/>
              <a:gd name="connsiteY48" fmla="*/ 82550 h 1010942"/>
              <a:gd name="connsiteX49" fmla="*/ 604543 w 1284102"/>
              <a:gd name="connsiteY49" fmla="*/ 95250 h 1010942"/>
              <a:gd name="connsiteX50" fmla="*/ 572793 w 1284102"/>
              <a:gd name="connsiteY50" fmla="*/ 88900 h 1010942"/>
              <a:gd name="connsiteX51" fmla="*/ 541043 w 1284102"/>
              <a:gd name="connsiteY51" fmla="*/ 50800 h 1010942"/>
              <a:gd name="connsiteX52" fmla="*/ 502943 w 1284102"/>
              <a:gd name="connsiteY52" fmla="*/ 19050 h 1010942"/>
              <a:gd name="connsiteX53" fmla="*/ 331493 w 1284102"/>
              <a:gd name="connsiteY53" fmla="*/ 57150 h 1010942"/>
              <a:gd name="connsiteX54" fmla="*/ 312443 w 1284102"/>
              <a:gd name="connsiteY54" fmla="*/ 82550 h 1010942"/>
              <a:gd name="connsiteX55" fmla="*/ 306093 w 1284102"/>
              <a:gd name="connsiteY55" fmla="*/ 107950 h 1010942"/>
              <a:gd name="connsiteX56" fmla="*/ 261643 w 1284102"/>
              <a:gd name="connsiteY56" fmla="*/ 152400 h 1010942"/>
              <a:gd name="connsiteX57" fmla="*/ 229893 w 1284102"/>
              <a:gd name="connsiteY57" fmla="*/ 165100 h 1010942"/>
              <a:gd name="connsiteX58" fmla="*/ 210843 w 1284102"/>
              <a:gd name="connsiteY58" fmla="*/ 184150 h 1010942"/>
              <a:gd name="connsiteX59" fmla="*/ 248943 w 1284102"/>
              <a:gd name="connsiteY59" fmla="*/ 209550 h 1010942"/>
              <a:gd name="connsiteX60" fmla="*/ 312443 w 1284102"/>
              <a:gd name="connsiteY60" fmla="*/ 228600 h 1010942"/>
              <a:gd name="connsiteX61" fmla="*/ 287043 w 1284102"/>
              <a:gd name="connsiteY61" fmla="*/ 247650 h 1010942"/>
              <a:gd name="connsiteX62" fmla="*/ 191793 w 1284102"/>
              <a:gd name="connsiteY62" fmla="*/ 260350 h 1010942"/>
              <a:gd name="connsiteX63" fmla="*/ 147343 w 1284102"/>
              <a:gd name="connsiteY63" fmla="*/ 266700 h 1010942"/>
              <a:gd name="connsiteX64" fmla="*/ 128293 w 1284102"/>
              <a:gd name="connsiteY64" fmla="*/ 273050 h 1010942"/>
              <a:gd name="connsiteX65" fmla="*/ 102893 w 1284102"/>
              <a:gd name="connsiteY65" fmla="*/ 279400 h 1010942"/>
              <a:gd name="connsiteX66" fmla="*/ 90193 w 1284102"/>
              <a:gd name="connsiteY66" fmla="*/ 298450 h 1010942"/>
              <a:gd name="connsiteX67" fmla="*/ 102893 w 1284102"/>
              <a:gd name="connsiteY67" fmla="*/ 323850 h 1010942"/>
              <a:gd name="connsiteX68" fmla="*/ 147343 w 1284102"/>
              <a:gd name="connsiteY68" fmla="*/ 349250 h 1010942"/>
              <a:gd name="connsiteX69" fmla="*/ 172743 w 1284102"/>
              <a:gd name="connsiteY69" fmla="*/ 355600 h 1010942"/>
              <a:gd name="connsiteX70" fmla="*/ 223543 w 1284102"/>
              <a:gd name="connsiteY70" fmla="*/ 381000 h 1010942"/>
              <a:gd name="connsiteX71" fmla="*/ 261643 w 1284102"/>
              <a:gd name="connsiteY71" fmla="*/ 393700 h 1010942"/>
              <a:gd name="connsiteX72" fmla="*/ 236243 w 1284102"/>
              <a:gd name="connsiteY72" fmla="*/ 406400 h 1010942"/>
              <a:gd name="connsiteX73" fmla="*/ 198143 w 1284102"/>
              <a:gd name="connsiteY73" fmla="*/ 419100 h 1010942"/>
              <a:gd name="connsiteX74" fmla="*/ 134643 w 1284102"/>
              <a:gd name="connsiteY74" fmla="*/ 444500 h 1010942"/>
              <a:gd name="connsiteX75" fmla="*/ 128293 w 1284102"/>
              <a:gd name="connsiteY75" fmla="*/ 596900 h 1010942"/>
              <a:gd name="connsiteX76" fmla="*/ 179093 w 1284102"/>
              <a:gd name="connsiteY76" fmla="*/ 615950 h 1010942"/>
              <a:gd name="connsiteX77" fmla="*/ 90193 w 1284102"/>
              <a:gd name="connsiteY77" fmla="*/ 635000 h 1010942"/>
              <a:gd name="connsiteX78" fmla="*/ 33043 w 1284102"/>
              <a:gd name="connsiteY78" fmla="*/ 654050 h 1010942"/>
              <a:gd name="connsiteX79" fmla="*/ 13993 w 1284102"/>
              <a:gd name="connsiteY79" fmla="*/ 666750 h 1010942"/>
              <a:gd name="connsiteX80" fmla="*/ 7643 w 1284102"/>
              <a:gd name="connsiteY80" fmla="*/ 692150 h 1010942"/>
              <a:gd name="connsiteX81" fmla="*/ 33043 w 1284102"/>
              <a:gd name="connsiteY81" fmla="*/ 749300 h 1010942"/>
              <a:gd name="connsiteX82" fmla="*/ 96543 w 1284102"/>
              <a:gd name="connsiteY82" fmla="*/ 768350 h 1010942"/>
              <a:gd name="connsiteX83" fmla="*/ 115593 w 1284102"/>
              <a:gd name="connsiteY83" fmla="*/ 781050 h 1010942"/>
              <a:gd name="connsiteX84" fmla="*/ 96543 w 1284102"/>
              <a:gd name="connsiteY84" fmla="*/ 787400 h 1010942"/>
              <a:gd name="connsiteX85" fmla="*/ 58443 w 1284102"/>
              <a:gd name="connsiteY85" fmla="*/ 793750 h 1010942"/>
              <a:gd name="connsiteX86" fmla="*/ 33043 w 1284102"/>
              <a:gd name="connsiteY86" fmla="*/ 800100 h 1010942"/>
              <a:gd name="connsiteX87" fmla="*/ 13993 w 1284102"/>
              <a:gd name="connsiteY87" fmla="*/ 812800 h 1010942"/>
              <a:gd name="connsiteX88" fmla="*/ 13993 w 1284102"/>
              <a:gd name="connsiteY88" fmla="*/ 920750 h 1010942"/>
              <a:gd name="connsiteX89" fmla="*/ 20343 w 1284102"/>
              <a:gd name="connsiteY89" fmla="*/ 946150 h 1010942"/>
              <a:gd name="connsiteX90" fmla="*/ 39393 w 1284102"/>
              <a:gd name="connsiteY90" fmla="*/ 952500 h 1010942"/>
              <a:gd name="connsiteX91" fmla="*/ 64793 w 1284102"/>
              <a:gd name="connsiteY91" fmla="*/ 958850 h 1010942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287043 w 1284102"/>
              <a:gd name="connsiteY61" fmla="*/ 247650 h 1009211"/>
              <a:gd name="connsiteX62" fmla="*/ 191793 w 1284102"/>
              <a:gd name="connsiteY62" fmla="*/ 260350 h 1009211"/>
              <a:gd name="connsiteX63" fmla="*/ 147343 w 1284102"/>
              <a:gd name="connsiteY63" fmla="*/ 266700 h 1009211"/>
              <a:gd name="connsiteX64" fmla="*/ 128293 w 1284102"/>
              <a:gd name="connsiteY64" fmla="*/ 273050 h 1009211"/>
              <a:gd name="connsiteX65" fmla="*/ 102893 w 1284102"/>
              <a:gd name="connsiteY65" fmla="*/ 279400 h 1009211"/>
              <a:gd name="connsiteX66" fmla="*/ 90193 w 1284102"/>
              <a:gd name="connsiteY66" fmla="*/ 298450 h 1009211"/>
              <a:gd name="connsiteX67" fmla="*/ 102893 w 1284102"/>
              <a:gd name="connsiteY67" fmla="*/ 323850 h 1009211"/>
              <a:gd name="connsiteX68" fmla="*/ 147343 w 1284102"/>
              <a:gd name="connsiteY68" fmla="*/ 349250 h 1009211"/>
              <a:gd name="connsiteX69" fmla="*/ 172743 w 1284102"/>
              <a:gd name="connsiteY69" fmla="*/ 355600 h 1009211"/>
              <a:gd name="connsiteX70" fmla="*/ 223543 w 1284102"/>
              <a:gd name="connsiteY70" fmla="*/ 381000 h 1009211"/>
              <a:gd name="connsiteX71" fmla="*/ 261643 w 1284102"/>
              <a:gd name="connsiteY71" fmla="*/ 393700 h 1009211"/>
              <a:gd name="connsiteX72" fmla="*/ 236243 w 1284102"/>
              <a:gd name="connsiteY72" fmla="*/ 406400 h 1009211"/>
              <a:gd name="connsiteX73" fmla="*/ 198143 w 1284102"/>
              <a:gd name="connsiteY73" fmla="*/ 419100 h 1009211"/>
              <a:gd name="connsiteX74" fmla="*/ 134643 w 1284102"/>
              <a:gd name="connsiteY74" fmla="*/ 444500 h 1009211"/>
              <a:gd name="connsiteX75" fmla="*/ 128293 w 1284102"/>
              <a:gd name="connsiteY75" fmla="*/ 596900 h 1009211"/>
              <a:gd name="connsiteX76" fmla="*/ 179093 w 1284102"/>
              <a:gd name="connsiteY76" fmla="*/ 615950 h 1009211"/>
              <a:gd name="connsiteX77" fmla="*/ 90193 w 1284102"/>
              <a:gd name="connsiteY77" fmla="*/ 635000 h 1009211"/>
              <a:gd name="connsiteX78" fmla="*/ 33043 w 1284102"/>
              <a:gd name="connsiteY78" fmla="*/ 654050 h 1009211"/>
              <a:gd name="connsiteX79" fmla="*/ 13993 w 1284102"/>
              <a:gd name="connsiteY79" fmla="*/ 666750 h 1009211"/>
              <a:gd name="connsiteX80" fmla="*/ 7643 w 1284102"/>
              <a:gd name="connsiteY80" fmla="*/ 692150 h 1009211"/>
              <a:gd name="connsiteX81" fmla="*/ 33043 w 1284102"/>
              <a:gd name="connsiteY81" fmla="*/ 749300 h 1009211"/>
              <a:gd name="connsiteX82" fmla="*/ 96543 w 1284102"/>
              <a:gd name="connsiteY82" fmla="*/ 768350 h 1009211"/>
              <a:gd name="connsiteX83" fmla="*/ 115593 w 1284102"/>
              <a:gd name="connsiteY83" fmla="*/ 781050 h 1009211"/>
              <a:gd name="connsiteX84" fmla="*/ 96543 w 1284102"/>
              <a:gd name="connsiteY84" fmla="*/ 787400 h 1009211"/>
              <a:gd name="connsiteX85" fmla="*/ 58443 w 1284102"/>
              <a:gd name="connsiteY85" fmla="*/ 793750 h 1009211"/>
              <a:gd name="connsiteX86" fmla="*/ 33043 w 1284102"/>
              <a:gd name="connsiteY86" fmla="*/ 800100 h 1009211"/>
              <a:gd name="connsiteX87" fmla="*/ 13993 w 1284102"/>
              <a:gd name="connsiteY87" fmla="*/ 812800 h 1009211"/>
              <a:gd name="connsiteX88" fmla="*/ 13993 w 1284102"/>
              <a:gd name="connsiteY88" fmla="*/ 920750 h 1009211"/>
              <a:gd name="connsiteX89" fmla="*/ 20343 w 1284102"/>
              <a:gd name="connsiteY89" fmla="*/ 946150 h 1009211"/>
              <a:gd name="connsiteX90" fmla="*/ 39393 w 1284102"/>
              <a:gd name="connsiteY90" fmla="*/ 952500 h 1009211"/>
              <a:gd name="connsiteX91" fmla="*/ 64793 w 1284102"/>
              <a:gd name="connsiteY91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287043 w 1284102"/>
              <a:gd name="connsiteY61" fmla="*/ 247650 h 1009211"/>
              <a:gd name="connsiteX62" fmla="*/ 191793 w 1284102"/>
              <a:gd name="connsiteY62" fmla="*/ 260350 h 1009211"/>
              <a:gd name="connsiteX63" fmla="*/ 147343 w 1284102"/>
              <a:gd name="connsiteY63" fmla="*/ 266700 h 1009211"/>
              <a:gd name="connsiteX64" fmla="*/ 128293 w 1284102"/>
              <a:gd name="connsiteY64" fmla="*/ 273050 h 1009211"/>
              <a:gd name="connsiteX65" fmla="*/ 102893 w 1284102"/>
              <a:gd name="connsiteY65" fmla="*/ 279400 h 1009211"/>
              <a:gd name="connsiteX66" fmla="*/ 90193 w 1284102"/>
              <a:gd name="connsiteY66" fmla="*/ 298450 h 1009211"/>
              <a:gd name="connsiteX67" fmla="*/ 102893 w 1284102"/>
              <a:gd name="connsiteY67" fmla="*/ 323850 h 1009211"/>
              <a:gd name="connsiteX68" fmla="*/ 147343 w 1284102"/>
              <a:gd name="connsiteY68" fmla="*/ 349250 h 1009211"/>
              <a:gd name="connsiteX69" fmla="*/ 172743 w 1284102"/>
              <a:gd name="connsiteY69" fmla="*/ 355600 h 1009211"/>
              <a:gd name="connsiteX70" fmla="*/ 223543 w 1284102"/>
              <a:gd name="connsiteY70" fmla="*/ 381000 h 1009211"/>
              <a:gd name="connsiteX71" fmla="*/ 261643 w 1284102"/>
              <a:gd name="connsiteY71" fmla="*/ 393700 h 1009211"/>
              <a:gd name="connsiteX72" fmla="*/ 236243 w 1284102"/>
              <a:gd name="connsiteY72" fmla="*/ 406400 h 1009211"/>
              <a:gd name="connsiteX73" fmla="*/ 198143 w 1284102"/>
              <a:gd name="connsiteY73" fmla="*/ 419100 h 1009211"/>
              <a:gd name="connsiteX74" fmla="*/ 134643 w 1284102"/>
              <a:gd name="connsiteY74" fmla="*/ 444500 h 1009211"/>
              <a:gd name="connsiteX75" fmla="*/ 128293 w 1284102"/>
              <a:gd name="connsiteY75" fmla="*/ 596900 h 1009211"/>
              <a:gd name="connsiteX76" fmla="*/ 179093 w 1284102"/>
              <a:gd name="connsiteY76" fmla="*/ 615950 h 1009211"/>
              <a:gd name="connsiteX77" fmla="*/ 90193 w 1284102"/>
              <a:gd name="connsiteY77" fmla="*/ 635000 h 1009211"/>
              <a:gd name="connsiteX78" fmla="*/ 33043 w 1284102"/>
              <a:gd name="connsiteY78" fmla="*/ 654050 h 1009211"/>
              <a:gd name="connsiteX79" fmla="*/ 13993 w 1284102"/>
              <a:gd name="connsiteY79" fmla="*/ 666750 h 1009211"/>
              <a:gd name="connsiteX80" fmla="*/ 7643 w 1284102"/>
              <a:gd name="connsiteY80" fmla="*/ 692150 h 1009211"/>
              <a:gd name="connsiteX81" fmla="*/ 33043 w 1284102"/>
              <a:gd name="connsiteY81" fmla="*/ 749300 h 1009211"/>
              <a:gd name="connsiteX82" fmla="*/ 115593 w 1284102"/>
              <a:gd name="connsiteY82" fmla="*/ 781050 h 1009211"/>
              <a:gd name="connsiteX83" fmla="*/ 96543 w 1284102"/>
              <a:gd name="connsiteY83" fmla="*/ 787400 h 1009211"/>
              <a:gd name="connsiteX84" fmla="*/ 58443 w 1284102"/>
              <a:gd name="connsiteY84" fmla="*/ 793750 h 1009211"/>
              <a:gd name="connsiteX85" fmla="*/ 33043 w 1284102"/>
              <a:gd name="connsiteY85" fmla="*/ 800100 h 1009211"/>
              <a:gd name="connsiteX86" fmla="*/ 13993 w 1284102"/>
              <a:gd name="connsiteY86" fmla="*/ 812800 h 1009211"/>
              <a:gd name="connsiteX87" fmla="*/ 13993 w 1284102"/>
              <a:gd name="connsiteY87" fmla="*/ 920750 h 1009211"/>
              <a:gd name="connsiteX88" fmla="*/ 20343 w 1284102"/>
              <a:gd name="connsiteY88" fmla="*/ 946150 h 1009211"/>
              <a:gd name="connsiteX89" fmla="*/ 39393 w 1284102"/>
              <a:gd name="connsiteY89" fmla="*/ 952500 h 1009211"/>
              <a:gd name="connsiteX90" fmla="*/ 64793 w 1284102"/>
              <a:gd name="connsiteY90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51311 w 1284102"/>
              <a:gd name="connsiteY73" fmla="*/ 454025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51311 w 1284102"/>
              <a:gd name="connsiteY72" fmla="*/ 454025 h 1009211"/>
              <a:gd name="connsiteX73" fmla="*/ 128293 w 1284102"/>
              <a:gd name="connsiteY73" fmla="*/ 596900 h 1009211"/>
              <a:gd name="connsiteX74" fmla="*/ 179093 w 1284102"/>
              <a:gd name="connsiteY74" fmla="*/ 615950 h 1009211"/>
              <a:gd name="connsiteX75" fmla="*/ 90193 w 1284102"/>
              <a:gd name="connsiteY75" fmla="*/ 635000 h 1009211"/>
              <a:gd name="connsiteX76" fmla="*/ 33043 w 1284102"/>
              <a:gd name="connsiteY76" fmla="*/ 654050 h 1009211"/>
              <a:gd name="connsiteX77" fmla="*/ 13993 w 1284102"/>
              <a:gd name="connsiteY77" fmla="*/ 666750 h 1009211"/>
              <a:gd name="connsiteX78" fmla="*/ 7643 w 1284102"/>
              <a:gd name="connsiteY78" fmla="*/ 692150 h 1009211"/>
              <a:gd name="connsiteX79" fmla="*/ 33043 w 1284102"/>
              <a:gd name="connsiteY79" fmla="*/ 749300 h 1009211"/>
              <a:gd name="connsiteX80" fmla="*/ 115593 w 1284102"/>
              <a:gd name="connsiteY80" fmla="*/ 781050 h 1009211"/>
              <a:gd name="connsiteX81" fmla="*/ 96543 w 1284102"/>
              <a:gd name="connsiteY81" fmla="*/ 787400 h 1009211"/>
              <a:gd name="connsiteX82" fmla="*/ 58443 w 1284102"/>
              <a:gd name="connsiteY82" fmla="*/ 793750 h 1009211"/>
              <a:gd name="connsiteX83" fmla="*/ 33043 w 1284102"/>
              <a:gd name="connsiteY83" fmla="*/ 800100 h 1009211"/>
              <a:gd name="connsiteX84" fmla="*/ 13993 w 1284102"/>
              <a:gd name="connsiteY84" fmla="*/ 812800 h 1009211"/>
              <a:gd name="connsiteX85" fmla="*/ 13993 w 1284102"/>
              <a:gd name="connsiteY85" fmla="*/ 920750 h 1009211"/>
              <a:gd name="connsiteX86" fmla="*/ 20343 w 1284102"/>
              <a:gd name="connsiteY86" fmla="*/ 946150 h 1009211"/>
              <a:gd name="connsiteX87" fmla="*/ 39393 w 1284102"/>
              <a:gd name="connsiteY87" fmla="*/ 952500 h 1009211"/>
              <a:gd name="connsiteX88" fmla="*/ 64793 w 1284102"/>
              <a:gd name="connsiteY88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90193 w 1284102"/>
              <a:gd name="connsiteY64" fmla="*/ 298450 h 1009211"/>
              <a:gd name="connsiteX65" fmla="*/ 102893 w 1284102"/>
              <a:gd name="connsiteY65" fmla="*/ 323850 h 1009211"/>
              <a:gd name="connsiteX66" fmla="*/ 147343 w 1284102"/>
              <a:gd name="connsiteY66" fmla="*/ 349250 h 1009211"/>
              <a:gd name="connsiteX67" fmla="*/ 172743 w 1284102"/>
              <a:gd name="connsiteY67" fmla="*/ 355600 h 1009211"/>
              <a:gd name="connsiteX68" fmla="*/ 223543 w 1284102"/>
              <a:gd name="connsiteY68" fmla="*/ 381000 h 1009211"/>
              <a:gd name="connsiteX69" fmla="*/ 261643 w 1284102"/>
              <a:gd name="connsiteY69" fmla="*/ 393700 h 1009211"/>
              <a:gd name="connsiteX70" fmla="*/ 236243 w 1284102"/>
              <a:gd name="connsiteY70" fmla="*/ 406400 h 1009211"/>
              <a:gd name="connsiteX71" fmla="*/ 151311 w 1284102"/>
              <a:gd name="connsiteY71" fmla="*/ 454025 h 1009211"/>
              <a:gd name="connsiteX72" fmla="*/ 128293 w 1284102"/>
              <a:gd name="connsiteY72" fmla="*/ 596900 h 1009211"/>
              <a:gd name="connsiteX73" fmla="*/ 179093 w 1284102"/>
              <a:gd name="connsiteY73" fmla="*/ 615950 h 1009211"/>
              <a:gd name="connsiteX74" fmla="*/ 90193 w 1284102"/>
              <a:gd name="connsiteY74" fmla="*/ 635000 h 1009211"/>
              <a:gd name="connsiteX75" fmla="*/ 33043 w 1284102"/>
              <a:gd name="connsiteY75" fmla="*/ 654050 h 1009211"/>
              <a:gd name="connsiteX76" fmla="*/ 13993 w 1284102"/>
              <a:gd name="connsiteY76" fmla="*/ 666750 h 1009211"/>
              <a:gd name="connsiteX77" fmla="*/ 7643 w 1284102"/>
              <a:gd name="connsiteY77" fmla="*/ 692150 h 1009211"/>
              <a:gd name="connsiteX78" fmla="*/ 33043 w 1284102"/>
              <a:gd name="connsiteY78" fmla="*/ 749300 h 1009211"/>
              <a:gd name="connsiteX79" fmla="*/ 115593 w 1284102"/>
              <a:gd name="connsiteY79" fmla="*/ 781050 h 1009211"/>
              <a:gd name="connsiteX80" fmla="*/ 96543 w 1284102"/>
              <a:gd name="connsiteY80" fmla="*/ 787400 h 1009211"/>
              <a:gd name="connsiteX81" fmla="*/ 58443 w 1284102"/>
              <a:gd name="connsiteY81" fmla="*/ 793750 h 1009211"/>
              <a:gd name="connsiteX82" fmla="*/ 33043 w 1284102"/>
              <a:gd name="connsiteY82" fmla="*/ 800100 h 1009211"/>
              <a:gd name="connsiteX83" fmla="*/ 13993 w 1284102"/>
              <a:gd name="connsiteY83" fmla="*/ 812800 h 1009211"/>
              <a:gd name="connsiteX84" fmla="*/ 13993 w 1284102"/>
              <a:gd name="connsiteY84" fmla="*/ 920750 h 1009211"/>
              <a:gd name="connsiteX85" fmla="*/ 20343 w 1284102"/>
              <a:gd name="connsiteY85" fmla="*/ 946150 h 1009211"/>
              <a:gd name="connsiteX86" fmla="*/ 39393 w 1284102"/>
              <a:gd name="connsiteY86" fmla="*/ 952500 h 1009211"/>
              <a:gd name="connsiteX87" fmla="*/ 64793 w 1284102"/>
              <a:gd name="connsiteY87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90193 w 1284102"/>
              <a:gd name="connsiteY63" fmla="*/ 298450 h 1009211"/>
              <a:gd name="connsiteX64" fmla="*/ 102893 w 1284102"/>
              <a:gd name="connsiteY64" fmla="*/ 323850 h 1009211"/>
              <a:gd name="connsiteX65" fmla="*/ 147343 w 1284102"/>
              <a:gd name="connsiteY65" fmla="*/ 349250 h 1009211"/>
              <a:gd name="connsiteX66" fmla="*/ 172743 w 1284102"/>
              <a:gd name="connsiteY66" fmla="*/ 355600 h 1009211"/>
              <a:gd name="connsiteX67" fmla="*/ 223543 w 1284102"/>
              <a:gd name="connsiteY67" fmla="*/ 381000 h 1009211"/>
              <a:gd name="connsiteX68" fmla="*/ 261643 w 1284102"/>
              <a:gd name="connsiteY68" fmla="*/ 393700 h 1009211"/>
              <a:gd name="connsiteX69" fmla="*/ 236243 w 1284102"/>
              <a:gd name="connsiteY69" fmla="*/ 406400 h 1009211"/>
              <a:gd name="connsiteX70" fmla="*/ 151311 w 1284102"/>
              <a:gd name="connsiteY70" fmla="*/ 454025 h 1009211"/>
              <a:gd name="connsiteX71" fmla="*/ 128293 w 1284102"/>
              <a:gd name="connsiteY71" fmla="*/ 596900 h 1009211"/>
              <a:gd name="connsiteX72" fmla="*/ 179093 w 1284102"/>
              <a:gd name="connsiteY72" fmla="*/ 615950 h 1009211"/>
              <a:gd name="connsiteX73" fmla="*/ 90193 w 1284102"/>
              <a:gd name="connsiteY73" fmla="*/ 635000 h 1009211"/>
              <a:gd name="connsiteX74" fmla="*/ 33043 w 1284102"/>
              <a:gd name="connsiteY74" fmla="*/ 654050 h 1009211"/>
              <a:gd name="connsiteX75" fmla="*/ 13993 w 1284102"/>
              <a:gd name="connsiteY75" fmla="*/ 666750 h 1009211"/>
              <a:gd name="connsiteX76" fmla="*/ 7643 w 1284102"/>
              <a:gd name="connsiteY76" fmla="*/ 692150 h 1009211"/>
              <a:gd name="connsiteX77" fmla="*/ 33043 w 1284102"/>
              <a:gd name="connsiteY77" fmla="*/ 749300 h 1009211"/>
              <a:gd name="connsiteX78" fmla="*/ 115593 w 1284102"/>
              <a:gd name="connsiteY78" fmla="*/ 781050 h 1009211"/>
              <a:gd name="connsiteX79" fmla="*/ 96543 w 1284102"/>
              <a:gd name="connsiteY79" fmla="*/ 787400 h 1009211"/>
              <a:gd name="connsiteX80" fmla="*/ 58443 w 1284102"/>
              <a:gd name="connsiteY80" fmla="*/ 793750 h 1009211"/>
              <a:gd name="connsiteX81" fmla="*/ 33043 w 1284102"/>
              <a:gd name="connsiteY81" fmla="*/ 800100 h 1009211"/>
              <a:gd name="connsiteX82" fmla="*/ 13993 w 1284102"/>
              <a:gd name="connsiteY82" fmla="*/ 812800 h 1009211"/>
              <a:gd name="connsiteX83" fmla="*/ 13993 w 1284102"/>
              <a:gd name="connsiteY83" fmla="*/ 920750 h 1009211"/>
              <a:gd name="connsiteX84" fmla="*/ 20343 w 1284102"/>
              <a:gd name="connsiteY84" fmla="*/ 946150 h 1009211"/>
              <a:gd name="connsiteX85" fmla="*/ 39393 w 1284102"/>
              <a:gd name="connsiteY85" fmla="*/ 952500 h 1009211"/>
              <a:gd name="connsiteX86" fmla="*/ 64793 w 1284102"/>
              <a:gd name="connsiteY86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90193 w 1284102"/>
              <a:gd name="connsiteY63" fmla="*/ 298450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16386 w 1284102"/>
              <a:gd name="connsiteY63" fmla="*/ 307975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59249 w 1284102"/>
              <a:gd name="connsiteY62" fmla="*/ 276225 h 1009211"/>
              <a:gd name="connsiteX63" fmla="*/ 116386 w 1284102"/>
              <a:gd name="connsiteY63" fmla="*/ 307975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284102" h="1009211">
                <a:moveTo>
                  <a:pt x="64793" y="958850"/>
                </a:moveTo>
                <a:cubicBezTo>
                  <a:pt x="76435" y="967317"/>
                  <a:pt x="69819" y="1003036"/>
                  <a:pt x="109243" y="1003300"/>
                </a:cubicBezTo>
                <a:cubicBezTo>
                  <a:pt x="298826" y="1004570"/>
                  <a:pt x="775847" y="1015941"/>
                  <a:pt x="1201443" y="1003300"/>
                </a:cubicBezTo>
                <a:cubicBezTo>
                  <a:pt x="1210905" y="1003019"/>
                  <a:pt x="1218376" y="994833"/>
                  <a:pt x="1226843" y="990600"/>
                </a:cubicBezTo>
                <a:cubicBezTo>
                  <a:pt x="1231076" y="984250"/>
                  <a:pt x="1234473" y="977254"/>
                  <a:pt x="1239543" y="971550"/>
                </a:cubicBezTo>
                <a:cubicBezTo>
                  <a:pt x="1251475" y="958126"/>
                  <a:pt x="1277643" y="933450"/>
                  <a:pt x="1277643" y="933450"/>
                </a:cubicBezTo>
                <a:cubicBezTo>
                  <a:pt x="1286282" y="907532"/>
                  <a:pt x="1286230" y="919054"/>
                  <a:pt x="1277643" y="889000"/>
                </a:cubicBezTo>
                <a:cubicBezTo>
                  <a:pt x="1275804" y="882564"/>
                  <a:pt x="1276026" y="874683"/>
                  <a:pt x="1271293" y="869950"/>
                </a:cubicBezTo>
                <a:cubicBezTo>
                  <a:pt x="1266560" y="865217"/>
                  <a:pt x="1258395" y="866237"/>
                  <a:pt x="1252243" y="863600"/>
                </a:cubicBezTo>
                <a:cubicBezTo>
                  <a:pt x="1243542" y="859871"/>
                  <a:pt x="1235062" y="855596"/>
                  <a:pt x="1226843" y="850900"/>
                </a:cubicBezTo>
                <a:cubicBezTo>
                  <a:pt x="1220217" y="847114"/>
                  <a:pt x="1214767" y="841300"/>
                  <a:pt x="1207793" y="838200"/>
                </a:cubicBezTo>
                <a:cubicBezTo>
                  <a:pt x="1195560" y="832763"/>
                  <a:pt x="1182393" y="829733"/>
                  <a:pt x="1169693" y="825500"/>
                </a:cubicBezTo>
                <a:lnTo>
                  <a:pt x="1150643" y="819150"/>
                </a:lnTo>
                <a:cubicBezTo>
                  <a:pt x="1169202" y="763473"/>
                  <a:pt x="1137193" y="850033"/>
                  <a:pt x="1182393" y="774700"/>
                </a:cubicBezTo>
                <a:cubicBezTo>
                  <a:pt x="1189281" y="763221"/>
                  <a:pt x="1195093" y="736600"/>
                  <a:pt x="1195093" y="736600"/>
                </a:cubicBezTo>
                <a:cubicBezTo>
                  <a:pt x="1190342" y="693839"/>
                  <a:pt x="1203719" y="681333"/>
                  <a:pt x="1169693" y="666750"/>
                </a:cubicBezTo>
                <a:cubicBezTo>
                  <a:pt x="1161671" y="663312"/>
                  <a:pt x="1152760" y="662517"/>
                  <a:pt x="1144293" y="660400"/>
                </a:cubicBezTo>
                <a:cubicBezTo>
                  <a:pt x="1137943" y="656167"/>
                  <a:pt x="1132069" y="651113"/>
                  <a:pt x="1125243" y="647700"/>
                </a:cubicBezTo>
                <a:cubicBezTo>
                  <a:pt x="1119256" y="644707"/>
                  <a:pt x="1106193" y="648043"/>
                  <a:pt x="1106193" y="641350"/>
                </a:cubicBezTo>
                <a:cubicBezTo>
                  <a:pt x="1106193" y="632370"/>
                  <a:pt x="1120023" y="629608"/>
                  <a:pt x="1125243" y="622300"/>
                </a:cubicBezTo>
                <a:cubicBezTo>
                  <a:pt x="1167033" y="563794"/>
                  <a:pt x="1107462" y="627381"/>
                  <a:pt x="1156993" y="577850"/>
                </a:cubicBezTo>
                <a:cubicBezTo>
                  <a:pt x="1159110" y="571500"/>
                  <a:pt x="1161504" y="565236"/>
                  <a:pt x="1163343" y="558800"/>
                </a:cubicBezTo>
                <a:cubicBezTo>
                  <a:pt x="1165741" y="550409"/>
                  <a:pt x="1166255" y="541422"/>
                  <a:pt x="1169693" y="533400"/>
                </a:cubicBezTo>
                <a:cubicBezTo>
                  <a:pt x="1172699" y="526385"/>
                  <a:pt x="1178160" y="520700"/>
                  <a:pt x="1182393" y="514350"/>
                </a:cubicBezTo>
                <a:cubicBezTo>
                  <a:pt x="1176978" y="443952"/>
                  <a:pt x="1195029" y="444447"/>
                  <a:pt x="1156993" y="412750"/>
                </a:cubicBezTo>
                <a:cubicBezTo>
                  <a:pt x="1151130" y="407864"/>
                  <a:pt x="1144293" y="404283"/>
                  <a:pt x="1137943" y="400050"/>
                </a:cubicBezTo>
                <a:cubicBezTo>
                  <a:pt x="1110595" y="290657"/>
                  <a:pt x="1140521" y="386155"/>
                  <a:pt x="1112543" y="330200"/>
                </a:cubicBezTo>
                <a:cubicBezTo>
                  <a:pt x="1109550" y="324213"/>
                  <a:pt x="1110374" y="316377"/>
                  <a:pt x="1106193" y="311150"/>
                </a:cubicBezTo>
                <a:cubicBezTo>
                  <a:pt x="1095230" y="297446"/>
                  <a:pt x="1076995" y="295913"/>
                  <a:pt x="1061743" y="292100"/>
                </a:cubicBezTo>
                <a:cubicBezTo>
                  <a:pt x="1055393" y="287867"/>
                  <a:pt x="1049519" y="282813"/>
                  <a:pt x="1042693" y="279400"/>
                </a:cubicBezTo>
                <a:cubicBezTo>
                  <a:pt x="1036706" y="276407"/>
                  <a:pt x="1023643" y="279743"/>
                  <a:pt x="1023643" y="273050"/>
                </a:cubicBezTo>
                <a:lnTo>
                  <a:pt x="1042693" y="254000"/>
                </a:lnTo>
                <a:cubicBezTo>
                  <a:pt x="1052753" y="223820"/>
                  <a:pt x="1065529" y="204423"/>
                  <a:pt x="1049043" y="171450"/>
                </a:cubicBezTo>
                <a:cubicBezTo>
                  <a:pt x="1044310" y="161984"/>
                  <a:pt x="1031127" y="159884"/>
                  <a:pt x="1023643" y="152400"/>
                </a:cubicBezTo>
                <a:cubicBezTo>
                  <a:pt x="1018247" y="147004"/>
                  <a:pt x="1016339" y="138746"/>
                  <a:pt x="1010943" y="133350"/>
                </a:cubicBezTo>
                <a:cubicBezTo>
                  <a:pt x="1005547" y="127954"/>
                  <a:pt x="997756" y="125536"/>
                  <a:pt x="991893" y="120650"/>
                </a:cubicBezTo>
                <a:cubicBezTo>
                  <a:pt x="984994" y="114901"/>
                  <a:pt x="979742" y="107349"/>
                  <a:pt x="972843" y="101600"/>
                </a:cubicBezTo>
                <a:cubicBezTo>
                  <a:pt x="956430" y="87923"/>
                  <a:pt x="953836" y="88914"/>
                  <a:pt x="934743" y="82550"/>
                </a:cubicBezTo>
                <a:cubicBezTo>
                  <a:pt x="905110" y="84667"/>
                  <a:pt x="874762" y="82096"/>
                  <a:pt x="845843" y="88900"/>
                </a:cubicBezTo>
                <a:cubicBezTo>
                  <a:pt x="837101" y="90957"/>
                  <a:pt x="831154" y="100100"/>
                  <a:pt x="826793" y="107950"/>
                </a:cubicBezTo>
                <a:cubicBezTo>
                  <a:pt x="820292" y="119652"/>
                  <a:pt x="827480" y="146050"/>
                  <a:pt x="814093" y="146050"/>
                </a:cubicBezTo>
                <a:cubicBezTo>
                  <a:pt x="801218" y="146050"/>
                  <a:pt x="818326" y="120650"/>
                  <a:pt x="820443" y="107950"/>
                </a:cubicBezTo>
                <a:cubicBezTo>
                  <a:pt x="818326" y="88900"/>
                  <a:pt x="820154" y="68984"/>
                  <a:pt x="814093" y="50800"/>
                </a:cubicBezTo>
                <a:cubicBezTo>
                  <a:pt x="811253" y="42281"/>
                  <a:pt x="802132" y="37263"/>
                  <a:pt x="795043" y="31750"/>
                </a:cubicBezTo>
                <a:cubicBezTo>
                  <a:pt x="762291" y="6276"/>
                  <a:pt x="766636" y="9581"/>
                  <a:pt x="737893" y="0"/>
                </a:cubicBezTo>
                <a:cubicBezTo>
                  <a:pt x="712493" y="2117"/>
                  <a:pt x="686054" y="-1146"/>
                  <a:pt x="661693" y="6350"/>
                </a:cubicBezTo>
                <a:cubicBezTo>
                  <a:pt x="655296" y="8318"/>
                  <a:pt x="658594" y="19549"/>
                  <a:pt x="655343" y="25400"/>
                </a:cubicBezTo>
                <a:cubicBezTo>
                  <a:pt x="647930" y="38743"/>
                  <a:pt x="634770" y="49020"/>
                  <a:pt x="629943" y="63500"/>
                </a:cubicBezTo>
                <a:cubicBezTo>
                  <a:pt x="627826" y="69850"/>
                  <a:pt x="627774" y="77323"/>
                  <a:pt x="623593" y="82550"/>
                </a:cubicBezTo>
                <a:cubicBezTo>
                  <a:pt x="618825" y="88509"/>
                  <a:pt x="610893" y="91017"/>
                  <a:pt x="604543" y="95250"/>
                </a:cubicBezTo>
                <a:cubicBezTo>
                  <a:pt x="593960" y="93133"/>
                  <a:pt x="582446" y="93727"/>
                  <a:pt x="572793" y="88900"/>
                </a:cubicBezTo>
                <a:cubicBezTo>
                  <a:pt x="556892" y="80949"/>
                  <a:pt x="551462" y="63303"/>
                  <a:pt x="541043" y="50800"/>
                </a:cubicBezTo>
                <a:cubicBezTo>
                  <a:pt x="525764" y="32465"/>
                  <a:pt x="521674" y="31537"/>
                  <a:pt x="502943" y="19050"/>
                </a:cubicBezTo>
                <a:cubicBezTo>
                  <a:pt x="371628" y="25019"/>
                  <a:pt x="388712" y="-7221"/>
                  <a:pt x="331493" y="57150"/>
                </a:cubicBezTo>
                <a:cubicBezTo>
                  <a:pt x="324462" y="65060"/>
                  <a:pt x="318793" y="74083"/>
                  <a:pt x="312443" y="82550"/>
                </a:cubicBezTo>
                <a:cubicBezTo>
                  <a:pt x="310326" y="91017"/>
                  <a:pt x="309996" y="100144"/>
                  <a:pt x="306093" y="107950"/>
                </a:cubicBezTo>
                <a:cubicBezTo>
                  <a:pt x="283977" y="152181"/>
                  <a:pt x="292105" y="140977"/>
                  <a:pt x="261643" y="152400"/>
                </a:cubicBezTo>
                <a:cubicBezTo>
                  <a:pt x="250970" y="156402"/>
                  <a:pt x="240476" y="160867"/>
                  <a:pt x="229893" y="165100"/>
                </a:cubicBezTo>
                <a:cubicBezTo>
                  <a:pt x="223543" y="171450"/>
                  <a:pt x="211637" y="176345"/>
                  <a:pt x="210843" y="184150"/>
                </a:cubicBezTo>
                <a:cubicBezTo>
                  <a:pt x="210049" y="191955"/>
                  <a:pt x="215738" y="203729"/>
                  <a:pt x="225131" y="211931"/>
                </a:cubicBezTo>
                <a:cubicBezTo>
                  <a:pt x="234524" y="220133"/>
                  <a:pt x="228812" y="223765"/>
                  <a:pt x="267199" y="233362"/>
                </a:cubicBezTo>
                <a:cubicBezTo>
                  <a:pt x="257674" y="241829"/>
                  <a:pt x="209785" y="253206"/>
                  <a:pt x="191793" y="260350"/>
                </a:cubicBezTo>
                <a:cubicBezTo>
                  <a:pt x="173801" y="267494"/>
                  <a:pt x="174066" y="274108"/>
                  <a:pt x="159249" y="276225"/>
                </a:cubicBezTo>
                <a:cubicBezTo>
                  <a:pt x="142316" y="282575"/>
                  <a:pt x="123794" y="298450"/>
                  <a:pt x="116386" y="307975"/>
                </a:cubicBezTo>
                <a:cubicBezTo>
                  <a:pt x="116386" y="321733"/>
                  <a:pt x="137950" y="341313"/>
                  <a:pt x="147343" y="349250"/>
                </a:cubicBezTo>
                <a:cubicBezTo>
                  <a:pt x="156736" y="357187"/>
                  <a:pt x="164687" y="352243"/>
                  <a:pt x="172743" y="355600"/>
                </a:cubicBezTo>
                <a:cubicBezTo>
                  <a:pt x="190219" y="362882"/>
                  <a:pt x="205582" y="375013"/>
                  <a:pt x="223543" y="381000"/>
                </a:cubicBezTo>
                <a:lnTo>
                  <a:pt x="261643" y="393700"/>
                </a:lnTo>
                <a:cubicBezTo>
                  <a:pt x="253176" y="397933"/>
                  <a:pt x="254632" y="396346"/>
                  <a:pt x="236243" y="406400"/>
                </a:cubicBezTo>
                <a:cubicBezTo>
                  <a:pt x="217854" y="416454"/>
                  <a:pt x="169303" y="422275"/>
                  <a:pt x="151311" y="454025"/>
                </a:cubicBezTo>
                <a:cubicBezTo>
                  <a:pt x="133319" y="485775"/>
                  <a:pt x="123663" y="569912"/>
                  <a:pt x="128293" y="596900"/>
                </a:cubicBezTo>
                <a:cubicBezTo>
                  <a:pt x="132923" y="623888"/>
                  <a:pt x="175096" y="615151"/>
                  <a:pt x="179093" y="615950"/>
                </a:cubicBezTo>
                <a:cubicBezTo>
                  <a:pt x="122477" y="638597"/>
                  <a:pt x="170561" y="622636"/>
                  <a:pt x="90193" y="635000"/>
                </a:cubicBezTo>
                <a:cubicBezTo>
                  <a:pt x="72677" y="637695"/>
                  <a:pt x="48156" y="646494"/>
                  <a:pt x="33043" y="654050"/>
                </a:cubicBezTo>
                <a:cubicBezTo>
                  <a:pt x="26217" y="657463"/>
                  <a:pt x="20343" y="662517"/>
                  <a:pt x="13993" y="666750"/>
                </a:cubicBezTo>
                <a:cubicBezTo>
                  <a:pt x="11876" y="675217"/>
                  <a:pt x="6775" y="683466"/>
                  <a:pt x="7643" y="692150"/>
                </a:cubicBezTo>
                <a:cubicBezTo>
                  <a:pt x="8177" y="697488"/>
                  <a:pt x="15051" y="734483"/>
                  <a:pt x="33043" y="749300"/>
                </a:cubicBezTo>
                <a:cubicBezTo>
                  <a:pt x="51035" y="764117"/>
                  <a:pt x="105010" y="774700"/>
                  <a:pt x="115593" y="781050"/>
                </a:cubicBezTo>
                <a:cubicBezTo>
                  <a:pt x="126176" y="787400"/>
                  <a:pt x="103077" y="785948"/>
                  <a:pt x="96543" y="787400"/>
                </a:cubicBezTo>
                <a:cubicBezTo>
                  <a:pt x="83974" y="790193"/>
                  <a:pt x="71068" y="791225"/>
                  <a:pt x="58443" y="793750"/>
                </a:cubicBezTo>
                <a:cubicBezTo>
                  <a:pt x="49885" y="795462"/>
                  <a:pt x="41510" y="797983"/>
                  <a:pt x="33043" y="800100"/>
                </a:cubicBezTo>
                <a:cubicBezTo>
                  <a:pt x="26693" y="804333"/>
                  <a:pt x="18879" y="806937"/>
                  <a:pt x="13993" y="812800"/>
                </a:cubicBezTo>
                <a:cubicBezTo>
                  <a:pt x="-13504" y="845797"/>
                  <a:pt x="6756" y="879738"/>
                  <a:pt x="13993" y="920750"/>
                </a:cubicBezTo>
                <a:cubicBezTo>
                  <a:pt x="15510" y="929344"/>
                  <a:pt x="14891" y="939335"/>
                  <a:pt x="20343" y="946150"/>
                </a:cubicBezTo>
                <a:cubicBezTo>
                  <a:pt x="24524" y="951377"/>
                  <a:pt x="32957" y="950661"/>
                  <a:pt x="39393" y="952500"/>
                </a:cubicBezTo>
                <a:cubicBezTo>
                  <a:pt x="47784" y="954898"/>
                  <a:pt x="56326" y="956733"/>
                  <a:pt x="64793" y="95885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63146" y="4440204"/>
            <a:ext cx="1284102" cy="1009211"/>
          </a:xfrm>
          <a:custGeom>
            <a:avLst/>
            <a:gdLst>
              <a:gd name="connsiteX0" fmla="*/ 109243 w 1284102"/>
              <a:gd name="connsiteY0" fmla="*/ 1003300 h 1010345"/>
              <a:gd name="connsiteX1" fmla="*/ 109243 w 1284102"/>
              <a:gd name="connsiteY1" fmla="*/ 1003300 h 1010345"/>
              <a:gd name="connsiteX2" fmla="*/ 1201443 w 1284102"/>
              <a:gd name="connsiteY2" fmla="*/ 1003300 h 1010345"/>
              <a:gd name="connsiteX3" fmla="*/ 1226843 w 1284102"/>
              <a:gd name="connsiteY3" fmla="*/ 990600 h 1010345"/>
              <a:gd name="connsiteX4" fmla="*/ 1239543 w 1284102"/>
              <a:gd name="connsiteY4" fmla="*/ 971550 h 1010345"/>
              <a:gd name="connsiteX5" fmla="*/ 1277643 w 1284102"/>
              <a:gd name="connsiteY5" fmla="*/ 933450 h 1010345"/>
              <a:gd name="connsiteX6" fmla="*/ 1277643 w 1284102"/>
              <a:gd name="connsiteY6" fmla="*/ 889000 h 1010345"/>
              <a:gd name="connsiteX7" fmla="*/ 1271293 w 1284102"/>
              <a:gd name="connsiteY7" fmla="*/ 869950 h 1010345"/>
              <a:gd name="connsiteX8" fmla="*/ 1252243 w 1284102"/>
              <a:gd name="connsiteY8" fmla="*/ 863600 h 1010345"/>
              <a:gd name="connsiteX9" fmla="*/ 1226843 w 1284102"/>
              <a:gd name="connsiteY9" fmla="*/ 850900 h 1010345"/>
              <a:gd name="connsiteX10" fmla="*/ 1207793 w 1284102"/>
              <a:gd name="connsiteY10" fmla="*/ 838200 h 1010345"/>
              <a:gd name="connsiteX11" fmla="*/ 1169693 w 1284102"/>
              <a:gd name="connsiteY11" fmla="*/ 825500 h 1010345"/>
              <a:gd name="connsiteX12" fmla="*/ 1150643 w 1284102"/>
              <a:gd name="connsiteY12" fmla="*/ 819150 h 1010345"/>
              <a:gd name="connsiteX13" fmla="*/ 1182393 w 1284102"/>
              <a:gd name="connsiteY13" fmla="*/ 774700 h 1010345"/>
              <a:gd name="connsiteX14" fmla="*/ 1195093 w 1284102"/>
              <a:gd name="connsiteY14" fmla="*/ 736600 h 1010345"/>
              <a:gd name="connsiteX15" fmla="*/ 1169693 w 1284102"/>
              <a:gd name="connsiteY15" fmla="*/ 666750 h 1010345"/>
              <a:gd name="connsiteX16" fmla="*/ 1144293 w 1284102"/>
              <a:gd name="connsiteY16" fmla="*/ 660400 h 1010345"/>
              <a:gd name="connsiteX17" fmla="*/ 1125243 w 1284102"/>
              <a:gd name="connsiteY17" fmla="*/ 647700 h 1010345"/>
              <a:gd name="connsiteX18" fmla="*/ 1106193 w 1284102"/>
              <a:gd name="connsiteY18" fmla="*/ 641350 h 1010345"/>
              <a:gd name="connsiteX19" fmla="*/ 1125243 w 1284102"/>
              <a:gd name="connsiteY19" fmla="*/ 622300 h 1010345"/>
              <a:gd name="connsiteX20" fmla="*/ 1156993 w 1284102"/>
              <a:gd name="connsiteY20" fmla="*/ 577850 h 1010345"/>
              <a:gd name="connsiteX21" fmla="*/ 1163343 w 1284102"/>
              <a:gd name="connsiteY21" fmla="*/ 558800 h 1010345"/>
              <a:gd name="connsiteX22" fmla="*/ 1169693 w 1284102"/>
              <a:gd name="connsiteY22" fmla="*/ 533400 h 1010345"/>
              <a:gd name="connsiteX23" fmla="*/ 1182393 w 1284102"/>
              <a:gd name="connsiteY23" fmla="*/ 514350 h 1010345"/>
              <a:gd name="connsiteX24" fmla="*/ 1156993 w 1284102"/>
              <a:gd name="connsiteY24" fmla="*/ 412750 h 1010345"/>
              <a:gd name="connsiteX25" fmla="*/ 1137943 w 1284102"/>
              <a:gd name="connsiteY25" fmla="*/ 400050 h 1010345"/>
              <a:gd name="connsiteX26" fmla="*/ 1112543 w 1284102"/>
              <a:gd name="connsiteY26" fmla="*/ 330200 h 1010345"/>
              <a:gd name="connsiteX27" fmla="*/ 1106193 w 1284102"/>
              <a:gd name="connsiteY27" fmla="*/ 311150 h 1010345"/>
              <a:gd name="connsiteX28" fmla="*/ 1061743 w 1284102"/>
              <a:gd name="connsiteY28" fmla="*/ 292100 h 1010345"/>
              <a:gd name="connsiteX29" fmla="*/ 1042693 w 1284102"/>
              <a:gd name="connsiteY29" fmla="*/ 279400 h 1010345"/>
              <a:gd name="connsiteX30" fmla="*/ 1023643 w 1284102"/>
              <a:gd name="connsiteY30" fmla="*/ 273050 h 1010345"/>
              <a:gd name="connsiteX31" fmla="*/ 1042693 w 1284102"/>
              <a:gd name="connsiteY31" fmla="*/ 254000 h 1010345"/>
              <a:gd name="connsiteX32" fmla="*/ 1049043 w 1284102"/>
              <a:gd name="connsiteY32" fmla="*/ 171450 h 1010345"/>
              <a:gd name="connsiteX33" fmla="*/ 1023643 w 1284102"/>
              <a:gd name="connsiteY33" fmla="*/ 152400 h 1010345"/>
              <a:gd name="connsiteX34" fmla="*/ 1010943 w 1284102"/>
              <a:gd name="connsiteY34" fmla="*/ 133350 h 1010345"/>
              <a:gd name="connsiteX35" fmla="*/ 991893 w 1284102"/>
              <a:gd name="connsiteY35" fmla="*/ 120650 h 1010345"/>
              <a:gd name="connsiteX36" fmla="*/ 972843 w 1284102"/>
              <a:gd name="connsiteY36" fmla="*/ 101600 h 1010345"/>
              <a:gd name="connsiteX37" fmla="*/ 934743 w 1284102"/>
              <a:gd name="connsiteY37" fmla="*/ 82550 h 1010345"/>
              <a:gd name="connsiteX38" fmla="*/ 845843 w 1284102"/>
              <a:gd name="connsiteY38" fmla="*/ 88900 h 1010345"/>
              <a:gd name="connsiteX39" fmla="*/ 826793 w 1284102"/>
              <a:gd name="connsiteY39" fmla="*/ 107950 h 1010345"/>
              <a:gd name="connsiteX40" fmla="*/ 814093 w 1284102"/>
              <a:gd name="connsiteY40" fmla="*/ 146050 h 1010345"/>
              <a:gd name="connsiteX41" fmla="*/ 820443 w 1284102"/>
              <a:gd name="connsiteY41" fmla="*/ 107950 h 1010345"/>
              <a:gd name="connsiteX42" fmla="*/ 814093 w 1284102"/>
              <a:gd name="connsiteY42" fmla="*/ 50800 h 1010345"/>
              <a:gd name="connsiteX43" fmla="*/ 795043 w 1284102"/>
              <a:gd name="connsiteY43" fmla="*/ 31750 h 1010345"/>
              <a:gd name="connsiteX44" fmla="*/ 737893 w 1284102"/>
              <a:gd name="connsiteY44" fmla="*/ 0 h 1010345"/>
              <a:gd name="connsiteX45" fmla="*/ 661693 w 1284102"/>
              <a:gd name="connsiteY45" fmla="*/ 6350 h 1010345"/>
              <a:gd name="connsiteX46" fmla="*/ 655343 w 1284102"/>
              <a:gd name="connsiteY46" fmla="*/ 25400 h 1010345"/>
              <a:gd name="connsiteX47" fmla="*/ 629943 w 1284102"/>
              <a:gd name="connsiteY47" fmla="*/ 63500 h 1010345"/>
              <a:gd name="connsiteX48" fmla="*/ 623593 w 1284102"/>
              <a:gd name="connsiteY48" fmla="*/ 82550 h 1010345"/>
              <a:gd name="connsiteX49" fmla="*/ 604543 w 1284102"/>
              <a:gd name="connsiteY49" fmla="*/ 95250 h 1010345"/>
              <a:gd name="connsiteX50" fmla="*/ 572793 w 1284102"/>
              <a:gd name="connsiteY50" fmla="*/ 88900 h 1010345"/>
              <a:gd name="connsiteX51" fmla="*/ 541043 w 1284102"/>
              <a:gd name="connsiteY51" fmla="*/ 50800 h 1010345"/>
              <a:gd name="connsiteX52" fmla="*/ 502943 w 1284102"/>
              <a:gd name="connsiteY52" fmla="*/ 19050 h 1010345"/>
              <a:gd name="connsiteX53" fmla="*/ 331493 w 1284102"/>
              <a:gd name="connsiteY53" fmla="*/ 57150 h 1010345"/>
              <a:gd name="connsiteX54" fmla="*/ 312443 w 1284102"/>
              <a:gd name="connsiteY54" fmla="*/ 82550 h 1010345"/>
              <a:gd name="connsiteX55" fmla="*/ 306093 w 1284102"/>
              <a:gd name="connsiteY55" fmla="*/ 107950 h 1010345"/>
              <a:gd name="connsiteX56" fmla="*/ 261643 w 1284102"/>
              <a:gd name="connsiteY56" fmla="*/ 152400 h 1010345"/>
              <a:gd name="connsiteX57" fmla="*/ 229893 w 1284102"/>
              <a:gd name="connsiteY57" fmla="*/ 165100 h 1010345"/>
              <a:gd name="connsiteX58" fmla="*/ 210843 w 1284102"/>
              <a:gd name="connsiteY58" fmla="*/ 184150 h 1010345"/>
              <a:gd name="connsiteX59" fmla="*/ 248943 w 1284102"/>
              <a:gd name="connsiteY59" fmla="*/ 209550 h 1010345"/>
              <a:gd name="connsiteX60" fmla="*/ 312443 w 1284102"/>
              <a:gd name="connsiteY60" fmla="*/ 228600 h 1010345"/>
              <a:gd name="connsiteX61" fmla="*/ 287043 w 1284102"/>
              <a:gd name="connsiteY61" fmla="*/ 247650 h 1010345"/>
              <a:gd name="connsiteX62" fmla="*/ 191793 w 1284102"/>
              <a:gd name="connsiteY62" fmla="*/ 260350 h 1010345"/>
              <a:gd name="connsiteX63" fmla="*/ 147343 w 1284102"/>
              <a:gd name="connsiteY63" fmla="*/ 266700 h 1010345"/>
              <a:gd name="connsiteX64" fmla="*/ 128293 w 1284102"/>
              <a:gd name="connsiteY64" fmla="*/ 273050 h 1010345"/>
              <a:gd name="connsiteX65" fmla="*/ 102893 w 1284102"/>
              <a:gd name="connsiteY65" fmla="*/ 279400 h 1010345"/>
              <a:gd name="connsiteX66" fmla="*/ 90193 w 1284102"/>
              <a:gd name="connsiteY66" fmla="*/ 298450 h 1010345"/>
              <a:gd name="connsiteX67" fmla="*/ 102893 w 1284102"/>
              <a:gd name="connsiteY67" fmla="*/ 323850 h 1010345"/>
              <a:gd name="connsiteX68" fmla="*/ 147343 w 1284102"/>
              <a:gd name="connsiteY68" fmla="*/ 349250 h 1010345"/>
              <a:gd name="connsiteX69" fmla="*/ 172743 w 1284102"/>
              <a:gd name="connsiteY69" fmla="*/ 355600 h 1010345"/>
              <a:gd name="connsiteX70" fmla="*/ 223543 w 1284102"/>
              <a:gd name="connsiteY70" fmla="*/ 381000 h 1010345"/>
              <a:gd name="connsiteX71" fmla="*/ 261643 w 1284102"/>
              <a:gd name="connsiteY71" fmla="*/ 393700 h 1010345"/>
              <a:gd name="connsiteX72" fmla="*/ 236243 w 1284102"/>
              <a:gd name="connsiteY72" fmla="*/ 406400 h 1010345"/>
              <a:gd name="connsiteX73" fmla="*/ 198143 w 1284102"/>
              <a:gd name="connsiteY73" fmla="*/ 419100 h 1010345"/>
              <a:gd name="connsiteX74" fmla="*/ 134643 w 1284102"/>
              <a:gd name="connsiteY74" fmla="*/ 444500 h 1010345"/>
              <a:gd name="connsiteX75" fmla="*/ 128293 w 1284102"/>
              <a:gd name="connsiteY75" fmla="*/ 596900 h 1010345"/>
              <a:gd name="connsiteX76" fmla="*/ 179093 w 1284102"/>
              <a:gd name="connsiteY76" fmla="*/ 615950 h 1010345"/>
              <a:gd name="connsiteX77" fmla="*/ 90193 w 1284102"/>
              <a:gd name="connsiteY77" fmla="*/ 635000 h 1010345"/>
              <a:gd name="connsiteX78" fmla="*/ 33043 w 1284102"/>
              <a:gd name="connsiteY78" fmla="*/ 654050 h 1010345"/>
              <a:gd name="connsiteX79" fmla="*/ 13993 w 1284102"/>
              <a:gd name="connsiteY79" fmla="*/ 666750 h 1010345"/>
              <a:gd name="connsiteX80" fmla="*/ 7643 w 1284102"/>
              <a:gd name="connsiteY80" fmla="*/ 692150 h 1010345"/>
              <a:gd name="connsiteX81" fmla="*/ 33043 w 1284102"/>
              <a:gd name="connsiteY81" fmla="*/ 749300 h 1010345"/>
              <a:gd name="connsiteX82" fmla="*/ 96543 w 1284102"/>
              <a:gd name="connsiteY82" fmla="*/ 768350 h 1010345"/>
              <a:gd name="connsiteX83" fmla="*/ 115593 w 1284102"/>
              <a:gd name="connsiteY83" fmla="*/ 781050 h 1010345"/>
              <a:gd name="connsiteX84" fmla="*/ 96543 w 1284102"/>
              <a:gd name="connsiteY84" fmla="*/ 787400 h 1010345"/>
              <a:gd name="connsiteX85" fmla="*/ 58443 w 1284102"/>
              <a:gd name="connsiteY85" fmla="*/ 793750 h 1010345"/>
              <a:gd name="connsiteX86" fmla="*/ 33043 w 1284102"/>
              <a:gd name="connsiteY86" fmla="*/ 800100 h 1010345"/>
              <a:gd name="connsiteX87" fmla="*/ 13993 w 1284102"/>
              <a:gd name="connsiteY87" fmla="*/ 812800 h 1010345"/>
              <a:gd name="connsiteX88" fmla="*/ 13993 w 1284102"/>
              <a:gd name="connsiteY88" fmla="*/ 920750 h 1010345"/>
              <a:gd name="connsiteX89" fmla="*/ 20343 w 1284102"/>
              <a:gd name="connsiteY89" fmla="*/ 946150 h 1010345"/>
              <a:gd name="connsiteX90" fmla="*/ 39393 w 1284102"/>
              <a:gd name="connsiteY90" fmla="*/ 952500 h 1010345"/>
              <a:gd name="connsiteX91" fmla="*/ 64793 w 1284102"/>
              <a:gd name="connsiteY91" fmla="*/ 958850 h 1010345"/>
              <a:gd name="connsiteX92" fmla="*/ 109243 w 1284102"/>
              <a:gd name="connsiteY92" fmla="*/ 984250 h 1010345"/>
              <a:gd name="connsiteX93" fmla="*/ 109243 w 1284102"/>
              <a:gd name="connsiteY93" fmla="*/ 1003300 h 1010345"/>
              <a:gd name="connsiteX0" fmla="*/ 109243 w 1284102"/>
              <a:gd name="connsiteY0" fmla="*/ 984250 h 1009692"/>
              <a:gd name="connsiteX1" fmla="*/ 109243 w 1284102"/>
              <a:gd name="connsiteY1" fmla="*/ 1003300 h 1009692"/>
              <a:gd name="connsiteX2" fmla="*/ 1201443 w 1284102"/>
              <a:gd name="connsiteY2" fmla="*/ 1003300 h 1009692"/>
              <a:gd name="connsiteX3" fmla="*/ 1226843 w 1284102"/>
              <a:gd name="connsiteY3" fmla="*/ 990600 h 1009692"/>
              <a:gd name="connsiteX4" fmla="*/ 1239543 w 1284102"/>
              <a:gd name="connsiteY4" fmla="*/ 971550 h 1009692"/>
              <a:gd name="connsiteX5" fmla="*/ 1277643 w 1284102"/>
              <a:gd name="connsiteY5" fmla="*/ 933450 h 1009692"/>
              <a:gd name="connsiteX6" fmla="*/ 1277643 w 1284102"/>
              <a:gd name="connsiteY6" fmla="*/ 889000 h 1009692"/>
              <a:gd name="connsiteX7" fmla="*/ 1271293 w 1284102"/>
              <a:gd name="connsiteY7" fmla="*/ 869950 h 1009692"/>
              <a:gd name="connsiteX8" fmla="*/ 1252243 w 1284102"/>
              <a:gd name="connsiteY8" fmla="*/ 863600 h 1009692"/>
              <a:gd name="connsiteX9" fmla="*/ 1226843 w 1284102"/>
              <a:gd name="connsiteY9" fmla="*/ 850900 h 1009692"/>
              <a:gd name="connsiteX10" fmla="*/ 1207793 w 1284102"/>
              <a:gd name="connsiteY10" fmla="*/ 838200 h 1009692"/>
              <a:gd name="connsiteX11" fmla="*/ 1169693 w 1284102"/>
              <a:gd name="connsiteY11" fmla="*/ 825500 h 1009692"/>
              <a:gd name="connsiteX12" fmla="*/ 1150643 w 1284102"/>
              <a:gd name="connsiteY12" fmla="*/ 819150 h 1009692"/>
              <a:gd name="connsiteX13" fmla="*/ 1182393 w 1284102"/>
              <a:gd name="connsiteY13" fmla="*/ 774700 h 1009692"/>
              <a:gd name="connsiteX14" fmla="*/ 1195093 w 1284102"/>
              <a:gd name="connsiteY14" fmla="*/ 736600 h 1009692"/>
              <a:gd name="connsiteX15" fmla="*/ 1169693 w 1284102"/>
              <a:gd name="connsiteY15" fmla="*/ 666750 h 1009692"/>
              <a:gd name="connsiteX16" fmla="*/ 1144293 w 1284102"/>
              <a:gd name="connsiteY16" fmla="*/ 660400 h 1009692"/>
              <a:gd name="connsiteX17" fmla="*/ 1125243 w 1284102"/>
              <a:gd name="connsiteY17" fmla="*/ 647700 h 1009692"/>
              <a:gd name="connsiteX18" fmla="*/ 1106193 w 1284102"/>
              <a:gd name="connsiteY18" fmla="*/ 641350 h 1009692"/>
              <a:gd name="connsiteX19" fmla="*/ 1125243 w 1284102"/>
              <a:gd name="connsiteY19" fmla="*/ 622300 h 1009692"/>
              <a:gd name="connsiteX20" fmla="*/ 1156993 w 1284102"/>
              <a:gd name="connsiteY20" fmla="*/ 577850 h 1009692"/>
              <a:gd name="connsiteX21" fmla="*/ 1163343 w 1284102"/>
              <a:gd name="connsiteY21" fmla="*/ 558800 h 1009692"/>
              <a:gd name="connsiteX22" fmla="*/ 1169693 w 1284102"/>
              <a:gd name="connsiteY22" fmla="*/ 533400 h 1009692"/>
              <a:gd name="connsiteX23" fmla="*/ 1182393 w 1284102"/>
              <a:gd name="connsiteY23" fmla="*/ 514350 h 1009692"/>
              <a:gd name="connsiteX24" fmla="*/ 1156993 w 1284102"/>
              <a:gd name="connsiteY24" fmla="*/ 412750 h 1009692"/>
              <a:gd name="connsiteX25" fmla="*/ 1137943 w 1284102"/>
              <a:gd name="connsiteY25" fmla="*/ 400050 h 1009692"/>
              <a:gd name="connsiteX26" fmla="*/ 1112543 w 1284102"/>
              <a:gd name="connsiteY26" fmla="*/ 330200 h 1009692"/>
              <a:gd name="connsiteX27" fmla="*/ 1106193 w 1284102"/>
              <a:gd name="connsiteY27" fmla="*/ 311150 h 1009692"/>
              <a:gd name="connsiteX28" fmla="*/ 1061743 w 1284102"/>
              <a:gd name="connsiteY28" fmla="*/ 292100 h 1009692"/>
              <a:gd name="connsiteX29" fmla="*/ 1042693 w 1284102"/>
              <a:gd name="connsiteY29" fmla="*/ 279400 h 1009692"/>
              <a:gd name="connsiteX30" fmla="*/ 1023643 w 1284102"/>
              <a:gd name="connsiteY30" fmla="*/ 273050 h 1009692"/>
              <a:gd name="connsiteX31" fmla="*/ 1042693 w 1284102"/>
              <a:gd name="connsiteY31" fmla="*/ 254000 h 1009692"/>
              <a:gd name="connsiteX32" fmla="*/ 1049043 w 1284102"/>
              <a:gd name="connsiteY32" fmla="*/ 171450 h 1009692"/>
              <a:gd name="connsiteX33" fmla="*/ 1023643 w 1284102"/>
              <a:gd name="connsiteY33" fmla="*/ 152400 h 1009692"/>
              <a:gd name="connsiteX34" fmla="*/ 1010943 w 1284102"/>
              <a:gd name="connsiteY34" fmla="*/ 133350 h 1009692"/>
              <a:gd name="connsiteX35" fmla="*/ 991893 w 1284102"/>
              <a:gd name="connsiteY35" fmla="*/ 120650 h 1009692"/>
              <a:gd name="connsiteX36" fmla="*/ 972843 w 1284102"/>
              <a:gd name="connsiteY36" fmla="*/ 101600 h 1009692"/>
              <a:gd name="connsiteX37" fmla="*/ 934743 w 1284102"/>
              <a:gd name="connsiteY37" fmla="*/ 82550 h 1009692"/>
              <a:gd name="connsiteX38" fmla="*/ 845843 w 1284102"/>
              <a:gd name="connsiteY38" fmla="*/ 88900 h 1009692"/>
              <a:gd name="connsiteX39" fmla="*/ 826793 w 1284102"/>
              <a:gd name="connsiteY39" fmla="*/ 107950 h 1009692"/>
              <a:gd name="connsiteX40" fmla="*/ 814093 w 1284102"/>
              <a:gd name="connsiteY40" fmla="*/ 146050 h 1009692"/>
              <a:gd name="connsiteX41" fmla="*/ 820443 w 1284102"/>
              <a:gd name="connsiteY41" fmla="*/ 107950 h 1009692"/>
              <a:gd name="connsiteX42" fmla="*/ 814093 w 1284102"/>
              <a:gd name="connsiteY42" fmla="*/ 50800 h 1009692"/>
              <a:gd name="connsiteX43" fmla="*/ 795043 w 1284102"/>
              <a:gd name="connsiteY43" fmla="*/ 31750 h 1009692"/>
              <a:gd name="connsiteX44" fmla="*/ 737893 w 1284102"/>
              <a:gd name="connsiteY44" fmla="*/ 0 h 1009692"/>
              <a:gd name="connsiteX45" fmla="*/ 661693 w 1284102"/>
              <a:gd name="connsiteY45" fmla="*/ 6350 h 1009692"/>
              <a:gd name="connsiteX46" fmla="*/ 655343 w 1284102"/>
              <a:gd name="connsiteY46" fmla="*/ 25400 h 1009692"/>
              <a:gd name="connsiteX47" fmla="*/ 629943 w 1284102"/>
              <a:gd name="connsiteY47" fmla="*/ 63500 h 1009692"/>
              <a:gd name="connsiteX48" fmla="*/ 623593 w 1284102"/>
              <a:gd name="connsiteY48" fmla="*/ 82550 h 1009692"/>
              <a:gd name="connsiteX49" fmla="*/ 604543 w 1284102"/>
              <a:gd name="connsiteY49" fmla="*/ 95250 h 1009692"/>
              <a:gd name="connsiteX50" fmla="*/ 572793 w 1284102"/>
              <a:gd name="connsiteY50" fmla="*/ 88900 h 1009692"/>
              <a:gd name="connsiteX51" fmla="*/ 541043 w 1284102"/>
              <a:gd name="connsiteY51" fmla="*/ 50800 h 1009692"/>
              <a:gd name="connsiteX52" fmla="*/ 502943 w 1284102"/>
              <a:gd name="connsiteY52" fmla="*/ 19050 h 1009692"/>
              <a:gd name="connsiteX53" fmla="*/ 331493 w 1284102"/>
              <a:gd name="connsiteY53" fmla="*/ 57150 h 1009692"/>
              <a:gd name="connsiteX54" fmla="*/ 312443 w 1284102"/>
              <a:gd name="connsiteY54" fmla="*/ 82550 h 1009692"/>
              <a:gd name="connsiteX55" fmla="*/ 306093 w 1284102"/>
              <a:gd name="connsiteY55" fmla="*/ 107950 h 1009692"/>
              <a:gd name="connsiteX56" fmla="*/ 261643 w 1284102"/>
              <a:gd name="connsiteY56" fmla="*/ 152400 h 1009692"/>
              <a:gd name="connsiteX57" fmla="*/ 229893 w 1284102"/>
              <a:gd name="connsiteY57" fmla="*/ 165100 h 1009692"/>
              <a:gd name="connsiteX58" fmla="*/ 210843 w 1284102"/>
              <a:gd name="connsiteY58" fmla="*/ 184150 h 1009692"/>
              <a:gd name="connsiteX59" fmla="*/ 248943 w 1284102"/>
              <a:gd name="connsiteY59" fmla="*/ 209550 h 1009692"/>
              <a:gd name="connsiteX60" fmla="*/ 312443 w 1284102"/>
              <a:gd name="connsiteY60" fmla="*/ 228600 h 1009692"/>
              <a:gd name="connsiteX61" fmla="*/ 287043 w 1284102"/>
              <a:gd name="connsiteY61" fmla="*/ 247650 h 1009692"/>
              <a:gd name="connsiteX62" fmla="*/ 191793 w 1284102"/>
              <a:gd name="connsiteY62" fmla="*/ 260350 h 1009692"/>
              <a:gd name="connsiteX63" fmla="*/ 147343 w 1284102"/>
              <a:gd name="connsiteY63" fmla="*/ 266700 h 1009692"/>
              <a:gd name="connsiteX64" fmla="*/ 128293 w 1284102"/>
              <a:gd name="connsiteY64" fmla="*/ 273050 h 1009692"/>
              <a:gd name="connsiteX65" fmla="*/ 102893 w 1284102"/>
              <a:gd name="connsiteY65" fmla="*/ 279400 h 1009692"/>
              <a:gd name="connsiteX66" fmla="*/ 90193 w 1284102"/>
              <a:gd name="connsiteY66" fmla="*/ 298450 h 1009692"/>
              <a:gd name="connsiteX67" fmla="*/ 102893 w 1284102"/>
              <a:gd name="connsiteY67" fmla="*/ 323850 h 1009692"/>
              <a:gd name="connsiteX68" fmla="*/ 147343 w 1284102"/>
              <a:gd name="connsiteY68" fmla="*/ 349250 h 1009692"/>
              <a:gd name="connsiteX69" fmla="*/ 172743 w 1284102"/>
              <a:gd name="connsiteY69" fmla="*/ 355600 h 1009692"/>
              <a:gd name="connsiteX70" fmla="*/ 223543 w 1284102"/>
              <a:gd name="connsiteY70" fmla="*/ 381000 h 1009692"/>
              <a:gd name="connsiteX71" fmla="*/ 261643 w 1284102"/>
              <a:gd name="connsiteY71" fmla="*/ 393700 h 1009692"/>
              <a:gd name="connsiteX72" fmla="*/ 236243 w 1284102"/>
              <a:gd name="connsiteY72" fmla="*/ 406400 h 1009692"/>
              <a:gd name="connsiteX73" fmla="*/ 198143 w 1284102"/>
              <a:gd name="connsiteY73" fmla="*/ 419100 h 1009692"/>
              <a:gd name="connsiteX74" fmla="*/ 134643 w 1284102"/>
              <a:gd name="connsiteY74" fmla="*/ 444500 h 1009692"/>
              <a:gd name="connsiteX75" fmla="*/ 128293 w 1284102"/>
              <a:gd name="connsiteY75" fmla="*/ 596900 h 1009692"/>
              <a:gd name="connsiteX76" fmla="*/ 179093 w 1284102"/>
              <a:gd name="connsiteY76" fmla="*/ 615950 h 1009692"/>
              <a:gd name="connsiteX77" fmla="*/ 90193 w 1284102"/>
              <a:gd name="connsiteY77" fmla="*/ 635000 h 1009692"/>
              <a:gd name="connsiteX78" fmla="*/ 33043 w 1284102"/>
              <a:gd name="connsiteY78" fmla="*/ 654050 h 1009692"/>
              <a:gd name="connsiteX79" fmla="*/ 13993 w 1284102"/>
              <a:gd name="connsiteY79" fmla="*/ 666750 h 1009692"/>
              <a:gd name="connsiteX80" fmla="*/ 7643 w 1284102"/>
              <a:gd name="connsiteY80" fmla="*/ 692150 h 1009692"/>
              <a:gd name="connsiteX81" fmla="*/ 33043 w 1284102"/>
              <a:gd name="connsiteY81" fmla="*/ 749300 h 1009692"/>
              <a:gd name="connsiteX82" fmla="*/ 96543 w 1284102"/>
              <a:gd name="connsiteY82" fmla="*/ 768350 h 1009692"/>
              <a:gd name="connsiteX83" fmla="*/ 115593 w 1284102"/>
              <a:gd name="connsiteY83" fmla="*/ 781050 h 1009692"/>
              <a:gd name="connsiteX84" fmla="*/ 96543 w 1284102"/>
              <a:gd name="connsiteY84" fmla="*/ 787400 h 1009692"/>
              <a:gd name="connsiteX85" fmla="*/ 58443 w 1284102"/>
              <a:gd name="connsiteY85" fmla="*/ 793750 h 1009692"/>
              <a:gd name="connsiteX86" fmla="*/ 33043 w 1284102"/>
              <a:gd name="connsiteY86" fmla="*/ 800100 h 1009692"/>
              <a:gd name="connsiteX87" fmla="*/ 13993 w 1284102"/>
              <a:gd name="connsiteY87" fmla="*/ 812800 h 1009692"/>
              <a:gd name="connsiteX88" fmla="*/ 13993 w 1284102"/>
              <a:gd name="connsiteY88" fmla="*/ 920750 h 1009692"/>
              <a:gd name="connsiteX89" fmla="*/ 20343 w 1284102"/>
              <a:gd name="connsiteY89" fmla="*/ 946150 h 1009692"/>
              <a:gd name="connsiteX90" fmla="*/ 39393 w 1284102"/>
              <a:gd name="connsiteY90" fmla="*/ 952500 h 1009692"/>
              <a:gd name="connsiteX91" fmla="*/ 64793 w 1284102"/>
              <a:gd name="connsiteY91" fmla="*/ 958850 h 1009692"/>
              <a:gd name="connsiteX92" fmla="*/ 109243 w 1284102"/>
              <a:gd name="connsiteY92" fmla="*/ 984250 h 1009692"/>
              <a:gd name="connsiteX0" fmla="*/ 109243 w 1284102"/>
              <a:gd name="connsiteY0" fmla="*/ 984250 h 1081677"/>
              <a:gd name="connsiteX1" fmla="*/ 109243 w 1284102"/>
              <a:gd name="connsiteY1" fmla="*/ 1003300 h 1081677"/>
              <a:gd name="connsiteX2" fmla="*/ 1201443 w 1284102"/>
              <a:gd name="connsiteY2" fmla="*/ 1003300 h 1081677"/>
              <a:gd name="connsiteX3" fmla="*/ 1226843 w 1284102"/>
              <a:gd name="connsiteY3" fmla="*/ 990600 h 1081677"/>
              <a:gd name="connsiteX4" fmla="*/ 1239543 w 1284102"/>
              <a:gd name="connsiteY4" fmla="*/ 971550 h 1081677"/>
              <a:gd name="connsiteX5" fmla="*/ 1277643 w 1284102"/>
              <a:gd name="connsiteY5" fmla="*/ 933450 h 1081677"/>
              <a:gd name="connsiteX6" fmla="*/ 1277643 w 1284102"/>
              <a:gd name="connsiteY6" fmla="*/ 889000 h 1081677"/>
              <a:gd name="connsiteX7" fmla="*/ 1271293 w 1284102"/>
              <a:gd name="connsiteY7" fmla="*/ 869950 h 1081677"/>
              <a:gd name="connsiteX8" fmla="*/ 1252243 w 1284102"/>
              <a:gd name="connsiteY8" fmla="*/ 863600 h 1081677"/>
              <a:gd name="connsiteX9" fmla="*/ 1226843 w 1284102"/>
              <a:gd name="connsiteY9" fmla="*/ 850900 h 1081677"/>
              <a:gd name="connsiteX10" fmla="*/ 1207793 w 1284102"/>
              <a:gd name="connsiteY10" fmla="*/ 838200 h 1081677"/>
              <a:gd name="connsiteX11" fmla="*/ 1169693 w 1284102"/>
              <a:gd name="connsiteY11" fmla="*/ 825500 h 1081677"/>
              <a:gd name="connsiteX12" fmla="*/ 1150643 w 1284102"/>
              <a:gd name="connsiteY12" fmla="*/ 819150 h 1081677"/>
              <a:gd name="connsiteX13" fmla="*/ 1182393 w 1284102"/>
              <a:gd name="connsiteY13" fmla="*/ 774700 h 1081677"/>
              <a:gd name="connsiteX14" fmla="*/ 1195093 w 1284102"/>
              <a:gd name="connsiteY14" fmla="*/ 736600 h 1081677"/>
              <a:gd name="connsiteX15" fmla="*/ 1169693 w 1284102"/>
              <a:gd name="connsiteY15" fmla="*/ 666750 h 1081677"/>
              <a:gd name="connsiteX16" fmla="*/ 1144293 w 1284102"/>
              <a:gd name="connsiteY16" fmla="*/ 660400 h 1081677"/>
              <a:gd name="connsiteX17" fmla="*/ 1125243 w 1284102"/>
              <a:gd name="connsiteY17" fmla="*/ 647700 h 1081677"/>
              <a:gd name="connsiteX18" fmla="*/ 1106193 w 1284102"/>
              <a:gd name="connsiteY18" fmla="*/ 641350 h 1081677"/>
              <a:gd name="connsiteX19" fmla="*/ 1125243 w 1284102"/>
              <a:gd name="connsiteY19" fmla="*/ 622300 h 1081677"/>
              <a:gd name="connsiteX20" fmla="*/ 1156993 w 1284102"/>
              <a:gd name="connsiteY20" fmla="*/ 577850 h 1081677"/>
              <a:gd name="connsiteX21" fmla="*/ 1163343 w 1284102"/>
              <a:gd name="connsiteY21" fmla="*/ 558800 h 1081677"/>
              <a:gd name="connsiteX22" fmla="*/ 1169693 w 1284102"/>
              <a:gd name="connsiteY22" fmla="*/ 533400 h 1081677"/>
              <a:gd name="connsiteX23" fmla="*/ 1182393 w 1284102"/>
              <a:gd name="connsiteY23" fmla="*/ 514350 h 1081677"/>
              <a:gd name="connsiteX24" fmla="*/ 1156993 w 1284102"/>
              <a:gd name="connsiteY24" fmla="*/ 412750 h 1081677"/>
              <a:gd name="connsiteX25" fmla="*/ 1137943 w 1284102"/>
              <a:gd name="connsiteY25" fmla="*/ 400050 h 1081677"/>
              <a:gd name="connsiteX26" fmla="*/ 1112543 w 1284102"/>
              <a:gd name="connsiteY26" fmla="*/ 330200 h 1081677"/>
              <a:gd name="connsiteX27" fmla="*/ 1106193 w 1284102"/>
              <a:gd name="connsiteY27" fmla="*/ 311150 h 1081677"/>
              <a:gd name="connsiteX28" fmla="*/ 1061743 w 1284102"/>
              <a:gd name="connsiteY28" fmla="*/ 292100 h 1081677"/>
              <a:gd name="connsiteX29" fmla="*/ 1042693 w 1284102"/>
              <a:gd name="connsiteY29" fmla="*/ 279400 h 1081677"/>
              <a:gd name="connsiteX30" fmla="*/ 1023643 w 1284102"/>
              <a:gd name="connsiteY30" fmla="*/ 273050 h 1081677"/>
              <a:gd name="connsiteX31" fmla="*/ 1042693 w 1284102"/>
              <a:gd name="connsiteY31" fmla="*/ 254000 h 1081677"/>
              <a:gd name="connsiteX32" fmla="*/ 1049043 w 1284102"/>
              <a:gd name="connsiteY32" fmla="*/ 171450 h 1081677"/>
              <a:gd name="connsiteX33" fmla="*/ 1023643 w 1284102"/>
              <a:gd name="connsiteY33" fmla="*/ 152400 h 1081677"/>
              <a:gd name="connsiteX34" fmla="*/ 1010943 w 1284102"/>
              <a:gd name="connsiteY34" fmla="*/ 133350 h 1081677"/>
              <a:gd name="connsiteX35" fmla="*/ 991893 w 1284102"/>
              <a:gd name="connsiteY35" fmla="*/ 120650 h 1081677"/>
              <a:gd name="connsiteX36" fmla="*/ 972843 w 1284102"/>
              <a:gd name="connsiteY36" fmla="*/ 101600 h 1081677"/>
              <a:gd name="connsiteX37" fmla="*/ 934743 w 1284102"/>
              <a:gd name="connsiteY37" fmla="*/ 82550 h 1081677"/>
              <a:gd name="connsiteX38" fmla="*/ 845843 w 1284102"/>
              <a:gd name="connsiteY38" fmla="*/ 88900 h 1081677"/>
              <a:gd name="connsiteX39" fmla="*/ 826793 w 1284102"/>
              <a:gd name="connsiteY39" fmla="*/ 107950 h 1081677"/>
              <a:gd name="connsiteX40" fmla="*/ 814093 w 1284102"/>
              <a:gd name="connsiteY40" fmla="*/ 146050 h 1081677"/>
              <a:gd name="connsiteX41" fmla="*/ 820443 w 1284102"/>
              <a:gd name="connsiteY41" fmla="*/ 107950 h 1081677"/>
              <a:gd name="connsiteX42" fmla="*/ 814093 w 1284102"/>
              <a:gd name="connsiteY42" fmla="*/ 50800 h 1081677"/>
              <a:gd name="connsiteX43" fmla="*/ 795043 w 1284102"/>
              <a:gd name="connsiteY43" fmla="*/ 31750 h 1081677"/>
              <a:gd name="connsiteX44" fmla="*/ 737893 w 1284102"/>
              <a:gd name="connsiteY44" fmla="*/ 0 h 1081677"/>
              <a:gd name="connsiteX45" fmla="*/ 661693 w 1284102"/>
              <a:gd name="connsiteY45" fmla="*/ 6350 h 1081677"/>
              <a:gd name="connsiteX46" fmla="*/ 655343 w 1284102"/>
              <a:gd name="connsiteY46" fmla="*/ 25400 h 1081677"/>
              <a:gd name="connsiteX47" fmla="*/ 629943 w 1284102"/>
              <a:gd name="connsiteY47" fmla="*/ 63500 h 1081677"/>
              <a:gd name="connsiteX48" fmla="*/ 623593 w 1284102"/>
              <a:gd name="connsiteY48" fmla="*/ 82550 h 1081677"/>
              <a:gd name="connsiteX49" fmla="*/ 604543 w 1284102"/>
              <a:gd name="connsiteY49" fmla="*/ 95250 h 1081677"/>
              <a:gd name="connsiteX50" fmla="*/ 572793 w 1284102"/>
              <a:gd name="connsiteY50" fmla="*/ 88900 h 1081677"/>
              <a:gd name="connsiteX51" fmla="*/ 541043 w 1284102"/>
              <a:gd name="connsiteY51" fmla="*/ 50800 h 1081677"/>
              <a:gd name="connsiteX52" fmla="*/ 502943 w 1284102"/>
              <a:gd name="connsiteY52" fmla="*/ 19050 h 1081677"/>
              <a:gd name="connsiteX53" fmla="*/ 331493 w 1284102"/>
              <a:gd name="connsiteY53" fmla="*/ 57150 h 1081677"/>
              <a:gd name="connsiteX54" fmla="*/ 312443 w 1284102"/>
              <a:gd name="connsiteY54" fmla="*/ 82550 h 1081677"/>
              <a:gd name="connsiteX55" fmla="*/ 306093 w 1284102"/>
              <a:gd name="connsiteY55" fmla="*/ 107950 h 1081677"/>
              <a:gd name="connsiteX56" fmla="*/ 261643 w 1284102"/>
              <a:gd name="connsiteY56" fmla="*/ 152400 h 1081677"/>
              <a:gd name="connsiteX57" fmla="*/ 229893 w 1284102"/>
              <a:gd name="connsiteY57" fmla="*/ 165100 h 1081677"/>
              <a:gd name="connsiteX58" fmla="*/ 210843 w 1284102"/>
              <a:gd name="connsiteY58" fmla="*/ 184150 h 1081677"/>
              <a:gd name="connsiteX59" fmla="*/ 248943 w 1284102"/>
              <a:gd name="connsiteY59" fmla="*/ 209550 h 1081677"/>
              <a:gd name="connsiteX60" fmla="*/ 312443 w 1284102"/>
              <a:gd name="connsiteY60" fmla="*/ 228600 h 1081677"/>
              <a:gd name="connsiteX61" fmla="*/ 287043 w 1284102"/>
              <a:gd name="connsiteY61" fmla="*/ 247650 h 1081677"/>
              <a:gd name="connsiteX62" fmla="*/ 191793 w 1284102"/>
              <a:gd name="connsiteY62" fmla="*/ 260350 h 1081677"/>
              <a:gd name="connsiteX63" fmla="*/ 147343 w 1284102"/>
              <a:gd name="connsiteY63" fmla="*/ 266700 h 1081677"/>
              <a:gd name="connsiteX64" fmla="*/ 128293 w 1284102"/>
              <a:gd name="connsiteY64" fmla="*/ 273050 h 1081677"/>
              <a:gd name="connsiteX65" fmla="*/ 102893 w 1284102"/>
              <a:gd name="connsiteY65" fmla="*/ 279400 h 1081677"/>
              <a:gd name="connsiteX66" fmla="*/ 90193 w 1284102"/>
              <a:gd name="connsiteY66" fmla="*/ 298450 h 1081677"/>
              <a:gd name="connsiteX67" fmla="*/ 102893 w 1284102"/>
              <a:gd name="connsiteY67" fmla="*/ 323850 h 1081677"/>
              <a:gd name="connsiteX68" fmla="*/ 147343 w 1284102"/>
              <a:gd name="connsiteY68" fmla="*/ 349250 h 1081677"/>
              <a:gd name="connsiteX69" fmla="*/ 172743 w 1284102"/>
              <a:gd name="connsiteY69" fmla="*/ 355600 h 1081677"/>
              <a:gd name="connsiteX70" fmla="*/ 223543 w 1284102"/>
              <a:gd name="connsiteY70" fmla="*/ 381000 h 1081677"/>
              <a:gd name="connsiteX71" fmla="*/ 261643 w 1284102"/>
              <a:gd name="connsiteY71" fmla="*/ 393700 h 1081677"/>
              <a:gd name="connsiteX72" fmla="*/ 236243 w 1284102"/>
              <a:gd name="connsiteY72" fmla="*/ 406400 h 1081677"/>
              <a:gd name="connsiteX73" fmla="*/ 198143 w 1284102"/>
              <a:gd name="connsiteY73" fmla="*/ 419100 h 1081677"/>
              <a:gd name="connsiteX74" fmla="*/ 134643 w 1284102"/>
              <a:gd name="connsiteY74" fmla="*/ 444500 h 1081677"/>
              <a:gd name="connsiteX75" fmla="*/ 128293 w 1284102"/>
              <a:gd name="connsiteY75" fmla="*/ 596900 h 1081677"/>
              <a:gd name="connsiteX76" fmla="*/ 179093 w 1284102"/>
              <a:gd name="connsiteY76" fmla="*/ 615950 h 1081677"/>
              <a:gd name="connsiteX77" fmla="*/ 90193 w 1284102"/>
              <a:gd name="connsiteY77" fmla="*/ 635000 h 1081677"/>
              <a:gd name="connsiteX78" fmla="*/ 33043 w 1284102"/>
              <a:gd name="connsiteY78" fmla="*/ 654050 h 1081677"/>
              <a:gd name="connsiteX79" fmla="*/ 13993 w 1284102"/>
              <a:gd name="connsiteY79" fmla="*/ 666750 h 1081677"/>
              <a:gd name="connsiteX80" fmla="*/ 7643 w 1284102"/>
              <a:gd name="connsiteY80" fmla="*/ 692150 h 1081677"/>
              <a:gd name="connsiteX81" fmla="*/ 33043 w 1284102"/>
              <a:gd name="connsiteY81" fmla="*/ 749300 h 1081677"/>
              <a:gd name="connsiteX82" fmla="*/ 96543 w 1284102"/>
              <a:gd name="connsiteY82" fmla="*/ 768350 h 1081677"/>
              <a:gd name="connsiteX83" fmla="*/ 115593 w 1284102"/>
              <a:gd name="connsiteY83" fmla="*/ 781050 h 1081677"/>
              <a:gd name="connsiteX84" fmla="*/ 96543 w 1284102"/>
              <a:gd name="connsiteY84" fmla="*/ 787400 h 1081677"/>
              <a:gd name="connsiteX85" fmla="*/ 58443 w 1284102"/>
              <a:gd name="connsiteY85" fmla="*/ 793750 h 1081677"/>
              <a:gd name="connsiteX86" fmla="*/ 33043 w 1284102"/>
              <a:gd name="connsiteY86" fmla="*/ 800100 h 1081677"/>
              <a:gd name="connsiteX87" fmla="*/ 13993 w 1284102"/>
              <a:gd name="connsiteY87" fmla="*/ 812800 h 1081677"/>
              <a:gd name="connsiteX88" fmla="*/ 13993 w 1284102"/>
              <a:gd name="connsiteY88" fmla="*/ 920750 h 1081677"/>
              <a:gd name="connsiteX89" fmla="*/ 20343 w 1284102"/>
              <a:gd name="connsiteY89" fmla="*/ 946150 h 1081677"/>
              <a:gd name="connsiteX90" fmla="*/ 39393 w 1284102"/>
              <a:gd name="connsiteY90" fmla="*/ 952500 h 1081677"/>
              <a:gd name="connsiteX91" fmla="*/ 64793 w 1284102"/>
              <a:gd name="connsiteY91" fmla="*/ 958850 h 1081677"/>
              <a:gd name="connsiteX92" fmla="*/ 109243 w 1284102"/>
              <a:gd name="connsiteY92" fmla="*/ 984250 h 1081677"/>
              <a:gd name="connsiteX0" fmla="*/ 109243 w 1284102"/>
              <a:gd name="connsiteY0" fmla="*/ 984250 h 1011111"/>
              <a:gd name="connsiteX1" fmla="*/ 109243 w 1284102"/>
              <a:gd name="connsiteY1" fmla="*/ 1003300 h 1011111"/>
              <a:gd name="connsiteX2" fmla="*/ 1201443 w 1284102"/>
              <a:gd name="connsiteY2" fmla="*/ 1003300 h 1011111"/>
              <a:gd name="connsiteX3" fmla="*/ 1226843 w 1284102"/>
              <a:gd name="connsiteY3" fmla="*/ 990600 h 1011111"/>
              <a:gd name="connsiteX4" fmla="*/ 1239543 w 1284102"/>
              <a:gd name="connsiteY4" fmla="*/ 971550 h 1011111"/>
              <a:gd name="connsiteX5" fmla="*/ 1277643 w 1284102"/>
              <a:gd name="connsiteY5" fmla="*/ 933450 h 1011111"/>
              <a:gd name="connsiteX6" fmla="*/ 1277643 w 1284102"/>
              <a:gd name="connsiteY6" fmla="*/ 889000 h 1011111"/>
              <a:gd name="connsiteX7" fmla="*/ 1271293 w 1284102"/>
              <a:gd name="connsiteY7" fmla="*/ 869950 h 1011111"/>
              <a:gd name="connsiteX8" fmla="*/ 1252243 w 1284102"/>
              <a:gd name="connsiteY8" fmla="*/ 863600 h 1011111"/>
              <a:gd name="connsiteX9" fmla="*/ 1226843 w 1284102"/>
              <a:gd name="connsiteY9" fmla="*/ 850900 h 1011111"/>
              <a:gd name="connsiteX10" fmla="*/ 1207793 w 1284102"/>
              <a:gd name="connsiteY10" fmla="*/ 838200 h 1011111"/>
              <a:gd name="connsiteX11" fmla="*/ 1169693 w 1284102"/>
              <a:gd name="connsiteY11" fmla="*/ 825500 h 1011111"/>
              <a:gd name="connsiteX12" fmla="*/ 1150643 w 1284102"/>
              <a:gd name="connsiteY12" fmla="*/ 819150 h 1011111"/>
              <a:gd name="connsiteX13" fmla="*/ 1182393 w 1284102"/>
              <a:gd name="connsiteY13" fmla="*/ 774700 h 1011111"/>
              <a:gd name="connsiteX14" fmla="*/ 1195093 w 1284102"/>
              <a:gd name="connsiteY14" fmla="*/ 736600 h 1011111"/>
              <a:gd name="connsiteX15" fmla="*/ 1169693 w 1284102"/>
              <a:gd name="connsiteY15" fmla="*/ 666750 h 1011111"/>
              <a:gd name="connsiteX16" fmla="*/ 1144293 w 1284102"/>
              <a:gd name="connsiteY16" fmla="*/ 660400 h 1011111"/>
              <a:gd name="connsiteX17" fmla="*/ 1125243 w 1284102"/>
              <a:gd name="connsiteY17" fmla="*/ 647700 h 1011111"/>
              <a:gd name="connsiteX18" fmla="*/ 1106193 w 1284102"/>
              <a:gd name="connsiteY18" fmla="*/ 641350 h 1011111"/>
              <a:gd name="connsiteX19" fmla="*/ 1125243 w 1284102"/>
              <a:gd name="connsiteY19" fmla="*/ 622300 h 1011111"/>
              <a:gd name="connsiteX20" fmla="*/ 1156993 w 1284102"/>
              <a:gd name="connsiteY20" fmla="*/ 577850 h 1011111"/>
              <a:gd name="connsiteX21" fmla="*/ 1163343 w 1284102"/>
              <a:gd name="connsiteY21" fmla="*/ 558800 h 1011111"/>
              <a:gd name="connsiteX22" fmla="*/ 1169693 w 1284102"/>
              <a:gd name="connsiteY22" fmla="*/ 533400 h 1011111"/>
              <a:gd name="connsiteX23" fmla="*/ 1182393 w 1284102"/>
              <a:gd name="connsiteY23" fmla="*/ 514350 h 1011111"/>
              <a:gd name="connsiteX24" fmla="*/ 1156993 w 1284102"/>
              <a:gd name="connsiteY24" fmla="*/ 412750 h 1011111"/>
              <a:gd name="connsiteX25" fmla="*/ 1137943 w 1284102"/>
              <a:gd name="connsiteY25" fmla="*/ 400050 h 1011111"/>
              <a:gd name="connsiteX26" fmla="*/ 1112543 w 1284102"/>
              <a:gd name="connsiteY26" fmla="*/ 330200 h 1011111"/>
              <a:gd name="connsiteX27" fmla="*/ 1106193 w 1284102"/>
              <a:gd name="connsiteY27" fmla="*/ 311150 h 1011111"/>
              <a:gd name="connsiteX28" fmla="*/ 1061743 w 1284102"/>
              <a:gd name="connsiteY28" fmla="*/ 292100 h 1011111"/>
              <a:gd name="connsiteX29" fmla="*/ 1042693 w 1284102"/>
              <a:gd name="connsiteY29" fmla="*/ 279400 h 1011111"/>
              <a:gd name="connsiteX30" fmla="*/ 1023643 w 1284102"/>
              <a:gd name="connsiteY30" fmla="*/ 273050 h 1011111"/>
              <a:gd name="connsiteX31" fmla="*/ 1042693 w 1284102"/>
              <a:gd name="connsiteY31" fmla="*/ 254000 h 1011111"/>
              <a:gd name="connsiteX32" fmla="*/ 1049043 w 1284102"/>
              <a:gd name="connsiteY32" fmla="*/ 171450 h 1011111"/>
              <a:gd name="connsiteX33" fmla="*/ 1023643 w 1284102"/>
              <a:gd name="connsiteY33" fmla="*/ 152400 h 1011111"/>
              <a:gd name="connsiteX34" fmla="*/ 1010943 w 1284102"/>
              <a:gd name="connsiteY34" fmla="*/ 133350 h 1011111"/>
              <a:gd name="connsiteX35" fmla="*/ 991893 w 1284102"/>
              <a:gd name="connsiteY35" fmla="*/ 120650 h 1011111"/>
              <a:gd name="connsiteX36" fmla="*/ 972843 w 1284102"/>
              <a:gd name="connsiteY36" fmla="*/ 101600 h 1011111"/>
              <a:gd name="connsiteX37" fmla="*/ 934743 w 1284102"/>
              <a:gd name="connsiteY37" fmla="*/ 82550 h 1011111"/>
              <a:gd name="connsiteX38" fmla="*/ 845843 w 1284102"/>
              <a:gd name="connsiteY38" fmla="*/ 88900 h 1011111"/>
              <a:gd name="connsiteX39" fmla="*/ 826793 w 1284102"/>
              <a:gd name="connsiteY39" fmla="*/ 107950 h 1011111"/>
              <a:gd name="connsiteX40" fmla="*/ 814093 w 1284102"/>
              <a:gd name="connsiteY40" fmla="*/ 146050 h 1011111"/>
              <a:gd name="connsiteX41" fmla="*/ 820443 w 1284102"/>
              <a:gd name="connsiteY41" fmla="*/ 107950 h 1011111"/>
              <a:gd name="connsiteX42" fmla="*/ 814093 w 1284102"/>
              <a:gd name="connsiteY42" fmla="*/ 50800 h 1011111"/>
              <a:gd name="connsiteX43" fmla="*/ 795043 w 1284102"/>
              <a:gd name="connsiteY43" fmla="*/ 31750 h 1011111"/>
              <a:gd name="connsiteX44" fmla="*/ 737893 w 1284102"/>
              <a:gd name="connsiteY44" fmla="*/ 0 h 1011111"/>
              <a:gd name="connsiteX45" fmla="*/ 661693 w 1284102"/>
              <a:gd name="connsiteY45" fmla="*/ 6350 h 1011111"/>
              <a:gd name="connsiteX46" fmla="*/ 655343 w 1284102"/>
              <a:gd name="connsiteY46" fmla="*/ 25400 h 1011111"/>
              <a:gd name="connsiteX47" fmla="*/ 629943 w 1284102"/>
              <a:gd name="connsiteY47" fmla="*/ 63500 h 1011111"/>
              <a:gd name="connsiteX48" fmla="*/ 623593 w 1284102"/>
              <a:gd name="connsiteY48" fmla="*/ 82550 h 1011111"/>
              <a:gd name="connsiteX49" fmla="*/ 604543 w 1284102"/>
              <a:gd name="connsiteY49" fmla="*/ 95250 h 1011111"/>
              <a:gd name="connsiteX50" fmla="*/ 572793 w 1284102"/>
              <a:gd name="connsiteY50" fmla="*/ 88900 h 1011111"/>
              <a:gd name="connsiteX51" fmla="*/ 541043 w 1284102"/>
              <a:gd name="connsiteY51" fmla="*/ 50800 h 1011111"/>
              <a:gd name="connsiteX52" fmla="*/ 502943 w 1284102"/>
              <a:gd name="connsiteY52" fmla="*/ 19050 h 1011111"/>
              <a:gd name="connsiteX53" fmla="*/ 331493 w 1284102"/>
              <a:gd name="connsiteY53" fmla="*/ 57150 h 1011111"/>
              <a:gd name="connsiteX54" fmla="*/ 312443 w 1284102"/>
              <a:gd name="connsiteY54" fmla="*/ 82550 h 1011111"/>
              <a:gd name="connsiteX55" fmla="*/ 306093 w 1284102"/>
              <a:gd name="connsiteY55" fmla="*/ 107950 h 1011111"/>
              <a:gd name="connsiteX56" fmla="*/ 261643 w 1284102"/>
              <a:gd name="connsiteY56" fmla="*/ 152400 h 1011111"/>
              <a:gd name="connsiteX57" fmla="*/ 229893 w 1284102"/>
              <a:gd name="connsiteY57" fmla="*/ 165100 h 1011111"/>
              <a:gd name="connsiteX58" fmla="*/ 210843 w 1284102"/>
              <a:gd name="connsiteY58" fmla="*/ 184150 h 1011111"/>
              <a:gd name="connsiteX59" fmla="*/ 248943 w 1284102"/>
              <a:gd name="connsiteY59" fmla="*/ 209550 h 1011111"/>
              <a:gd name="connsiteX60" fmla="*/ 312443 w 1284102"/>
              <a:gd name="connsiteY60" fmla="*/ 228600 h 1011111"/>
              <a:gd name="connsiteX61" fmla="*/ 287043 w 1284102"/>
              <a:gd name="connsiteY61" fmla="*/ 247650 h 1011111"/>
              <a:gd name="connsiteX62" fmla="*/ 191793 w 1284102"/>
              <a:gd name="connsiteY62" fmla="*/ 260350 h 1011111"/>
              <a:gd name="connsiteX63" fmla="*/ 147343 w 1284102"/>
              <a:gd name="connsiteY63" fmla="*/ 266700 h 1011111"/>
              <a:gd name="connsiteX64" fmla="*/ 128293 w 1284102"/>
              <a:gd name="connsiteY64" fmla="*/ 273050 h 1011111"/>
              <a:gd name="connsiteX65" fmla="*/ 102893 w 1284102"/>
              <a:gd name="connsiteY65" fmla="*/ 279400 h 1011111"/>
              <a:gd name="connsiteX66" fmla="*/ 90193 w 1284102"/>
              <a:gd name="connsiteY66" fmla="*/ 298450 h 1011111"/>
              <a:gd name="connsiteX67" fmla="*/ 102893 w 1284102"/>
              <a:gd name="connsiteY67" fmla="*/ 323850 h 1011111"/>
              <a:gd name="connsiteX68" fmla="*/ 147343 w 1284102"/>
              <a:gd name="connsiteY68" fmla="*/ 349250 h 1011111"/>
              <a:gd name="connsiteX69" fmla="*/ 172743 w 1284102"/>
              <a:gd name="connsiteY69" fmla="*/ 355600 h 1011111"/>
              <a:gd name="connsiteX70" fmla="*/ 223543 w 1284102"/>
              <a:gd name="connsiteY70" fmla="*/ 381000 h 1011111"/>
              <a:gd name="connsiteX71" fmla="*/ 261643 w 1284102"/>
              <a:gd name="connsiteY71" fmla="*/ 393700 h 1011111"/>
              <a:gd name="connsiteX72" fmla="*/ 236243 w 1284102"/>
              <a:gd name="connsiteY72" fmla="*/ 406400 h 1011111"/>
              <a:gd name="connsiteX73" fmla="*/ 198143 w 1284102"/>
              <a:gd name="connsiteY73" fmla="*/ 419100 h 1011111"/>
              <a:gd name="connsiteX74" fmla="*/ 134643 w 1284102"/>
              <a:gd name="connsiteY74" fmla="*/ 444500 h 1011111"/>
              <a:gd name="connsiteX75" fmla="*/ 128293 w 1284102"/>
              <a:gd name="connsiteY75" fmla="*/ 596900 h 1011111"/>
              <a:gd name="connsiteX76" fmla="*/ 179093 w 1284102"/>
              <a:gd name="connsiteY76" fmla="*/ 615950 h 1011111"/>
              <a:gd name="connsiteX77" fmla="*/ 90193 w 1284102"/>
              <a:gd name="connsiteY77" fmla="*/ 635000 h 1011111"/>
              <a:gd name="connsiteX78" fmla="*/ 33043 w 1284102"/>
              <a:gd name="connsiteY78" fmla="*/ 654050 h 1011111"/>
              <a:gd name="connsiteX79" fmla="*/ 13993 w 1284102"/>
              <a:gd name="connsiteY79" fmla="*/ 666750 h 1011111"/>
              <a:gd name="connsiteX80" fmla="*/ 7643 w 1284102"/>
              <a:gd name="connsiteY80" fmla="*/ 692150 h 1011111"/>
              <a:gd name="connsiteX81" fmla="*/ 33043 w 1284102"/>
              <a:gd name="connsiteY81" fmla="*/ 749300 h 1011111"/>
              <a:gd name="connsiteX82" fmla="*/ 96543 w 1284102"/>
              <a:gd name="connsiteY82" fmla="*/ 768350 h 1011111"/>
              <a:gd name="connsiteX83" fmla="*/ 115593 w 1284102"/>
              <a:gd name="connsiteY83" fmla="*/ 781050 h 1011111"/>
              <a:gd name="connsiteX84" fmla="*/ 96543 w 1284102"/>
              <a:gd name="connsiteY84" fmla="*/ 787400 h 1011111"/>
              <a:gd name="connsiteX85" fmla="*/ 58443 w 1284102"/>
              <a:gd name="connsiteY85" fmla="*/ 793750 h 1011111"/>
              <a:gd name="connsiteX86" fmla="*/ 33043 w 1284102"/>
              <a:gd name="connsiteY86" fmla="*/ 800100 h 1011111"/>
              <a:gd name="connsiteX87" fmla="*/ 13993 w 1284102"/>
              <a:gd name="connsiteY87" fmla="*/ 812800 h 1011111"/>
              <a:gd name="connsiteX88" fmla="*/ 13993 w 1284102"/>
              <a:gd name="connsiteY88" fmla="*/ 920750 h 1011111"/>
              <a:gd name="connsiteX89" fmla="*/ 20343 w 1284102"/>
              <a:gd name="connsiteY89" fmla="*/ 946150 h 1011111"/>
              <a:gd name="connsiteX90" fmla="*/ 39393 w 1284102"/>
              <a:gd name="connsiteY90" fmla="*/ 952500 h 1011111"/>
              <a:gd name="connsiteX91" fmla="*/ 64793 w 1284102"/>
              <a:gd name="connsiteY91" fmla="*/ 958850 h 1011111"/>
              <a:gd name="connsiteX92" fmla="*/ 109243 w 1284102"/>
              <a:gd name="connsiteY92" fmla="*/ 984250 h 1011111"/>
              <a:gd name="connsiteX0" fmla="*/ 64793 w 1284102"/>
              <a:gd name="connsiteY0" fmla="*/ 958850 h 1010942"/>
              <a:gd name="connsiteX1" fmla="*/ 109243 w 1284102"/>
              <a:gd name="connsiteY1" fmla="*/ 1003300 h 1010942"/>
              <a:gd name="connsiteX2" fmla="*/ 1201443 w 1284102"/>
              <a:gd name="connsiteY2" fmla="*/ 1003300 h 1010942"/>
              <a:gd name="connsiteX3" fmla="*/ 1226843 w 1284102"/>
              <a:gd name="connsiteY3" fmla="*/ 990600 h 1010942"/>
              <a:gd name="connsiteX4" fmla="*/ 1239543 w 1284102"/>
              <a:gd name="connsiteY4" fmla="*/ 971550 h 1010942"/>
              <a:gd name="connsiteX5" fmla="*/ 1277643 w 1284102"/>
              <a:gd name="connsiteY5" fmla="*/ 933450 h 1010942"/>
              <a:gd name="connsiteX6" fmla="*/ 1277643 w 1284102"/>
              <a:gd name="connsiteY6" fmla="*/ 889000 h 1010942"/>
              <a:gd name="connsiteX7" fmla="*/ 1271293 w 1284102"/>
              <a:gd name="connsiteY7" fmla="*/ 869950 h 1010942"/>
              <a:gd name="connsiteX8" fmla="*/ 1252243 w 1284102"/>
              <a:gd name="connsiteY8" fmla="*/ 863600 h 1010942"/>
              <a:gd name="connsiteX9" fmla="*/ 1226843 w 1284102"/>
              <a:gd name="connsiteY9" fmla="*/ 850900 h 1010942"/>
              <a:gd name="connsiteX10" fmla="*/ 1207793 w 1284102"/>
              <a:gd name="connsiteY10" fmla="*/ 838200 h 1010942"/>
              <a:gd name="connsiteX11" fmla="*/ 1169693 w 1284102"/>
              <a:gd name="connsiteY11" fmla="*/ 825500 h 1010942"/>
              <a:gd name="connsiteX12" fmla="*/ 1150643 w 1284102"/>
              <a:gd name="connsiteY12" fmla="*/ 819150 h 1010942"/>
              <a:gd name="connsiteX13" fmla="*/ 1182393 w 1284102"/>
              <a:gd name="connsiteY13" fmla="*/ 774700 h 1010942"/>
              <a:gd name="connsiteX14" fmla="*/ 1195093 w 1284102"/>
              <a:gd name="connsiteY14" fmla="*/ 736600 h 1010942"/>
              <a:gd name="connsiteX15" fmla="*/ 1169693 w 1284102"/>
              <a:gd name="connsiteY15" fmla="*/ 666750 h 1010942"/>
              <a:gd name="connsiteX16" fmla="*/ 1144293 w 1284102"/>
              <a:gd name="connsiteY16" fmla="*/ 660400 h 1010942"/>
              <a:gd name="connsiteX17" fmla="*/ 1125243 w 1284102"/>
              <a:gd name="connsiteY17" fmla="*/ 647700 h 1010942"/>
              <a:gd name="connsiteX18" fmla="*/ 1106193 w 1284102"/>
              <a:gd name="connsiteY18" fmla="*/ 641350 h 1010942"/>
              <a:gd name="connsiteX19" fmla="*/ 1125243 w 1284102"/>
              <a:gd name="connsiteY19" fmla="*/ 622300 h 1010942"/>
              <a:gd name="connsiteX20" fmla="*/ 1156993 w 1284102"/>
              <a:gd name="connsiteY20" fmla="*/ 577850 h 1010942"/>
              <a:gd name="connsiteX21" fmla="*/ 1163343 w 1284102"/>
              <a:gd name="connsiteY21" fmla="*/ 558800 h 1010942"/>
              <a:gd name="connsiteX22" fmla="*/ 1169693 w 1284102"/>
              <a:gd name="connsiteY22" fmla="*/ 533400 h 1010942"/>
              <a:gd name="connsiteX23" fmla="*/ 1182393 w 1284102"/>
              <a:gd name="connsiteY23" fmla="*/ 514350 h 1010942"/>
              <a:gd name="connsiteX24" fmla="*/ 1156993 w 1284102"/>
              <a:gd name="connsiteY24" fmla="*/ 412750 h 1010942"/>
              <a:gd name="connsiteX25" fmla="*/ 1137943 w 1284102"/>
              <a:gd name="connsiteY25" fmla="*/ 400050 h 1010942"/>
              <a:gd name="connsiteX26" fmla="*/ 1112543 w 1284102"/>
              <a:gd name="connsiteY26" fmla="*/ 330200 h 1010942"/>
              <a:gd name="connsiteX27" fmla="*/ 1106193 w 1284102"/>
              <a:gd name="connsiteY27" fmla="*/ 311150 h 1010942"/>
              <a:gd name="connsiteX28" fmla="*/ 1061743 w 1284102"/>
              <a:gd name="connsiteY28" fmla="*/ 292100 h 1010942"/>
              <a:gd name="connsiteX29" fmla="*/ 1042693 w 1284102"/>
              <a:gd name="connsiteY29" fmla="*/ 279400 h 1010942"/>
              <a:gd name="connsiteX30" fmla="*/ 1023643 w 1284102"/>
              <a:gd name="connsiteY30" fmla="*/ 273050 h 1010942"/>
              <a:gd name="connsiteX31" fmla="*/ 1042693 w 1284102"/>
              <a:gd name="connsiteY31" fmla="*/ 254000 h 1010942"/>
              <a:gd name="connsiteX32" fmla="*/ 1049043 w 1284102"/>
              <a:gd name="connsiteY32" fmla="*/ 171450 h 1010942"/>
              <a:gd name="connsiteX33" fmla="*/ 1023643 w 1284102"/>
              <a:gd name="connsiteY33" fmla="*/ 152400 h 1010942"/>
              <a:gd name="connsiteX34" fmla="*/ 1010943 w 1284102"/>
              <a:gd name="connsiteY34" fmla="*/ 133350 h 1010942"/>
              <a:gd name="connsiteX35" fmla="*/ 991893 w 1284102"/>
              <a:gd name="connsiteY35" fmla="*/ 120650 h 1010942"/>
              <a:gd name="connsiteX36" fmla="*/ 972843 w 1284102"/>
              <a:gd name="connsiteY36" fmla="*/ 101600 h 1010942"/>
              <a:gd name="connsiteX37" fmla="*/ 934743 w 1284102"/>
              <a:gd name="connsiteY37" fmla="*/ 82550 h 1010942"/>
              <a:gd name="connsiteX38" fmla="*/ 845843 w 1284102"/>
              <a:gd name="connsiteY38" fmla="*/ 88900 h 1010942"/>
              <a:gd name="connsiteX39" fmla="*/ 826793 w 1284102"/>
              <a:gd name="connsiteY39" fmla="*/ 107950 h 1010942"/>
              <a:gd name="connsiteX40" fmla="*/ 814093 w 1284102"/>
              <a:gd name="connsiteY40" fmla="*/ 146050 h 1010942"/>
              <a:gd name="connsiteX41" fmla="*/ 820443 w 1284102"/>
              <a:gd name="connsiteY41" fmla="*/ 107950 h 1010942"/>
              <a:gd name="connsiteX42" fmla="*/ 814093 w 1284102"/>
              <a:gd name="connsiteY42" fmla="*/ 50800 h 1010942"/>
              <a:gd name="connsiteX43" fmla="*/ 795043 w 1284102"/>
              <a:gd name="connsiteY43" fmla="*/ 31750 h 1010942"/>
              <a:gd name="connsiteX44" fmla="*/ 737893 w 1284102"/>
              <a:gd name="connsiteY44" fmla="*/ 0 h 1010942"/>
              <a:gd name="connsiteX45" fmla="*/ 661693 w 1284102"/>
              <a:gd name="connsiteY45" fmla="*/ 6350 h 1010942"/>
              <a:gd name="connsiteX46" fmla="*/ 655343 w 1284102"/>
              <a:gd name="connsiteY46" fmla="*/ 25400 h 1010942"/>
              <a:gd name="connsiteX47" fmla="*/ 629943 w 1284102"/>
              <a:gd name="connsiteY47" fmla="*/ 63500 h 1010942"/>
              <a:gd name="connsiteX48" fmla="*/ 623593 w 1284102"/>
              <a:gd name="connsiteY48" fmla="*/ 82550 h 1010942"/>
              <a:gd name="connsiteX49" fmla="*/ 604543 w 1284102"/>
              <a:gd name="connsiteY49" fmla="*/ 95250 h 1010942"/>
              <a:gd name="connsiteX50" fmla="*/ 572793 w 1284102"/>
              <a:gd name="connsiteY50" fmla="*/ 88900 h 1010942"/>
              <a:gd name="connsiteX51" fmla="*/ 541043 w 1284102"/>
              <a:gd name="connsiteY51" fmla="*/ 50800 h 1010942"/>
              <a:gd name="connsiteX52" fmla="*/ 502943 w 1284102"/>
              <a:gd name="connsiteY52" fmla="*/ 19050 h 1010942"/>
              <a:gd name="connsiteX53" fmla="*/ 331493 w 1284102"/>
              <a:gd name="connsiteY53" fmla="*/ 57150 h 1010942"/>
              <a:gd name="connsiteX54" fmla="*/ 312443 w 1284102"/>
              <a:gd name="connsiteY54" fmla="*/ 82550 h 1010942"/>
              <a:gd name="connsiteX55" fmla="*/ 306093 w 1284102"/>
              <a:gd name="connsiteY55" fmla="*/ 107950 h 1010942"/>
              <a:gd name="connsiteX56" fmla="*/ 261643 w 1284102"/>
              <a:gd name="connsiteY56" fmla="*/ 152400 h 1010942"/>
              <a:gd name="connsiteX57" fmla="*/ 229893 w 1284102"/>
              <a:gd name="connsiteY57" fmla="*/ 165100 h 1010942"/>
              <a:gd name="connsiteX58" fmla="*/ 210843 w 1284102"/>
              <a:gd name="connsiteY58" fmla="*/ 184150 h 1010942"/>
              <a:gd name="connsiteX59" fmla="*/ 248943 w 1284102"/>
              <a:gd name="connsiteY59" fmla="*/ 209550 h 1010942"/>
              <a:gd name="connsiteX60" fmla="*/ 312443 w 1284102"/>
              <a:gd name="connsiteY60" fmla="*/ 228600 h 1010942"/>
              <a:gd name="connsiteX61" fmla="*/ 287043 w 1284102"/>
              <a:gd name="connsiteY61" fmla="*/ 247650 h 1010942"/>
              <a:gd name="connsiteX62" fmla="*/ 191793 w 1284102"/>
              <a:gd name="connsiteY62" fmla="*/ 260350 h 1010942"/>
              <a:gd name="connsiteX63" fmla="*/ 147343 w 1284102"/>
              <a:gd name="connsiteY63" fmla="*/ 266700 h 1010942"/>
              <a:gd name="connsiteX64" fmla="*/ 128293 w 1284102"/>
              <a:gd name="connsiteY64" fmla="*/ 273050 h 1010942"/>
              <a:gd name="connsiteX65" fmla="*/ 102893 w 1284102"/>
              <a:gd name="connsiteY65" fmla="*/ 279400 h 1010942"/>
              <a:gd name="connsiteX66" fmla="*/ 90193 w 1284102"/>
              <a:gd name="connsiteY66" fmla="*/ 298450 h 1010942"/>
              <a:gd name="connsiteX67" fmla="*/ 102893 w 1284102"/>
              <a:gd name="connsiteY67" fmla="*/ 323850 h 1010942"/>
              <a:gd name="connsiteX68" fmla="*/ 147343 w 1284102"/>
              <a:gd name="connsiteY68" fmla="*/ 349250 h 1010942"/>
              <a:gd name="connsiteX69" fmla="*/ 172743 w 1284102"/>
              <a:gd name="connsiteY69" fmla="*/ 355600 h 1010942"/>
              <a:gd name="connsiteX70" fmla="*/ 223543 w 1284102"/>
              <a:gd name="connsiteY70" fmla="*/ 381000 h 1010942"/>
              <a:gd name="connsiteX71" fmla="*/ 261643 w 1284102"/>
              <a:gd name="connsiteY71" fmla="*/ 393700 h 1010942"/>
              <a:gd name="connsiteX72" fmla="*/ 236243 w 1284102"/>
              <a:gd name="connsiteY72" fmla="*/ 406400 h 1010942"/>
              <a:gd name="connsiteX73" fmla="*/ 198143 w 1284102"/>
              <a:gd name="connsiteY73" fmla="*/ 419100 h 1010942"/>
              <a:gd name="connsiteX74" fmla="*/ 134643 w 1284102"/>
              <a:gd name="connsiteY74" fmla="*/ 444500 h 1010942"/>
              <a:gd name="connsiteX75" fmla="*/ 128293 w 1284102"/>
              <a:gd name="connsiteY75" fmla="*/ 596900 h 1010942"/>
              <a:gd name="connsiteX76" fmla="*/ 179093 w 1284102"/>
              <a:gd name="connsiteY76" fmla="*/ 615950 h 1010942"/>
              <a:gd name="connsiteX77" fmla="*/ 90193 w 1284102"/>
              <a:gd name="connsiteY77" fmla="*/ 635000 h 1010942"/>
              <a:gd name="connsiteX78" fmla="*/ 33043 w 1284102"/>
              <a:gd name="connsiteY78" fmla="*/ 654050 h 1010942"/>
              <a:gd name="connsiteX79" fmla="*/ 13993 w 1284102"/>
              <a:gd name="connsiteY79" fmla="*/ 666750 h 1010942"/>
              <a:gd name="connsiteX80" fmla="*/ 7643 w 1284102"/>
              <a:gd name="connsiteY80" fmla="*/ 692150 h 1010942"/>
              <a:gd name="connsiteX81" fmla="*/ 33043 w 1284102"/>
              <a:gd name="connsiteY81" fmla="*/ 749300 h 1010942"/>
              <a:gd name="connsiteX82" fmla="*/ 96543 w 1284102"/>
              <a:gd name="connsiteY82" fmla="*/ 768350 h 1010942"/>
              <a:gd name="connsiteX83" fmla="*/ 115593 w 1284102"/>
              <a:gd name="connsiteY83" fmla="*/ 781050 h 1010942"/>
              <a:gd name="connsiteX84" fmla="*/ 96543 w 1284102"/>
              <a:gd name="connsiteY84" fmla="*/ 787400 h 1010942"/>
              <a:gd name="connsiteX85" fmla="*/ 58443 w 1284102"/>
              <a:gd name="connsiteY85" fmla="*/ 793750 h 1010942"/>
              <a:gd name="connsiteX86" fmla="*/ 33043 w 1284102"/>
              <a:gd name="connsiteY86" fmla="*/ 800100 h 1010942"/>
              <a:gd name="connsiteX87" fmla="*/ 13993 w 1284102"/>
              <a:gd name="connsiteY87" fmla="*/ 812800 h 1010942"/>
              <a:gd name="connsiteX88" fmla="*/ 13993 w 1284102"/>
              <a:gd name="connsiteY88" fmla="*/ 920750 h 1010942"/>
              <a:gd name="connsiteX89" fmla="*/ 20343 w 1284102"/>
              <a:gd name="connsiteY89" fmla="*/ 946150 h 1010942"/>
              <a:gd name="connsiteX90" fmla="*/ 39393 w 1284102"/>
              <a:gd name="connsiteY90" fmla="*/ 952500 h 1010942"/>
              <a:gd name="connsiteX91" fmla="*/ 64793 w 1284102"/>
              <a:gd name="connsiteY91" fmla="*/ 958850 h 1010942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287043 w 1284102"/>
              <a:gd name="connsiteY61" fmla="*/ 247650 h 1009211"/>
              <a:gd name="connsiteX62" fmla="*/ 191793 w 1284102"/>
              <a:gd name="connsiteY62" fmla="*/ 260350 h 1009211"/>
              <a:gd name="connsiteX63" fmla="*/ 147343 w 1284102"/>
              <a:gd name="connsiteY63" fmla="*/ 266700 h 1009211"/>
              <a:gd name="connsiteX64" fmla="*/ 128293 w 1284102"/>
              <a:gd name="connsiteY64" fmla="*/ 273050 h 1009211"/>
              <a:gd name="connsiteX65" fmla="*/ 102893 w 1284102"/>
              <a:gd name="connsiteY65" fmla="*/ 279400 h 1009211"/>
              <a:gd name="connsiteX66" fmla="*/ 90193 w 1284102"/>
              <a:gd name="connsiteY66" fmla="*/ 298450 h 1009211"/>
              <a:gd name="connsiteX67" fmla="*/ 102893 w 1284102"/>
              <a:gd name="connsiteY67" fmla="*/ 323850 h 1009211"/>
              <a:gd name="connsiteX68" fmla="*/ 147343 w 1284102"/>
              <a:gd name="connsiteY68" fmla="*/ 349250 h 1009211"/>
              <a:gd name="connsiteX69" fmla="*/ 172743 w 1284102"/>
              <a:gd name="connsiteY69" fmla="*/ 355600 h 1009211"/>
              <a:gd name="connsiteX70" fmla="*/ 223543 w 1284102"/>
              <a:gd name="connsiteY70" fmla="*/ 381000 h 1009211"/>
              <a:gd name="connsiteX71" fmla="*/ 261643 w 1284102"/>
              <a:gd name="connsiteY71" fmla="*/ 393700 h 1009211"/>
              <a:gd name="connsiteX72" fmla="*/ 236243 w 1284102"/>
              <a:gd name="connsiteY72" fmla="*/ 406400 h 1009211"/>
              <a:gd name="connsiteX73" fmla="*/ 198143 w 1284102"/>
              <a:gd name="connsiteY73" fmla="*/ 419100 h 1009211"/>
              <a:gd name="connsiteX74" fmla="*/ 134643 w 1284102"/>
              <a:gd name="connsiteY74" fmla="*/ 444500 h 1009211"/>
              <a:gd name="connsiteX75" fmla="*/ 128293 w 1284102"/>
              <a:gd name="connsiteY75" fmla="*/ 596900 h 1009211"/>
              <a:gd name="connsiteX76" fmla="*/ 179093 w 1284102"/>
              <a:gd name="connsiteY76" fmla="*/ 615950 h 1009211"/>
              <a:gd name="connsiteX77" fmla="*/ 90193 w 1284102"/>
              <a:gd name="connsiteY77" fmla="*/ 635000 h 1009211"/>
              <a:gd name="connsiteX78" fmla="*/ 33043 w 1284102"/>
              <a:gd name="connsiteY78" fmla="*/ 654050 h 1009211"/>
              <a:gd name="connsiteX79" fmla="*/ 13993 w 1284102"/>
              <a:gd name="connsiteY79" fmla="*/ 666750 h 1009211"/>
              <a:gd name="connsiteX80" fmla="*/ 7643 w 1284102"/>
              <a:gd name="connsiteY80" fmla="*/ 692150 h 1009211"/>
              <a:gd name="connsiteX81" fmla="*/ 33043 w 1284102"/>
              <a:gd name="connsiteY81" fmla="*/ 749300 h 1009211"/>
              <a:gd name="connsiteX82" fmla="*/ 96543 w 1284102"/>
              <a:gd name="connsiteY82" fmla="*/ 768350 h 1009211"/>
              <a:gd name="connsiteX83" fmla="*/ 115593 w 1284102"/>
              <a:gd name="connsiteY83" fmla="*/ 781050 h 1009211"/>
              <a:gd name="connsiteX84" fmla="*/ 96543 w 1284102"/>
              <a:gd name="connsiteY84" fmla="*/ 787400 h 1009211"/>
              <a:gd name="connsiteX85" fmla="*/ 58443 w 1284102"/>
              <a:gd name="connsiteY85" fmla="*/ 793750 h 1009211"/>
              <a:gd name="connsiteX86" fmla="*/ 33043 w 1284102"/>
              <a:gd name="connsiteY86" fmla="*/ 800100 h 1009211"/>
              <a:gd name="connsiteX87" fmla="*/ 13993 w 1284102"/>
              <a:gd name="connsiteY87" fmla="*/ 812800 h 1009211"/>
              <a:gd name="connsiteX88" fmla="*/ 13993 w 1284102"/>
              <a:gd name="connsiteY88" fmla="*/ 920750 h 1009211"/>
              <a:gd name="connsiteX89" fmla="*/ 20343 w 1284102"/>
              <a:gd name="connsiteY89" fmla="*/ 946150 h 1009211"/>
              <a:gd name="connsiteX90" fmla="*/ 39393 w 1284102"/>
              <a:gd name="connsiteY90" fmla="*/ 952500 h 1009211"/>
              <a:gd name="connsiteX91" fmla="*/ 64793 w 1284102"/>
              <a:gd name="connsiteY91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287043 w 1284102"/>
              <a:gd name="connsiteY61" fmla="*/ 247650 h 1009211"/>
              <a:gd name="connsiteX62" fmla="*/ 191793 w 1284102"/>
              <a:gd name="connsiteY62" fmla="*/ 260350 h 1009211"/>
              <a:gd name="connsiteX63" fmla="*/ 147343 w 1284102"/>
              <a:gd name="connsiteY63" fmla="*/ 266700 h 1009211"/>
              <a:gd name="connsiteX64" fmla="*/ 128293 w 1284102"/>
              <a:gd name="connsiteY64" fmla="*/ 273050 h 1009211"/>
              <a:gd name="connsiteX65" fmla="*/ 102893 w 1284102"/>
              <a:gd name="connsiteY65" fmla="*/ 279400 h 1009211"/>
              <a:gd name="connsiteX66" fmla="*/ 90193 w 1284102"/>
              <a:gd name="connsiteY66" fmla="*/ 298450 h 1009211"/>
              <a:gd name="connsiteX67" fmla="*/ 102893 w 1284102"/>
              <a:gd name="connsiteY67" fmla="*/ 323850 h 1009211"/>
              <a:gd name="connsiteX68" fmla="*/ 147343 w 1284102"/>
              <a:gd name="connsiteY68" fmla="*/ 349250 h 1009211"/>
              <a:gd name="connsiteX69" fmla="*/ 172743 w 1284102"/>
              <a:gd name="connsiteY69" fmla="*/ 355600 h 1009211"/>
              <a:gd name="connsiteX70" fmla="*/ 223543 w 1284102"/>
              <a:gd name="connsiteY70" fmla="*/ 381000 h 1009211"/>
              <a:gd name="connsiteX71" fmla="*/ 261643 w 1284102"/>
              <a:gd name="connsiteY71" fmla="*/ 393700 h 1009211"/>
              <a:gd name="connsiteX72" fmla="*/ 236243 w 1284102"/>
              <a:gd name="connsiteY72" fmla="*/ 406400 h 1009211"/>
              <a:gd name="connsiteX73" fmla="*/ 198143 w 1284102"/>
              <a:gd name="connsiteY73" fmla="*/ 419100 h 1009211"/>
              <a:gd name="connsiteX74" fmla="*/ 134643 w 1284102"/>
              <a:gd name="connsiteY74" fmla="*/ 444500 h 1009211"/>
              <a:gd name="connsiteX75" fmla="*/ 128293 w 1284102"/>
              <a:gd name="connsiteY75" fmla="*/ 596900 h 1009211"/>
              <a:gd name="connsiteX76" fmla="*/ 179093 w 1284102"/>
              <a:gd name="connsiteY76" fmla="*/ 615950 h 1009211"/>
              <a:gd name="connsiteX77" fmla="*/ 90193 w 1284102"/>
              <a:gd name="connsiteY77" fmla="*/ 635000 h 1009211"/>
              <a:gd name="connsiteX78" fmla="*/ 33043 w 1284102"/>
              <a:gd name="connsiteY78" fmla="*/ 654050 h 1009211"/>
              <a:gd name="connsiteX79" fmla="*/ 13993 w 1284102"/>
              <a:gd name="connsiteY79" fmla="*/ 666750 h 1009211"/>
              <a:gd name="connsiteX80" fmla="*/ 7643 w 1284102"/>
              <a:gd name="connsiteY80" fmla="*/ 692150 h 1009211"/>
              <a:gd name="connsiteX81" fmla="*/ 33043 w 1284102"/>
              <a:gd name="connsiteY81" fmla="*/ 749300 h 1009211"/>
              <a:gd name="connsiteX82" fmla="*/ 115593 w 1284102"/>
              <a:gd name="connsiteY82" fmla="*/ 781050 h 1009211"/>
              <a:gd name="connsiteX83" fmla="*/ 96543 w 1284102"/>
              <a:gd name="connsiteY83" fmla="*/ 787400 h 1009211"/>
              <a:gd name="connsiteX84" fmla="*/ 58443 w 1284102"/>
              <a:gd name="connsiteY84" fmla="*/ 793750 h 1009211"/>
              <a:gd name="connsiteX85" fmla="*/ 33043 w 1284102"/>
              <a:gd name="connsiteY85" fmla="*/ 800100 h 1009211"/>
              <a:gd name="connsiteX86" fmla="*/ 13993 w 1284102"/>
              <a:gd name="connsiteY86" fmla="*/ 812800 h 1009211"/>
              <a:gd name="connsiteX87" fmla="*/ 13993 w 1284102"/>
              <a:gd name="connsiteY87" fmla="*/ 920750 h 1009211"/>
              <a:gd name="connsiteX88" fmla="*/ 20343 w 1284102"/>
              <a:gd name="connsiteY88" fmla="*/ 946150 h 1009211"/>
              <a:gd name="connsiteX89" fmla="*/ 39393 w 1284102"/>
              <a:gd name="connsiteY89" fmla="*/ 952500 h 1009211"/>
              <a:gd name="connsiteX90" fmla="*/ 64793 w 1284102"/>
              <a:gd name="connsiteY90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51311 w 1284102"/>
              <a:gd name="connsiteY73" fmla="*/ 454025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51311 w 1284102"/>
              <a:gd name="connsiteY72" fmla="*/ 454025 h 1009211"/>
              <a:gd name="connsiteX73" fmla="*/ 128293 w 1284102"/>
              <a:gd name="connsiteY73" fmla="*/ 596900 h 1009211"/>
              <a:gd name="connsiteX74" fmla="*/ 179093 w 1284102"/>
              <a:gd name="connsiteY74" fmla="*/ 615950 h 1009211"/>
              <a:gd name="connsiteX75" fmla="*/ 90193 w 1284102"/>
              <a:gd name="connsiteY75" fmla="*/ 635000 h 1009211"/>
              <a:gd name="connsiteX76" fmla="*/ 33043 w 1284102"/>
              <a:gd name="connsiteY76" fmla="*/ 654050 h 1009211"/>
              <a:gd name="connsiteX77" fmla="*/ 13993 w 1284102"/>
              <a:gd name="connsiteY77" fmla="*/ 666750 h 1009211"/>
              <a:gd name="connsiteX78" fmla="*/ 7643 w 1284102"/>
              <a:gd name="connsiteY78" fmla="*/ 692150 h 1009211"/>
              <a:gd name="connsiteX79" fmla="*/ 33043 w 1284102"/>
              <a:gd name="connsiteY79" fmla="*/ 749300 h 1009211"/>
              <a:gd name="connsiteX80" fmla="*/ 115593 w 1284102"/>
              <a:gd name="connsiteY80" fmla="*/ 781050 h 1009211"/>
              <a:gd name="connsiteX81" fmla="*/ 96543 w 1284102"/>
              <a:gd name="connsiteY81" fmla="*/ 787400 h 1009211"/>
              <a:gd name="connsiteX82" fmla="*/ 58443 w 1284102"/>
              <a:gd name="connsiteY82" fmla="*/ 793750 h 1009211"/>
              <a:gd name="connsiteX83" fmla="*/ 33043 w 1284102"/>
              <a:gd name="connsiteY83" fmla="*/ 800100 h 1009211"/>
              <a:gd name="connsiteX84" fmla="*/ 13993 w 1284102"/>
              <a:gd name="connsiteY84" fmla="*/ 812800 h 1009211"/>
              <a:gd name="connsiteX85" fmla="*/ 13993 w 1284102"/>
              <a:gd name="connsiteY85" fmla="*/ 920750 h 1009211"/>
              <a:gd name="connsiteX86" fmla="*/ 20343 w 1284102"/>
              <a:gd name="connsiteY86" fmla="*/ 946150 h 1009211"/>
              <a:gd name="connsiteX87" fmla="*/ 39393 w 1284102"/>
              <a:gd name="connsiteY87" fmla="*/ 952500 h 1009211"/>
              <a:gd name="connsiteX88" fmla="*/ 64793 w 1284102"/>
              <a:gd name="connsiteY88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90193 w 1284102"/>
              <a:gd name="connsiteY64" fmla="*/ 298450 h 1009211"/>
              <a:gd name="connsiteX65" fmla="*/ 102893 w 1284102"/>
              <a:gd name="connsiteY65" fmla="*/ 323850 h 1009211"/>
              <a:gd name="connsiteX66" fmla="*/ 147343 w 1284102"/>
              <a:gd name="connsiteY66" fmla="*/ 349250 h 1009211"/>
              <a:gd name="connsiteX67" fmla="*/ 172743 w 1284102"/>
              <a:gd name="connsiteY67" fmla="*/ 355600 h 1009211"/>
              <a:gd name="connsiteX68" fmla="*/ 223543 w 1284102"/>
              <a:gd name="connsiteY68" fmla="*/ 381000 h 1009211"/>
              <a:gd name="connsiteX69" fmla="*/ 261643 w 1284102"/>
              <a:gd name="connsiteY69" fmla="*/ 393700 h 1009211"/>
              <a:gd name="connsiteX70" fmla="*/ 236243 w 1284102"/>
              <a:gd name="connsiteY70" fmla="*/ 406400 h 1009211"/>
              <a:gd name="connsiteX71" fmla="*/ 151311 w 1284102"/>
              <a:gd name="connsiteY71" fmla="*/ 454025 h 1009211"/>
              <a:gd name="connsiteX72" fmla="*/ 128293 w 1284102"/>
              <a:gd name="connsiteY72" fmla="*/ 596900 h 1009211"/>
              <a:gd name="connsiteX73" fmla="*/ 179093 w 1284102"/>
              <a:gd name="connsiteY73" fmla="*/ 615950 h 1009211"/>
              <a:gd name="connsiteX74" fmla="*/ 90193 w 1284102"/>
              <a:gd name="connsiteY74" fmla="*/ 635000 h 1009211"/>
              <a:gd name="connsiteX75" fmla="*/ 33043 w 1284102"/>
              <a:gd name="connsiteY75" fmla="*/ 654050 h 1009211"/>
              <a:gd name="connsiteX76" fmla="*/ 13993 w 1284102"/>
              <a:gd name="connsiteY76" fmla="*/ 666750 h 1009211"/>
              <a:gd name="connsiteX77" fmla="*/ 7643 w 1284102"/>
              <a:gd name="connsiteY77" fmla="*/ 692150 h 1009211"/>
              <a:gd name="connsiteX78" fmla="*/ 33043 w 1284102"/>
              <a:gd name="connsiteY78" fmla="*/ 749300 h 1009211"/>
              <a:gd name="connsiteX79" fmla="*/ 115593 w 1284102"/>
              <a:gd name="connsiteY79" fmla="*/ 781050 h 1009211"/>
              <a:gd name="connsiteX80" fmla="*/ 96543 w 1284102"/>
              <a:gd name="connsiteY80" fmla="*/ 787400 h 1009211"/>
              <a:gd name="connsiteX81" fmla="*/ 58443 w 1284102"/>
              <a:gd name="connsiteY81" fmla="*/ 793750 h 1009211"/>
              <a:gd name="connsiteX82" fmla="*/ 33043 w 1284102"/>
              <a:gd name="connsiteY82" fmla="*/ 800100 h 1009211"/>
              <a:gd name="connsiteX83" fmla="*/ 13993 w 1284102"/>
              <a:gd name="connsiteY83" fmla="*/ 812800 h 1009211"/>
              <a:gd name="connsiteX84" fmla="*/ 13993 w 1284102"/>
              <a:gd name="connsiteY84" fmla="*/ 920750 h 1009211"/>
              <a:gd name="connsiteX85" fmla="*/ 20343 w 1284102"/>
              <a:gd name="connsiteY85" fmla="*/ 946150 h 1009211"/>
              <a:gd name="connsiteX86" fmla="*/ 39393 w 1284102"/>
              <a:gd name="connsiteY86" fmla="*/ 952500 h 1009211"/>
              <a:gd name="connsiteX87" fmla="*/ 64793 w 1284102"/>
              <a:gd name="connsiteY87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90193 w 1284102"/>
              <a:gd name="connsiteY63" fmla="*/ 298450 h 1009211"/>
              <a:gd name="connsiteX64" fmla="*/ 102893 w 1284102"/>
              <a:gd name="connsiteY64" fmla="*/ 323850 h 1009211"/>
              <a:gd name="connsiteX65" fmla="*/ 147343 w 1284102"/>
              <a:gd name="connsiteY65" fmla="*/ 349250 h 1009211"/>
              <a:gd name="connsiteX66" fmla="*/ 172743 w 1284102"/>
              <a:gd name="connsiteY66" fmla="*/ 355600 h 1009211"/>
              <a:gd name="connsiteX67" fmla="*/ 223543 w 1284102"/>
              <a:gd name="connsiteY67" fmla="*/ 381000 h 1009211"/>
              <a:gd name="connsiteX68" fmla="*/ 261643 w 1284102"/>
              <a:gd name="connsiteY68" fmla="*/ 393700 h 1009211"/>
              <a:gd name="connsiteX69" fmla="*/ 236243 w 1284102"/>
              <a:gd name="connsiteY69" fmla="*/ 406400 h 1009211"/>
              <a:gd name="connsiteX70" fmla="*/ 151311 w 1284102"/>
              <a:gd name="connsiteY70" fmla="*/ 454025 h 1009211"/>
              <a:gd name="connsiteX71" fmla="*/ 128293 w 1284102"/>
              <a:gd name="connsiteY71" fmla="*/ 596900 h 1009211"/>
              <a:gd name="connsiteX72" fmla="*/ 179093 w 1284102"/>
              <a:gd name="connsiteY72" fmla="*/ 615950 h 1009211"/>
              <a:gd name="connsiteX73" fmla="*/ 90193 w 1284102"/>
              <a:gd name="connsiteY73" fmla="*/ 635000 h 1009211"/>
              <a:gd name="connsiteX74" fmla="*/ 33043 w 1284102"/>
              <a:gd name="connsiteY74" fmla="*/ 654050 h 1009211"/>
              <a:gd name="connsiteX75" fmla="*/ 13993 w 1284102"/>
              <a:gd name="connsiteY75" fmla="*/ 666750 h 1009211"/>
              <a:gd name="connsiteX76" fmla="*/ 7643 w 1284102"/>
              <a:gd name="connsiteY76" fmla="*/ 692150 h 1009211"/>
              <a:gd name="connsiteX77" fmla="*/ 33043 w 1284102"/>
              <a:gd name="connsiteY77" fmla="*/ 749300 h 1009211"/>
              <a:gd name="connsiteX78" fmla="*/ 115593 w 1284102"/>
              <a:gd name="connsiteY78" fmla="*/ 781050 h 1009211"/>
              <a:gd name="connsiteX79" fmla="*/ 96543 w 1284102"/>
              <a:gd name="connsiteY79" fmla="*/ 787400 h 1009211"/>
              <a:gd name="connsiteX80" fmla="*/ 58443 w 1284102"/>
              <a:gd name="connsiteY80" fmla="*/ 793750 h 1009211"/>
              <a:gd name="connsiteX81" fmla="*/ 33043 w 1284102"/>
              <a:gd name="connsiteY81" fmla="*/ 800100 h 1009211"/>
              <a:gd name="connsiteX82" fmla="*/ 13993 w 1284102"/>
              <a:gd name="connsiteY82" fmla="*/ 812800 h 1009211"/>
              <a:gd name="connsiteX83" fmla="*/ 13993 w 1284102"/>
              <a:gd name="connsiteY83" fmla="*/ 920750 h 1009211"/>
              <a:gd name="connsiteX84" fmla="*/ 20343 w 1284102"/>
              <a:gd name="connsiteY84" fmla="*/ 946150 h 1009211"/>
              <a:gd name="connsiteX85" fmla="*/ 39393 w 1284102"/>
              <a:gd name="connsiteY85" fmla="*/ 952500 h 1009211"/>
              <a:gd name="connsiteX86" fmla="*/ 64793 w 1284102"/>
              <a:gd name="connsiteY86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90193 w 1284102"/>
              <a:gd name="connsiteY63" fmla="*/ 298450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16386 w 1284102"/>
              <a:gd name="connsiteY63" fmla="*/ 307975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59249 w 1284102"/>
              <a:gd name="connsiteY62" fmla="*/ 276225 h 1009211"/>
              <a:gd name="connsiteX63" fmla="*/ 116386 w 1284102"/>
              <a:gd name="connsiteY63" fmla="*/ 307975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284102" h="1009211">
                <a:moveTo>
                  <a:pt x="64793" y="958850"/>
                </a:moveTo>
                <a:cubicBezTo>
                  <a:pt x="76435" y="967317"/>
                  <a:pt x="69819" y="1003036"/>
                  <a:pt x="109243" y="1003300"/>
                </a:cubicBezTo>
                <a:cubicBezTo>
                  <a:pt x="298826" y="1004570"/>
                  <a:pt x="775847" y="1015941"/>
                  <a:pt x="1201443" y="1003300"/>
                </a:cubicBezTo>
                <a:cubicBezTo>
                  <a:pt x="1210905" y="1003019"/>
                  <a:pt x="1218376" y="994833"/>
                  <a:pt x="1226843" y="990600"/>
                </a:cubicBezTo>
                <a:cubicBezTo>
                  <a:pt x="1231076" y="984250"/>
                  <a:pt x="1234473" y="977254"/>
                  <a:pt x="1239543" y="971550"/>
                </a:cubicBezTo>
                <a:cubicBezTo>
                  <a:pt x="1251475" y="958126"/>
                  <a:pt x="1277643" y="933450"/>
                  <a:pt x="1277643" y="933450"/>
                </a:cubicBezTo>
                <a:cubicBezTo>
                  <a:pt x="1286282" y="907532"/>
                  <a:pt x="1286230" y="919054"/>
                  <a:pt x="1277643" y="889000"/>
                </a:cubicBezTo>
                <a:cubicBezTo>
                  <a:pt x="1275804" y="882564"/>
                  <a:pt x="1276026" y="874683"/>
                  <a:pt x="1271293" y="869950"/>
                </a:cubicBezTo>
                <a:cubicBezTo>
                  <a:pt x="1266560" y="865217"/>
                  <a:pt x="1258395" y="866237"/>
                  <a:pt x="1252243" y="863600"/>
                </a:cubicBezTo>
                <a:cubicBezTo>
                  <a:pt x="1243542" y="859871"/>
                  <a:pt x="1235062" y="855596"/>
                  <a:pt x="1226843" y="850900"/>
                </a:cubicBezTo>
                <a:cubicBezTo>
                  <a:pt x="1220217" y="847114"/>
                  <a:pt x="1214767" y="841300"/>
                  <a:pt x="1207793" y="838200"/>
                </a:cubicBezTo>
                <a:cubicBezTo>
                  <a:pt x="1195560" y="832763"/>
                  <a:pt x="1182393" y="829733"/>
                  <a:pt x="1169693" y="825500"/>
                </a:cubicBezTo>
                <a:lnTo>
                  <a:pt x="1150643" y="819150"/>
                </a:lnTo>
                <a:cubicBezTo>
                  <a:pt x="1169202" y="763473"/>
                  <a:pt x="1137193" y="850033"/>
                  <a:pt x="1182393" y="774700"/>
                </a:cubicBezTo>
                <a:cubicBezTo>
                  <a:pt x="1189281" y="763221"/>
                  <a:pt x="1195093" y="736600"/>
                  <a:pt x="1195093" y="736600"/>
                </a:cubicBezTo>
                <a:cubicBezTo>
                  <a:pt x="1190342" y="693839"/>
                  <a:pt x="1203719" y="681333"/>
                  <a:pt x="1169693" y="666750"/>
                </a:cubicBezTo>
                <a:cubicBezTo>
                  <a:pt x="1161671" y="663312"/>
                  <a:pt x="1152760" y="662517"/>
                  <a:pt x="1144293" y="660400"/>
                </a:cubicBezTo>
                <a:cubicBezTo>
                  <a:pt x="1137943" y="656167"/>
                  <a:pt x="1132069" y="651113"/>
                  <a:pt x="1125243" y="647700"/>
                </a:cubicBezTo>
                <a:cubicBezTo>
                  <a:pt x="1119256" y="644707"/>
                  <a:pt x="1106193" y="648043"/>
                  <a:pt x="1106193" y="641350"/>
                </a:cubicBezTo>
                <a:cubicBezTo>
                  <a:pt x="1106193" y="632370"/>
                  <a:pt x="1120023" y="629608"/>
                  <a:pt x="1125243" y="622300"/>
                </a:cubicBezTo>
                <a:cubicBezTo>
                  <a:pt x="1167033" y="563794"/>
                  <a:pt x="1107462" y="627381"/>
                  <a:pt x="1156993" y="577850"/>
                </a:cubicBezTo>
                <a:cubicBezTo>
                  <a:pt x="1159110" y="571500"/>
                  <a:pt x="1161504" y="565236"/>
                  <a:pt x="1163343" y="558800"/>
                </a:cubicBezTo>
                <a:cubicBezTo>
                  <a:pt x="1165741" y="550409"/>
                  <a:pt x="1166255" y="541422"/>
                  <a:pt x="1169693" y="533400"/>
                </a:cubicBezTo>
                <a:cubicBezTo>
                  <a:pt x="1172699" y="526385"/>
                  <a:pt x="1178160" y="520700"/>
                  <a:pt x="1182393" y="514350"/>
                </a:cubicBezTo>
                <a:cubicBezTo>
                  <a:pt x="1176978" y="443952"/>
                  <a:pt x="1195029" y="444447"/>
                  <a:pt x="1156993" y="412750"/>
                </a:cubicBezTo>
                <a:cubicBezTo>
                  <a:pt x="1151130" y="407864"/>
                  <a:pt x="1144293" y="404283"/>
                  <a:pt x="1137943" y="400050"/>
                </a:cubicBezTo>
                <a:cubicBezTo>
                  <a:pt x="1110595" y="290657"/>
                  <a:pt x="1140521" y="386155"/>
                  <a:pt x="1112543" y="330200"/>
                </a:cubicBezTo>
                <a:cubicBezTo>
                  <a:pt x="1109550" y="324213"/>
                  <a:pt x="1110374" y="316377"/>
                  <a:pt x="1106193" y="311150"/>
                </a:cubicBezTo>
                <a:cubicBezTo>
                  <a:pt x="1095230" y="297446"/>
                  <a:pt x="1076995" y="295913"/>
                  <a:pt x="1061743" y="292100"/>
                </a:cubicBezTo>
                <a:cubicBezTo>
                  <a:pt x="1055393" y="287867"/>
                  <a:pt x="1049519" y="282813"/>
                  <a:pt x="1042693" y="279400"/>
                </a:cubicBezTo>
                <a:cubicBezTo>
                  <a:pt x="1036706" y="276407"/>
                  <a:pt x="1023643" y="279743"/>
                  <a:pt x="1023643" y="273050"/>
                </a:cubicBezTo>
                <a:lnTo>
                  <a:pt x="1042693" y="254000"/>
                </a:lnTo>
                <a:cubicBezTo>
                  <a:pt x="1052753" y="223820"/>
                  <a:pt x="1065529" y="204423"/>
                  <a:pt x="1049043" y="171450"/>
                </a:cubicBezTo>
                <a:cubicBezTo>
                  <a:pt x="1044310" y="161984"/>
                  <a:pt x="1031127" y="159884"/>
                  <a:pt x="1023643" y="152400"/>
                </a:cubicBezTo>
                <a:cubicBezTo>
                  <a:pt x="1018247" y="147004"/>
                  <a:pt x="1016339" y="138746"/>
                  <a:pt x="1010943" y="133350"/>
                </a:cubicBezTo>
                <a:cubicBezTo>
                  <a:pt x="1005547" y="127954"/>
                  <a:pt x="997756" y="125536"/>
                  <a:pt x="991893" y="120650"/>
                </a:cubicBezTo>
                <a:cubicBezTo>
                  <a:pt x="984994" y="114901"/>
                  <a:pt x="979742" y="107349"/>
                  <a:pt x="972843" y="101600"/>
                </a:cubicBezTo>
                <a:cubicBezTo>
                  <a:pt x="956430" y="87923"/>
                  <a:pt x="953836" y="88914"/>
                  <a:pt x="934743" y="82550"/>
                </a:cubicBezTo>
                <a:cubicBezTo>
                  <a:pt x="905110" y="84667"/>
                  <a:pt x="874762" y="82096"/>
                  <a:pt x="845843" y="88900"/>
                </a:cubicBezTo>
                <a:cubicBezTo>
                  <a:pt x="837101" y="90957"/>
                  <a:pt x="831154" y="100100"/>
                  <a:pt x="826793" y="107950"/>
                </a:cubicBezTo>
                <a:cubicBezTo>
                  <a:pt x="820292" y="119652"/>
                  <a:pt x="827480" y="146050"/>
                  <a:pt x="814093" y="146050"/>
                </a:cubicBezTo>
                <a:cubicBezTo>
                  <a:pt x="801218" y="146050"/>
                  <a:pt x="818326" y="120650"/>
                  <a:pt x="820443" y="107950"/>
                </a:cubicBezTo>
                <a:cubicBezTo>
                  <a:pt x="818326" y="88900"/>
                  <a:pt x="820154" y="68984"/>
                  <a:pt x="814093" y="50800"/>
                </a:cubicBezTo>
                <a:cubicBezTo>
                  <a:pt x="811253" y="42281"/>
                  <a:pt x="802132" y="37263"/>
                  <a:pt x="795043" y="31750"/>
                </a:cubicBezTo>
                <a:cubicBezTo>
                  <a:pt x="762291" y="6276"/>
                  <a:pt x="766636" y="9581"/>
                  <a:pt x="737893" y="0"/>
                </a:cubicBezTo>
                <a:cubicBezTo>
                  <a:pt x="712493" y="2117"/>
                  <a:pt x="686054" y="-1146"/>
                  <a:pt x="661693" y="6350"/>
                </a:cubicBezTo>
                <a:cubicBezTo>
                  <a:pt x="655296" y="8318"/>
                  <a:pt x="658594" y="19549"/>
                  <a:pt x="655343" y="25400"/>
                </a:cubicBezTo>
                <a:cubicBezTo>
                  <a:pt x="647930" y="38743"/>
                  <a:pt x="634770" y="49020"/>
                  <a:pt x="629943" y="63500"/>
                </a:cubicBezTo>
                <a:cubicBezTo>
                  <a:pt x="627826" y="69850"/>
                  <a:pt x="627774" y="77323"/>
                  <a:pt x="623593" y="82550"/>
                </a:cubicBezTo>
                <a:cubicBezTo>
                  <a:pt x="618825" y="88509"/>
                  <a:pt x="610893" y="91017"/>
                  <a:pt x="604543" y="95250"/>
                </a:cubicBezTo>
                <a:cubicBezTo>
                  <a:pt x="593960" y="93133"/>
                  <a:pt x="582446" y="93727"/>
                  <a:pt x="572793" y="88900"/>
                </a:cubicBezTo>
                <a:cubicBezTo>
                  <a:pt x="556892" y="80949"/>
                  <a:pt x="551462" y="63303"/>
                  <a:pt x="541043" y="50800"/>
                </a:cubicBezTo>
                <a:cubicBezTo>
                  <a:pt x="525764" y="32465"/>
                  <a:pt x="521674" y="31537"/>
                  <a:pt x="502943" y="19050"/>
                </a:cubicBezTo>
                <a:cubicBezTo>
                  <a:pt x="371628" y="25019"/>
                  <a:pt x="388712" y="-7221"/>
                  <a:pt x="331493" y="57150"/>
                </a:cubicBezTo>
                <a:cubicBezTo>
                  <a:pt x="324462" y="65060"/>
                  <a:pt x="318793" y="74083"/>
                  <a:pt x="312443" y="82550"/>
                </a:cubicBezTo>
                <a:cubicBezTo>
                  <a:pt x="310326" y="91017"/>
                  <a:pt x="309996" y="100144"/>
                  <a:pt x="306093" y="107950"/>
                </a:cubicBezTo>
                <a:cubicBezTo>
                  <a:pt x="283977" y="152181"/>
                  <a:pt x="292105" y="140977"/>
                  <a:pt x="261643" y="152400"/>
                </a:cubicBezTo>
                <a:cubicBezTo>
                  <a:pt x="250970" y="156402"/>
                  <a:pt x="240476" y="160867"/>
                  <a:pt x="229893" y="165100"/>
                </a:cubicBezTo>
                <a:cubicBezTo>
                  <a:pt x="223543" y="171450"/>
                  <a:pt x="211637" y="176345"/>
                  <a:pt x="210843" y="184150"/>
                </a:cubicBezTo>
                <a:cubicBezTo>
                  <a:pt x="210049" y="191955"/>
                  <a:pt x="215738" y="203729"/>
                  <a:pt x="225131" y="211931"/>
                </a:cubicBezTo>
                <a:cubicBezTo>
                  <a:pt x="234524" y="220133"/>
                  <a:pt x="228812" y="223765"/>
                  <a:pt x="267199" y="233362"/>
                </a:cubicBezTo>
                <a:cubicBezTo>
                  <a:pt x="257674" y="241829"/>
                  <a:pt x="209785" y="253206"/>
                  <a:pt x="191793" y="260350"/>
                </a:cubicBezTo>
                <a:cubicBezTo>
                  <a:pt x="173801" y="267494"/>
                  <a:pt x="174066" y="274108"/>
                  <a:pt x="159249" y="276225"/>
                </a:cubicBezTo>
                <a:cubicBezTo>
                  <a:pt x="142316" y="282575"/>
                  <a:pt x="123794" y="298450"/>
                  <a:pt x="116386" y="307975"/>
                </a:cubicBezTo>
                <a:cubicBezTo>
                  <a:pt x="116386" y="321733"/>
                  <a:pt x="137950" y="341313"/>
                  <a:pt x="147343" y="349250"/>
                </a:cubicBezTo>
                <a:cubicBezTo>
                  <a:pt x="156736" y="357187"/>
                  <a:pt x="164687" y="352243"/>
                  <a:pt x="172743" y="355600"/>
                </a:cubicBezTo>
                <a:cubicBezTo>
                  <a:pt x="190219" y="362882"/>
                  <a:pt x="205582" y="375013"/>
                  <a:pt x="223543" y="381000"/>
                </a:cubicBezTo>
                <a:lnTo>
                  <a:pt x="261643" y="393700"/>
                </a:lnTo>
                <a:cubicBezTo>
                  <a:pt x="253176" y="397933"/>
                  <a:pt x="254632" y="396346"/>
                  <a:pt x="236243" y="406400"/>
                </a:cubicBezTo>
                <a:cubicBezTo>
                  <a:pt x="217854" y="416454"/>
                  <a:pt x="169303" y="422275"/>
                  <a:pt x="151311" y="454025"/>
                </a:cubicBezTo>
                <a:cubicBezTo>
                  <a:pt x="133319" y="485775"/>
                  <a:pt x="123663" y="569912"/>
                  <a:pt x="128293" y="596900"/>
                </a:cubicBezTo>
                <a:cubicBezTo>
                  <a:pt x="132923" y="623888"/>
                  <a:pt x="175096" y="615151"/>
                  <a:pt x="179093" y="615950"/>
                </a:cubicBezTo>
                <a:cubicBezTo>
                  <a:pt x="122477" y="638597"/>
                  <a:pt x="170561" y="622636"/>
                  <a:pt x="90193" y="635000"/>
                </a:cubicBezTo>
                <a:cubicBezTo>
                  <a:pt x="72677" y="637695"/>
                  <a:pt x="48156" y="646494"/>
                  <a:pt x="33043" y="654050"/>
                </a:cubicBezTo>
                <a:cubicBezTo>
                  <a:pt x="26217" y="657463"/>
                  <a:pt x="20343" y="662517"/>
                  <a:pt x="13993" y="666750"/>
                </a:cubicBezTo>
                <a:cubicBezTo>
                  <a:pt x="11876" y="675217"/>
                  <a:pt x="6775" y="683466"/>
                  <a:pt x="7643" y="692150"/>
                </a:cubicBezTo>
                <a:cubicBezTo>
                  <a:pt x="8177" y="697488"/>
                  <a:pt x="15051" y="734483"/>
                  <a:pt x="33043" y="749300"/>
                </a:cubicBezTo>
                <a:cubicBezTo>
                  <a:pt x="51035" y="764117"/>
                  <a:pt x="105010" y="774700"/>
                  <a:pt x="115593" y="781050"/>
                </a:cubicBezTo>
                <a:cubicBezTo>
                  <a:pt x="126176" y="787400"/>
                  <a:pt x="103077" y="785948"/>
                  <a:pt x="96543" y="787400"/>
                </a:cubicBezTo>
                <a:cubicBezTo>
                  <a:pt x="83974" y="790193"/>
                  <a:pt x="71068" y="791225"/>
                  <a:pt x="58443" y="793750"/>
                </a:cubicBezTo>
                <a:cubicBezTo>
                  <a:pt x="49885" y="795462"/>
                  <a:pt x="41510" y="797983"/>
                  <a:pt x="33043" y="800100"/>
                </a:cubicBezTo>
                <a:cubicBezTo>
                  <a:pt x="26693" y="804333"/>
                  <a:pt x="18879" y="806937"/>
                  <a:pt x="13993" y="812800"/>
                </a:cubicBezTo>
                <a:cubicBezTo>
                  <a:pt x="-13504" y="845797"/>
                  <a:pt x="6756" y="879738"/>
                  <a:pt x="13993" y="920750"/>
                </a:cubicBezTo>
                <a:cubicBezTo>
                  <a:pt x="15510" y="929344"/>
                  <a:pt x="14891" y="939335"/>
                  <a:pt x="20343" y="946150"/>
                </a:cubicBezTo>
                <a:cubicBezTo>
                  <a:pt x="24524" y="951377"/>
                  <a:pt x="32957" y="950661"/>
                  <a:pt x="39393" y="952500"/>
                </a:cubicBezTo>
                <a:cubicBezTo>
                  <a:pt x="47784" y="954898"/>
                  <a:pt x="56326" y="956733"/>
                  <a:pt x="64793" y="95885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25445" y="1407044"/>
            <a:ext cx="1395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fraction, cloud top height, multiple layers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25445" y="3613620"/>
            <a:ext cx="139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Size of water cloud particles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0553" y="867140"/>
            <a:ext cx="137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Sub-mm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56037" y="1996340"/>
            <a:ext cx="1414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Ice particle size, shape, orientation</a:t>
            </a:r>
          </a:p>
        </p:txBody>
      </p:sp>
      <p:sp>
        <p:nvSpPr>
          <p:cNvPr id="19" name="Hexagon 18"/>
          <p:cNvSpPr/>
          <p:nvPr/>
        </p:nvSpPr>
        <p:spPr>
          <a:xfrm rot="4039142">
            <a:off x="7493110" y="2672331"/>
            <a:ext cx="185895" cy="261257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Hexagon 19"/>
          <p:cNvSpPr/>
          <p:nvPr/>
        </p:nvSpPr>
        <p:spPr>
          <a:xfrm rot="4039142">
            <a:off x="7750960" y="2896325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Hexagon 20"/>
          <p:cNvSpPr/>
          <p:nvPr/>
        </p:nvSpPr>
        <p:spPr>
          <a:xfrm rot="4039142">
            <a:off x="8054424" y="2809275"/>
            <a:ext cx="149827" cy="189646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Hexagon 21"/>
          <p:cNvSpPr/>
          <p:nvPr/>
        </p:nvSpPr>
        <p:spPr>
          <a:xfrm rot="4039142">
            <a:off x="8337986" y="2862133"/>
            <a:ext cx="123748" cy="152473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Hexagon 22"/>
          <p:cNvSpPr/>
          <p:nvPr/>
        </p:nvSpPr>
        <p:spPr>
          <a:xfrm rot="4039142">
            <a:off x="8567844" y="2770754"/>
            <a:ext cx="149827" cy="189646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Hexagon 23"/>
          <p:cNvSpPr/>
          <p:nvPr/>
        </p:nvSpPr>
        <p:spPr>
          <a:xfrm rot="4039142">
            <a:off x="7871488" y="2786568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Hexagon 24"/>
          <p:cNvSpPr/>
          <p:nvPr/>
        </p:nvSpPr>
        <p:spPr>
          <a:xfrm rot="4039142">
            <a:off x="7539585" y="2896326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Hexagon 25"/>
          <p:cNvSpPr/>
          <p:nvPr/>
        </p:nvSpPr>
        <p:spPr>
          <a:xfrm rot="4039142">
            <a:off x="8494799" y="2954695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Hexagon 26"/>
          <p:cNvSpPr/>
          <p:nvPr/>
        </p:nvSpPr>
        <p:spPr>
          <a:xfrm rot="4039142">
            <a:off x="9761268" y="2730503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Hexagon 27"/>
          <p:cNvSpPr/>
          <p:nvPr/>
        </p:nvSpPr>
        <p:spPr>
          <a:xfrm rot="4039142">
            <a:off x="9583872" y="2730503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Hexagon 28"/>
          <p:cNvSpPr/>
          <p:nvPr/>
        </p:nvSpPr>
        <p:spPr>
          <a:xfrm rot="4039142">
            <a:off x="9360872" y="2794678"/>
            <a:ext cx="149827" cy="189646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970856" y="4231985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150610" y="4287247"/>
            <a:ext cx="54706" cy="54706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 flipV="1">
            <a:off x="10275656" y="4319650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212352" y="4185648"/>
            <a:ext cx="82549" cy="8254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0428056" y="4185648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324639" y="4231985"/>
            <a:ext cx="64029" cy="6402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474552" y="4319650"/>
            <a:ext cx="64029" cy="6402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372793" y="4319650"/>
            <a:ext cx="59671" cy="5967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574646" y="4245374"/>
            <a:ext cx="50799" cy="5079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V="1">
            <a:off x="10568296" y="4300599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0120448" y="4207873"/>
            <a:ext cx="60324" cy="6032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Hexagon 41"/>
          <p:cNvSpPr/>
          <p:nvPr/>
        </p:nvSpPr>
        <p:spPr>
          <a:xfrm rot="4039142">
            <a:off x="7966487" y="3032456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exagon 42"/>
          <p:cNvSpPr/>
          <p:nvPr/>
        </p:nvSpPr>
        <p:spPr>
          <a:xfrm rot="4039142">
            <a:off x="8199242" y="3045345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Hexagon 43"/>
          <p:cNvSpPr/>
          <p:nvPr/>
        </p:nvSpPr>
        <p:spPr>
          <a:xfrm rot="4039142">
            <a:off x="9956724" y="2738735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4775284" y="2893574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624123" y="3172713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026982" y="4164709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26982" y="3902766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6-Point Star 48"/>
          <p:cNvSpPr/>
          <p:nvPr/>
        </p:nvSpPr>
        <p:spPr>
          <a:xfrm>
            <a:off x="5004796" y="3088074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6-Point Star 53"/>
          <p:cNvSpPr/>
          <p:nvPr/>
        </p:nvSpPr>
        <p:spPr>
          <a:xfrm>
            <a:off x="4776523" y="4019282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6-Point Star 54"/>
          <p:cNvSpPr/>
          <p:nvPr/>
        </p:nvSpPr>
        <p:spPr>
          <a:xfrm>
            <a:off x="5587712" y="3615157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6-Point Star 55"/>
          <p:cNvSpPr/>
          <p:nvPr/>
        </p:nvSpPr>
        <p:spPr>
          <a:xfrm>
            <a:off x="4475156" y="2926546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6-Point Star 56"/>
          <p:cNvSpPr/>
          <p:nvPr/>
        </p:nvSpPr>
        <p:spPr>
          <a:xfrm>
            <a:off x="5170788" y="3703719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6-Point Star 57"/>
          <p:cNvSpPr/>
          <p:nvPr/>
        </p:nvSpPr>
        <p:spPr>
          <a:xfrm>
            <a:off x="5786973" y="4062046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6-Point Star 58"/>
          <p:cNvSpPr/>
          <p:nvPr/>
        </p:nvSpPr>
        <p:spPr>
          <a:xfrm>
            <a:off x="4776523" y="3857053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6-Point Star 59"/>
          <p:cNvSpPr/>
          <p:nvPr/>
        </p:nvSpPr>
        <p:spPr>
          <a:xfrm>
            <a:off x="5294220" y="3824826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6-Point Star 60"/>
          <p:cNvSpPr/>
          <p:nvPr/>
        </p:nvSpPr>
        <p:spPr>
          <a:xfrm>
            <a:off x="4643469" y="3727905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6-Point Star 61"/>
          <p:cNvSpPr/>
          <p:nvPr/>
        </p:nvSpPr>
        <p:spPr>
          <a:xfrm>
            <a:off x="5195298" y="4180920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6-Point Star 62"/>
          <p:cNvSpPr/>
          <p:nvPr/>
        </p:nvSpPr>
        <p:spPr>
          <a:xfrm>
            <a:off x="7052210" y="3145486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6-Point Star 63"/>
          <p:cNvSpPr/>
          <p:nvPr/>
        </p:nvSpPr>
        <p:spPr>
          <a:xfrm>
            <a:off x="5212720" y="3969847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6-Point Star 64"/>
          <p:cNvSpPr/>
          <p:nvPr/>
        </p:nvSpPr>
        <p:spPr>
          <a:xfrm>
            <a:off x="4826350" y="3662428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6-Point Star 65"/>
          <p:cNvSpPr/>
          <p:nvPr/>
        </p:nvSpPr>
        <p:spPr>
          <a:xfrm>
            <a:off x="5419597" y="3428439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6-Point Star 66"/>
          <p:cNvSpPr/>
          <p:nvPr/>
        </p:nvSpPr>
        <p:spPr>
          <a:xfrm>
            <a:off x="5267721" y="2908255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6-Point Star 67"/>
          <p:cNvSpPr/>
          <p:nvPr/>
        </p:nvSpPr>
        <p:spPr>
          <a:xfrm>
            <a:off x="4532944" y="3330136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6-Point Star 68"/>
          <p:cNvSpPr/>
          <p:nvPr/>
        </p:nvSpPr>
        <p:spPr>
          <a:xfrm>
            <a:off x="5397210" y="3998783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342408" y="3314649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207350" y="3589217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5474222" y="4371767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836584" y="4365369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5231883" y="4355045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643469" y="3593194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957812" y="3440661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527022" y="4037710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8" name="Group 247"/>
          <p:cNvGrpSpPr/>
          <p:nvPr/>
        </p:nvGrpSpPr>
        <p:grpSpPr>
          <a:xfrm>
            <a:off x="7537255" y="3443445"/>
            <a:ext cx="1697675" cy="1161276"/>
            <a:chOff x="7404735" y="3356138"/>
            <a:chExt cx="1697675" cy="1161276"/>
          </a:xfrm>
        </p:grpSpPr>
        <p:sp>
          <p:nvSpPr>
            <p:cNvPr id="79" name="Lightning Bolt 78"/>
            <p:cNvSpPr/>
            <p:nvPr/>
          </p:nvSpPr>
          <p:spPr>
            <a:xfrm>
              <a:off x="7404735" y="3356138"/>
              <a:ext cx="608225" cy="752736"/>
            </a:xfrm>
            <a:prstGeom prst="lightningBol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8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609694" y="4148082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9. Lightning</a:t>
              </a:r>
            </a:p>
          </p:txBody>
        </p:sp>
      </p:grpSp>
      <p:sp>
        <p:nvSpPr>
          <p:cNvPr id="82" name="Oval 81"/>
          <p:cNvSpPr/>
          <p:nvPr/>
        </p:nvSpPr>
        <p:spPr>
          <a:xfrm>
            <a:off x="6898238" y="3485336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5968074" y="4129450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5686454" y="4798167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6128671" y="4747869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6-Point Star 85"/>
          <p:cNvSpPr/>
          <p:nvPr/>
        </p:nvSpPr>
        <p:spPr>
          <a:xfrm>
            <a:off x="4543411" y="4347545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6-Point Star 86"/>
          <p:cNvSpPr/>
          <p:nvPr/>
        </p:nvSpPr>
        <p:spPr>
          <a:xfrm>
            <a:off x="5015267" y="4510911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6-Point Star 87"/>
          <p:cNvSpPr/>
          <p:nvPr/>
        </p:nvSpPr>
        <p:spPr>
          <a:xfrm>
            <a:off x="6689401" y="4460260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6-Point Star 88"/>
          <p:cNvSpPr/>
          <p:nvPr/>
        </p:nvSpPr>
        <p:spPr>
          <a:xfrm>
            <a:off x="6872288" y="4365369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6-Point Star 89"/>
          <p:cNvSpPr/>
          <p:nvPr/>
        </p:nvSpPr>
        <p:spPr>
          <a:xfrm>
            <a:off x="6272477" y="4548822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6-Point Star 90"/>
          <p:cNvSpPr/>
          <p:nvPr/>
        </p:nvSpPr>
        <p:spPr>
          <a:xfrm>
            <a:off x="6888662" y="4907149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6-Point Star 91"/>
          <p:cNvSpPr/>
          <p:nvPr/>
        </p:nvSpPr>
        <p:spPr>
          <a:xfrm>
            <a:off x="5878212" y="4702156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6-Point Star 92"/>
          <p:cNvSpPr/>
          <p:nvPr/>
        </p:nvSpPr>
        <p:spPr>
          <a:xfrm>
            <a:off x="6395909" y="4669929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6-Point Star 93"/>
          <p:cNvSpPr/>
          <p:nvPr/>
        </p:nvSpPr>
        <p:spPr>
          <a:xfrm>
            <a:off x="5745158" y="4573008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6-Point Star 94"/>
          <p:cNvSpPr/>
          <p:nvPr/>
        </p:nvSpPr>
        <p:spPr>
          <a:xfrm>
            <a:off x="5427676" y="4595477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6-Point Star 95"/>
          <p:cNvSpPr/>
          <p:nvPr/>
        </p:nvSpPr>
        <p:spPr>
          <a:xfrm>
            <a:off x="6716085" y="4659931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6-Point Star 96"/>
          <p:cNvSpPr/>
          <p:nvPr/>
        </p:nvSpPr>
        <p:spPr>
          <a:xfrm>
            <a:off x="6314409" y="4814950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6-Point Star 97"/>
          <p:cNvSpPr/>
          <p:nvPr/>
        </p:nvSpPr>
        <p:spPr>
          <a:xfrm>
            <a:off x="5928039" y="4507531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6-Point Star 98"/>
          <p:cNvSpPr/>
          <p:nvPr/>
        </p:nvSpPr>
        <p:spPr>
          <a:xfrm>
            <a:off x="6521286" y="4273542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6-Point Star 99"/>
          <p:cNvSpPr/>
          <p:nvPr/>
        </p:nvSpPr>
        <p:spPr>
          <a:xfrm>
            <a:off x="6433208" y="3870321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6-Point Star 100"/>
          <p:cNvSpPr/>
          <p:nvPr/>
        </p:nvSpPr>
        <p:spPr>
          <a:xfrm>
            <a:off x="5634633" y="4175239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6-Point Star 101"/>
          <p:cNvSpPr/>
          <p:nvPr/>
        </p:nvSpPr>
        <p:spPr>
          <a:xfrm>
            <a:off x="6498899" y="4843886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444097" y="4159752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309039" y="4434320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926897" y="4739832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964204" y="3924922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6695841" y="3760653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720021" y="4659931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5745158" y="4438297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6059501" y="4285764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6703963" y="3988337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0610100" y="2757018"/>
            <a:ext cx="123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Vertically resolved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037748" y="4781168"/>
            <a:ext cx="141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Melting particles</a:t>
            </a:r>
          </a:p>
        </p:txBody>
      </p:sp>
      <p:sp>
        <p:nvSpPr>
          <p:cNvPr id="120" name="6-Point Star 119"/>
          <p:cNvSpPr/>
          <p:nvPr/>
        </p:nvSpPr>
        <p:spPr>
          <a:xfrm>
            <a:off x="6999771" y="4665286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6-Point Star 120"/>
          <p:cNvSpPr/>
          <p:nvPr/>
        </p:nvSpPr>
        <p:spPr>
          <a:xfrm>
            <a:off x="7110820" y="4129326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556896" y="1424393"/>
            <a:ext cx="1073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ice water 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4864587" y="5455415"/>
            <a:ext cx="141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Rain, including particle size</a:t>
            </a:r>
          </a:p>
        </p:txBody>
      </p:sp>
      <p:cxnSp>
        <p:nvCxnSpPr>
          <p:cNvPr id="130" name="Straight Connector 129"/>
          <p:cNvCxnSpPr/>
          <p:nvPr/>
        </p:nvCxnSpPr>
        <p:spPr>
          <a:xfrm flipH="1">
            <a:off x="4431317" y="5450763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4488012" y="5448258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H="1">
            <a:off x="4543411" y="5450764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>
            <a:off x="4591263" y="546139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4656711" y="546139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4712733" y="546139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4777469" y="5450764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4383464" y="5448258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4278937" y="5448258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263216" y="5450763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H="1">
            <a:off x="6319911" y="5448258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6375310" y="5450764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>
            <a:off x="6423162" y="546139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6488610" y="546139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6544632" y="546139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6609368" y="5450764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>
            <a:off x="6215363" y="5448258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6110836" y="5448258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6826816" y="544825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6883511" y="5445752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6938910" y="5448258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6986762" y="5458891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7052210" y="5458891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6722288" y="5450764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7110820" y="5458891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6778963" y="5445752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6674436" y="5445752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6-Point Star 156"/>
          <p:cNvSpPr/>
          <p:nvPr/>
        </p:nvSpPr>
        <p:spPr>
          <a:xfrm>
            <a:off x="4279847" y="3668007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405049" y="5445752"/>
            <a:ext cx="1414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Sub-FOV heterogeneity &amp; structure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2552956" y="2759893"/>
            <a:ext cx="141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Vertically resolved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2714411" y="3744896"/>
            <a:ext cx="955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liquid water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368799" y="777003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5. Solar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328800" y="6322259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 Rain gauge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30163" y="3481799"/>
            <a:ext cx="860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particle size and number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332531" y="5445752"/>
            <a:ext cx="925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Cloud cover</a:t>
            </a:r>
          </a:p>
        </p:txBody>
      </p:sp>
      <p:sp>
        <p:nvSpPr>
          <p:cNvPr id="175" name="Oval 174"/>
          <p:cNvSpPr/>
          <p:nvPr/>
        </p:nvSpPr>
        <p:spPr>
          <a:xfrm>
            <a:off x="1140559" y="4693533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320313" y="4748795"/>
            <a:ext cx="54706" cy="54706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 flipV="1">
            <a:off x="1445359" y="4781198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1382055" y="4647196"/>
            <a:ext cx="82549" cy="8254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1597759" y="4647196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1494342" y="4693533"/>
            <a:ext cx="64029" cy="6402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1644255" y="4781198"/>
            <a:ext cx="64029" cy="6402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1542496" y="4781198"/>
            <a:ext cx="59671" cy="5967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1735205" y="4633770"/>
            <a:ext cx="50799" cy="5079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V="1">
            <a:off x="1737999" y="4762147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1290151" y="4669421"/>
            <a:ext cx="60324" cy="6032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6570447" y="60162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radar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9BC70B-14B7-6B42-9352-3FEEA7910B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6474" y="53260"/>
            <a:ext cx="11149783" cy="36988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Satellite frequencies and clouds/precipitation – potential for assimilation?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C214C954-A760-4495-9051-D68C96600BC6}"/>
              </a:ext>
            </a:extLst>
          </p:cNvPr>
          <p:cNvSpPr txBox="1"/>
          <p:nvPr/>
        </p:nvSpPr>
        <p:spPr>
          <a:xfrm>
            <a:off x="10688534" y="5857219"/>
            <a:ext cx="133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Alan Geer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99357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0ABB1B-D581-4E8D-B074-411DDDD626C0}"/>
              </a:ext>
            </a:extLst>
          </p:cNvPr>
          <p:cNvSpPr txBox="1"/>
          <p:nvPr/>
        </p:nvSpPr>
        <p:spPr>
          <a:xfrm>
            <a:off x="607888" y="1075899"/>
            <a:ext cx="112793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NWP/climate models have widely varying microphysics complexities and assumptions in </a:t>
            </a:r>
            <a:r>
              <a:rPr lang="en-GB" sz="2200" b="1" dirty="0"/>
              <a:t>grid-scale </a:t>
            </a:r>
            <a:r>
              <a:rPr lang="en-GB" sz="2200" dirty="0"/>
              <a:t>cloud/</a:t>
            </a:r>
            <a:r>
              <a:rPr lang="en-GB" sz="2200" dirty="0" err="1"/>
              <a:t>precip</a:t>
            </a:r>
            <a:r>
              <a:rPr lang="en-GB" sz="2200" dirty="0"/>
              <a:t>, </a:t>
            </a:r>
            <a:r>
              <a:rPr lang="en-GB" sz="2200" b="1" dirty="0"/>
              <a:t>convection</a:t>
            </a:r>
            <a:r>
              <a:rPr lang="en-GB" sz="2200" dirty="0"/>
              <a:t> parametrization and </a:t>
            </a:r>
            <a:r>
              <a:rPr lang="en-GB" sz="2200" b="1" dirty="0"/>
              <a:t>observation operators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2"/>
                </a:solidFill>
              </a:rPr>
              <a:t>Increasing use of “cloud-sensitive” observations in NWP assimilation will provide more comprehensive global constraints for the microphysics than ever before.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/>
              <a:t>Converging towards a justifiable complexity of microphysics that can be consistently represented across all three areas could bring benefits for: 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2"/>
                </a:solidFill>
              </a:rPr>
              <a:t>Consistency for the “grey zone” resolutions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2"/>
                </a:solidFill>
              </a:rPr>
              <a:t>Better use of observations to constrain parametrization assumptions (offline or all-sky assimilation)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sz="2200" dirty="0">
                <a:solidFill>
                  <a:schemeClr val="tx2"/>
                </a:solidFill>
              </a:rPr>
              <a:t>Reduction of regime-dependent systematic errors and improvements in the analysis and forecast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6D7C4-C1F0-4916-A07E-25DC6C1CB10B}"/>
              </a:ext>
            </a:extLst>
          </p:cNvPr>
          <p:cNvSpPr txBox="1"/>
          <p:nvPr/>
        </p:nvSpPr>
        <p:spPr>
          <a:xfrm>
            <a:off x="364611" y="334456"/>
            <a:ext cx="8585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76092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6564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6C0E69-BBC8-3A4B-9A66-46659EB88D5E}"/>
              </a:ext>
            </a:extLst>
          </p:cNvPr>
          <p:cNvSpPr txBox="1"/>
          <p:nvPr/>
        </p:nvSpPr>
        <p:spPr>
          <a:xfrm>
            <a:off x="503132" y="262388"/>
            <a:ext cx="1113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76092"/>
                </a:solidFill>
              </a:rPr>
              <a:t>Microphysics in a global NWP/climate model – the Three Amigos!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9BA16-5BF3-42C1-8723-F6B126F07E9F}"/>
              </a:ext>
            </a:extLst>
          </p:cNvPr>
          <p:cNvSpPr txBox="1"/>
          <p:nvPr/>
        </p:nvSpPr>
        <p:spPr>
          <a:xfrm>
            <a:off x="1381521" y="5354277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“Grid-scale” cloud and precipitation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A455D-AEA1-4096-8D38-79BBC7C00F31}"/>
              </a:ext>
            </a:extLst>
          </p:cNvPr>
          <p:cNvSpPr txBox="1"/>
          <p:nvPr/>
        </p:nvSpPr>
        <p:spPr>
          <a:xfrm>
            <a:off x="5323723" y="5354277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Convection parametrization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2766C-5585-4BD3-9687-389F8257D650}"/>
              </a:ext>
            </a:extLst>
          </p:cNvPr>
          <p:cNvSpPr txBox="1"/>
          <p:nvPr/>
        </p:nvSpPr>
        <p:spPr>
          <a:xfrm>
            <a:off x="9167867" y="5376311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Observation operator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B8C91-A7EC-4EFF-9E27-5C5D5CFB5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27" y="964002"/>
            <a:ext cx="2465941" cy="446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FC380C-5B0A-4B3A-88F6-3CF17F6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847" y="964002"/>
            <a:ext cx="2465941" cy="4467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CD0433-85C4-4E71-B841-EDD8931EB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382" y="964002"/>
            <a:ext cx="2465941" cy="446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0ABB1B-D581-4E8D-B074-411DDDD626C0}"/>
              </a:ext>
            </a:extLst>
          </p:cNvPr>
          <p:cNvSpPr txBox="1"/>
          <p:nvPr/>
        </p:nvSpPr>
        <p:spPr>
          <a:xfrm>
            <a:off x="2555950" y="2368455"/>
            <a:ext cx="6861005" cy="1723549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4800" dirty="0"/>
              <a:t>Thank you!</a:t>
            </a:r>
          </a:p>
          <a:p>
            <a:pPr algn="ctr">
              <a:spcAft>
                <a:spcPts val="1200"/>
              </a:spcAft>
            </a:pPr>
            <a:r>
              <a:rPr lang="en-GB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0661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6C0E69-BBC8-3A4B-9A66-46659EB88D5E}"/>
              </a:ext>
            </a:extLst>
          </p:cNvPr>
          <p:cNvSpPr txBox="1"/>
          <p:nvPr/>
        </p:nvSpPr>
        <p:spPr>
          <a:xfrm>
            <a:off x="503132" y="262388"/>
            <a:ext cx="1113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76092"/>
                </a:solidFill>
              </a:rPr>
              <a:t>Microphysics in NWP/climate models – the Three Amigos!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9BA16-5BF3-42C1-8723-F6B126F07E9F}"/>
              </a:ext>
            </a:extLst>
          </p:cNvPr>
          <p:cNvSpPr txBox="1"/>
          <p:nvPr/>
        </p:nvSpPr>
        <p:spPr>
          <a:xfrm>
            <a:off x="5247868" y="5376311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“Grid-scale” cloud and precipitation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A455D-AEA1-4096-8D38-79BBC7C00F31}"/>
              </a:ext>
            </a:extLst>
          </p:cNvPr>
          <p:cNvSpPr txBox="1"/>
          <p:nvPr/>
        </p:nvSpPr>
        <p:spPr>
          <a:xfrm>
            <a:off x="1099671" y="5376311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Convection parametrization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2766C-5585-4BD3-9687-389F8257D650}"/>
              </a:ext>
            </a:extLst>
          </p:cNvPr>
          <p:cNvSpPr txBox="1"/>
          <p:nvPr/>
        </p:nvSpPr>
        <p:spPr>
          <a:xfrm>
            <a:off x="9167867" y="5376311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Observation operator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B8C91-A7EC-4EFF-9E27-5C5D5CFB5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127" y="986036"/>
            <a:ext cx="3433863" cy="446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FC380C-5B0A-4B3A-88F6-3CF17F6B8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34329" y="1611540"/>
            <a:ext cx="1786339" cy="3764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CD0433-85C4-4E71-B841-EDD8931EB0C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12" y="2846439"/>
            <a:ext cx="1715398" cy="25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uiExpand="1" build="p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B44789-E5DB-1442-A28B-550F847AA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8" r="4683"/>
          <a:stretch/>
        </p:blipFill>
        <p:spPr>
          <a:xfrm>
            <a:off x="4717781" y="1595441"/>
            <a:ext cx="3519386" cy="4032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6C0E69-BBC8-3A4B-9A66-46659EB88D5E}"/>
              </a:ext>
            </a:extLst>
          </p:cNvPr>
          <p:cNvSpPr txBox="1"/>
          <p:nvPr/>
        </p:nvSpPr>
        <p:spPr>
          <a:xfrm>
            <a:off x="503132" y="262388"/>
            <a:ext cx="1113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376092"/>
                </a:solidFill>
              </a:rPr>
              <a:t>Microphysics in NWP/climate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9BA16-5BF3-42C1-8723-F6B126F07E9F}"/>
              </a:ext>
            </a:extLst>
          </p:cNvPr>
          <p:cNvSpPr txBox="1"/>
          <p:nvPr/>
        </p:nvSpPr>
        <p:spPr>
          <a:xfrm>
            <a:off x="5247868" y="5376311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“Grid-scale” cloud and precipitation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A455D-AEA1-4096-8D38-79BBC7C00F31}"/>
              </a:ext>
            </a:extLst>
          </p:cNvPr>
          <p:cNvSpPr txBox="1"/>
          <p:nvPr/>
        </p:nvSpPr>
        <p:spPr>
          <a:xfrm>
            <a:off x="1099671" y="5376311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Convection parametrization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2766C-5585-4BD3-9687-389F8257D650}"/>
              </a:ext>
            </a:extLst>
          </p:cNvPr>
          <p:cNvSpPr txBox="1"/>
          <p:nvPr/>
        </p:nvSpPr>
        <p:spPr>
          <a:xfrm>
            <a:off x="9167867" y="5376311"/>
            <a:ext cx="2465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dirty="0"/>
              <a:t>Observation operator</a:t>
            </a:r>
          </a:p>
        </p:txBody>
      </p:sp>
      <p:pic>
        <p:nvPicPr>
          <p:cNvPr id="10" name="Picture 9" descr="C:\Dokumente und Einstellungen\Axel\Desktop\NCAR\pics\wolkenschema001.gif">
            <a:extLst>
              <a:ext uri="{FF2B5EF4-FFF2-40B4-BE49-F238E27FC236}">
                <a16:creationId xmlns:a16="http://schemas.microsoft.com/office/drawing/2014/main" id="{BD9DC5DF-A959-6C41-918E-56169EE1A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3466" r="38061" b="39350"/>
          <a:stretch/>
        </p:blipFill>
        <p:spPr bwMode="auto">
          <a:xfrm>
            <a:off x="1331969" y="2714353"/>
            <a:ext cx="2107845" cy="266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57508D-C90B-7B44-B463-2C8B086AB18D}"/>
              </a:ext>
            </a:extLst>
          </p:cNvPr>
          <p:cNvSpPr txBox="1"/>
          <p:nvPr/>
        </p:nvSpPr>
        <p:spPr>
          <a:xfrm>
            <a:off x="8712948" y="949110"/>
            <a:ext cx="3401233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Uses “grid-scale” and convective scheme outputs but often different assumptions </a:t>
            </a:r>
          </a:p>
          <a:p>
            <a:pPr algn="ctr"/>
            <a:r>
              <a:rPr lang="en-GB" dirty="0"/>
              <a:t>(particle properties, sizes)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A93E93-B70C-1F42-B164-F6E92ED01C73}"/>
              </a:ext>
            </a:extLst>
          </p:cNvPr>
          <p:cNvSpPr txBox="1"/>
          <p:nvPr/>
        </p:nvSpPr>
        <p:spPr>
          <a:xfrm>
            <a:off x="555525" y="949110"/>
            <a:ext cx="3480000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Usually simple microphysics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saturation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autoconversion/accretion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precipitation evaporation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2"/>
                </a:solidFill>
              </a:rPr>
              <a:t>diagnostic T-dependent phase</a:t>
            </a:r>
          </a:p>
          <a:p>
            <a:r>
              <a:rPr lang="en-GB" sz="1600" dirty="0"/>
              <a:t>Although not all (e.g. 3MT approach)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CFF474-2BDF-A642-9D5D-6A32E587168C}"/>
              </a:ext>
            </a:extLst>
          </p:cNvPr>
          <p:cNvSpPr txBox="1"/>
          <p:nvPr/>
        </p:nvSpPr>
        <p:spPr>
          <a:xfrm>
            <a:off x="4269692" y="949110"/>
            <a:ext cx="422203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/>
              <a:t>“Grid-scale” microphysics evolving with increasing complexity (S-M, D-M, P3…)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A16E4-F590-4A45-98DD-26F45D2E0B04}"/>
              </a:ext>
            </a:extLst>
          </p:cNvPr>
          <p:cNvSpPr txBox="1"/>
          <p:nvPr/>
        </p:nvSpPr>
        <p:spPr>
          <a:xfrm>
            <a:off x="8458388" y="6470579"/>
            <a:ext cx="3015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Images courtesy of Axel Seifert</a:t>
            </a:r>
          </a:p>
        </p:txBody>
      </p:sp>
      <p:pic>
        <p:nvPicPr>
          <p:cNvPr id="17" name="Picture 16" descr="C:\Dokumente und Einstellungen\Axel\Desktop\NCAR\pics\wolkenschema001.gif">
            <a:extLst>
              <a:ext uri="{FF2B5EF4-FFF2-40B4-BE49-F238E27FC236}">
                <a16:creationId xmlns:a16="http://schemas.microsoft.com/office/drawing/2014/main" id="{E7120E56-312B-DC49-85A9-DA5AB4911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6" t="13466" r="38061" b="39350"/>
          <a:stretch/>
        </p:blipFill>
        <p:spPr bwMode="auto">
          <a:xfrm>
            <a:off x="8894028" y="2370340"/>
            <a:ext cx="1242212" cy="266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F7D176-2F6C-C644-B708-FC819944B4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358" r="4683" b="34646"/>
          <a:stretch/>
        </p:blipFill>
        <p:spPr>
          <a:xfrm>
            <a:off x="9940413" y="2437814"/>
            <a:ext cx="1842138" cy="252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71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6C0E69-BBC8-3A4B-9A66-46659EB88D5E}"/>
              </a:ext>
            </a:extLst>
          </p:cNvPr>
          <p:cNvSpPr txBox="1"/>
          <p:nvPr/>
        </p:nvSpPr>
        <p:spPr>
          <a:xfrm>
            <a:off x="503132" y="262388"/>
            <a:ext cx="1144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376092"/>
                </a:solidFill>
              </a:rPr>
              <a:t>Motivation for more consistent microphysics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69BA16-5BF3-42C1-8723-F6B126F07E9F}"/>
              </a:ext>
            </a:extLst>
          </p:cNvPr>
          <p:cNvSpPr txBox="1"/>
          <p:nvPr/>
        </p:nvSpPr>
        <p:spPr>
          <a:xfrm>
            <a:off x="422339" y="1872534"/>
            <a:ext cx="118483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b="1" dirty="0">
                <a:solidFill>
                  <a:schemeClr val="tx2"/>
                </a:solidFill>
              </a:rPr>
              <a:t>Into the deep convective “grey zone” </a:t>
            </a:r>
            <a:r>
              <a:rPr lang="en-GB" sz="2400" dirty="0">
                <a:solidFill>
                  <a:schemeClr val="tx2"/>
                </a:solidFill>
              </a:rPr>
              <a:t>- handover from convection to “grid-scale”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sz="2400" dirty="0">
              <a:solidFill>
                <a:schemeClr val="tx2"/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b="1" dirty="0"/>
              <a:t>Systematic errors </a:t>
            </a:r>
            <a:r>
              <a:rPr lang="en-GB" sz="2400" dirty="0"/>
              <a:t>due to “simplified” convective microphysics can be significant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sz="2400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b="1" dirty="0"/>
              <a:t>Closer representation of the observations </a:t>
            </a:r>
            <a:r>
              <a:rPr lang="en-GB" sz="2400" dirty="0"/>
              <a:t>for evaluation (e.g. COSP), or for all-sky assimilation, will help to constrain the microphysics and improve the model</a:t>
            </a:r>
          </a:p>
        </p:txBody>
      </p:sp>
    </p:spTree>
    <p:extLst>
      <p:ext uri="{BB962C8B-B14F-4D97-AF65-F5344CB8AC3E}">
        <p14:creationId xmlns:p14="http://schemas.microsoft.com/office/powerpoint/2010/main" val="117502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7120237.jpg">
            <a:extLst>
              <a:ext uri="{FF2B5EF4-FFF2-40B4-BE49-F238E27FC236}">
                <a16:creationId xmlns:a16="http://schemas.microsoft.com/office/drawing/2014/main" id="{9397468C-2E47-4D9F-8445-24D701D14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5" r="2938" b="46672"/>
          <a:stretch/>
        </p:blipFill>
        <p:spPr bwMode="auto">
          <a:xfrm>
            <a:off x="-33862" y="0"/>
            <a:ext cx="12230491" cy="687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0ABB1B-D581-4E8D-B074-411DDDD626C0}"/>
              </a:ext>
            </a:extLst>
          </p:cNvPr>
          <p:cNvSpPr txBox="1"/>
          <p:nvPr/>
        </p:nvSpPr>
        <p:spPr>
          <a:xfrm>
            <a:off x="2328807" y="1023167"/>
            <a:ext cx="6475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2. An example </a:t>
            </a:r>
          </a:p>
          <a:p>
            <a:r>
              <a:rPr lang="en-GB" sz="3600" b="1" dirty="0"/>
              <a:t>of a regime-dependent  </a:t>
            </a:r>
          </a:p>
          <a:p>
            <a:r>
              <a:rPr lang="en-GB" sz="3600" b="1" dirty="0"/>
              <a:t> systematic error due to </a:t>
            </a:r>
          </a:p>
          <a:p>
            <a:r>
              <a:rPr lang="en-GB" sz="3600" b="1" dirty="0"/>
              <a:t>  mixed-phase convective </a:t>
            </a:r>
          </a:p>
          <a:p>
            <a:r>
              <a:rPr lang="en-GB" sz="3600" b="1" dirty="0"/>
              <a:t>        cloud</a:t>
            </a:r>
          </a:p>
        </p:txBody>
      </p:sp>
    </p:spTree>
    <p:extLst>
      <p:ext uri="{BB962C8B-B14F-4D97-AF65-F5344CB8AC3E}">
        <p14:creationId xmlns:p14="http://schemas.microsoft.com/office/powerpoint/2010/main" val="233946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150599" y="1810451"/>
            <a:ext cx="5711160" cy="3152273"/>
          </a:xfrm>
          <a:custGeom>
            <a:avLst/>
            <a:gdLst>
              <a:gd name="connsiteX0" fmla="*/ 978568 w 7372219"/>
              <a:gd name="connsiteY0" fmla="*/ 3216442 h 3617494"/>
              <a:gd name="connsiteX1" fmla="*/ 978568 w 7372219"/>
              <a:gd name="connsiteY1" fmla="*/ 3216442 h 3617494"/>
              <a:gd name="connsiteX2" fmla="*/ 890336 w 7372219"/>
              <a:gd name="connsiteY2" fmla="*/ 3232484 h 3617494"/>
              <a:gd name="connsiteX3" fmla="*/ 818147 w 7372219"/>
              <a:gd name="connsiteY3" fmla="*/ 3264568 h 3617494"/>
              <a:gd name="connsiteX4" fmla="*/ 762000 w 7372219"/>
              <a:gd name="connsiteY4" fmla="*/ 3280610 h 3617494"/>
              <a:gd name="connsiteX5" fmla="*/ 713873 w 7372219"/>
              <a:gd name="connsiteY5" fmla="*/ 3312694 h 3617494"/>
              <a:gd name="connsiteX6" fmla="*/ 689810 w 7372219"/>
              <a:gd name="connsiteY6" fmla="*/ 3328736 h 3617494"/>
              <a:gd name="connsiteX7" fmla="*/ 665747 w 7372219"/>
              <a:gd name="connsiteY7" fmla="*/ 3368842 h 3617494"/>
              <a:gd name="connsiteX8" fmla="*/ 657726 w 7372219"/>
              <a:gd name="connsiteY8" fmla="*/ 3400926 h 3617494"/>
              <a:gd name="connsiteX9" fmla="*/ 649705 w 7372219"/>
              <a:gd name="connsiteY9" fmla="*/ 3424989 h 3617494"/>
              <a:gd name="connsiteX10" fmla="*/ 665747 w 7372219"/>
              <a:gd name="connsiteY10" fmla="*/ 3521242 h 3617494"/>
              <a:gd name="connsiteX11" fmla="*/ 681789 w 7372219"/>
              <a:gd name="connsiteY11" fmla="*/ 3545305 h 3617494"/>
              <a:gd name="connsiteX12" fmla="*/ 713873 w 7372219"/>
              <a:gd name="connsiteY12" fmla="*/ 3553326 h 3617494"/>
              <a:gd name="connsiteX13" fmla="*/ 786063 w 7372219"/>
              <a:gd name="connsiteY13" fmla="*/ 3561347 h 3617494"/>
              <a:gd name="connsiteX14" fmla="*/ 882315 w 7372219"/>
              <a:gd name="connsiteY14" fmla="*/ 3577389 h 3617494"/>
              <a:gd name="connsiteX15" fmla="*/ 1307431 w 7372219"/>
              <a:gd name="connsiteY15" fmla="*/ 3617494 h 3617494"/>
              <a:gd name="connsiteX16" fmla="*/ 3753852 w 7372219"/>
              <a:gd name="connsiteY16" fmla="*/ 3609473 h 3617494"/>
              <a:gd name="connsiteX17" fmla="*/ 3810000 w 7372219"/>
              <a:gd name="connsiteY17" fmla="*/ 3593431 h 3617494"/>
              <a:gd name="connsiteX18" fmla="*/ 3834063 w 7372219"/>
              <a:gd name="connsiteY18" fmla="*/ 3577389 h 3617494"/>
              <a:gd name="connsiteX19" fmla="*/ 3882189 w 7372219"/>
              <a:gd name="connsiteY19" fmla="*/ 3529263 h 3617494"/>
              <a:gd name="connsiteX20" fmla="*/ 3874168 w 7372219"/>
              <a:gd name="connsiteY20" fmla="*/ 3497178 h 3617494"/>
              <a:gd name="connsiteX21" fmla="*/ 3850105 w 7372219"/>
              <a:gd name="connsiteY21" fmla="*/ 3481136 h 3617494"/>
              <a:gd name="connsiteX22" fmla="*/ 3842084 w 7372219"/>
              <a:gd name="connsiteY22" fmla="*/ 3384884 h 3617494"/>
              <a:gd name="connsiteX23" fmla="*/ 3801979 w 7372219"/>
              <a:gd name="connsiteY23" fmla="*/ 3312694 h 3617494"/>
              <a:gd name="connsiteX24" fmla="*/ 3785936 w 7372219"/>
              <a:gd name="connsiteY24" fmla="*/ 3288631 h 3617494"/>
              <a:gd name="connsiteX25" fmla="*/ 3761873 w 7372219"/>
              <a:gd name="connsiteY25" fmla="*/ 3256547 h 3617494"/>
              <a:gd name="connsiteX26" fmla="*/ 3737810 w 7372219"/>
              <a:gd name="connsiteY26" fmla="*/ 3232484 h 3617494"/>
              <a:gd name="connsiteX27" fmla="*/ 3753852 w 7372219"/>
              <a:gd name="connsiteY27" fmla="*/ 3208421 h 3617494"/>
              <a:gd name="connsiteX28" fmla="*/ 3761873 w 7372219"/>
              <a:gd name="connsiteY28" fmla="*/ 3184357 h 3617494"/>
              <a:gd name="connsiteX29" fmla="*/ 3826042 w 7372219"/>
              <a:gd name="connsiteY29" fmla="*/ 3152273 h 3617494"/>
              <a:gd name="connsiteX30" fmla="*/ 3850105 w 7372219"/>
              <a:gd name="connsiteY30" fmla="*/ 3120189 h 3617494"/>
              <a:gd name="connsiteX31" fmla="*/ 3882189 w 7372219"/>
              <a:gd name="connsiteY31" fmla="*/ 3112168 h 3617494"/>
              <a:gd name="connsiteX32" fmla="*/ 3946357 w 7372219"/>
              <a:gd name="connsiteY32" fmla="*/ 3088105 h 3617494"/>
              <a:gd name="connsiteX33" fmla="*/ 3970421 w 7372219"/>
              <a:gd name="connsiteY33" fmla="*/ 3031957 h 3617494"/>
              <a:gd name="connsiteX34" fmla="*/ 3994484 w 7372219"/>
              <a:gd name="connsiteY34" fmla="*/ 2999873 h 3617494"/>
              <a:gd name="connsiteX35" fmla="*/ 4010526 w 7372219"/>
              <a:gd name="connsiteY35" fmla="*/ 2975810 h 3617494"/>
              <a:gd name="connsiteX36" fmla="*/ 4018547 w 7372219"/>
              <a:gd name="connsiteY36" fmla="*/ 2935705 h 3617494"/>
              <a:gd name="connsiteX37" fmla="*/ 4010526 w 7372219"/>
              <a:gd name="connsiteY37" fmla="*/ 2815389 h 3617494"/>
              <a:gd name="connsiteX38" fmla="*/ 3986463 w 7372219"/>
              <a:gd name="connsiteY38" fmla="*/ 2767263 h 3617494"/>
              <a:gd name="connsiteX39" fmla="*/ 3978442 w 7372219"/>
              <a:gd name="connsiteY39" fmla="*/ 2743200 h 3617494"/>
              <a:gd name="connsiteX40" fmla="*/ 3946357 w 7372219"/>
              <a:gd name="connsiteY40" fmla="*/ 2703094 h 3617494"/>
              <a:gd name="connsiteX41" fmla="*/ 3930315 w 7372219"/>
              <a:gd name="connsiteY41" fmla="*/ 2679031 h 3617494"/>
              <a:gd name="connsiteX42" fmla="*/ 3882189 w 7372219"/>
              <a:gd name="connsiteY42" fmla="*/ 2662989 h 3617494"/>
              <a:gd name="connsiteX43" fmla="*/ 3858126 w 7372219"/>
              <a:gd name="connsiteY43" fmla="*/ 2646947 h 3617494"/>
              <a:gd name="connsiteX44" fmla="*/ 3801979 w 7372219"/>
              <a:gd name="connsiteY44" fmla="*/ 2630905 h 3617494"/>
              <a:gd name="connsiteX45" fmla="*/ 3753852 w 7372219"/>
              <a:gd name="connsiteY45" fmla="*/ 2590800 h 3617494"/>
              <a:gd name="connsiteX46" fmla="*/ 3705726 w 7372219"/>
              <a:gd name="connsiteY46" fmla="*/ 2558715 h 3617494"/>
              <a:gd name="connsiteX47" fmla="*/ 3753852 w 7372219"/>
              <a:gd name="connsiteY47" fmla="*/ 2502568 h 3617494"/>
              <a:gd name="connsiteX48" fmla="*/ 3826042 w 7372219"/>
              <a:gd name="connsiteY48" fmla="*/ 2422357 h 3617494"/>
              <a:gd name="connsiteX49" fmla="*/ 3890210 w 7372219"/>
              <a:gd name="connsiteY49" fmla="*/ 2366210 h 3617494"/>
              <a:gd name="connsiteX50" fmla="*/ 3914273 w 7372219"/>
              <a:gd name="connsiteY50" fmla="*/ 2342147 h 3617494"/>
              <a:gd name="connsiteX51" fmla="*/ 3970421 w 7372219"/>
              <a:gd name="connsiteY51" fmla="*/ 2261936 h 3617494"/>
              <a:gd name="connsiteX52" fmla="*/ 4002505 w 7372219"/>
              <a:gd name="connsiteY52" fmla="*/ 2189747 h 3617494"/>
              <a:gd name="connsiteX53" fmla="*/ 4010526 w 7372219"/>
              <a:gd name="connsiteY53" fmla="*/ 2149642 h 3617494"/>
              <a:gd name="connsiteX54" fmla="*/ 4018547 w 7372219"/>
              <a:gd name="connsiteY54" fmla="*/ 2125578 h 3617494"/>
              <a:gd name="connsiteX55" fmla="*/ 4034589 w 7372219"/>
              <a:gd name="connsiteY55" fmla="*/ 2045368 h 3617494"/>
              <a:gd name="connsiteX56" fmla="*/ 4026568 w 7372219"/>
              <a:gd name="connsiteY56" fmla="*/ 1973178 h 3617494"/>
              <a:gd name="connsiteX57" fmla="*/ 3938336 w 7372219"/>
              <a:gd name="connsiteY57" fmla="*/ 1900989 h 3617494"/>
              <a:gd name="connsiteX58" fmla="*/ 3906252 w 7372219"/>
              <a:gd name="connsiteY58" fmla="*/ 1884947 h 3617494"/>
              <a:gd name="connsiteX59" fmla="*/ 3858126 w 7372219"/>
              <a:gd name="connsiteY59" fmla="*/ 1852863 h 3617494"/>
              <a:gd name="connsiteX60" fmla="*/ 3834063 w 7372219"/>
              <a:gd name="connsiteY60" fmla="*/ 1836821 h 3617494"/>
              <a:gd name="connsiteX61" fmla="*/ 3882189 w 7372219"/>
              <a:gd name="connsiteY61" fmla="*/ 1796715 h 3617494"/>
              <a:gd name="connsiteX62" fmla="*/ 3914273 w 7372219"/>
              <a:gd name="connsiteY62" fmla="*/ 1788694 h 3617494"/>
              <a:gd name="connsiteX63" fmla="*/ 3946357 w 7372219"/>
              <a:gd name="connsiteY63" fmla="*/ 1764631 h 3617494"/>
              <a:gd name="connsiteX64" fmla="*/ 3962400 w 7372219"/>
              <a:gd name="connsiteY64" fmla="*/ 1748589 h 3617494"/>
              <a:gd name="connsiteX65" fmla="*/ 3986463 w 7372219"/>
              <a:gd name="connsiteY65" fmla="*/ 1740568 h 3617494"/>
              <a:gd name="connsiteX66" fmla="*/ 4018547 w 7372219"/>
              <a:gd name="connsiteY66" fmla="*/ 1708484 h 3617494"/>
              <a:gd name="connsiteX67" fmla="*/ 4050631 w 7372219"/>
              <a:gd name="connsiteY67" fmla="*/ 1692442 h 3617494"/>
              <a:gd name="connsiteX68" fmla="*/ 4066673 w 7372219"/>
              <a:gd name="connsiteY68" fmla="*/ 1668378 h 3617494"/>
              <a:gd name="connsiteX69" fmla="*/ 4114800 w 7372219"/>
              <a:gd name="connsiteY69" fmla="*/ 1628273 h 3617494"/>
              <a:gd name="connsiteX70" fmla="*/ 4162926 w 7372219"/>
              <a:gd name="connsiteY70" fmla="*/ 1580147 h 3617494"/>
              <a:gd name="connsiteX71" fmla="*/ 4219073 w 7372219"/>
              <a:gd name="connsiteY71" fmla="*/ 1524000 h 3617494"/>
              <a:gd name="connsiteX72" fmla="*/ 4235115 w 7372219"/>
              <a:gd name="connsiteY72" fmla="*/ 1507957 h 3617494"/>
              <a:gd name="connsiteX73" fmla="*/ 4267200 w 7372219"/>
              <a:gd name="connsiteY73" fmla="*/ 1467852 h 3617494"/>
              <a:gd name="connsiteX74" fmla="*/ 4347410 w 7372219"/>
              <a:gd name="connsiteY74" fmla="*/ 1427747 h 3617494"/>
              <a:gd name="connsiteX75" fmla="*/ 4403557 w 7372219"/>
              <a:gd name="connsiteY75" fmla="*/ 1395663 h 3617494"/>
              <a:gd name="connsiteX76" fmla="*/ 4451684 w 7372219"/>
              <a:gd name="connsiteY76" fmla="*/ 1363578 h 3617494"/>
              <a:gd name="connsiteX77" fmla="*/ 4531894 w 7372219"/>
              <a:gd name="connsiteY77" fmla="*/ 1323473 h 3617494"/>
              <a:gd name="connsiteX78" fmla="*/ 4604084 w 7372219"/>
              <a:gd name="connsiteY78" fmla="*/ 1283368 h 3617494"/>
              <a:gd name="connsiteX79" fmla="*/ 4684294 w 7372219"/>
              <a:gd name="connsiteY79" fmla="*/ 1259305 h 3617494"/>
              <a:gd name="connsiteX80" fmla="*/ 4724400 w 7372219"/>
              <a:gd name="connsiteY80" fmla="*/ 1235242 h 3617494"/>
              <a:gd name="connsiteX81" fmla="*/ 4772526 w 7372219"/>
              <a:gd name="connsiteY81" fmla="*/ 1219200 h 3617494"/>
              <a:gd name="connsiteX82" fmla="*/ 4836694 w 7372219"/>
              <a:gd name="connsiteY82" fmla="*/ 1195136 h 3617494"/>
              <a:gd name="connsiteX83" fmla="*/ 4892842 w 7372219"/>
              <a:gd name="connsiteY83" fmla="*/ 1163052 h 3617494"/>
              <a:gd name="connsiteX84" fmla="*/ 4932947 w 7372219"/>
              <a:gd name="connsiteY84" fmla="*/ 1155031 h 3617494"/>
              <a:gd name="connsiteX85" fmla="*/ 5037221 w 7372219"/>
              <a:gd name="connsiteY85" fmla="*/ 1130968 h 3617494"/>
              <a:gd name="connsiteX86" fmla="*/ 5077326 w 7372219"/>
              <a:gd name="connsiteY86" fmla="*/ 1114926 h 3617494"/>
              <a:gd name="connsiteX87" fmla="*/ 5173579 w 7372219"/>
              <a:gd name="connsiteY87" fmla="*/ 1098884 h 3617494"/>
              <a:gd name="connsiteX88" fmla="*/ 5325979 w 7372219"/>
              <a:gd name="connsiteY88" fmla="*/ 1066800 h 3617494"/>
              <a:gd name="connsiteX89" fmla="*/ 5550568 w 7372219"/>
              <a:gd name="connsiteY89" fmla="*/ 1002631 h 3617494"/>
              <a:gd name="connsiteX90" fmla="*/ 5630779 w 7372219"/>
              <a:gd name="connsiteY90" fmla="*/ 994610 h 3617494"/>
              <a:gd name="connsiteX91" fmla="*/ 5847347 w 7372219"/>
              <a:gd name="connsiteY91" fmla="*/ 946484 h 3617494"/>
              <a:gd name="connsiteX92" fmla="*/ 5911515 w 7372219"/>
              <a:gd name="connsiteY92" fmla="*/ 938463 h 3617494"/>
              <a:gd name="connsiteX93" fmla="*/ 5959642 w 7372219"/>
              <a:gd name="connsiteY93" fmla="*/ 922421 h 3617494"/>
              <a:gd name="connsiteX94" fmla="*/ 5991726 w 7372219"/>
              <a:gd name="connsiteY94" fmla="*/ 906378 h 3617494"/>
              <a:gd name="connsiteX95" fmla="*/ 6047873 w 7372219"/>
              <a:gd name="connsiteY95" fmla="*/ 898357 h 3617494"/>
              <a:gd name="connsiteX96" fmla="*/ 6136105 w 7372219"/>
              <a:gd name="connsiteY96" fmla="*/ 882315 h 3617494"/>
              <a:gd name="connsiteX97" fmla="*/ 6160168 w 7372219"/>
              <a:gd name="connsiteY97" fmla="*/ 874294 h 3617494"/>
              <a:gd name="connsiteX98" fmla="*/ 6312568 w 7372219"/>
              <a:gd name="connsiteY98" fmla="*/ 858252 h 3617494"/>
              <a:gd name="connsiteX99" fmla="*/ 6360694 w 7372219"/>
              <a:gd name="connsiteY99" fmla="*/ 834189 h 3617494"/>
              <a:gd name="connsiteX100" fmla="*/ 6456947 w 7372219"/>
              <a:gd name="connsiteY100" fmla="*/ 826168 h 3617494"/>
              <a:gd name="connsiteX101" fmla="*/ 6577263 w 7372219"/>
              <a:gd name="connsiteY101" fmla="*/ 802105 h 3617494"/>
              <a:gd name="connsiteX102" fmla="*/ 6633410 w 7372219"/>
              <a:gd name="connsiteY102" fmla="*/ 778042 h 3617494"/>
              <a:gd name="connsiteX103" fmla="*/ 7050505 w 7372219"/>
              <a:gd name="connsiteY103" fmla="*/ 641684 h 3617494"/>
              <a:gd name="connsiteX104" fmla="*/ 7178842 w 7372219"/>
              <a:gd name="connsiteY104" fmla="*/ 601578 h 3617494"/>
              <a:gd name="connsiteX105" fmla="*/ 7259052 w 7372219"/>
              <a:gd name="connsiteY105" fmla="*/ 561473 h 3617494"/>
              <a:gd name="connsiteX106" fmla="*/ 7034463 w 7372219"/>
              <a:gd name="connsiteY106" fmla="*/ 481263 h 3617494"/>
              <a:gd name="connsiteX107" fmla="*/ 5061284 w 7372219"/>
              <a:gd name="connsiteY107" fmla="*/ 473242 h 3617494"/>
              <a:gd name="connsiteX108" fmla="*/ 5029200 w 7372219"/>
              <a:gd name="connsiteY108" fmla="*/ 465221 h 3617494"/>
              <a:gd name="connsiteX109" fmla="*/ 4981073 w 7372219"/>
              <a:gd name="connsiteY109" fmla="*/ 449178 h 3617494"/>
              <a:gd name="connsiteX110" fmla="*/ 4932947 w 7372219"/>
              <a:gd name="connsiteY110" fmla="*/ 441157 h 3617494"/>
              <a:gd name="connsiteX111" fmla="*/ 4908884 w 7372219"/>
              <a:gd name="connsiteY111" fmla="*/ 433136 h 3617494"/>
              <a:gd name="connsiteX112" fmla="*/ 4820652 w 7372219"/>
              <a:gd name="connsiteY112" fmla="*/ 425115 h 3617494"/>
              <a:gd name="connsiteX113" fmla="*/ 2719136 w 7372219"/>
              <a:gd name="connsiteY113" fmla="*/ 401052 h 3617494"/>
              <a:gd name="connsiteX114" fmla="*/ 2614863 w 7372219"/>
              <a:gd name="connsiteY114" fmla="*/ 393031 h 3617494"/>
              <a:gd name="connsiteX115" fmla="*/ 2534652 w 7372219"/>
              <a:gd name="connsiteY115" fmla="*/ 368968 h 3617494"/>
              <a:gd name="connsiteX116" fmla="*/ 2462463 w 7372219"/>
              <a:gd name="connsiteY116" fmla="*/ 344905 h 3617494"/>
              <a:gd name="connsiteX117" fmla="*/ 2390273 w 7372219"/>
              <a:gd name="connsiteY117" fmla="*/ 288757 h 3617494"/>
              <a:gd name="connsiteX118" fmla="*/ 2358189 w 7372219"/>
              <a:gd name="connsiteY118" fmla="*/ 264694 h 3617494"/>
              <a:gd name="connsiteX119" fmla="*/ 2286000 w 7372219"/>
              <a:gd name="connsiteY119" fmla="*/ 192505 h 3617494"/>
              <a:gd name="connsiteX120" fmla="*/ 2261936 w 7372219"/>
              <a:gd name="connsiteY120" fmla="*/ 184484 h 3617494"/>
              <a:gd name="connsiteX121" fmla="*/ 2229852 w 7372219"/>
              <a:gd name="connsiteY121" fmla="*/ 168442 h 3617494"/>
              <a:gd name="connsiteX122" fmla="*/ 2165684 w 7372219"/>
              <a:gd name="connsiteY122" fmla="*/ 152400 h 3617494"/>
              <a:gd name="connsiteX123" fmla="*/ 2021305 w 7372219"/>
              <a:gd name="connsiteY123" fmla="*/ 120315 h 3617494"/>
              <a:gd name="connsiteX124" fmla="*/ 1981200 w 7372219"/>
              <a:gd name="connsiteY124" fmla="*/ 112294 h 3617494"/>
              <a:gd name="connsiteX125" fmla="*/ 1925052 w 7372219"/>
              <a:gd name="connsiteY125" fmla="*/ 104273 h 3617494"/>
              <a:gd name="connsiteX126" fmla="*/ 1900989 w 7372219"/>
              <a:gd name="connsiteY126" fmla="*/ 88231 h 3617494"/>
              <a:gd name="connsiteX127" fmla="*/ 1812757 w 7372219"/>
              <a:gd name="connsiteY127" fmla="*/ 64168 h 3617494"/>
              <a:gd name="connsiteX128" fmla="*/ 1772652 w 7372219"/>
              <a:gd name="connsiteY128" fmla="*/ 48126 h 3617494"/>
              <a:gd name="connsiteX129" fmla="*/ 1692442 w 7372219"/>
              <a:gd name="connsiteY129" fmla="*/ 32084 h 3617494"/>
              <a:gd name="connsiteX130" fmla="*/ 1668379 w 7372219"/>
              <a:gd name="connsiteY130" fmla="*/ 24063 h 3617494"/>
              <a:gd name="connsiteX131" fmla="*/ 1556084 w 7372219"/>
              <a:gd name="connsiteY131" fmla="*/ 0 h 3617494"/>
              <a:gd name="connsiteX132" fmla="*/ 1347536 w 7372219"/>
              <a:gd name="connsiteY132" fmla="*/ 8021 h 3617494"/>
              <a:gd name="connsiteX133" fmla="*/ 1275347 w 7372219"/>
              <a:gd name="connsiteY133" fmla="*/ 16042 h 3617494"/>
              <a:gd name="connsiteX134" fmla="*/ 1203157 w 7372219"/>
              <a:gd name="connsiteY134" fmla="*/ 32084 h 3617494"/>
              <a:gd name="connsiteX135" fmla="*/ 986589 w 7372219"/>
              <a:gd name="connsiteY135" fmla="*/ 48126 h 3617494"/>
              <a:gd name="connsiteX136" fmla="*/ 898357 w 7372219"/>
              <a:gd name="connsiteY136" fmla="*/ 72189 h 3617494"/>
              <a:gd name="connsiteX137" fmla="*/ 850231 w 7372219"/>
              <a:gd name="connsiteY137" fmla="*/ 112294 h 3617494"/>
              <a:gd name="connsiteX138" fmla="*/ 834189 w 7372219"/>
              <a:gd name="connsiteY138" fmla="*/ 136357 h 3617494"/>
              <a:gd name="connsiteX139" fmla="*/ 802105 w 7372219"/>
              <a:gd name="connsiteY139" fmla="*/ 152400 h 3617494"/>
              <a:gd name="connsiteX140" fmla="*/ 786063 w 7372219"/>
              <a:gd name="connsiteY140" fmla="*/ 176463 h 3617494"/>
              <a:gd name="connsiteX141" fmla="*/ 762000 w 7372219"/>
              <a:gd name="connsiteY141" fmla="*/ 200526 h 3617494"/>
              <a:gd name="connsiteX142" fmla="*/ 745957 w 7372219"/>
              <a:gd name="connsiteY142" fmla="*/ 232610 h 3617494"/>
              <a:gd name="connsiteX143" fmla="*/ 721894 w 7372219"/>
              <a:gd name="connsiteY143" fmla="*/ 264694 h 3617494"/>
              <a:gd name="connsiteX144" fmla="*/ 689810 w 7372219"/>
              <a:gd name="connsiteY144" fmla="*/ 312821 h 3617494"/>
              <a:gd name="connsiteX145" fmla="*/ 673768 w 7372219"/>
              <a:gd name="connsiteY145" fmla="*/ 336884 h 3617494"/>
              <a:gd name="connsiteX146" fmla="*/ 641684 w 7372219"/>
              <a:gd name="connsiteY146" fmla="*/ 368968 h 3617494"/>
              <a:gd name="connsiteX147" fmla="*/ 617621 w 7372219"/>
              <a:gd name="connsiteY147" fmla="*/ 385010 h 3617494"/>
              <a:gd name="connsiteX148" fmla="*/ 585536 w 7372219"/>
              <a:gd name="connsiteY148" fmla="*/ 409073 h 3617494"/>
              <a:gd name="connsiteX149" fmla="*/ 521368 w 7372219"/>
              <a:gd name="connsiteY149" fmla="*/ 417094 h 3617494"/>
              <a:gd name="connsiteX150" fmla="*/ 489284 w 7372219"/>
              <a:gd name="connsiteY150" fmla="*/ 425115 h 3617494"/>
              <a:gd name="connsiteX151" fmla="*/ 128336 w 7372219"/>
              <a:gd name="connsiteY151" fmla="*/ 433136 h 3617494"/>
              <a:gd name="connsiteX152" fmla="*/ 88231 w 7372219"/>
              <a:gd name="connsiteY152" fmla="*/ 465221 h 3617494"/>
              <a:gd name="connsiteX153" fmla="*/ 16042 w 7372219"/>
              <a:gd name="connsiteY153" fmla="*/ 529389 h 3617494"/>
              <a:gd name="connsiteX154" fmla="*/ 0 w 7372219"/>
              <a:gd name="connsiteY154" fmla="*/ 561473 h 3617494"/>
              <a:gd name="connsiteX155" fmla="*/ 56147 w 7372219"/>
              <a:gd name="connsiteY155" fmla="*/ 593557 h 3617494"/>
              <a:gd name="connsiteX156" fmla="*/ 72189 w 7372219"/>
              <a:gd name="connsiteY156" fmla="*/ 609600 h 3617494"/>
              <a:gd name="connsiteX157" fmla="*/ 96252 w 7372219"/>
              <a:gd name="connsiteY157" fmla="*/ 625642 h 3617494"/>
              <a:gd name="connsiteX158" fmla="*/ 168442 w 7372219"/>
              <a:gd name="connsiteY158" fmla="*/ 681789 h 3617494"/>
              <a:gd name="connsiteX159" fmla="*/ 216568 w 7372219"/>
              <a:gd name="connsiteY159" fmla="*/ 729915 h 3617494"/>
              <a:gd name="connsiteX160" fmla="*/ 232610 w 7372219"/>
              <a:gd name="connsiteY160" fmla="*/ 753978 h 3617494"/>
              <a:gd name="connsiteX161" fmla="*/ 304800 w 7372219"/>
              <a:gd name="connsiteY161" fmla="*/ 810126 h 3617494"/>
              <a:gd name="connsiteX162" fmla="*/ 328863 w 7372219"/>
              <a:gd name="connsiteY162" fmla="*/ 826168 h 3617494"/>
              <a:gd name="connsiteX163" fmla="*/ 376989 w 7372219"/>
              <a:gd name="connsiteY163" fmla="*/ 874294 h 3617494"/>
              <a:gd name="connsiteX164" fmla="*/ 417094 w 7372219"/>
              <a:gd name="connsiteY164" fmla="*/ 930442 h 3617494"/>
              <a:gd name="connsiteX165" fmla="*/ 449179 w 7372219"/>
              <a:gd name="connsiteY165" fmla="*/ 978568 h 3617494"/>
              <a:gd name="connsiteX166" fmla="*/ 473242 w 7372219"/>
              <a:gd name="connsiteY166" fmla="*/ 1002631 h 3617494"/>
              <a:gd name="connsiteX167" fmla="*/ 537410 w 7372219"/>
              <a:gd name="connsiteY167" fmla="*/ 1106905 h 3617494"/>
              <a:gd name="connsiteX168" fmla="*/ 545431 w 7372219"/>
              <a:gd name="connsiteY168" fmla="*/ 1130968 h 3617494"/>
              <a:gd name="connsiteX169" fmla="*/ 529389 w 7372219"/>
              <a:gd name="connsiteY169" fmla="*/ 1259305 h 3617494"/>
              <a:gd name="connsiteX170" fmla="*/ 497305 w 7372219"/>
              <a:gd name="connsiteY170" fmla="*/ 1307431 h 3617494"/>
              <a:gd name="connsiteX171" fmla="*/ 481263 w 7372219"/>
              <a:gd name="connsiteY171" fmla="*/ 1331494 h 3617494"/>
              <a:gd name="connsiteX172" fmla="*/ 465221 w 7372219"/>
              <a:gd name="connsiteY172" fmla="*/ 1411705 h 3617494"/>
              <a:gd name="connsiteX173" fmla="*/ 457200 w 7372219"/>
              <a:gd name="connsiteY173" fmla="*/ 1435768 h 3617494"/>
              <a:gd name="connsiteX174" fmla="*/ 441157 w 7372219"/>
              <a:gd name="connsiteY174" fmla="*/ 1459831 h 3617494"/>
              <a:gd name="connsiteX175" fmla="*/ 425115 w 7372219"/>
              <a:gd name="connsiteY175" fmla="*/ 1491915 h 3617494"/>
              <a:gd name="connsiteX176" fmla="*/ 368968 w 7372219"/>
              <a:gd name="connsiteY176" fmla="*/ 1580147 h 3617494"/>
              <a:gd name="connsiteX177" fmla="*/ 344905 w 7372219"/>
              <a:gd name="connsiteY177" fmla="*/ 1660357 h 3617494"/>
              <a:gd name="connsiteX178" fmla="*/ 352926 w 7372219"/>
              <a:gd name="connsiteY178" fmla="*/ 1812757 h 3617494"/>
              <a:gd name="connsiteX179" fmla="*/ 376989 w 7372219"/>
              <a:gd name="connsiteY179" fmla="*/ 1820778 h 3617494"/>
              <a:gd name="connsiteX180" fmla="*/ 425115 w 7372219"/>
              <a:gd name="connsiteY180" fmla="*/ 1860884 h 3617494"/>
              <a:gd name="connsiteX181" fmla="*/ 449179 w 7372219"/>
              <a:gd name="connsiteY181" fmla="*/ 1876926 h 3617494"/>
              <a:gd name="connsiteX182" fmla="*/ 489284 w 7372219"/>
              <a:gd name="connsiteY182" fmla="*/ 1909010 h 3617494"/>
              <a:gd name="connsiteX183" fmla="*/ 529389 w 7372219"/>
              <a:gd name="connsiteY183" fmla="*/ 1933073 h 3617494"/>
              <a:gd name="connsiteX184" fmla="*/ 553452 w 7372219"/>
              <a:gd name="connsiteY184" fmla="*/ 1957136 h 3617494"/>
              <a:gd name="connsiteX185" fmla="*/ 577515 w 7372219"/>
              <a:gd name="connsiteY185" fmla="*/ 1973178 h 3617494"/>
              <a:gd name="connsiteX186" fmla="*/ 641684 w 7372219"/>
              <a:gd name="connsiteY186" fmla="*/ 2037347 h 3617494"/>
              <a:gd name="connsiteX187" fmla="*/ 665747 w 7372219"/>
              <a:gd name="connsiteY187" fmla="*/ 2061410 h 3617494"/>
              <a:gd name="connsiteX188" fmla="*/ 689810 w 7372219"/>
              <a:gd name="connsiteY188" fmla="*/ 2077452 h 3617494"/>
              <a:gd name="connsiteX189" fmla="*/ 705852 w 7372219"/>
              <a:gd name="connsiteY189" fmla="*/ 2101515 h 3617494"/>
              <a:gd name="connsiteX190" fmla="*/ 729915 w 7372219"/>
              <a:gd name="connsiteY190" fmla="*/ 2125578 h 3617494"/>
              <a:gd name="connsiteX191" fmla="*/ 737936 w 7372219"/>
              <a:gd name="connsiteY191" fmla="*/ 2149642 h 3617494"/>
              <a:gd name="connsiteX192" fmla="*/ 729915 w 7372219"/>
              <a:gd name="connsiteY192" fmla="*/ 2253915 h 3617494"/>
              <a:gd name="connsiteX193" fmla="*/ 713873 w 7372219"/>
              <a:gd name="connsiteY193" fmla="*/ 2277978 h 3617494"/>
              <a:gd name="connsiteX194" fmla="*/ 665747 w 7372219"/>
              <a:gd name="connsiteY194" fmla="*/ 2326105 h 3617494"/>
              <a:gd name="connsiteX195" fmla="*/ 641684 w 7372219"/>
              <a:gd name="connsiteY195" fmla="*/ 2342147 h 3617494"/>
              <a:gd name="connsiteX196" fmla="*/ 593557 w 7372219"/>
              <a:gd name="connsiteY196" fmla="*/ 2358189 h 3617494"/>
              <a:gd name="connsiteX197" fmla="*/ 561473 w 7372219"/>
              <a:gd name="connsiteY197" fmla="*/ 2382252 h 3617494"/>
              <a:gd name="connsiteX198" fmla="*/ 489284 w 7372219"/>
              <a:gd name="connsiteY198" fmla="*/ 2414336 h 3617494"/>
              <a:gd name="connsiteX199" fmla="*/ 489284 w 7372219"/>
              <a:gd name="connsiteY199" fmla="*/ 2534652 h 3617494"/>
              <a:gd name="connsiteX200" fmla="*/ 513347 w 7372219"/>
              <a:gd name="connsiteY200" fmla="*/ 2566736 h 3617494"/>
              <a:gd name="connsiteX201" fmla="*/ 561473 w 7372219"/>
              <a:gd name="connsiteY201" fmla="*/ 2638926 h 3617494"/>
              <a:gd name="connsiteX202" fmla="*/ 585536 w 7372219"/>
              <a:gd name="connsiteY202" fmla="*/ 2671010 h 3617494"/>
              <a:gd name="connsiteX203" fmla="*/ 609600 w 7372219"/>
              <a:gd name="connsiteY203" fmla="*/ 2687052 h 3617494"/>
              <a:gd name="connsiteX204" fmla="*/ 633663 w 7372219"/>
              <a:gd name="connsiteY204" fmla="*/ 2711115 h 3617494"/>
              <a:gd name="connsiteX205" fmla="*/ 657726 w 7372219"/>
              <a:gd name="connsiteY205" fmla="*/ 2727157 h 3617494"/>
              <a:gd name="connsiteX206" fmla="*/ 673768 w 7372219"/>
              <a:gd name="connsiteY206" fmla="*/ 2743200 h 3617494"/>
              <a:gd name="connsiteX207" fmla="*/ 697831 w 7372219"/>
              <a:gd name="connsiteY207" fmla="*/ 2759242 h 3617494"/>
              <a:gd name="connsiteX208" fmla="*/ 770021 w 7372219"/>
              <a:gd name="connsiteY208" fmla="*/ 2807368 h 3617494"/>
              <a:gd name="connsiteX209" fmla="*/ 826168 w 7372219"/>
              <a:gd name="connsiteY209" fmla="*/ 2879557 h 3617494"/>
              <a:gd name="connsiteX210" fmla="*/ 866273 w 7372219"/>
              <a:gd name="connsiteY210" fmla="*/ 2919663 h 3617494"/>
              <a:gd name="connsiteX211" fmla="*/ 898357 w 7372219"/>
              <a:gd name="connsiteY211" fmla="*/ 2951747 h 3617494"/>
              <a:gd name="connsiteX212" fmla="*/ 914400 w 7372219"/>
              <a:gd name="connsiteY212" fmla="*/ 2975810 h 3617494"/>
              <a:gd name="connsiteX213" fmla="*/ 906379 w 7372219"/>
              <a:gd name="connsiteY213" fmla="*/ 3064042 h 3617494"/>
              <a:gd name="connsiteX214" fmla="*/ 858252 w 7372219"/>
              <a:gd name="connsiteY214" fmla="*/ 3096126 h 3617494"/>
              <a:gd name="connsiteX215" fmla="*/ 810126 w 7372219"/>
              <a:gd name="connsiteY215" fmla="*/ 3120189 h 3617494"/>
              <a:gd name="connsiteX216" fmla="*/ 786063 w 7372219"/>
              <a:gd name="connsiteY216" fmla="*/ 3128210 h 3617494"/>
              <a:gd name="connsiteX217" fmla="*/ 729915 w 7372219"/>
              <a:gd name="connsiteY217" fmla="*/ 3160294 h 3617494"/>
              <a:gd name="connsiteX218" fmla="*/ 762000 w 7372219"/>
              <a:gd name="connsiteY218" fmla="*/ 3184357 h 3617494"/>
              <a:gd name="connsiteX219" fmla="*/ 810126 w 7372219"/>
              <a:gd name="connsiteY219" fmla="*/ 3200400 h 3617494"/>
              <a:gd name="connsiteX220" fmla="*/ 882315 w 7372219"/>
              <a:gd name="connsiteY220" fmla="*/ 3232484 h 3617494"/>
              <a:gd name="connsiteX221" fmla="*/ 978568 w 7372219"/>
              <a:gd name="connsiteY221" fmla="*/ 3216442 h 3617494"/>
              <a:gd name="connsiteX0" fmla="*/ 882315 w 7372219"/>
              <a:gd name="connsiteY0" fmla="*/ 3232484 h 3617494"/>
              <a:gd name="connsiteX1" fmla="*/ 978568 w 7372219"/>
              <a:gd name="connsiteY1" fmla="*/ 3216442 h 3617494"/>
              <a:gd name="connsiteX2" fmla="*/ 890336 w 7372219"/>
              <a:gd name="connsiteY2" fmla="*/ 3232484 h 3617494"/>
              <a:gd name="connsiteX3" fmla="*/ 818147 w 7372219"/>
              <a:gd name="connsiteY3" fmla="*/ 3264568 h 3617494"/>
              <a:gd name="connsiteX4" fmla="*/ 762000 w 7372219"/>
              <a:gd name="connsiteY4" fmla="*/ 3280610 h 3617494"/>
              <a:gd name="connsiteX5" fmla="*/ 713873 w 7372219"/>
              <a:gd name="connsiteY5" fmla="*/ 3312694 h 3617494"/>
              <a:gd name="connsiteX6" fmla="*/ 689810 w 7372219"/>
              <a:gd name="connsiteY6" fmla="*/ 3328736 h 3617494"/>
              <a:gd name="connsiteX7" fmla="*/ 665747 w 7372219"/>
              <a:gd name="connsiteY7" fmla="*/ 3368842 h 3617494"/>
              <a:gd name="connsiteX8" fmla="*/ 657726 w 7372219"/>
              <a:gd name="connsiteY8" fmla="*/ 3400926 h 3617494"/>
              <a:gd name="connsiteX9" fmla="*/ 649705 w 7372219"/>
              <a:gd name="connsiteY9" fmla="*/ 3424989 h 3617494"/>
              <a:gd name="connsiteX10" fmla="*/ 665747 w 7372219"/>
              <a:gd name="connsiteY10" fmla="*/ 3521242 h 3617494"/>
              <a:gd name="connsiteX11" fmla="*/ 681789 w 7372219"/>
              <a:gd name="connsiteY11" fmla="*/ 3545305 h 3617494"/>
              <a:gd name="connsiteX12" fmla="*/ 713873 w 7372219"/>
              <a:gd name="connsiteY12" fmla="*/ 3553326 h 3617494"/>
              <a:gd name="connsiteX13" fmla="*/ 786063 w 7372219"/>
              <a:gd name="connsiteY13" fmla="*/ 3561347 h 3617494"/>
              <a:gd name="connsiteX14" fmla="*/ 882315 w 7372219"/>
              <a:gd name="connsiteY14" fmla="*/ 3577389 h 3617494"/>
              <a:gd name="connsiteX15" fmla="*/ 1307431 w 7372219"/>
              <a:gd name="connsiteY15" fmla="*/ 3617494 h 3617494"/>
              <a:gd name="connsiteX16" fmla="*/ 3753852 w 7372219"/>
              <a:gd name="connsiteY16" fmla="*/ 3609473 h 3617494"/>
              <a:gd name="connsiteX17" fmla="*/ 3810000 w 7372219"/>
              <a:gd name="connsiteY17" fmla="*/ 3593431 h 3617494"/>
              <a:gd name="connsiteX18" fmla="*/ 3834063 w 7372219"/>
              <a:gd name="connsiteY18" fmla="*/ 3577389 h 3617494"/>
              <a:gd name="connsiteX19" fmla="*/ 3882189 w 7372219"/>
              <a:gd name="connsiteY19" fmla="*/ 3529263 h 3617494"/>
              <a:gd name="connsiteX20" fmla="*/ 3874168 w 7372219"/>
              <a:gd name="connsiteY20" fmla="*/ 3497178 h 3617494"/>
              <a:gd name="connsiteX21" fmla="*/ 3850105 w 7372219"/>
              <a:gd name="connsiteY21" fmla="*/ 3481136 h 3617494"/>
              <a:gd name="connsiteX22" fmla="*/ 3842084 w 7372219"/>
              <a:gd name="connsiteY22" fmla="*/ 3384884 h 3617494"/>
              <a:gd name="connsiteX23" fmla="*/ 3801979 w 7372219"/>
              <a:gd name="connsiteY23" fmla="*/ 3312694 h 3617494"/>
              <a:gd name="connsiteX24" fmla="*/ 3785936 w 7372219"/>
              <a:gd name="connsiteY24" fmla="*/ 3288631 h 3617494"/>
              <a:gd name="connsiteX25" fmla="*/ 3761873 w 7372219"/>
              <a:gd name="connsiteY25" fmla="*/ 3256547 h 3617494"/>
              <a:gd name="connsiteX26" fmla="*/ 3737810 w 7372219"/>
              <a:gd name="connsiteY26" fmla="*/ 3232484 h 3617494"/>
              <a:gd name="connsiteX27" fmla="*/ 3753852 w 7372219"/>
              <a:gd name="connsiteY27" fmla="*/ 3208421 h 3617494"/>
              <a:gd name="connsiteX28" fmla="*/ 3761873 w 7372219"/>
              <a:gd name="connsiteY28" fmla="*/ 3184357 h 3617494"/>
              <a:gd name="connsiteX29" fmla="*/ 3826042 w 7372219"/>
              <a:gd name="connsiteY29" fmla="*/ 3152273 h 3617494"/>
              <a:gd name="connsiteX30" fmla="*/ 3850105 w 7372219"/>
              <a:gd name="connsiteY30" fmla="*/ 3120189 h 3617494"/>
              <a:gd name="connsiteX31" fmla="*/ 3882189 w 7372219"/>
              <a:gd name="connsiteY31" fmla="*/ 3112168 h 3617494"/>
              <a:gd name="connsiteX32" fmla="*/ 3946357 w 7372219"/>
              <a:gd name="connsiteY32" fmla="*/ 3088105 h 3617494"/>
              <a:gd name="connsiteX33" fmla="*/ 3970421 w 7372219"/>
              <a:gd name="connsiteY33" fmla="*/ 3031957 h 3617494"/>
              <a:gd name="connsiteX34" fmla="*/ 3994484 w 7372219"/>
              <a:gd name="connsiteY34" fmla="*/ 2999873 h 3617494"/>
              <a:gd name="connsiteX35" fmla="*/ 4010526 w 7372219"/>
              <a:gd name="connsiteY35" fmla="*/ 2975810 h 3617494"/>
              <a:gd name="connsiteX36" fmla="*/ 4018547 w 7372219"/>
              <a:gd name="connsiteY36" fmla="*/ 2935705 h 3617494"/>
              <a:gd name="connsiteX37" fmla="*/ 4010526 w 7372219"/>
              <a:gd name="connsiteY37" fmla="*/ 2815389 h 3617494"/>
              <a:gd name="connsiteX38" fmla="*/ 3986463 w 7372219"/>
              <a:gd name="connsiteY38" fmla="*/ 2767263 h 3617494"/>
              <a:gd name="connsiteX39" fmla="*/ 3978442 w 7372219"/>
              <a:gd name="connsiteY39" fmla="*/ 2743200 h 3617494"/>
              <a:gd name="connsiteX40" fmla="*/ 3946357 w 7372219"/>
              <a:gd name="connsiteY40" fmla="*/ 2703094 h 3617494"/>
              <a:gd name="connsiteX41" fmla="*/ 3930315 w 7372219"/>
              <a:gd name="connsiteY41" fmla="*/ 2679031 h 3617494"/>
              <a:gd name="connsiteX42" fmla="*/ 3882189 w 7372219"/>
              <a:gd name="connsiteY42" fmla="*/ 2662989 h 3617494"/>
              <a:gd name="connsiteX43" fmla="*/ 3858126 w 7372219"/>
              <a:gd name="connsiteY43" fmla="*/ 2646947 h 3617494"/>
              <a:gd name="connsiteX44" fmla="*/ 3801979 w 7372219"/>
              <a:gd name="connsiteY44" fmla="*/ 2630905 h 3617494"/>
              <a:gd name="connsiteX45" fmla="*/ 3753852 w 7372219"/>
              <a:gd name="connsiteY45" fmla="*/ 2590800 h 3617494"/>
              <a:gd name="connsiteX46" fmla="*/ 3705726 w 7372219"/>
              <a:gd name="connsiteY46" fmla="*/ 2558715 h 3617494"/>
              <a:gd name="connsiteX47" fmla="*/ 3753852 w 7372219"/>
              <a:gd name="connsiteY47" fmla="*/ 2502568 h 3617494"/>
              <a:gd name="connsiteX48" fmla="*/ 3826042 w 7372219"/>
              <a:gd name="connsiteY48" fmla="*/ 2422357 h 3617494"/>
              <a:gd name="connsiteX49" fmla="*/ 3890210 w 7372219"/>
              <a:gd name="connsiteY49" fmla="*/ 2366210 h 3617494"/>
              <a:gd name="connsiteX50" fmla="*/ 3914273 w 7372219"/>
              <a:gd name="connsiteY50" fmla="*/ 2342147 h 3617494"/>
              <a:gd name="connsiteX51" fmla="*/ 3970421 w 7372219"/>
              <a:gd name="connsiteY51" fmla="*/ 2261936 h 3617494"/>
              <a:gd name="connsiteX52" fmla="*/ 4002505 w 7372219"/>
              <a:gd name="connsiteY52" fmla="*/ 2189747 h 3617494"/>
              <a:gd name="connsiteX53" fmla="*/ 4010526 w 7372219"/>
              <a:gd name="connsiteY53" fmla="*/ 2149642 h 3617494"/>
              <a:gd name="connsiteX54" fmla="*/ 4018547 w 7372219"/>
              <a:gd name="connsiteY54" fmla="*/ 2125578 h 3617494"/>
              <a:gd name="connsiteX55" fmla="*/ 4034589 w 7372219"/>
              <a:gd name="connsiteY55" fmla="*/ 2045368 h 3617494"/>
              <a:gd name="connsiteX56" fmla="*/ 4026568 w 7372219"/>
              <a:gd name="connsiteY56" fmla="*/ 1973178 h 3617494"/>
              <a:gd name="connsiteX57" fmla="*/ 3938336 w 7372219"/>
              <a:gd name="connsiteY57" fmla="*/ 1900989 h 3617494"/>
              <a:gd name="connsiteX58" fmla="*/ 3906252 w 7372219"/>
              <a:gd name="connsiteY58" fmla="*/ 1884947 h 3617494"/>
              <a:gd name="connsiteX59" fmla="*/ 3858126 w 7372219"/>
              <a:gd name="connsiteY59" fmla="*/ 1852863 h 3617494"/>
              <a:gd name="connsiteX60" fmla="*/ 3834063 w 7372219"/>
              <a:gd name="connsiteY60" fmla="*/ 1836821 h 3617494"/>
              <a:gd name="connsiteX61" fmla="*/ 3882189 w 7372219"/>
              <a:gd name="connsiteY61" fmla="*/ 1796715 h 3617494"/>
              <a:gd name="connsiteX62" fmla="*/ 3914273 w 7372219"/>
              <a:gd name="connsiteY62" fmla="*/ 1788694 h 3617494"/>
              <a:gd name="connsiteX63" fmla="*/ 3946357 w 7372219"/>
              <a:gd name="connsiteY63" fmla="*/ 1764631 h 3617494"/>
              <a:gd name="connsiteX64" fmla="*/ 3962400 w 7372219"/>
              <a:gd name="connsiteY64" fmla="*/ 1748589 h 3617494"/>
              <a:gd name="connsiteX65" fmla="*/ 3986463 w 7372219"/>
              <a:gd name="connsiteY65" fmla="*/ 1740568 h 3617494"/>
              <a:gd name="connsiteX66" fmla="*/ 4018547 w 7372219"/>
              <a:gd name="connsiteY66" fmla="*/ 1708484 h 3617494"/>
              <a:gd name="connsiteX67" fmla="*/ 4050631 w 7372219"/>
              <a:gd name="connsiteY67" fmla="*/ 1692442 h 3617494"/>
              <a:gd name="connsiteX68" fmla="*/ 4066673 w 7372219"/>
              <a:gd name="connsiteY68" fmla="*/ 1668378 h 3617494"/>
              <a:gd name="connsiteX69" fmla="*/ 4114800 w 7372219"/>
              <a:gd name="connsiteY69" fmla="*/ 1628273 h 3617494"/>
              <a:gd name="connsiteX70" fmla="*/ 4162926 w 7372219"/>
              <a:gd name="connsiteY70" fmla="*/ 1580147 h 3617494"/>
              <a:gd name="connsiteX71" fmla="*/ 4219073 w 7372219"/>
              <a:gd name="connsiteY71" fmla="*/ 1524000 h 3617494"/>
              <a:gd name="connsiteX72" fmla="*/ 4235115 w 7372219"/>
              <a:gd name="connsiteY72" fmla="*/ 1507957 h 3617494"/>
              <a:gd name="connsiteX73" fmla="*/ 4267200 w 7372219"/>
              <a:gd name="connsiteY73" fmla="*/ 1467852 h 3617494"/>
              <a:gd name="connsiteX74" fmla="*/ 4347410 w 7372219"/>
              <a:gd name="connsiteY74" fmla="*/ 1427747 h 3617494"/>
              <a:gd name="connsiteX75" fmla="*/ 4403557 w 7372219"/>
              <a:gd name="connsiteY75" fmla="*/ 1395663 h 3617494"/>
              <a:gd name="connsiteX76" fmla="*/ 4451684 w 7372219"/>
              <a:gd name="connsiteY76" fmla="*/ 1363578 h 3617494"/>
              <a:gd name="connsiteX77" fmla="*/ 4531894 w 7372219"/>
              <a:gd name="connsiteY77" fmla="*/ 1323473 h 3617494"/>
              <a:gd name="connsiteX78" fmla="*/ 4604084 w 7372219"/>
              <a:gd name="connsiteY78" fmla="*/ 1283368 h 3617494"/>
              <a:gd name="connsiteX79" fmla="*/ 4684294 w 7372219"/>
              <a:gd name="connsiteY79" fmla="*/ 1259305 h 3617494"/>
              <a:gd name="connsiteX80" fmla="*/ 4724400 w 7372219"/>
              <a:gd name="connsiteY80" fmla="*/ 1235242 h 3617494"/>
              <a:gd name="connsiteX81" fmla="*/ 4772526 w 7372219"/>
              <a:gd name="connsiteY81" fmla="*/ 1219200 h 3617494"/>
              <a:gd name="connsiteX82" fmla="*/ 4836694 w 7372219"/>
              <a:gd name="connsiteY82" fmla="*/ 1195136 h 3617494"/>
              <a:gd name="connsiteX83" fmla="*/ 4892842 w 7372219"/>
              <a:gd name="connsiteY83" fmla="*/ 1163052 h 3617494"/>
              <a:gd name="connsiteX84" fmla="*/ 4932947 w 7372219"/>
              <a:gd name="connsiteY84" fmla="*/ 1155031 h 3617494"/>
              <a:gd name="connsiteX85" fmla="*/ 5037221 w 7372219"/>
              <a:gd name="connsiteY85" fmla="*/ 1130968 h 3617494"/>
              <a:gd name="connsiteX86" fmla="*/ 5077326 w 7372219"/>
              <a:gd name="connsiteY86" fmla="*/ 1114926 h 3617494"/>
              <a:gd name="connsiteX87" fmla="*/ 5173579 w 7372219"/>
              <a:gd name="connsiteY87" fmla="*/ 1098884 h 3617494"/>
              <a:gd name="connsiteX88" fmla="*/ 5325979 w 7372219"/>
              <a:gd name="connsiteY88" fmla="*/ 1066800 h 3617494"/>
              <a:gd name="connsiteX89" fmla="*/ 5550568 w 7372219"/>
              <a:gd name="connsiteY89" fmla="*/ 1002631 h 3617494"/>
              <a:gd name="connsiteX90" fmla="*/ 5630779 w 7372219"/>
              <a:gd name="connsiteY90" fmla="*/ 994610 h 3617494"/>
              <a:gd name="connsiteX91" fmla="*/ 5847347 w 7372219"/>
              <a:gd name="connsiteY91" fmla="*/ 946484 h 3617494"/>
              <a:gd name="connsiteX92" fmla="*/ 5911515 w 7372219"/>
              <a:gd name="connsiteY92" fmla="*/ 938463 h 3617494"/>
              <a:gd name="connsiteX93" fmla="*/ 5959642 w 7372219"/>
              <a:gd name="connsiteY93" fmla="*/ 922421 h 3617494"/>
              <a:gd name="connsiteX94" fmla="*/ 5991726 w 7372219"/>
              <a:gd name="connsiteY94" fmla="*/ 906378 h 3617494"/>
              <a:gd name="connsiteX95" fmla="*/ 6047873 w 7372219"/>
              <a:gd name="connsiteY95" fmla="*/ 898357 h 3617494"/>
              <a:gd name="connsiteX96" fmla="*/ 6136105 w 7372219"/>
              <a:gd name="connsiteY96" fmla="*/ 882315 h 3617494"/>
              <a:gd name="connsiteX97" fmla="*/ 6160168 w 7372219"/>
              <a:gd name="connsiteY97" fmla="*/ 874294 h 3617494"/>
              <a:gd name="connsiteX98" fmla="*/ 6312568 w 7372219"/>
              <a:gd name="connsiteY98" fmla="*/ 858252 h 3617494"/>
              <a:gd name="connsiteX99" fmla="*/ 6360694 w 7372219"/>
              <a:gd name="connsiteY99" fmla="*/ 834189 h 3617494"/>
              <a:gd name="connsiteX100" fmla="*/ 6456947 w 7372219"/>
              <a:gd name="connsiteY100" fmla="*/ 826168 h 3617494"/>
              <a:gd name="connsiteX101" fmla="*/ 6577263 w 7372219"/>
              <a:gd name="connsiteY101" fmla="*/ 802105 h 3617494"/>
              <a:gd name="connsiteX102" fmla="*/ 6633410 w 7372219"/>
              <a:gd name="connsiteY102" fmla="*/ 778042 h 3617494"/>
              <a:gd name="connsiteX103" fmla="*/ 7050505 w 7372219"/>
              <a:gd name="connsiteY103" fmla="*/ 641684 h 3617494"/>
              <a:gd name="connsiteX104" fmla="*/ 7178842 w 7372219"/>
              <a:gd name="connsiteY104" fmla="*/ 601578 h 3617494"/>
              <a:gd name="connsiteX105" fmla="*/ 7259052 w 7372219"/>
              <a:gd name="connsiteY105" fmla="*/ 561473 h 3617494"/>
              <a:gd name="connsiteX106" fmla="*/ 7034463 w 7372219"/>
              <a:gd name="connsiteY106" fmla="*/ 481263 h 3617494"/>
              <a:gd name="connsiteX107" fmla="*/ 5061284 w 7372219"/>
              <a:gd name="connsiteY107" fmla="*/ 473242 h 3617494"/>
              <a:gd name="connsiteX108" fmla="*/ 5029200 w 7372219"/>
              <a:gd name="connsiteY108" fmla="*/ 465221 h 3617494"/>
              <a:gd name="connsiteX109" fmla="*/ 4981073 w 7372219"/>
              <a:gd name="connsiteY109" fmla="*/ 449178 h 3617494"/>
              <a:gd name="connsiteX110" fmla="*/ 4932947 w 7372219"/>
              <a:gd name="connsiteY110" fmla="*/ 441157 h 3617494"/>
              <a:gd name="connsiteX111" fmla="*/ 4908884 w 7372219"/>
              <a:gd name="connsiteY111" fmla="*/ 433136 h 3617494"/>
              <a:gd name="connsiteX112" fmla="*/ 4820652 w 7372219"/>
              <a:gd name="connsiteY112" fmla="*/ 425115 h 3617494"/>
              <a:gd name="connsiteX113" fmla="*/ 2719136 w 7372219"/>
              <a:gd name="connsiteY113" fmla="*/ 401052 h 3617494"/>
              <a:gd name="connsiteX114" fmla="*/ 2614863 w 7372219"/>
              <a:gd name="connsiteY114" fmla="*/ 393031 h 3617494"/>
              <a:gd name="connsiteX115" fmla="*/ 2534652 w 7372219"/>
              <a:gd name="connsiteY115" fmla="*/ 368968 h 3617494"/>
              <a:gd name="connsiteX116" fmla="*/ 2462463 w 7372219"/>
              <a:gd name="connsiteY116" fmla="*/ 344905 h 3617494"/>
              <a:gd name="connsiteX117" fmla="*/ 2390273 w 7372219"/>
              <a:gd name="connsiteY117" fmla="*/ 288757 h 3617494"/>
              <a:gd name="connsiteX118" fmla="*/ 2358189 w 7372219"/>
              <a:gd name="connsiteY118" fmla="*/ 264694 h 3617494"/>
              <a:gd name="connsiteX119" fmla="*/ 2286000 w 7372219"/>
              <a:gd name="connsiteY119" fmla="*/ 192505 h 3617494"/>
              <a:gd name="connsiteX120" fmla="*/ 2261936 w 7372219"/>
              <a:gd name="connsiteY120" fmla="*/ 184484 h 3617494"/>
              <a:gd name="connsiteX121" fmla="*/ 2229852 w 7372219"/>
              <a:gd name="connsiteY121" fmla="*/ 168442 h 3617494"/>
              <a:gd name="connsiteX122" fmla="*/ 2165684 w 7372219"/>
              <a:gd name="connsiteY122" fmla="*/ 152400 h 3617494"/>
              <a:gd name="connsiteX123" fmla="*/ 2021305 w 7372219"/>
              <a:gd name="connsiteY123" fmla="*/ 120315 h 3617494"/>
              <a:gd name="connsiteX124" fmla="*/ 1981200 w 7372219"/>
              <a:gd name="connsiteY124" fmla="*/ 112294 h 3617494"/>
              <a:gd name="connsiteX125" fmla="*/ 1925052 w 7372219"/>
              <a:gd name="connsiteY125" fmla="*/ 104273 h 3617494"/>
              <a:gd name="connsiteX126" fmla="*/ 1900989 w 7372219"/>
              <a:gd name="connsiteY126" fmla="*/ 88231 h 3617494"/>
              <a:gd name="connsiteX127" fmla="*/ 1812757 w 7372219"/>
              <a:gd name="connsiteY127" fmla="*/ 64168 h 3617494"/>
              <a:gd name="connsiteX128" fmla="*/ 1772652 w 7372219"/>
              <a:gd name="connsiteY128" fmla="*/ 48126 h 3617494"/>
              <a:gd name="connsiteX129" fmla="*/ 1692442 w 7372219"/>
              <a:gd name="connsiteY129" fmla="*/ 32084 h 3617494"/>
              <a:gd name="connsiteX130" fmla="*/ 1668379 w 7372219"/>
              <a:gd name="connsiteY130" fmla="*/ 24063 h 3617494"/>
              <a:gd name="connsiteX131" fmla="*/ 1556084 w 7372219"/>
              <a:gd name="connsiteY131" fmla="*/ 0 h 3617494"/>
              <a:gd name="connsiteX132" fmla="*/ 1347536 w 7372219"/>
              <a:gd name="connsiteY132" fmla="*/ 8021 h 3617494"/>
              <a:gd name="connsiteX133" fmla="*/ 1275347 w 7372219"/>
              <a:gd name="connsiteY133" fmla="*/ 16042 h 3617494"/>
              <a:gd name="connsiteX134" fmla="*/ 1203157 w 7372219"/>
              <a:gd name="connsiteY134" fmla="*/ 32084 h 3617494"/>
              <a:gd name="connsiteX135" fmla="*/ 986589 w 7372219"/>
              <a:gd name="connsiteY135" fmla="*/ 48126 h 3617494"/>
              <a:gd name="connsiteX136" fmla="*/ 898357 w 7372219"/>
              <a:gd name="connsiteY136" fmla="*/ 72189 h 3617494"/>
              <a:gd name="connsiteX137" fmla="*/ 850231 w 7372219"/>
              <a:gd name="connsiteY137" fmla="*/ 112294 h 3617494"/>
              <a:gd name="connsiteX138" fmla="*/ 834189 w 7372219"/>
              <a:gd name="connsiteY138" fmla="*/ 136357 h 3617494"/>
              <a:gd name="connsiteX139" fmla="*/ 802105 w 7372219"/>
              <a:gd name="connsiteY139" fmla="*/ 152400 h 3617494"/>
              <a:gd name="connsiteX140" fmla="*/ 786063 w 7372219"/>
              <a:gd name="connsiteY140" fmla="*/ 176463 h 3617494"/>
              <a:gd name="connsiteX141" fmla="*/ 762000 w 7372219"/>
              <a:gd name="connsiteY141" fmla="*/ 200526 h 3617494"/>
              <a:gd name="connsiteX142" fmla="*/ 745957 w 7372219"/>
              <a:gd name="connsiteY142" fmla="*/ 232610 h 3617494"/>
              <a:gd name="connsiteX143" fmla="*/ 721894 w 7372219"/>
              <a:gd name="connsiteY143" fmla="*/ 264694 h 3617494"/>
              <a:gd name="connsiteX144" fmla="*/ 689810 w 7372219"/>
              <a:gd name="connsiteY144" fmla="*/ 312821 h 3617494"/>
              <a:gd name="connsiteX145" fmla="*/ 673768 w 7372219"/>
              <a:gd name="connsiteY145" fmla="*/ 336884 h 3617494"/>
              <a:gd name="connsiteX146" fmla="*/ 641684 w 7372219"/>
              <a:gd name="connsiteY146" fmla="*/ 368968 h 3617494"/>
              <a:gd name="connsiteX147" fmla="*/ 617621 w 7372219"/>
              <a:gd name="connsiteY147" fmla="*/ 385010 h 3617494"/>
              <a:gd name="connsiteX148" fmla="*/ 585536 w 7372219"/>
              <a:gd name="connsiteY148" fmla="*/ 409073 h 3617494"/>
              <a:gd name="connsiteX149" fmla="*/ 521368 w 7372219"/>
              <a:gd name="connsiteY149" fmla="*/ 417094 h 3617494"/>
              <a:gd name="connsiteX150" fmla="*/ 489284 w 7372219"/>
              <a:gd name="connsiteY150" fmla="*/ 425115 h 3617494"/>
              <a:gd name="connsiteX151" fmla="*/ 128336 w 7372219"/>
              <a:gd name="connsiteY151" fmla="*/ 433136 h 3617494"/>
              <a:gd name="connsiteX152" fmla="*/ 88231 w 7372219"/>
              <a:gd name="connsiteY152" fmla="*/ 465221 h 3617494"/>
              <a:gd name="connsiteX153" fmla="*/ 16042 w 7372219"/>
              <a:gd name="connsiteY153" fmla="*/ 529389 h 3617494"/>
              <a:gd name="connsiteX154" fmla="*/ 0 w 7372219"/>
              <a:gd name="connsiteY154" fmla="*/ 561473 h 3617494"/>
              <a:gd name="connsiteX155" fmla="*/ 56147 w 7372219"/>
              <a:gd name="connsiteY155" fmla="*/ 593557 h 3617494"/>
              <a:gd name="connsiteX156" fmla="*/ 72189 w 7372219"/>
              <a:gd name="connsiteY156" fmla="*/ 609600 h 3617494"/>
              <a:gd name="connsiteX157" fmla="*/ 96252 w 7372219"/>
              <a:gd name="connsiteY157" fmla="*/ 625642 h 3617494"/>
              <a:gd name="connsiteX158" fmla="*/ 168442 w 7372219"/>
              <a:gd name="connsiteY158" fmla="*/ 681789 h 3617494"/>
              <a:gd name="connsiteX159" fmla="*/ 216568 w 7372219"/>
              <a:gd name="connsiteY159" fmla="*/ 729915 h 3617494"/>
              <a:gd name="connsiteX160" fmla="*/ 232610 w 7372219"/>
              <a:gd name="connsiteY160" fmla="*/ 753978 h 3617494"/>
              <a:gd name="connsiteX161" fmla="*/ 304800 w 7372219"/>
              <a:gd name="connsiteY161" fmla="*/ 810126 h 3617494"/>
              <a:gd name="connsiteX162" fmla="*/ 328863 w 7372219"/>
              <a:gd name="connsiteY162" fmla="*/ 826168 h 3617494"/>
              <a:gd name="connsiteX163" fmla="*/ 376989 w 7372219"/>
              <a:gd name="connsiteY163" fmla="*/ 874294 h 3617494"/>
              <a:gd name="connsiteX164" fmla="*/ 417094 w 7372219"/>
              <a:gd name="connsiteY164" fmla="*/ 930442 h 3617494"/>
              <a:gd name="connsiteX165" fmla="*/ 449179 w 7372219"/>
              <a:gd name="connsiteY165" fmla="*/ 978568 h 3617494"/>
              <a:gd name="connsiteX166" fmla="*/ 473242 w 7372219"/>
              <a:gd name="connsiteY166" fmla="*/ 1002631 h 3617494"/>
              <a:gd name="connsiteX167" fmla="*/ 537410 w 7372219"/>
              <a:gd name="connsiteY167" fmla="*/ 1106905 h 3617494"/>
              <a:gd name="connsiteX168" fmla="*/ 545431 w 7372219"/>
              <a:gd name="connsiteY168" fmla="*/ 1130968 h 3617494"/>
              <a:gd name="connsiteX169" fmla="*/ 529389 w 7372219"/>
              <a:gd name="connsiteY169" fmla="*/ 1259305 h 3617494"/>
              <a:gd name="connsiteX170" fmla="*/ 497305 w 7372219"/>
              <a:gd name="connsiteY170" fmla="*/ 1307431 h 3617494"/>
              <a:gd name="connsiteX171" fmla="*/ 481263 w 7372219"/>
              <a:gd name="connsiteY171" fmla="*/ 1331494 h 3617494"/>
              <a:gd name="connsiteX172" fmla="*/ 465221 w 7372219"/>
              <a:gd name="connsiteY172" fmla="*/ 1411705 h 3617494"/>
              <a:gd name="connsiteX173" fmla="*/ 457200 w 7372219"/>
              <a:gd name="connsiteY173" fmla="*/ 1435768 h 3617494"/>
              <a:gd name="connsiteX174" fmla="*/ 441157 w 7372219"/>
              <a:gd name="connsiteY174" fmla="*/ 1459831 h 3617494"/>
              <a:gd name="connsiteX175" fmla="*/ 425115 w 7372219"/>
              <a:gd name="connsiteY175" fmla="*/ 1491915 h 3617494"/>
              <a:gd name="connsiteX176" fmla="*/ 368968 w 7372219"/>
              <a:gd name="connsiteY176" fmla="*/ 1580147 h 3617494"/>
              <a:gd name="connsiteX177" fmla="*/ 344905 w 7372219"/>
              <a:gd name="connsiteY177" fmla="*/ 1660357 h 3617494"/>
              <a:gd name="connsiteX178" fmla="*/ 352926 w 7372219"/>
              <a:gd name="connsiteY178" fmla="*/ 1812757 h 3617494"/>
              <a:gd name="connsiteX179" fmla="*/ 376989 w 7372219"/>
              <a:gd name="connsiteY179" fmla="*/ 1820778 h 3617494"/>
              <a:gd name="connsiteX180" fmla="*/ 425115 w 7372219"/>
              <a:gd name="connsiteY180" fmla="*/ 1860884 h 3617494"/>
              <a:gd name="connsiteX181" fmla="*/ 449179 w 7372219"/>
              <a:gd name="connsiteY181" fmla="*/ 1876926 h 3617494"/>
              <a:gd name="connsiteX182" fmla="*/ 489284 w 7372219"/>
              <a:gd name="connsiteY182" fmla="*/ 1909010 h 3617494"/>
              <a:gd name="connsiteX183" fmla="*/ 529389 w 7372219"/>
              <a:gd name="connsiteY183" fmla="*/ 1933073 h 3617494"/>
              <a:gd name="connsiteX184" fmla="*/ 553452 w 7372219"/>
              <a:gd name="connsiteY184" fmla="*/ 1957136 h 3617494"/>
              <a:gd name="connsiteX185" fmla="*/ 577515 w 7372219"/>
              <a:gd name="connsiteY185" fmla="*/ 1973178 h 3617494"/>
              <a:gd name="connsiteX186" fmla="*/ 641684 w 7372219"/>
              <a:gd name="connsiteY186" fmla="*/ 2037347 h 3617494"/>
              <a:gd name="connsiteX187" fmla="*/ 665747 w 7372219"/>
              <a:gd name="connsiteY187" fmla="*/ 2061410 h 3617494"/>
              <a:gd name="connsiteX188" fmla="*/ 689810 w 7372219"/>
              <a:gd name="connsiteY188" fmla="*/ 2077452 h 3617494"/>
              <a:gd name="connsiteX189" fmla="*/ 705852 w 7372219"/>
              <a:gd name="connsiteY189" fmla="*/ 2101515 h 3617494"/>
              <a:gd name="connsiteX190" fmla="*/ 729915 w 7372219"/>
              <a:gd name="connsiteY190" fmla="*/ 2125578 h 3617494"/>
              <a:gd name="connsiteX191" fmla="*/ 737936 w 7372219"/>
              <a:gd name="connsiteY191" fmla="*/ 2149642 h 3617494"/>
              <a:gd name="connsiteX192" fmla="*/ 729915 w 7372219"/>
              <a:gd name="connsiteY192" fmla="*/ 2253915 h 3617494"/>
              <a:gd name="connsiteX193" fmla="*/ 713873 w 7372219"/>
              <a:gd name="connsiteY193" fmla="*/ 2277978 h 3617494"/>
              <a:gd name="connsiteX194" fmla="*/ 665747 w 7372219"/>
              <a:gd name="connsiteY194" fmla="*/ 2326105 h 3617494"/>
              <a:gd name="connsiteX195" fmla="*/ 641684 w 7372219"/>
              <a:gd name="connsiteY195" fmla="*/ 2342147 h 3617494"/>
              <a:gd name="connsiteX196" fmla="*/ 593557 w 7372219"/>
              <a:gd name="connsiteY196" fmla="*/ 2358189 h 3617494"/>
              <a:gd name="connsiteX197" fmla="*/ 561473 w 7372219"/>
              <a:gd name="connsiteY197" fmla="*/ 2382252 h 3617494"/>
              <a:gd name="connsiteX198" fmla="*/ 489284 w 7372219"/>
              <a:gd name="connsiteY198" fmla="*/ 2414336 h 3617494"/>
              <a:gd name="connsiteX199" fmla="*/ 489284 w 7372219"/>
              <a:gd name="connsiteY199" fmla="*/ 2534652 h 3617494"/>
              <a:gd name="connsiteX200" fmla="*/ 513347 w 7372219"/>
              <a:gd name="connsiteY200" fmla="*/ 2566736 h 3617494"/>
              <a:gd name="connsiteX201" fmla="*/ 561473 w 7372219"/>
              <a:gd name="connsiteY201" fmla="*/ 2638926 h 3617494"/>
              <a:gd name="connsiteX202" fmla="*/ 585536 w 7372219"/>
              <a:gd name="connsiteY202" fmla="*/ 2671010 h 3617494"/>
              <a:gd name="connsiteX203" fmla="*/ 609600 w 7372219"/>
              <a:gd name="connsiteY203" fmla="*/ 2687052 h 3617494"/>
              <a:gd name="connsiteX204" fmla="*/ 633663 w 7372219"/>
              <a:gd name="connsiteY204" fmla="*/ 2711115 h 3617494"/>
              <a:gd name="connsiteX205" fmla="*/ 657726 w 7372219"/>
              <a:gd name="connsiteY205" fmla="*/ 2727157 h 3617494"/>
              <a:gd name="connsiteX206" fmla="*/ 673768 w 7372219"/>
              <a:gd name="connsiteY206" fmla="*/ 2743200 h 3617494"/>
              <a:gd name="connsiteX207" fmla="*/ 697831 w 7372219"/>
              <a:gd name="connsiteY207" fmla="*/ 2759242 h 3617494"/>
              <a:gd name="connsiteX208" fmla="*/ 770021 w 7372219"/>
              <a:gd name="connsiteY208" fmla="*/ 2807368 h 3617494"/>
              <a:gd name="connsiteX209" fmla="*/ 826168 w 7372219"/>
              <a:gd name="connsiteY209" fmla="*/ 2879557 h 3617494"/>
              <a:gd name="connsiteX210" fmla="*/ 866273 w 7372219"/>
              <a:gd name="connsiteY210" fmla="*/ 2919663 h 3617494"/>
              <a:gd name="connsiteX211" fmla="*/ 898357 w 7372219"/>
              <a:gd name="connsiteY211" fmla="*/ 2951747 h 3617494"/>
              <a:gd name="connsiteX212" fmla="*/ 914400 w 7372219"/>
              <a:gd name="connsiteY212" fmla="*/ 2975810 h 3617494"/>
              <a:gd name="connsiteX213" fmla="*/ 906379 w 7372219"/>
              <a:gd name="connsiteY213" fmla="*/ 3064042 h 3617494"/>
              <a:gd name="connsiteX214" fmla="*/ 858252 w 7372219"/>
              <a:gd name="connsiteY214" fmla="*/ 3096126 h 3617494"/>
              <a:gd name="connsiteX215" fmla="*/ 810126 w 7372219"/>
              <a:gd name="connsiteY215" fmla="*/ 3120189 h 3617494"/>
              <a:gd name="connsiteX216" fmla="*/ 786063 w 7372219"/>
              <a:gd name="connsiteY216" fmla="*/ 3128210 h 3617494"/>
              <a:gd name="connsiteX217" fmla="*/ 729915 w 7372219"/>
              <a:gd name="connsiteY217" fmla="*/ 3160294 h 3617494"/>
              <a:gd name="connsiteX218" fmla="*/ 762000 w 7372219"/>
              <a:gd name="connsiteY218" fmla="*/ 3184357 h 3617494"/>
              <a:gd name="connsiteX219" fmla="*/ 810126 w 7372219"/>
              <a:gd name="connsiteY219" fmla="*/ 3200400 h 3617494"/>
              <a:gd name="connsiteX220" fmla="*/ 882315 w 7372219"/>
              <a:gd name="connsiteY220" fmla="*/ 3232484 h 3617494"/>
              <a:gd name="connsiteX0" fmla="*/ 882315 w 7372219"/>
              <a:gd name="connsiteY0" fmla="*/ 3232484 h 3617494"/>
              <a:gd name="connsiteX1" fmla="*/ 890336 w 7372219"/>
              <a:gd name="connsiteY1" fmla="*/ 3232484 h 3617494"/>
              <a:gd name="connsiteX2" fmla="*/ 818147 w 7372219"/>
              <a:gd name="connsiteY2" fmla="*/ 3264568 h 3617494"/>
              <a:gd name="connsiteX3" fmla="*/ 762000 w 7372219"/>
              <a:gd name="connsiteY3" fmla="*/ 3280610 h 3617494"/>
              <a:gd name="connsiteX4" fmla="*/ 713873 w 7372219"/>
              <a:gd name="connsiteY4" fmla="*/ 3312694 h 3617494"/>
              <a:gd name="connsiteX5" fmla="*/ 689810 w 7372219"/>
              <a:gd name="connsiteY5" fmla="*/ 3328736 h 3617494"/>
              <a:gd name="connsiteX6" fmla="*/ 665747 w 7372219"/>
              <a:gd name="connsiteY6" fmla="*/ 3368842 h 3617494"/>
              <a:gd name="connsiteX7" fmla="*/ 657726 w 7372219"/>
              <a:gd name="connsiteY7" fmla="*/ 3400926 h 3617494"/>
              <a:gd name="connsiteX8" fmla="*/ 649705 w 7372219"/>
              <a:gd name="connsiteY8" fmla="*/ 3424989 h 3617494"/>
              <a:gd name="connsiteX9" fmla="*/ 665747 w 7372219"/>
              <a:gd name="connsiteY9" fmla="*/ 3521242 h 3617494"/>
              <a:gd name="connsiteX10" fmla="*/ 681789 w 7372219"/>
              <a:gd name="connsiteY10" fmla="*/ 3545305 h 3617494"/>
              <a:gd name="connsiteX11" fmla="*/ 713873 w 7372219"/>
              <a:gd name="connsiteY11" fmla="*/ 3553326 h 3617494"/>
              <a:gd name="connsiteX12" fmla="*/ 786063 w 7372219"/>
              <a:gd name="connsiteY12" fmla="*/ 3561347 h 3617494"/>
              <a:gd name="connsiteX13" fmla="*/ 882315 w 7372219"/>
              <a:gd name="connsiteY13" fmla="*/ 3577389 h 3617494"/>
              <a:gd name="connsiteX14" fmla="*/ 1307431 w 7372219"/>
              <a:gd name="connsiteY14" fmla="*/ 3617494 h 3617494"/>
              <a:gd name="connsiteX15" fmla="*/ 3753852 w 7372219"/>
              <a:gd name="connsiteY15" fmla="*/ 3609473 h 3617494"/>
              <a:gd name="connsiteX16" fmla="*/ 3810000 w 7372219"/>
              <a:gd name="connsiteY16" fmla="*/ 3593431 h 3617494"/>
              <a:gd name="connsiteX17" fmla="*/ 3834063 w 7372219"/>
              <a:gd name="connsiteY17" fmla="*/ 3577389 h 3617494"/>
              <a:gd name="connsiteX18" fmla="*/ 3882189 w 7372219"/>
              <a:gd name="connsiteY18" fmla="*/ 3529263 h 3617494"/>
              <a:gd name="connsiteX19" fmla="*/ 3874168 w 7372219"/>
              <a:gd name="connsiteY19" fmla="*/ 3497178 h 3617494"/>
              <a:gd name="connsiteX20" fmla="*/ 3850105 w 7372219"/>
              <a:gd name="connsiteY20" fmla="*/ 3481136 h 3617494"/>
              <a:gd name="connsiteX21" fmla="*/ 3842084 w 7372219"/>
              <a:gd name="connsiteY21" fmla="*/ 3384884 h 3617494"/>
              <a:gd name="connsiteX22" fmla="*/ 3801979 w 7372219"/>
              <a:gd name="connsiteY22" fmla="*/ 3312694 h 3617494"/>
              <a:gd name="connsiteX23" fmla="*/ 3785936 w 7372219"/>
              <a:gd name="connsiteY23" fmla="*/ 3288631 h 3617494"/>
              <a:gd name="connsiteX24" fmla="*/ 3761873 w 7372219"/>
              <a:gd name="connsiteY24" fmla="*/ 3256547 h 3617494"/>
              <a:gd name="connsiteX25" fmla="*/ 3737810 w 7372219"/>
              <a:gd name="connsiteY25" fmla="*/ 3232484 h 3617494"/>
              <a:gd name="connsiteX26" fmla="*/ 3753852 w 7372219"/>
              <a:gd name="connsiteY26" fmla="*/ 3208421 h 3617494"/>
              <a:gd name="connsiteX27" fmla="*/ 3761873 w 7372219"/>
              <a:gd name="connsiteY27" fmla="*/ 3184357 h 3617494"/>
              <a:gd name="connsiteX28" fmla="*/ 3826042 w 7372219"/>
              <a:gd name="connsiteY28" fmla="*/ 3152273 h 3617494"/>
              <a:gd name="connsiteX29" fmla="*/ 3850105 w 7372219"/>
              <a:gd name="connsiteY29" fmla="*/ 3120189 h 3617494"/>
              <a:gd name="connsiteX30" fmla="*/ 3882189 w 7372219"/>
              <a:gd name="connsiteY30" fmla="*/ 3112168 h 3617494"/>
              <a:gd name="connsiteX31" fmla="*/ 3946357 w 7372219"/>
              <a:gd name="connsiteY31" fmla="*/ 3088105 h 3617494"/>
              <a:gd name="connsiteX32" fmla="*/ 3970421 w 7372219"/>
              <a:gd name="connsiteY32" fmla="*/ 3031957 h 3617494"/>
              <a:gd name="connsiteX33" fmla="*/ 3994484 w 7372219"/>
              <a:gd name="connsiteY33" fmla="*/ 2999873 h 3617494"/>
              <a:gd name="connsiteX34" fmla="*/ 4010526 w 7372219"/>
              <a:gd name="connsiteY34" fmla="*/ 2975810 h 3617494"/>
              <a:gd name="connsiteX35" fmla="*/ 4018547 w 7372219"/>
              <a:gd name="connsiteY35" fmla="*/ 2935705 h 3617494"/>
              <a:gd name="connsiteX36" fmla="*/ 4010526 w 7372219"/>
              <a:gd name="connsiteY36" fmla="*/ 2815389 h 3617494"/>
              <a:gd name="connsiteX37" fmla="*/ 3986463 w 7372219"/>
              <a:gd name="connsiteY37" fmla="*/ 2767263 h 3617494"/>
              <a:gd name="connsiteX38" fmla="*/ 3978442 w 7372219"/>
              <a:gd name="connsiteY38" fmla="*/ 2743200 h 3617494"/>
              <a:gd name="connsiteX39" fmla="*/ 3946357 w 7372219"/>
              <a:gd name="connsiteY39" fmla="*/ 2703094 h 3617494"/>
              <a:gd name="connsiteX40" fmla="*/ 3930315 w 7372219"/>
              <a:gd name="connsiteY40" fmla="*/ 2679031 h 3617494"/>
              <a:gd name="connsiteX41" fmla="*/ 3882189 w 7372219"/>
              <a:gd name="connsiteY41" fmla="*/ 2662989 h 3617494"/>
              <a:gd name="connsiteX42" fmla="*/ 3858126 w 7372219"/>
              <a:gd name="connsiteY42" fmla="*/ 2646947 h 3617494"/>
              <a:gd name="connsiteX43" fmla="*/ 3801979 w 7372219"/>
              <a:gd name="connsiteY43" fmla="*/ 2630905 h 3617494"/>
              <a:gd name="connsiteX44" fmla="*/ 3753852 w 7372219"/>
              <a:gd name="connsiteY44" fmla="*/ 2590800 h 3617494"/>
              <a:gd name="connsiteX45" fmla="*/ 3705726 w 7372219"/>
              <a:gd name="connsiteY45" fmla="*/ 2558715 h 3617494"/>
              <a:gd name="connsiteX46" fmla="*/ 3753852 w 7372219"/>
              <a:gd name="connsiteY46" fmla="*/ 2502568 h 3617494"/>
              <a:gd name="connsiteX47" fmla="*/ 3826042 w 7372219"/>
              <a:gd name="connsiteY47" fmla="*/ 2422357 h 3617494"/>
              <a:gd name="connsiteX48" fmla="*/ 3890210 w 7372219"/>
              <a:gd name="connsiteY48" fmla="*/ 2366210 h 3617494"/>
              <a:gd name="connsiteX49" fmla="*/ 3914273 w 7372219"/>
              <a:gd name="connsiteY49" fmla="*/ 2342147 h 3617494"/>
              <a:gd name="connsiteX50" fmla="*/ 3970421 w 7372219"/>
              <a:gd name="connsiteY50" fmla="*/ 2261936 h 3617494"/>
              <a:gd name="connsiteX51" fmla="*/ 4002505 w 7372219"/>
              <a:gd name="connsiteY51" fmla="*/ 2189747 h 3617494"/>
              <a:gd name="connsiteX52" fmla="*/ 4010526 w 7372219"/>
              <a:gd name="connsiteY52" fmla="*/ 2149642 h 3617494"/>
              <a:gd name="connsiteX53" fmla="*/ 4018547 w 7372219"/>
              <a:gd name="connsiteY53" fmla="*/ 2125578 h 3617494"/>
              <a:gd name="connsiteX54" fmla="*/ 4034589 w 7372219"/>
              <a:gd name="connsiteY54" fmla="*/ 2045368 h 3617494"/>
              <a:gd name="connsiteX55" fmla="*/ 4026568 w 7372219"/>
              <a:gd name="connsiteY55" fmla="*/ 1973178 h 3617494"/>
              <a:gd name="connsiteX56" fmla="*/ 3938336 w 7372219"/>
              <a:gd name="connsiteY56" fmla="*/ 1900989 h 3617494"/>
              <a:gd name="connsiteX57" fmla="*/ 3906252 w 7372219"/>
              <a:gd name="connsiteY57" fmla="*/ 1884947 h 3617494"/>
              <a:gd name="connsiteX58" fmla="*/ 3858126 w 7372219"/>
              <a:gd name="connsiteY58" fmla="*/ 1852863 h 3617494"/>
              <a:gd name="connsiteX59" fmla="*/ 3834063 w 7372219"/>
              <a:gd name="connsiteY59" fmla="*/ 1836821 h 3617494"/>
              <a:gd name="connsiteX60" fmla="*/ 3882189 w 7372219"/>
              <a:gd name="connsiteY60" fmla="*/ 1796715 h 3617494"/>
              <a:gd name="connsiteX61" fmla="*/ 3914273 w 7372219"/>
              <a:gd name="connsiteY61" fmla="*/ 1788694 h 3617494"/>
              <a:gd name="connsiteX62" fmla="*/ 3946357 w 7372219"/>
              <a:gd name="connsiteY62" fmla="*/ 1764631 h 3617494"/>
              <a:gd name="connsiteX63" fmla="*/ 3962400 w 7372219"/>
              <a:gd name="connsiteY63" fmla="*/ 1748589 h 3617494"/>
              <a:gd name="connsiteX64" fmla="*/ 3986463 w 7372219"/>
              <a:gd name="connsiteY64" fmla="*/ 1740568 h 3617494"/>
              <a:gd name="connsiteX65" fmla="*/ 4018547 w 7372219"/>
              <a:gd name="connsiteY65" fmla="*/ 1708484 h 3617494"/>
              <a:gd name="connsiteX66" fmla="*/ 4050631 w 7372219"/>
              <a:gd name="connsiteY66" fmla="*/ 1692442 h 3617494"/>
              <a:gd name="connsiteX67" fmla="*/ 4066673 w 7372219"/>
              <a:gd name="connsiteY67" fmla="*/ 1668378 h 3617494"/>
              <a:gd name="connsiteX68" fmla="*/ 4114800 w 7372219"/>
              <a:gd name="connsiteY68" fmla="*/ 1628273 h 3617494"/>
              <a:gd name="connsiteX69" fmla="*/ 4162926 w 7372219"/>
              <a:gd name="connsiteY69" fmla="*/ 1580147 h 3617494"/>
              <a:gd name="connsiteX70" fmla="*/ 4219073 w 7372219"/>
              <a:gd name="connsiteY70" fmla="*/ 1524000 h 3617494"/>
              <a:gd name="connsiteX71" fmla="*/ 4235115 w 7372219"/>
              <a:gd name="connsiteY71" fmla="*/ 1507957 h 3617494"/>
              <a:gd name="connsiteX72" fmla="*/ 4267200 w 7372219"/>
              <a:gd name="connsiteY72" fmla="*/ 1467852 h 3617494"/>
              <a:gd name="connsiteX73" fmla="*/ 4347410 w 7372219"/>
              <a:gd name="connsiteY73" fmla="*/ 1427747 h 3617494"/>
              <a:gd name="connsiteX74" fmla="*/ 4403557 w 7372219"/>
              <a:gd name="connsiteY74" fmla="*/ 1395663 h 3617494"/>
              <a:gd name="connsiteX75" fmla="*/ 4451684 w 7372219"/>
              <a:gd name="connsiteY75" fmla="*/ 1363578 h 3617494"/>
              <a:gd name="connsiteX76" fmla="*/ 4531894 w 7372219"/>
              <a:gd name="connsiteY76" fmla="*/ 1323473 h 3617494"/>
              <a:gd name="connsiteX77" fmla="*/ 4604084 w 7372219"/>
              <a:gd name="connsiteY77" fmla="*/ 1283368 h 3617494"/>
              <a:gd name="connsiteX78" fmla="*/ 4684294 w 7372219"/>
              <a:gd name="connsiteY78" fmla="*/ 1259305 h 3617494"/>
              <a:gd name="connsiteX79" fmla="*/ 4724400 w 7372219"/>
              <a:gd name="connsiteY79" fmla="*/ 1235242 h 3617494"/>
              <a:gd name="connsiteX80" fmla="*/ 4772526 w 7372219"/>
              <a:gd name="connsiteY80" fmla="*/ 1219200 h 3617494"/>
              <a:gd name="connsiteX81" fmla="*/ 4836694 w 7372219"/>
              <a:gd name="connsiteY81" fmla="*/ 1195136 h 3617494"/>
              <a:gd name="connsiteX82" fmla="*/ 4892842 w 7372219"/>
              <a:gd name="connsiteY82" fmla="*/ 1163052 h 3617494"/>
              <a:gd name="connsiteX83" fmla="*/ 4932947 w 7372219"/>
              <a:gd name="connsiteY83" fmla="*/ 1155031 h 3617494"/>
              <a:gd name="connsiteX84" fmla="*/ 5037221 w 7372219"/>
              <a:gd name="connsiteY84" fmla="*/ 1130968 h 3617494"/>
              <a:gd name="connsiteX85" fmla="*/ 5077326 w 7372219"/>
              <a:gd name="connsiteY85" fmla="*/ 1114926 h 3617494"/>
              <a:gd name="connsiteX86" fmla="*/ 5173579 w 7372219"/>
              <a:gd name="connsiteY86" fmla="*/ 1098884 h 3617494"/>
              <a:gd name="connsiteX87" fmla="*/ 5325979 w 7372219"/>
              <a:gd name="connsiteY87" fmla="*/ 1066800 h 3617494"/>
              <a:gd name="connsiteX88" fmla="*/ 5550568 w 7372219"/>
              <a:gd name="connsiteY88" fmla="*/ 1002631 h 3617494"/>
              <a:gd name="connsiteX89" fmla="*/ 5630779 w 7372219"/>
              <a:gd name="connsiteY89" fmla="*/ 994610 h 3617494"/>
              <a:gd name="connsiteX90" fmla="*/ 5847347 w 7372219"/>
              <a:gd name="connsiteY90" fmla="*/ 946484 h 3617494"/>
              <a:gd name="connsiteX91" fmla="*/ 5911515 w 7372219"/>
              <a:gd name="connsiteY91" fmla="*/ 938463 h 3617494"/>
              <a:gd name="connsiteX92" fmla="*/ 5959642 w 7372219"/>
              <a:gd name="connsiteY92" fmla="*/ 922421 h 3617494"/>
              <a:gd name="connsiteX93" fmla="*/ 5991726 w 7372219"/>
              <a:gd name="connsiteY93" fmla="*/ 906378 h 3617494"/>
              <a:gd name="connsiteX94" fmla="*/ 6047873 w 7372219"/>
              <a:gd name="connsiteY94" fmla="*/ 898357 h 3617494"/>
              <a:gd name="connsiteX95" fmla="*/ 6136105 w 7372219"/>
              <a:gd name="connsiteY95" fmla="*/ 882315 h 3617494"/>
              <a:gd name="connsiteX96" fmla="*/ 6160168 w 7372219"/>
              <a:gd name="connsiteY96" fmla="*/ 874294 h 3617494"/>
              <a:gd name="connsiteX97" fmla="*/ 6312568 w 7372219"/>
              <a:gd name="connsiteY97" fmla="*/ 858252 h 3617494"/>
              <a:gd name="connsiteX98" fmla="*/ 6360694 w 7372219"/>
              <a:gd name="connsiteY98" fmla="*/ 834189 h 3617494"/>
              <a:gd name="connsiteX99" fmla="*/ 6456947 w 7372219"/>
              <a:gd name="connsiteY99" fmla="*/ 826168 h 3617494"/>
              <a:gd name="connsiteX100" fmla="*/ 6577263 w 7372219"/>
              <a:gd name="connsiteY100" fmla="*/ 802105 h 3617494"/>
              <a:gd name="connsiteX101" fmla="*/ 6633410 w 7372219"/>
              <a:gd name="connsiteY101" fmla="*/ 778042 h 3617494"/>
              <a:gd name="connsiteX102" fmla="*/ 7050505 w 7372219"/>
              <a:gd name="connsiteY102" fmla="*/ 641684 h 3617494"/>
              <a:gd name="connsiteX103" fmla="*/ 7178842 w 7372219"/>
              <a:gd name="connsiteY103" fmla="*/ 601578 h 3617494"/>
              <a:gd name="connsiteX104" fmla="*/ 7259052 w 7372219"/>
              <a:gd name="connsiteY104" fmla="*/ 561473 h 3617494"/>
              <a:gd name="connsiteX105" fmla="*/ 7034463 w 7372219"/>
              <a:gd name="connsiteY105" fmla="*/ 481263 h 3617494"/>
              <a:gd name="connsiteX106" fmla="*/ 5061284 w 7372219"/>
              <a:gd name="connsiteY106" fmla="*/ 473242 h 3617494"/>
              <a:gd name="connsiteX107" fmla="*/ 5029200 w 7372219"/>
              <a:gd name="connsiteY107" fmla="*/ 465221 h 3617494"/>
              <a:gd name="connsiteX108" fmla="*/ 4981073 w 7372219"/>
              <a:gd name="connsiteY108" fmla="*/ 449178 h 3617494"/>
              <a:gd name="connsiteX109" fmla="*/ 4932947 w 7372219"/>
              <a:gd name="connsiteY109" fmla="*/ 441157 h 3617494"/>
              <a:gd name="connsiteX110" fmla="*/ 4908884 w 7372219"/>
              <a:gd name="connsiteY110" fmla="*/ 433136 h 3617494"/>
              <a:gd name="connsiteX111" fmla="*/ 4820652 w 7372219"/>
              <a:gd name="connsiteY111" fmla="*/ 425115 h 3617494"/>
              <a:gd name="connsiteX112" fmla="*/ 2719136 w 7372219"/>
              <a:gd name="connsiteY112" fmla="*/ 401052 h 3617494"/>
              <a:gd name="connsiteX113" fmla="*/ 2614863 w 7372219"/>
              <a:gd name="connsiteY113" fmla="*/ 393031 h 3617494"/>
              <a:gd name="connsiteX114" fmla="*/ 2534652 w 7372219"/>
              <a:gd name="connsiteY114" fmla="*/ 368968 h 3617494"/>
              <a:gd name="connsiteX115" fmla="*/ 2462463 w 7372219"/>
              <a:gd name="connsiteY115" fmla="*/ 344905 h 3617494"/>
              <a:gd name="connsiteX116" fmla="*/ 2390273 w 7372219"/>
              <a:gd name="connsiteY116" fmla="*/ 288757 h 3617494"/>
              <a:gd name="connsiteX117" fmla="*/ 2358189 w 7372219"/>
              <a:gd name="connsiteY117" fmla="*/ 264694 h 3617494"/>
              <a:gd name="connsiteX118" fmla="*/ 2286000 w 7372219"/>
              <a:gd name="connsiteY118" fmla="*/ 192505 h 3617494"/>
              <a:gd name="connsiteX119" fmla="*/ 2261936 w 7372219"/>
              <a:gd name="connsiteY119" fmla="*/ 184484 h 3617494"/>
              <a:gd name="connsiteX120" fmla="*/ 2229852 w 7372219"/>
              <a:gd name="connsiteY120" fmla="*/ 168442 h 3617494"/>
              <a:gd name="connsiteX121" fmla="*/ 2165684 w 7372219"/>
              <a:gd name="connsiteY121" fmla="*/ 152400 h 3617494"/>
              <a:gd name="connsiteX122" fmla="*/ 2021305 w 7372219"/>
              <a:gd name="connsiteY122" fmla="*/ 120315 h 3617494"/>
              <a:gd name="connsiteX123" fmla="*/ 1981200 w 7372219"/>
              <a:gd name="connsiteY123" fmla="*/ 112294 h 3617494"/>
              <a:gd name="connsiteX124" fmla="*/ 1925052 w 7372219"/>
              <a:gd name="connsiteY124" fmla="*/ 104273 h 3617494"/>
              <a:gd name="connsiteX125" fmla="*/ 1900989 w 7372219"/>
              <a:gd name="connsiteY125" fmla="*/ 88231 h 3617494"/>
              <a:gd name="connsiteX126" fmla="*/ 1812757 w 7372219"/>
              <a:gd name="connsiteY126" fmla="*/ 64168 h 3617494"/>
              <a:gd name="connsiteX127" fmla="*/ 1772652 w 7372219"/>
              <a:gd name="connsiteY127" fmla="*/ 48126 h 3617494"/>
              <a:gd name="connsiteX128" fmla="*/ 1692442 w 7372219"/>
              <a:gd name="connsiteY128" fmla="*/ 32084 h 3617494"/>
              <a:gd name="connsiteX129" fmla="*/ 1668379 w 7372219"/>
              <a:gd name="connsiteY129" fmla="*/ 24063 h 3617494"/>
              <a:gd name="connsiteX130" fmla="*/ 1556084 w 7372219"/>
              <a:gd name="connsiteY130" fmla="*/ 0 h 3617494"/>
              <a:gd name="connsiteX131" fmla="*/ 1347536 w 7372219"/>
              <a:gd name="connsiteY131" fmla="*/ 8021 h 3617494"/>
              <a:gd name="connsiteX132" fmla="*/ 1275347 w 7372219"/>
              <a:gd name="connsiteY132" fmla="*/ 16042 h 3617494"/>
              <a:gd name="connsiteX133" fmla="*/ 1203157 w 7372219"/>
              <a:gd name="connsiteY133" fmla="*/ 32084 h 3617494"/>
              <a:gd name="connsiteX134" fmla="*/ 986589 w 7372219"/>
              <a:gd name="connsiteY134" fmla="*/ 48126 h 3617494"/>
              <a:gd name="connsiteX135" fmla="*/ 898357 w 7372219"/>
              <a:gd name="connsiteY135" fmla="*/ 72189 h 3617494"/>
              <a:gd name="connsiteX136" fmla="*/ 850231 w 7372219"/>
              <a:gd name="connsiteY136" fmla="*/ 112294 h 3617494"/>
              <a:gd name="connsiteX137" fmla="*/ 834189 w 7372219"/>
              <a:gd name="connsiteY137" fmla="*/ 136357 h 3617494"/>
              <a:gd name="connsiteX138" fmla="*/ 802105 w 7372219"/>
              <a:gd name="connsiteY138" fmla="*/ 152400 h 3617494"/>
              <a:gd name="connsiteX139" fmla="*/ 786063 w 7372219"/>
              <a:gd name="connsiteY139" fmla="*/ 176463 h 3617494"/>
              <a:gd name="connsiteX140" fmla="*/ 762000 w 7372219"/>
              <a:gd name="connsiteY140" fmla="*/ 200526 h 3617494"/>
              <a:gd name="connsiteX141" fmla="*/ 745957 w 7372219"/>
              <a:gd name="connsiteY141" fmla="*/ 232610 h 3617494"/>
              <a:gd name="connsiteX142" fmla="*/ 721894 w 7372219"/>
              <a:gd name="connsiteY142" fmla="*/ 264694 h 3617494"/>
              <a:gd name="connsiteX143" fmla="*/ 689810 w 7372219"/>
              <a:gd name="connsiteY143" fmla="*/ 312821 h 3617494"/>
              <a:gd name="connsiteX144" fmla="*/ 673768 w 7372219"/>
              <a:gd name="connsiteY144" fmla="*/ 336884 h 3617494"/>
              <a:gd name="connsiteX145" fmla="*/ 641684 w 7372219"/>
              <a:gd name="connsiteY145" fmla="*/ 368968 h 3617494"/>
              <a:gd name="connsiteX146" fmla="*/ 617621 w 7372219"/>
              <a:gd name="connsiteY146" fmla="*/ 385010 h 3617494"/>
              <a:gd name="connsiteX147" fmla="*/ 585536 w 7372219"/>
              <a:gd name="connsiteY147" fmla="*/ 409073 h 3617494"/>
              <a:gd name="connsiteX148" fmla="*/ 521368 w 7372219"/>
              <a:gd name="connsiteY148" fmla="*/ 417094 h 3617494"/>
              <a:gd name="connsiteX149" fmla="*/ 489284 w 7372219"/>
              <a:gd name="connsiteY149" fmla="*/ 425115 h 3617494"/>
              <a:gd name="connsiteX150" fmla="*/ 128336 w 7372219"/>
              <a:gd name="connsiteY150" fmla="*/ 433136 h 3617494"/>
              <a:gd name="connsiteX151" fmla="*/ 88231 w 7372219"/>
              <a:gd name="connsiteY151" fmla="*/ 465221 h 3617494"/>
              <a:gd name="connsiteX152" fmla="*/ 16042 w 7372219"/>
              <a:gd name="connsiteY152" fmla="*/ 529389 h 3617494"/>
              <a:gd name="connsiteX153" fmla="*/ 0 w 7372219"/>
              <a:gd name="connsiteY153" fmla="*/ 561473 h 3617494"/>
              <a:gd name="connsiteX154" fmla="*/ 56147 w 7372219"/>
              <a:gd name="connsiteY154" fmla="*/ 593557 h 3617494"/>
              <a:gd name="connsiteX155" fmla="*/ 72189 w 7372219"/>
              <a:gd name="connsiteY155" fmla="*/ 609600 h 3617494"/>
              <a:gd name="connsiteX156" fmla="*/ 96252 w 7372219"/>
              <a:gd name="connsiteY156" fmla="*/ 625642 h 3617494"/>
              <a:gd name="connsiteX157" fmla="*/ 168442 w 7372219"/>
              <a:gd name="connsiteY157" fmla="*/ 681789 h 3617494"/>
              <a:gd name="connsiteX158" fmla="*/ 216568 w 7372219"/>
              <a:gd name="connsiteY158" fmla="*/ 729915 h 3617494"/>
              <a:gd name="connsiteX159" fmla="*/ 232610 w 7372219"/>
              <a:gd name="connsiteY159" fmla="*/ 753978 h 3617494"/>
              <a:gd name="connsiteX160" fmla="*/ 304800 w 7372219"/>
              <a:gd name="connsiteY160" fmla="*/ 810126 h 3617494"/>
              <a:gd name="connsiteX161" fmla="*/ 328863 w 7372219"/>
              <a:gd name="connsiteY161" fmla="*/ 826168 h 3617494"/>
              <a:gd name="connsiteX162" fmla="*/ 376989 w 7372219"/>
              <a:gd name="connsiteY162" fmla="*/ 874294 h 3617494"/>
              <a:gd name="connsiteX163" fmla="*/ 417094 w 7372219"/>
              <a:gd name="connsiteY163" fmla="*/ 930442 h 3617494"/>
              <a:gd name="connsiteX164" fmla="*/ 449179 w 7372219"/>
              <a:gd name="connsiteY164" fmla="*/ 978568 h 3617494"/>
              <a:gd name="connsiteX165" fmla="*/ 473242 w 7372219"/>
              <a:gd name="connsiteY165" fmla="*/ 1002631 h 3617494"/>
              <a:gd name="connsiteX166" fmla="*/ 537410 w 7372219"/>
              <a:gd name="connsiteY166" fmla="*/ 1106905 h 3617494"/>
              <a:gd name="connsiteX167" fmla="*/ 545431 w 7372219"/>
              <a:gd name="connsiteY167" fmla="*/ 1130968 h 3617494"/>
              <a:gd name="connsiteX168" fmla="*/ 529389 w 7372219"/>
              <a:gd name="connsiteY168" fmla="*/ 1259305 h 3617494"/>
              <a:gd name="connsiteX169" fmla="*/ 497305 w 7372219"/>
              <a:gd name="connsiteY169" fmla="*/ 1307431 h 3617494"/>
              <a:gd name="connsiteX170" fmla="*/ 481263 w 7372219"/>
              <a:gd name="connsiteY170" fmla="*/ 1331494 h 3617494"/>
              <a:gd name="connsiteX171" fmla="*/ 465221 w 7372219"/>
              <a:gd name="connsiteY171" fmla="*/ 1411705 h 3617494"/>
              <a:gd name="connsiteX172" fmla="*/ 457200 w 7372219"/>
              <a:gd name="connsiteY172" fmla="*/ 1435768 h 3617494"/>
              <a:gd name="connsiteX173" fmla="*/ 441157 w 7372219"/>
              <a:gd name="connsiteY173" fmla="*/ 1459831 h 3617494"/>
              <a:gd name="connsiteX174" fmla="*/ 425115 w 7372219"/>
              <a:gd name="connsiteY174" fmla="*/ 1491915 h 3617494"/>
              <a:gd name="connsiteX175" fmla="*/ 368968 w 7372219"/>
              <a:gd name="connsiteY175" fmla="*/ 1580147 h 3617494"/>
              <a:gd name="connsiteX176" fmla="*/ 344905 w 7372219"/>
              <a:gd name="connsiteY176" fmla="*/ 1660357 h 3617494"/>
              <a:gd name="connsiteX177" fmla="*/ 352926 w 7372219"/>
              <a:gd name="connsiteY177" fmla="*/ 1812757 h 3617494"/>
              <a:gd name="connsiteX178" fmla="*/ 376989 w 7372219"/>
              <a:gd name="connsiteY178" fmla="*/ 1820778 h 3617494"/>
              <a:gd name="connsiteX179" fmla="*/ 425115 w 7372219"/>
              <a:gd name="connsiteY179" fmla="*/ 1860884 h 3617494"/>
              <a:gd name="connsiteX180" fmla="*/ 449179 w 7372219"/>
              <a:gd name="connsiteY180" fmla="*/ 1876926 h 3617494"/>
              <a:gd name="connsiteX181" fmla="*/ 489284 w 7372219"/>
              <a:gd name="connsiteY181" fmla="*/ 1909010 h 3617494"/>
              <a:gd name="connsiteX182" fmla="*/ 529389 w 7372219"/>
              <a:gd name="connsiteY182" fmla="*/ 1933073 h 3617494"/>
              <a:gd name="connsiteX183" fmla="*/ 553452 w 7372219"/>
              <a:gd name="connsiteY183" fmla="*/ 1957136 h 3617494"/>
              <a:gd name="connsiteX184" fmla="*/ 577515 w 7372219"/>
              <a:gd name="connsiteY184" fmla="*/ 1973178 h 3617494"/>
              <a:gd name="connsiteX185" fmla="*/ 641684 w 7372219"/>
              <a:gd name="connsiteY185" fmla="*/ 2037347 h 3617494"/>
              <a:gd name="connsiteX186" fmla="*/ 665747 w 7372219"/>
              <a:gd name="connsiteY186" fmla="*/ 2061410 h 3617494"/>
              <a:gd name="connsiteX187" fmla="*/ 689810 w 7372219"/>
              <a:gd name="connsiteY187" fmla="*/ 2077452 h 3617494"/>
              <a:gd name="connsiteX188" fmla="*/ 705852 w 7372219"/>
              <a:gd name="connsiteY188" fmla="*/ 2101515 h 3617494"/>
              <a:gd name="connsiteX189" fmla="*/ 729915 w 7372219"/>
              <a:gd name="connsiteY189" fmla="*/ 2125578 h 3617494"/>
              <a:gd name="connsiteX190" fmla="*/ 737936 w 7372219"/>
              <a:gd name="connsiteY190" fmla="*/ 2149642 h 3617494"/>
              <a:gd name="connsiteX191" fmla="*/ 729915 w 7372219"/>
              <a:gd name="connsiteY191" fmla="*/ 2253915 h 3617494"/>
              <a:gd name="connsiteX192" fmla="*/ 713873 w 7372219"/>
              <a:gd name="connsiteY192" fmla="*/ 2277978 h 3617494"/>
              <a:gd name="connsiteX193" fmla="*/ 665747 w 7372219"/>
              <a:gd name="connsiteY193" fmla="*/ 2326105 h 3617494"/>
              <a:gd name="connsiteX194" fmla="*/ 641684 w 7372219"/>
              <a:gd name="connsiteY194" fmla="*/ 2342147 h 3617494"/>
              <a:gd name="connsiteX195" fmla="*/ 593557 w 7372219"/>
              <a:gd name="connsiteY195" fmla="*/ 2358189 h 3617494"/>
              <a:gd name="connsiteX196" fmla="*/ 561473 w 7372219"/>
              <a:gd name="connsiteY196" fmla="*/ 2382252 h 3617494"/>
              <a:gd name="connsiteX197" fmla="*/ 489284 w 7372219"/>
              <a:gd name="connsiteY197" fmla="*/ 2414336 h 3617494"/>
              <a:gd name="connsiteX198" fmla="*/ 489284 w 7372219"/>
              <a:gd name="connsiteY198" fmla="*/ 2534652 h 3617494"/>
              <a:gd name="connsiteX199" fmla="*/ 513347 w 7372219"/>
              <a:gd name="connsiteY199" fmla="*/ 2566736 h 3617494"/>
              <a:gd name="connsiteX200" fmla="*/ 561473 w 7372219"/>
              <a:gd name="connsiteY200" fmla="*/ 2638926 h 3617494"/>
              <a:gd name="connsiteX201" fmla="*/ 585536 w 7372219"/>
              <a:gd name="connsiteY201" fmla="*/ 2671010 h 3617494"/>
              <a:gd name="connsiteX202" fmla="*/ 609600 w 7372219"/>
              <a:gd name="connsiteY202" fmla="*/ 2687052 h 3617494"/>
              <a:gd name="connsiteX203" fmla="*/ 633663 w 7372219"/>
              <a:gd name="connsiteY203" fmla="*/ 2711115 h 3617494"/>
              <a:gd name="connsiteX204" fmla="*/ 657726 w 7372219"/>
              <a:gd name="connsiteY204" fmla="*/ 2727157 h 3617494"/>
              <a:gd name="connsiteX205" fmla="*/ 673768 w 7372219"/>
              <a:gd name="connsiteY205" fmla="*/ 2743200 h 3617494"/>
              <a:gd name="connsiteX206" fmla="*/ 697831 w 7372219"/>
              <a:gd name="connsiteY206" fmla="*/ 2759242 h 3617494"/>
              <a:gd name="connsiteX207" fmla="*/ 770021 w 7372219"/>
              <a:gd name="connsiteY207" fmla="*/ 2807368 h 3617494"/>
              <a:gd name="connsiteX208" fmla="*/ 826168 w 7372219"/>
              <a:gd name="connsiteY208" fmla="*/ 2879557 h 3617494"/>
              <a:gd name="connsiteX209" fmla="*/ 866273 w 7372219"/>
              <a:gd name="connsiteY209" fmla="*/ 2919663 h 3617494"/>
              <a:gd name="connsiteX210" fmla="*/ 898357 w 7372219"/>
              <a:gd name="connsiteY210" fmla="*/ 2951747 h 3617494"/>
              <a:gd name="connsiteX211" fmla="*/ 914400 w 7372219"/>
              <a:gd name="connsiteY211" fmla="*/ 2975810 h 3617494"/>
              <a:gd name="connsiteX212" fmla="*/ 906379 w 7372219"/>
              <a:gd name="connsiteY212" fmla="*/ 3064042 h 3617494"/>
              <a:gd name="connsiteX213" fmla="*/ 858252 w 7372219"/>
              <a:gd name="connsiteY213" fmla="*/ 3096126 h 3617494"/>
              <a:gd name="connsiteX214" fmla="*/ 810126 w 7372219"/>
              <a:gd name="connsiteY214" fmla="*/ 3120189 h 3617494"/>
              <a:gd name="connsiteX215" fmla="*/ 786063 w 7372219"/>
              <a:gd name="connsiteY215" fmla="*/ 3128210 h 3617494"/>
              <a:gd name="connsiteX216" fmla="*/ 729915 w 7372219"/>
              <a:gd name="connsiteY216" fmla="*/ 3160294 h 3617494"/>
              <a:gd name="connsiteX217" fmla="*/ 762000 w 7372219"/>
              <a:gd name="connsiteY217" fmla="*/ 3184357 h 3617494"/>
              <a:gd name="connsiteX218" fmla="*/ 810126 w 7372219"/>
              <a:gd name="connsiteY218" fmla="*/ 3200400 h 3617494"/>
              <a:gd name="connsiteX219" fmla="*/ 882315 w 7372219"/>
              <a:gd name="connsiteY219" fmla="*/ 3232484 h 361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7372219" h="3617494">
                <a:moveTo>
                  <a:pt x="882315" y="3232484"/>
                </a:moveTo>
                <a:lnTo>
                  <a:pt x="890336" y="3232484"/>
                </a:lnTo>
                <a:cubicBezTo>
                  <a:pt x="841753" y="3244630"/>
                  <a:pt x="860930" y="3249011"/>
                  <a:pt x="818147" y="3264568"/>
                </a:cubicBezTo>
                <a:cubicBezTo>
                  <a:pt x="799854" y="3271220"/>
                  <a:pt x="780716" y="3275263"/>
                  <a:pt x="762000" y="3280610"/>
                </a:cubicBezTo>
                <a:lnTo>
                  <a:pt x="713873" y="3312694"/>
                </a:lnTo>
                <a:lnTo>
                  <a:pt x="689810" y="3328736"/>
                </a:lnTo>
                <a:cubicBezTo>
                  <a:pt x="681789" y="3342105"/>
                  <a:pt x="672079" y="3354595"/>
                  <a:pt x="665747" y="3368842"/>
                </a:cubicBezTo>
                <a:cubicBezTo>
                  <a:pt x="661270" y="3378916"/>
                  <a:pt x="660754" y="3390326"/>
                  <a:pt x="657726" y="3400926"/>
                </a:cubicBezTo>
                <a:cubicBezTo>
                  <a:pt x="655403" y="3409056"/>
                  <a:pt x="652379" y="3416968"/>
                  <a:pt x="649705" y="3424989"/>
                </a:cubicBezTo>
                <a:cubicBezTo>
                  <a:pt x="652246" y="3447860"/>
                  <a:pt x="652310" y="3494367"/>
                  <a:pt x="665747" y="3521242"/>
                </a:cubicBezTo>
                <a:cubicBezTo>
                  <a:pt x="670058" y="3529864"/>
                  <a:pt x="673768" y="3539958"/>
                  <a:pt x="681789" y="3545305"/>
                </a:cubicBezTo>
                <a:cubicBezTo>
                  <a:pt x="690961" y="3551420"/>
                  <a:pt x="702977" y="3551650"/>
                  <a:pt x="713873" y="3553326"/>
                </a:cubicBezTo>
                <a:cubicBezTo>
                  <a:pt x="737803" y="3557007"/>
                  <a:pt x="762095" y="3557923"/>
                  <a:pt x="786063" y="3561347"/>
                </a:cubicBezTo>
                <a:cubicBezTo>
                  <a:pt x="818263" y="3565947"/>
                  <a:pt x="849950" y="3574153"/>
                  <a:pt x="882315" y="3577389"/>
                </a:cubicBezTo>
                <a:cubicBezTo>
                  <a:pt x="1445434" y="3633701"/>
                  <a:pt x="999554" y="3576444"/>
                  <a:pt x="1307431" y="3617494"/>
                </a:cubicBezTo>
                <a:lnTo>
                  <a:pt x="3753852" y="3609473"/>
                </a:lnTo>
                <a:cubicBezTo>
                  <a:pt x="3764122" y="3609407"/>
                  <a:pt x="3798501" y="3597264"/>
                  <a:pt x="3810000" y="3593431"/>
                </a:cubicBezTo>
                <a:cubicBezTo>
                  <a:pt x="3818021" y="3588084"/>
                  <a:pt x="3826858" y="3583793"/>
                  <a:pt x="3834063" y="3577389"/>
                </a:cubicBezTo>
                <a:cubicBezTo>
                  <a:pt x="3851019" y="3562317"/>
                  <a:pt x="3882189" y="3529263"/>
                  <a:pt x="3882189" y="3529263"/>
                </a:cubicBezTo>
                <a:cubicBezTo>
                  <a:pt x="3879515" y="3518568"/>
                  <a:pt x="3880283" y="3506351"/>
                  <a:pt x="3874168" y="3497178"/>
                </a:cubicBezTo>
                <a:cubicBezTo>
                  <a:pt x="3868821" y="3489157"/>
                  <a:pt x="3852753" y="3490405"/>
                  <a:pt x="3850105" y="3481136"/>
                </a:cubicBezTo>
                <a:cubicBezTo>
                  <a:pt x="3841260" y="3450180"/>
                  <a:pt x="3847377" y="3416641"/>
                  <a:pt x="3842084" y="3384884"/>
                </a:cubicBezTo>
                <a:cubicBezTo>
                  <a:pt x="3832486" y="3327295"/>
                  <a:pt x="3831270" y="3347843"/>
                  <a:pt x="3801979" y="3312694"/>
                </a:cubicBezTo>
                <a:cubicBezTo>
                  <a:pt x="3795807" y="3305288"/>
                  <a:pt x="3791539" y="3296476"/>
                  <a:pt x="3785936" y="3288631"/>
                </a:cubicBezTo>
                <a:cubicBezTo>
                  <a:pt x="3778166" y="3277753"/>
                  <a:pt x="3770573" y="3266697"/>
                  <a:pt x="3761873" y="3256547"/>
                </a:cubicBezTo>
                <a:cubicBezTo>
                  <a:pt x="3754491" y="3247934"/>
                  <a:pt x="3745831" y="3240505"/>
                  <a:pt x="3737810" y="3232484"/>
                </a:cubicBezTo>
                <a:cubicBezTo>
                  <a:pt x="3743157" y="3224463"/>
                  <a:pt x="3749541" y="3217043"/>
                  <a:pt x="3753852" y="3208421"/>
                </a:cubicBezTo>
                <a:cubicBezTo>
                  <a:pt x="3757633" y="3200858"/>
                  <a:pt x="3756460" y="3190853"/>
                  <a:pt x="3761873" y="3184357"/>
                </a:cubicBezTo>
                <a:cubicBezTo>
                  <a:pt x="3783401" y="3158523"/>
                  <a:pt x="3796966" y="3159542"/>
                  <a:pt x="3826042" y="3152273"/>
                </a:cubicBezTo>
                <a:cubicBezTo>
                  <a:pt x="3834063" y="3141578"/>
                  <a:pt x="3839227" y="3127959"/>
                  <a:pt x="3850105" y="3120189"/>
                </a:cubicBezTo>
                <a:cubicBezTo>
                  <a:pt x="3859075" y="3113782"/>
                  <a:pt x="3871589" y="3115196"/>
                  <a:pt x="3882189" y="3112168"/>
                </a:cubicBezTo>
                <a:cubicBezTo>
                  <a:pt x="3904194" y="3105881"/>
                  <a:pt x="3925168" y="3096581"/>
                  <a:pt x="3946357" y="3088105"/>
                </a:cubicBezTo>
                <a:cubicBezTo>
                  <a:pt x="3983638" y="3050826"/>
                  <a:pt x="3940009" y="3100386"/>
                  <a:pt x="3970421" y="3031957"/>
                </a:cubicBezTo>
                <a:cubicBezTo>
                  <a:pt x="3975850" y="3019741"/>
                  <a:pt x="3986714" y="3010751"/>
                  <a:pt x="3994484" y="2999873"/>
                </a:cubicBezTo>
                <a:cubicBezTo>
                  <a:pt x="4000087" y="2992029"/>
                  <a:pt x="4005179" y="2983831"/>
                  <a:pt x="4010526" y="2975810"/>
                </a:cubicBezTo>
                <a:cubicBezTo>
                  <a:pt x="4013200" y="2962442"/>
                  <a:pt x="4018547" y="2949338"/>
                  <a:pt x="4018547" y="2935705"/>
                </a:cubicBezTo>
                <a:cubicBezTo>
                  <a:pt x="4018547" y="2895511"/>
                  <a:pt x="4014965" y="2855338"/>
                  <a:pt x="4010526" y="2815389"/>
                </a:cubicBezTo>
                <a:cubicBezTo>
                  <a:pt x="4007646" y="2789468"/>
                  <a:pt x="3997858" y="2790052"/>
                  <a:pt x="3986463" y="2767263"/>
                </a:cubicBezTo>
                <a:cubicBezTo>
                  <a:pt x="3982682" y="2759701"/>
                  <a:pt x="3982223" y="2750762"/>
                  <a:pt x="3978442" y="2743200"/>
                </a:cubicBezTo>
                <a:cubicBezTo>
                  <a:pt x="3961981" y="2710277"/>
                  <a:pt x="3966255" y="2727966"/>
                  <a:pt x="3946357" y="2703094"/>
                </a:cubicBezTo>
                <a:cubicBezTo>
                  <a:pt x="3940335" y="2695566"/>
                  <a:pt x="3938490" y="2684140"/>
                  <a:pt x="3930315" y="2679031"/>
                </a:cubicBezTo>
                <a:cubicBezTo>
                  <a:pt x="3915976" y="2670069"/>
                  <a:pt x="3896259" y="2672369"/>
                  <a:pt x="3882189" y="2662989"/>
                </a:cubicBezTo>
                <a:cubicBezTo>
                  <a:pt x="3874168" y="2657642"/>
                  <a:pt x="3866748" y="2651258"/>
                  <a:pt x="3858126" y="2646947"/>
                </a:cubicBezTo>
                <a:cubicBezTo>
                  <a:pt x="3846619" y="2641193"/>
                  <a:pt x="3812259" y="2633475"/>
                  <a:pt x="3801979" y="2630905"/>
                </a:cubicBezTo>
                <a:cubicBezTo>
                  <a:pt x="3716013" y="2573596"/>
                  <a:pt x="3846464" y="2662833"/>
                  <a:pt x="3753852" y="2590800"/>
                </a:cubicBezTo>
                <a:cubicBezTo>
                  <a:pt x="3738633" y="2578963"/>
                  <a:pt x="3721768" y="2569410"/>
                  <a:pt x="3705726" y="2558715"/>
                </a:cubicBezTo>
                <a:cubicBezTo>
                  <a:pt x="3719645" y="2489119"/>
                  <a:pt x="3697842" y="2539908"/>
                  <a:pt x="3753852" y="2502568"/>
                </a:cubicBezTo>
                <a:cubicBezTo>
                  <a:pt x="3772776" y="2489952"/>
                  <a:pt x="3814811" y="2434836"/>
                  <a:pt x="3826042" y="2422357"/>
                </a:cubicBezTo>
                <a:cubicBezTo>
                  <a:pt x="3870495" y="2372964"/>
                  <a:pt x="3843448" y="2406291"/>
                  <a:pt x="3890210" y="2366210"/>
                </a:cubicBezTo>
                <a:cubicBezTo>
                  <a:pt x="3898823" y="2358828"/>
                  <a:pt x="3907357" y="2351138"/>
                  <a:pt x="3914273" y="2342147"/>
                </a:cubicBezTo>
                <a:cubicBezTo>
                  <a:pt x="3934172" y="2316278"/>
                  <a:pt x="3970421" y="2261936"/>
                  <a:pt x="3970421" y="2261936"/>
                </a:cubicBezTo>
                <a:cubicBezTo>
                  <a:pt x="3993904" y="2168004"/>
                  <a:pt x="3956251" y="2305382"/>
                  <a:pt x="4002505" y="2189747"/>
                </a:cubicBezTo>
                <a:cubicBezTo>
                  <a:pt x="4007568" y="2177089"/>
                  <a:pt x="4007220" y="2162868"/>
                  <a:pt x="4010526" y="2149642"/>
                </a:cubicBezTo>
                <a:cubicBezTo>
                  <a:pt x="4012577" y="2141439"/>
                  <a:pt x="4016646" y="2133817"/>
                  <a:pt x="4018547" y="2125578"/>
                </a:cubicBezTo>
                <a:cubicBezTo>
                  <a:pt x="4024678" y="2099010"/>
                  <a:pt x="4029242" y="2072105"/>
                  <a:pt x="4034589" y="2045368"/>
                </a:cubicBezTo>
                <a:cubicBezTo>
                  <a:pt x="4031915" y="2021305"/>
                  <a:pt x="4036807" y="1995118"/>
                  <a:pt x="4026568" y="1973178"/>
                </a:cubicBezTo>
                <a:cubicBezTo>
                  <a:pt x="4012432" y="1942887"/>
                  <a:pt x="3966962" y="1916892"/>
                  <a:pt x="3938336" y="1900989"/>
                </a:cubicBezTo>
                <a:cubicBezTo>
                  <a:pt x="3927884" y="1895182"/>
                  <a:pt x="3916505" y="1891099"/>
                  <a:pt x="3906252" y="1884947"/>
                </a:cubicBezTo>
                <a:cubicBezTo>
                  <a:pt x="3889719" y="1875027"/>
                  <a:pt x="3874168" y="1863558"/>
                  <a:pt x="3858126" y="1852863"/>
                </a:cubicBezTo>
                <a:lnTo>
                  <a:pt x="3834063" y="1836821"/>
                </a:lnTo>
                <a:cubicBezTo>
                  <a:pt x="3848773" y="1822110"/>
                  <a:pt x="3863120" y="1806250"/>
                  <a:pt x="3882189" y="1796715"/>
                </a:cubicBezTo>
                <a:cubicBezTo>
                  <a:pt x="3892049" y="1791785"/>
                  <a:pt x="3903578" y="1791368"/>
                  <a:pt x="3914273" y="1788694"/>
                </a:cubicBezTo>
                <a:cubicBezTo>
                  <a:pt x="3924968" y="1780673"/>
                  <a:pt x="3936087" y="1773189"/>
                  <a:pt x="3946357" y="1764631"/>
                </a:cubicBezTo>
                <a:cubicBezTo>
                  <a:pt x="3952167" y="1759790"/>
                  <a:pt x="3955915" y="1752480"/>
                  <a:pt x="3962400" y="1748589"/>
                </a:cubicBezTo>
                <a:cubicBezTo>
                  <a:pt x="3969650" y="1744239"/>
                  <a:pt x="3978442" y="1743242"/>
                  <a:pt x="3986463" y="1740568"/>
                </a:cubicBezTo>
                <a:cubicBezTo>
                  <a:pt x="3997158" y="1729873"/>
                  <a:pt x="4006447" y="1717559"/>
                  <a:pt x="4018547" y="1708484"/>
                </a:cubicBezTo>
                <a:cubicBezTo>
                  <a:pt x="4028113" y="1701310"/>
                  <a:pt x="4041445" y="1700097"/>
                  <a:pt x="4050631" y="1692442"/>
                </a:cubicBezTo>
                <a:cubicBezTo>
                  <a:pt x="4058037" y="1686270"/>
                  <a:pt x="4059856" y="1675195"/>
                  <a:pt x="4066673" y="1668378"/>
                </a:cubicBezTo>
                <a:cubicBezTo>
                  <a:pt x="4081439" y="1653612"/>
                  <a:pt x="4099406" y="1642384"/>
                  <a:pt x="4114800" y="1628273"/>
                </a:cubicBezTo>
                <a:cubicBezTo>
                  <a:pt x="4131524" y="1612943"/>
                  <a:pt x="4146884" y="1596189"/>
                  <a:pt x="4162926" y="1580147"/>
                </a:cubicBezTo>
                <a:lnTo>
                  <a:pt x="4219073" y="1524000"/>
                </a:lnTo>
                <a:cubicBezTo>
                  <a:pt x="4224420" y="1518652"/>
                  <a:pt x="4230920" y="1514249"/>
                  <a:pt x="4235115" y="1507957"/>
                </a:cubicBezTo>
                <a:cubicBezTo>
                  <a:pt x="4248069" y="1488526"/>
                  <a:pt x="4250053" y="1482140"/>
                  <a:pt x="4267200" y="1467852"/>
                </a:cubicBezTo>
                <a:cubicBezTo>
                  <a:pt x="4342007" y="1405514"/>
                  <a:pt x="4249673" y="1483597"/>
                  <a:pt x="4347410" y="1427747"/>
                </a:cubicBezTo>
                <a:cubicBezTo>
                  <a:pt x="4366126" y="1417052"/>
                  <a:pt x="4385199" y="1406960"/>
                  <a:pt x="4403557" y="1395663"/>
                </a:cubicBezTo>
                <a:cubicBezTo>
                  <a:pt x="4419977" y="1385558"/>
                  <a:pt x="4433393" y="1369675"/>
                  <a:pt x="4451684" y="1363578"/>
                </a:cubicBezTo>
                <a:cubicBezTo>
                  <a:pt x="4493529" y="1349630"/>
                  <a:pt x="4475208" y="1357484"/>
                  <a:pt x="4531894" y="1323473"/>
                </a:cubicBezTo>
                <a:cubicBezTo>
                  <a:pt x="4564281" y="1304041"/>
                  <a:pt x="4559614" y="1299539"/>
                  <a:pt x="4604084" y="1283368"/>
                </a:cubicBezTo>
                <a:cubicBezTo>
                  <a:pt x="4686740" y="1253312"/>
                  <a:pt x="4601503" y="1300700"/>
                  <a:pt x="4684294" y="1259305"/>
                </a:cubicBezTo>
                <a:cubicBezTo>
                  <a:pt x="4698238" y="1252333"/>
                  <a:pt x="4710207" y="1241693"/>
                  <a:pt x="4724400" y="1235242"/>
                </a:cubicBezTo>
                <a:cubicBezTo>
                  <a:pt x="4739794" y="1228245"/>
                  <a:pt x="4756826" y="1225480"/>
                  <a:pt x="4772526" y="1219200"/>
                </a:cubicBezTo>
                <a:cubicBezTo>
                  <a:pt x="4842435" y="1191235"/>
                  <a:pt x="4767227" y="1212503"/>
                  <a:pt x="4836694" y="1195136"/>
                </a:cubicBezTo>
                <a:cubicBezTo>
                  <a:pt x="4855410" y="1184441"/>
                  <a:pt x="4872944" y="1171343"/>
                  <a:pt x="4892842" y="1163052"/>
                </a:cubicBezTo>
                <a:cubicBezTo>
                  <a:pt x="4905426" y="1157809"/>
                  <a:pt x="4919663" y="1158097"/>
                  <a:pt x="4932947" y="1155031"/>
                </a:cubicBezTo>
                <a:cubicBezTo>
                  <a:pt x="5058705" y="1126010"/>
                  <a:pt x="4945589" y="1149294"/>
                  <a:pt x="5037221" y="1130968"/>
                </a:cubicBezTo>
                <a:cubicBezTo>
                  <a:pt x="5050589" y="1125621"/>
                  <a:pt x="5063535" y="1119063"/>
                  <a:pt x="5077326" y="1114926"/>
                </a:cubicBezTo>
                <a:cubicBezTo>
                  <a:pt x="5102162" y="1107475"/>
                  <a:pt x="5150818" y="1102901"/>
                  <a:pt x="5173579" y="1098884"/>
                </a:cubicBezTo>
                <a:cubicBezTo>
                  <a:pt x="5195096" y="1095087"/>
                  <a:pt x="5302087" y="1073316"/>
                  <a:pt x="5325979" y="1066800"/>
                </a:cubicBezTo>
                <a:cubicBezTo>
                  <a:pt x="5414293" y="1042714"/>
                  <a:pt x="5458608" y="1021023"/>
                  <a:pt x="5550568" y="1002631"/>
                </a:cubicBezTo>
                <a:cubicBezTo>
                  <a:pt x="5576917" y="997361"/>
                  <a:pt x="5604042" y="997284"/>
                  <a:pt x="5630779" y="994610"/>
                </a:cubicBezTo>
                <a:cubicBezTo>
                  <a:pt x="5694757" y="978615"/>
                  <a:pt x="5792406" y="953352"/>
                  <a:pt x="5847347" y="946484"/>
                </a:cubicBezTo>
                <a:lnTo>
                  <a:pt x="5911515" y="938463"/>
                </a:lnTo>
                <a:cubicBezTo>
                  <a:pt x="5927557" y="933116"/>
                  <a:pt x="5944517" y="929984"/>
                  <a:pt x="5959642" y="922421"/>
                </a:cubicBezTo>
                <a:cubicBezTo>
                  <a:pt x="5970337" y="917073"/>
                  <a:pt x="5980190" y="909524"/>
                  <a:pt x="5991726" y="906378"/>
                </a:cubicBezTo>
                <a:cubicBezTo>
                  <a:pt x="6009965" y="901403"/>
                  <a:pt x="6029225" y="901465"/>
                  <a:pt x="6047873" y="898357"/>
                </a:cubicBezTo>
                <a:cubicBezTo>
                  <a:pt x="6077359" y="893443"/>
                  <a:pt x="6106876" y="888578"/>
                  <a:pt x="6136105" y="882315"/>
                </a:cubicBezTo>
                <a:cubicBezTo>
                  <a:pt x="6144372" y="880543"/>
                  <a:pt x="6151877" y="875952"/>
                  <a:pt x="6160168" y="874294"/>
                </a:cubicBezTo>
                <a:cubicBezTo>
                  <a:pt x="6205076" y="865312"/>
                  <a:pt x="6270891" y="861725"/>
                  <a:pt x="6312568" y="858252"/>
                </a:cubicBezTo>
                <a:cubicBezTo>
                  <a:pt x="6328610" y="850231"/>
                  <a:pt x="6343186" y="838080"/>
                  <a:pt x="6360694" y="834189"/>
                </a:cubicBezTo>
                <a:cubicBezTo>
                  <a:pt x="6392123" y="827205"/>
                  <a:pt x="6424948" y="829723"/>
                  <a:pt x="6456947" y="826168"/>
                </a:cubicBezTo>
                <a:cubicBezTo>
                  <a:pt x="6483357" y="823234"/>
                  <a:pt x="6558966" y="807823"/>
                  <a:pt x="6577263" y="802105"/>
                </a:cubicBezTo>
                <a:cubicBezTo>
                  <a:pt x="6596698" y="796032"/>
                  <a:pt x="6614329" y="785151"/>
                  <a:pt x="6633410" y="778042"/>
                </a:cubicBezTo>
                <a:cubicBezTo>
                  <a:pt x="6993159" y="644018"/>
                  <a:pt x="6864438" y="664942"/>
                  <a:pt x="7050505" y="641684"/>
                </a:cubicBezTo>
                <a:cubicBezTo>
                  <a:pt x="7093284" y="628315"/>
                  <a:pt x="7137647" y="619233"/>
                  <a:pt x="7178842" y="601578"/>
                </a:cubicBezTo>
                <a:cubicBezTo>
                  <a:pt x="7312060" y="544484"/>
                  <a:pt x="7136488" y="585986"/>
                  <a:pt x="7259052" y="561473"/>
                </a:cubicBezTo>
                <a:cubicBezTo>
                  <a:pt x="7449918" y="429336"/>
                  <a:pt x="7414834" y="483914"/>
                  <a:pt x="7034463" y="481263"/>
                </a:cubicBezTo>
                <a:lnTo>
                  <a:pt x="5061284" y="473242"/>
                </a:lnTo>
                <a:cubicBezTo>
                  <a:pt x="5050589" y="470568"/>
                  <a:pt x="5039759" y="468389"/>
                  <a:pt x="5029200" y="465221"/>
                </a:cubicBezTo>
                <a:cubicBezTo>
                  <a:pt x="5013003" y="460362"/>
                  <a:pt x="4997478" y="453279"/>
                  <a:pt x="4981073" y="449178"/>
                </a:cubicBezTo>
                <a:cubicBezTo>
                  <a:pt x="4965295" y="445233"/>
                  <a:pt x="4948823" y="444685"/>
                  <a:pt x="4932947" y="441157"/>
                </a:cubicBezTo>
                <a:cubicBezTo>
                  <a:pt x="4924693" y="439323"/>
                  <a:pt x="4917254" y="434332"/>
                  <a:pt x="4908884" y="433136"/>
                </a:cubicBezTo>
                <a:cubicBezTo>
                  <a:pt x="4879649" y="428960"/>
                  <a:pt x="4850063" y="427789"/>
                  <a:pt x="4820652" y="425115"/>
                </a:cubicBezTo>
                <a:cubicBezTo>
                  <a:pt x="4096660" y="244117"/>
                  <a:pt x="4808709" y="416704"/>
                  <a:pt x="2719136" y="401052"/>
                </a:cubicBezTo>
                <a:cubicBezTo>
                  <a:pt x="2684277" y="400791"/>
                  <a:pt x="2649621" y="395705"/>
                  <a:pt x="2614863" y="393031"/>
                </a:cubicBezTo>
                <a:cubicBezTo>
                  <a:pt x="2540913" y="374543"/>
                  <a:pt x="2632293" y="398260"/>
                  <a:pt x="2534652" y="368968"/>
                </a:cubicBezTo>
                <a:cubicBezTo>
                  <a:pt x="2502059" y="359190"/>
                  <a:pt x="2495225" y="362775"/>
                  <a:pt x="2462463" y="344905"/>
                </a:cubicBezTo>
                <a:cubicBezTo>
                  <a:pt x="2397913" y="309696"/>
                  <a:pt x="2432079" y="324591"/>
                  <a:pt x="2390273" y="288757"/>
                </a:cubicBezTo>
                <a:cubicBezTo>
                  <a:pt x="2380123" y="280057"/>
                  <a:pt x="2368012" y="273761"/>
                  <a:pt x="2358189" y="264694"/>
                </a:cubicBezTo>
                <a:cubicBezTo>
                  <a:pt x="2333183" y="241612"/>
                  <a:pt x="2312143" y="214290"/>
                  <a:pt x="2286000" y="192505"/>
                </a:cubicBezTo>
                <a:cubicBezTo>
                  <a:pt x="2279505" y="187092"/>
                  <a:pt x="2269708" y="187815"/>
                  <a:pt x="2261936" y="184484"/>
                </a:cubicBezTo>
                <a:cubicBezTo>
                  <a:pt x="2250946" y="179774"/>
                  <a:pt x="2240842" y="173152"/>
                  <a:pt x="2229852" y="168442"/>
                </a:cubicBezTo>
                <a:cubicBezTo>
                  <a:pt x="2207068" y="158678"/>
                  <a:pt x="2191162" y="157939"/>
                  <a:pt x="2165684" y="152400"/>
                </a:cubicBezTo>
                <a:lnTo>
                  <a:pt x="2021305" y="120315"/>
                </a:lnTo>
                <a:cubicBezTo>
                  <a:pt x="2007983" y="117419"/>
                  <a:pt x="1994648" y="114535"/>
                  <a:pt x="1981200" y="112294"/>
                </a:cubicBezTo>
                <a:cubicBezTo>
                  <a:pt x="1962551" y="109186"/>
                  <a:pt x="1943768" y="106947"/>
                  <a:pt x="1925052" y="104273"/>
                </a:cubicBezTo>
                <a:cubicBezTo>
                  <a:pt x="1917031" y="98926"/>
                  <a:pt x="1909940" y="91811"/>
                  <a:pt x="1900989" y="88231"/>
                </a:cubicBezTo>
                <a:cubicBezTo>
                  <a:pt x="1836171" y="62304"/>
                  <a:pt x="1862633" y="80793"/>
                  <a:pt x="1812757" y="64168"/>
                </a:cubicBezTo>
                <a:cubicBezTo>
                  <a:pt x="1799098" y="59615"/>
                  <a:pt x="1786564" y="51836"/>
                  <a:pt x="1772652" y="48126"/>
                </a:cubicBezTo>
                <a:cubicBezTo>
                  <a:pt x="1746306" y="41101"/>
                  <a:pt x="1718309" y="40706"/>
                  <a:pt x="1692442" y="32084"/>
                </a:cubicBezTo>
                <a:cubicBezTo>
                  <a:pt x="1684421" y="29410"/>
                  <a:pt x="1676609" y="25999"/>
                  <a:pt x="1668379" y="24063"/>
                </a:cubicBezTo>
                <a:cubicBezTo>
                  <a:pt x="1631115" y="15295"/>
                  <a:pt x="1556084" y="0"/>
                  <a:pt x="1556084" y="0"/>
                </a:cubicBezTo>
                <a:lnTo>
                  <a:pt x="1347536" y="8021"/>
                </a:lnTo>
                <a:cubicBezTo>
                  <a:pt x="1323364" y="9402"/>
                  <a:pt x="1299229" y="12062"/>
                  <a:pt x="1275347" y="16042"/>
                </a:cubicBezTo>
                <a:cubicBezTo>
                  <a:pt x="1178327" y="32212"/>
                  <a:pt x="1370283" y="16891"/>
                  <a:pt x="1203157" y="32084"/>
                </a:cubicBezTo>
                <a:cubicBezTo>
                  <a:pt x="1131067" y="38638"/>
                  <a:pt x="1058778" y="42779"/>
                  <a:pt x="986589" y="48126"/>
                </a:cubicBezTo>
                <a:cubicBezTo>
                  <a:pt x="957178" y="56147"/>
                  <a:pt x="927066" y="61936"/>
                  <a:pt x="898357" y="72189"/>
                </a:cubicBezTo>
                <a:cubicBezTo>
                  <a:pt x="883386" y="77536"/>
                  <a:pt x="859307" y="101403"/>
                  <a:pt x="850231" y="112294"/>
                </a:cubicBezTo>
                <a:cubicBezTo>
                  <a:pt x="844060" y="119700"/>
                  <a:pt x="841595" y="130186"/>
                  <a:pt x="834189" y="136357"/>
                </a:cubicBezTo>
                <a:cubicBezTo>
                  <a:pt x="825003" y="144012"/>
                  <a:pt x="812800" y="147052"/>
                  <a:pt x="802105" y="152400"/>
                </a:cubicBezTo>
                <a:cubicBezTo>
                  <a:pt x="796758" y="160421"/>
                  <a:pt x="792234" y="169057"/>
                  <a:pt x="786063" y="176463"/>
                </a:cubicBezTo>
                <a:cubicBezTo>
                  <a:pt x="778801" y="185177"/>
                  <a:pt x="768593" y="191296"/>
                  <a:pt x="762000" y="200526"/>
                </a:cubicBezTo>
                <a:cubicBezTo>
                  <a:pt x="755050" y="210256"/>
                  <a:pt x="752294" y="222470"/>
                  <a:pt x="745957" y="232610"/>
                </a:cubicBezTo>
                <a:cubicBezTo>
                  <a:pt x="738872" y="243946"/>
                  <a:pt x="729560" y="253742"/>
                  <a:pt x="721894" y="264694"/>
                </a:cubicBezTo>
                <a:cubicBezTo>
                  <a:pt x="710838" y="280489"/>
                  <a:pt x="700505" y="296779"/>
                  <a:pt x="689810" y="312821"/>
                </a:cubicBezTo>
                <a:cubicBezTo>
                  <a:pt x="684463" y="320842"/>
                  <a:pt x="680585" y="330067"/>
                  <a:pt x="673768" y="336884"/>
                </a:cubicBezTo>
                <a:cubicBezTo>
                  <a:pt x="663073" y="347579"/>
                  <a:pt x="653167" y="359125"/>
                  <a:pt x="641684" y="368968"/>
                </a:cubicBezTo>
                <a:cubicBezTo>
                  <a:pt x="634365" y="375242"/>
                  <a:pt x="625465" y="379407"/>
                  <a:pt x="617621" y="385010"/>
                </a:cubicBezTo>
                <a:cubicBezTo>
                  <a:pt x="606742" y="392780"/>
                  <a:pt x="598219" y="404846"/>
                  <a:pt x="585536" y="409073"/>
                </a:cubicBezTo>
                <a:cubicBezTo>
                  <a:pt x="565086" y="415889"/>
                  <a:pt x="542631" y="413550"/>
                  <a:pt x="521368" y="417094"/>
                </a:cubicBezTo>
                <a:cubicBezTo>
                  <a:pt x="510494" y="418906"/>
                  <a:pt x="500299" y="424665"/>
                  <a:pt x="489284" y="425115"/>
                </a:cubicBezTo>
                <a:cubicBezTo>
                  <a:pt x="369038" y="430023"/>
                  <a:pt x="248652" y="430462"/>
                  <a:pt x="128336" y="433136"/>
                </a:cubicBezTo>
                <a:cubicBezTo>
                  <a:pt x="54274" y="482511"/>
                  <a:pt x="145377" y="419503"/>
                  <a:pt x="88231" y="465221"/>
                </a:cubicBezTo>
                <a:cubicBezTo>
                  <a:pt x="59975" y="487827"/>
                  <a:pt x="36429" y="488616"/>
                  <a:pt x="16042" y="529389"/>
                </a:cubicBezTo>
                <a:lnTo>
                  <a:pt x="0" y="561473"/>
                </a:lnTo>
                <a:cubicBezTo>
                  <a:pt x="54030" y="615503"/>
                  <a:pt x="-8489" y="561238"/>
                  <a:pt x="56147" y="593557"/>
                </a:cubicBezTo>
                <a:cubicBezTo>
                  <a:pt x="62911" y="596939"/>
                  <a:pt x="66284" y="604876"/>
                  <a:pt x="72189" y="609600"/>
                </a:cubicBezTo>
                <a:cubicBezTo>
                  <a:pt x="79717" y="615622"/>
                  <a:pt x="89047" y="619238"/>
                  <a:pt x="96252" y="625642"/>
                </a:cubicBezTo>
                <a:cubicBezTo>
                  <a:pt x="161178" y="683353"/>
                  <a:pt x="118824" y="665250"/>
                  <a:pt x="168442" y="681789"/>
                </a:cubicBezTo>
                <a:cubicBezTo>
                  <a:pt x="184484" y="697831"/>
                  <a:pt x="201496" y="712959"/>
                  <a:pt x="216568" y="729915"/>
                </a:cubicBezTo>
                <a:cubicBezTo>
                  <a:pt x="222972" y="737120"/>
                  <a:pt x="225477" y="747493"/>
                  <a:pt x="232610" y="753978"/>
                </a:cubicBezTo>
                <a:cubicBezTo>
                  <a:pt x="255167" y="774484"/>
                  <a:pt x="279435" y="793216"/>
                  <a:pt x="304800" y="810126"/>
                </a:cubicBezTo>
                <a:cubicBezTo>
                  <a:pt x="312821" y="815473"/>
                  <a:pt x="321658" y="819764"/>
                  <a:pt x="328863" y="826168"/>
                </a:cubicBezTo>
                <a:cubicBezTo>
                  <a:pt x="345819" y="841240"/>
                  <a:pt x="366843" y="854002"/>
                  <a:pt x="376989" y="874294"/>
                </a:cubicBezTo>
                <a:cubicBezTo>
                  <a:pt x="411812" y="943940"/>
                  <a:pt x="371571" y="871913"/>
                  <a:pt x="417094" y="930442"/>
                </a:cubicBezTo>
                <a:cubicBezTo>
                  <a:pt x="428931" y="945661"/>
                  <a:pt x="435546" y="964935"/>
                  <a:pt x="449179" y="978568"/>
                </a:cubicBezTo>
                <a:cubicBezTo>
                  <a:pt x="457200" y="986589"/>
                  <a:pt x="465860" y="994018"/>
                  <a:pt x="473242" y="1002631"/>
                </a:cubicBezTo>
                <a:cubicBezTo>
                  <a:pt x="500275" y="1034169"/>
                  <a:pt x="518707" y="1069499"/>
                  <a:pt x="537410" y="1106905"/>
                </a:cubicBezTo>
                <a:cubicBezTo>
                  <a:pt x="541191" y="1114467"/>
                  <a:pt x="542757" y="1122947"/>
                  <a:pt x="545431" y="1130968"/>
                </a:cubicBezTo>
                <a:cubicBezTo>
                  <a:pt x="540084" y="1173747"/>
                  <a:pt x="540732" y="1217712"/>
                  <a:pt x="529389" y="1259305"/>
                </a:cubicBezTo>
                <a:cubicBezTo>
                  <a:pt x="524316" y="1277906"/>
                  <a:pt x="508000" y="1291389"/>
                  <a:pt x="497305" y="1307431"/>
                </a:cubicBezTo>
                <a:lnTo>
                  <a:pt x="481263" y="1331494"/>
                </a:lnTo>
                <a:cubicBezTo>
                  <a:pt x="475916" y="1358231"/>
                  <a:pt x="473843" y="1385838"/>
                  <a:pt x="465221" y="1411705"/>
                </a:cubicBezTo>
                <a:cubicBezTo>
                  <a:pt x="462547" y="1419726"/>
                  <a:pt x="460981" y="1428206"/>
                  <a:pt x="457200" y="1435768"/>
                </a:cubicBezTo>
                <a:cubicBezTo>
                  <a:pt x="452889" y="1444390"/>
                  <a:pt x="445940" y="1451461"/>
                  <a:pt x="441157" y="1459831"/>
                </a:cubicBezTo>
                <a:cubicBezTo>
                  <a:pt x="435225" y="1470213"/>
                  <a:pt x="431267" y="1481662"/>
                  <a:pt x="425115" y="1491915"/>
                </a:cubicBezTo>
                <a:cubicBezTo>
                  <a:pt x="413683" y="1510968"/>
                  <a:pt x="379259" y="1557507"/>
                  <a:pt x="368968" y="1580147"/>
                </a:cubicBezTo>
                <a:cubicBezTo>
                  <a:pt x="358119" y="1604015"/>
                  <a:pt x="351369" y="1634501"/>
                  <a:pt x="344905" y="1660357"/>
                </a:cubicBezTo>
                <a:cubicBezTo>
                  <a:pt x="347579" y="1711157"/>
                  <a:pt x="342950" y="1762875"/>
                  <a:pt x="352926" y="1812757"/>
                </a:cubicBezTo>
                <a:cubicBezTo>
                  <a:pt x="354584" y="1821048"/>
                  <a:pt x="369427" y="1816997"/>
                  <a:pt x="376989" y="1820778"/>
                </a:cubicBezTo>
                <a:cubicBezTo>
                  <a:pt x="406860" y="1835714"/>
                  <a:pt x="398507" y="1838711"/>
                  <a:pt x="425115" y="1860884"/>
                </a:cubicBezTo>
                <a:cubicBezTo>
                  <a:pt x="432521" y="1867056"/>
                  <a:pt x="441467" y="1871142"/>
                  <a:pt x="449179" y="1876926"/>
                </a:cubicBezTo>
                <a:cubicBezTo>
                  <a:pt x="462875" y="1887198"/>
                  <a:pt x="475259" y="1899192"/>
                  <a:pt x="489284" y="1909010"/>
                </a:cubicBezTo>
                <a:cubicBezTo>
                  <a:pt x="502056" y="1917950"/>
                  <a:pt x="516917" y="1923719"/>
                  <a:pt x="529389" y="1933073"/>
                </a:cubicBezTo>
                <a:cubicBezTo>
                  <a:pt x="538464" y="1939879"/>
                  <a:pt x="544738" y="1949874"/>
                  <a:pt x="553452" y="1957136"/>
                </a:cubicBezTo>
                <a:cubicBezTo>
                  <a:pt x="560858" y="1963307"/>
                  <a:pt x="570260" y="1966830"/>
                  <a:pt x="577515" y="1973178"/>
                </a:cubicBezTo>
                <a:lnTo>
                  <a:pt x="641684" y="2037347"/>
                </a:lnTo>
                <a:cubicBezTo>
                  <a:pt x="649705" y="2045368"/>
                  <a:pt x="656309" y="2055118"/>
                  <a:pt x="665747" y="2061410"/>
                </a:cubicBezTo>
                <a:lnTo>
                  <a:pt x="689810" y="2077452"/>
                </a:lnTo>
                <a:cubicBezTo>
                  <a:pt x="695157" y="2085473"/>
                  <a:pt x="699681" y="2094109"/>
                  <a:pt x="705852" y="2101515"/>
                </a:cubicBezTo>
                <a:cubicBezTo>
                  <a:pt x="713114" y="2110229"/>
                  <a:pt x="723623" y="2116140"/>
                  <a:pt x="729915" y="2125578"/>
                </a:cubicBezTo>
                <a:cubicBezTo>
                  <a:pt x="734605" y="2132613"/>
                  <a:pt x="735262" y="2141621"/>
                  <a:pt x="737936" y="2149642"/>
                </a:cubicBezTo>
                <a:cubicBezTo>
                  <a:pt x="735262" y="2184400"/>
                  <a:pt x="736339" y="2219652"/>
                  <a:pt x="729915" y="2253915"/>
                </a:cubicBezTo>
                <a:cubicBezTo>
                  <a:pt x="728138" y="2263390"/>
                  <a:pt x="720277" y="2270773"/>
                  <a:pt x="713873" y="2277978"/>
                </a:cubicBezTo>
                <a:cubicBezTo>
                  <a:pt x="698801" y="2294935"/>
                  <a:pt x="684624" y="2313520"/>
                  <a:pt x="665747" y="2326105"/>
                </a:cubicBezTo>
                <a:cubicBezTo>
                  <a:pt x="657726" y="2331452"/>
                  <a:pt x="650493" y="2338232"/>
                  <a:pt x="641684" y="2342147"/>
                </a:cubicBezTo>
                <a:cubicBezTo>
                  <a:pt x="626231" y="2349015"/>
                  <a:pt x="593557" y="2358189"/>
                  <a:pt x="593557" y="2358189"/>
                </a:cubicBezTo>
                <a:cubicBezTo>
                  <a:pt x="582862" y="2366210"/>
                  <a:pt x="573430" y="2376273"/>
                  <a:pt x="561473" y="2382252"/>
                </a:cubicBezTo>
                <a:cubicBezTo>
                  <a:pt x="446930" y="2439523"/>
                  <a:pt x="560066" y="2367148"/>
                  <a:pt x="489284" y="2414336"/>
                </a:cubicBezTo>
                <a:cubicBezTo>
                  <a:pt x="479632" y="2462598"/>
                  <a:pt x="472735" y="2476732"/>
                  <a:pt x="489284" y="2534652"/>
                </a:cubicBezTo>
                <a:cubicBezTo>
                  <a:pt x="492957" y="2547506"/>
                  <a:pt x="505326" y="2556041"/>
                  <a:pt x="513347" y="2566736"/>
                </a:cubicBezTo>
                <a:cubicBezTo>
                  <a:pt x="527168" y="2622020"/>
                  <a:pt x="511490" y="2582695"/>
                  <a:pt x="561473" y="2638926"/>
                </a:cubicBezTo>
                <a:cubicBezTo>
                  <a:pt x="570354" y="2648918"/>
                  <a:pt x="576083" y="2661557"/>
                  <a:pt x="585536" y="2671010"/>
                </a:cubicBezTo>
                <a:cubicBezTo>
                  <a:pt x="592353" y="2677827"/>
                  <a:pt x="602194" y="2680880"/>
                  <a:pt x="609600" y="2687052"/>
                </a:cubicBezTo>
                <a:cubicBezTo>
                  <a:pt x="618314" y="2694314"/>
                  <a:pt x="624949" y="2703853"/>
                  <a:pt x="633663" y="2711115"/>
                </a:cubicBezTo>
                <a:cubicBezTo>
                  <a:pt x="641069" y="2717286"/>
                  <a:pt x="650198" y="2721135"/>
                  <a:pt x="657726" y="2727157"/>
                </a:cubicBezTo>
                <a:cubicBezTo>
                  <a:pt x="663631" y="2731881"/>
                  <a:pt x="667863" y="2738476"/>
                  <a:pt x="673768" y="2743200"/>
                </a:cubicBezTo>
                <a:cubicBezTo>
                  <a:pt x="681296" y="2749222"/>
                  <a:pt x="689987" y="2753639"/>
                  <a:pt x="697831" y="2759242"/>
                </a:cubicBezTo>
                <a:cubicBezTo>
                  <a:pt x="756309" y="2801012"/>
                  <a:pt x="702216" y="2766686"/>
                  <a:pt x="770021" y="2807368"/>
                </a:cubicBezTo>
                <a:cubicBezTo>
                  <a:pt x="792306" y="2840795"/>
                  <a:pt x="791460" y="2841377"/>
                  <a:pt x="826168" y="2879557"/>
                </a:cubicBezTo>
                <a:cubicBezTo>
                  <a:pt x="838885" y="2893546"/>
                  <a:pt x="852905" y="2906294"/>
                  <a:pt x="866273" y="2919663"/>
                </a:cubicBezTo>
                <a:cubicBezTo>
                  <a:pt x="876968" y="2930358"/>
                  <a:pt x="889967" y="2939163"/>
                  <a:pt x="898357" y="2951747"/>
                </a:cubicBezTo>
                <a:lnTo>
                  <a:pt x="914400" y="2975810"/>
                </a:lnTo>
                <a:cubicBezTo>
                  <a:pt x="911726" y="3005221"/>
                  <a:pt x="918868" y="3037281"/>
                  <a:pt x="906379" y="3064042"/>
                </a:cubicBezTo>
                <a:cubicBezTo>
                  <a:pt x="898226" y="3081514"/>
                  <a:pt x="875497" y="3087504"/>
                  <a:pt x="858252" y="3096126"/>
                </a:cubicBezTo>
                <a:cubicBezTo>
                  <a:pt x="842210" y="3104147"/>
                  <a:pt x="826516" y="3112905"/>
                  <a:pt x="810126" y="3120189"/>
                </a:cubicBezTo>
                <a:cubicBezTo>
                  <a:pt x="802400" y="3123623"/>
                  <a:pt x="793834" y="3124879"/>
                  <a:pt x="786063" y="3128210"/>
                </a:cubicBezTo>
                <a:cubicBezTo>
                  <a:pt x="757570" y="3140421"/>
                  <a:pt x="754081" y="3144184"/>
                  <a:pt x="729915" y="3160294"/>
                </a:cubicBezTo>
                <a:cubicBezTo>
                  <a:pt x="740610" y="3168315"/>
                  <a:pt x="750043" y="3178378"/>
                  <a:pt x="762000" y="3184357"/>
                </a:cubicBezTo>
                <a:cubicBezTo>
                  <a:pt x="777125" y="3191919"/>
                  <a:pt x="795001" y="3192838"/>
                  <a:pt x="810126" y="3200400"/>
                </a:cubicBezTo>
                <a:cubicBezTo>
                  <a:pt x="876685" y="3233680"/>
                  <a:pt x="850380" y="3232484"/>
                  <a:pt x="882315" y="3232484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8834" y="5744871"/>
            <a:ext cx="11446553" cy="1031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3728408" y="3192921"/>
            <a:ext cx="1284102" cy="1769804"/>
          </a:xfrm>
          <a:custGeom>
            <a:avLst/>
            <a:gdLst>
              <a:gd name="connsiteX0" fmla="*/ 109243 w 1284102"/>
              <a:gd name="connsiteY0" fmla="*/ 1003300 h 1010345"/>
              <a:gd name="connsiteX1" fmla="*/ 109243 w 1284102"/>
              <a:gd name="connsiteY1" fmla="*/ 1003300 h 1010345"/>
              <a:gd name="connsiteX2" fmla="*/ 1201443 w 1284102"/>
              <a:gd name="connsiteY2" fmla="*/ 1003300 h 1010345"/>
              <a:gd name="connsiteX3" fmla="*/ 1226843 w 1284102"/>
              <a:gd name="connsiteY3" fmla="*/ 990600 h 1010345"/>
              <a:gd name="connsiteX4" fmla="*/ 1239543 w 1284102"/>
              <a:gd name="connsiteY4" fmla="*/ 971550 h 1010345"/>
              <a:gd name="connsiteX5" fmla="*/ 1277643 w 1284102"/>
              <a:gd name="connsiteY5" fmla="*/ 933450 h 1010345"/>
              <a:gd name="connsiteX6" fmla="*/ 1277643 w 1284102"/>
              <a:gd name="connsiteY6" fmla="*/ 889000 h 1010345"/>
              <a:gd name="connsiteX7" fmla="*/ 1271293 w 1284102"/>
              <a:gd name="connsiteY7" fmla="*/ 869950 h 1010345"/>
              <a:gd name="connsiteX8" fmla="*/ 1252243 w 1284102"/>
              <a:gd name="connsiteY8" fmla="*/ 863600 h 1010345"/>
              <a:gd name="connsiteX9" fmla="*/ 1226843 w 1284102"/>
              <a:gd name="connsiteY9" fmla="*/ 850900 h 1010345"/>
              <a:gd name="connsiteX10" fmla="*/ 1207793 w 1284102"/>
              <a:gd name="connsiteY10" fmla="*/ 838200 h 1010345"/>
              <a:gd name="connsiteX11" fmla="*/ 1169693 w 1284102"/>
              <a:gd name="connsiteY11" fmla="*/ 825500 h 1010345"/>
              <a:gd name="connsiteX12" fmla="*/ 1150643 w 1284102"/>
              <a:gd name="connsiteY12" fmla="*/ 819150 h 1010345"/>
              <a:gd name="connsiteX13" fmla="*/ 1182393 w 1284102"/>
              <a:gd name="connsiteY13" fmla="*/ 774700 h 1010345"/>
              <a:gd name="connsiteX14" fmla="*/ 1195093 w 1284102"/>
              <a:gd name="connsiteY14" fmla="*/ 736600 h 1010345"/>
              <a:gd name="connsiteX15" fmla="*/ 1169693 w 1284102"/>
              <a:gd name="connsiteY15" fmla="*/ 666750 h 1010345"/>
              <a:gd name="connsiteX16" fmla="*/ 1144293 w 1284102"/>
              <a:gd name="connsiteY16" fmla="*/ 660400 h 1010345"/>
              <a:gd name="connsiteX17" fmla="*/ 1125243 w 1284102"/>
              <a:gd name="connsiteY17" fmla="*/ 647700 h 1010345"/>
              <a:gd name="connsiteX18" fmla="*/ 1106193 w 1284102"/>
              <a:gd name="connsiteY18" fmla="*/ 641350 h 1010345"/>
              <a:gd name="connsiteX19" fmla="*/ 1125243 w 1284102"/>
              <a:gd name="connsiteY19" fmla="*/ 622300 h 1010345"/>
              <a:gd name="connsiteX20" fmla="*/ 1156993 w 1284102"/>
              <a:gd name="connsiteY20" fmla="*/ 577850 h 1010345"/>
              <a:gd name="connsiteX21" fmla="*/ 1163343 w 1284102"/>
              <a:gd name="connsiteY21" fmla="*/ 558800 h 1010345"/>
              <a:gd name="connsiteX22" fmla="*/ 1169693 w 1284102"/>
              <a:gd name="connsiteY22" fmla="*/ 533400 h 1010345"/>
              <a:gd name="connsiteX23" fmla="*/ 1182393 w 1284102"/>
              <a:gd name="connsiteY23" fmla="*/ 514350 h 1010345"/>
              <a:gd name="connsiteX24" fmla="*/ 1156993 w 1284102"/>
              <a:gd name="connsiteY24" fmla="*/ 412750 h 1010345"/>
              <a:gd name="connsiteX25" fmla="*/ 1137943 w 1284102"/>
              <a:gd name="connsiteY25" fmla="*/ 400050 h 1010345"/>
              <a:gd name="connsiteX26" fmla="*/ 1112543 w 1284102"/>
              <a:gd name="connsiteY26" fmla="*/ 330200 h 1010345"/>
              <a:gd name="connsiteX27" fmla="*/ 1106193 w 1284102"/>
              <a:gd name="connsiteY27" fmla="*/ 311150 h 1010345"/>
              <a:gd name="connsiteX28" fmla="*/ 1061743 w 1284102"/>
              <a:gd name="connsiteY28" fmla="*/ 292100 h 1010345"/>
              <a:gd name="connsiteX29" fmla="*/ 1042693 w 1284102"/>
              <a:gd name="connsiteY29" fmla="*/ 279400 h 1010345"/>
              <a:gd name="connsiteX30" fmla="*/ 1023643 w 1284102"/>
              <a:gd name="connsiteY30" fmla="*/ 273050 h 1010345"/>
              <a:gd name="connsiteX31" fmla="*/ 1042693 w 1284102"/>
              <a:gd name="connsiteY31" fmla="*/ 254000 h 1010345"/>
              <a:gd name="connsiteX32" fmla="*/ 1049043 w 1284102"/>
              <a:gd name="connsiteY32" fmla="*/ 171450 h 1010345"/>
              <a:gd name="connsiteX33" fmla="*/ 1023643 w 1284102"/>
              <a:gd name="connsiteY33" fmla="*/ 152400 h 1010345"/>
              <a:gd name="connsiteX34" fmla="*/ 1010943 w 1284102"/>
              <a:gd name="connsiteY34" fmla="*/ 133350 h 1010345"/>
              <a:gd name="connsiteX35" fmla="*/ 991893 w 1284102"/>
              <a:gd name="connsiteY35" fmla="*/ 120650 h 1010345"/>
              <a:gd name="connsiteX36" fmla="*/ 972843 w 1284102"/>
              <a:gd name="connsiteY36" fmla="*/ 101600 h 1010345"/>
              <a:gd name="connsiteX37" fmla="*/ 934743 w 1284102"/>
              <a:gd name="connsiteY37" fmla="*/ 82550 h 1010345"/>
              <a:gd name="connsiteX38" fmla="*/ 845843 w 1284102"/>
              <a:gd name="connsiteY38" fmla="*/ 88900 h 1010345"/>
              <a:gd name="connsiteX39" fmla="*/ 826793 w 1284102"/>
              <a:gd name="connsiteY39" fmla="*/ 107950 h 1010345"/>
              <a:gd name="connsiteX40" fmla="*/ 814093 w 1284102"/>
              <a:gd name="connsiteY40" fmla="*/ 146050 h 1010345"/>
              <a:gd name="connsiteX41" fmla="*/ 820443 w 1284102"/>
              <a:gd name="connsiteY41" fmla="*/ 107950 h 1010345"/>
              <a:gd name="connsiteX42" fmla="*/ 814093 w 1284102"/>
              <a:gd name="connsiteY42" fmla="*/ 50800 h 1010345"/>
              <a:gd name="connsiteX43" fmla="*/ 795043 w 1284102"/>
              <a:gd name="connsiteY43" fmla="*/ 31750 h 1010345"/>
              <a:gd name="connsiteX44" fmla="*/ 737893 w 1284102"/>
              <a:gd name="connsiteY44" fmla="*/ 0 h 1010345"/>
              <a:gd name="connsiteX45" fmla="*/ 661693 w 1284102"/>
              <a:gd name="connsiteY45" fmla="*/ 6350 h 1010345"/>
              <a:gd name="connsiteX46" fmla="*/ 655343 w 1284102"/>
              <a:gd name="connsiteY46" fmla="*/ 25400 h 1010345"/>
              <a:gd name="connsiteX47" fmla="*/ 629943 w 1284102"/>
              <a:gd name="connsiteY47" fmla="*/ 63500 h 1010345"/>
              <a:gd name="connsiteX48" fmla="*/ 623593 w 1284102"/>
              <a:gd name="connsiteY48" fmla="*/ 82550 h 1010345"/>
              <a:gd name="connsiteX49" fmla="*/ 604543 w 1284102"/>
              <a:gd name="connsiteY49" fmla="*/ 95250 h 1010345"/>
              <a:gd name="connsiteX50" fmla="*/ 572793 w 1284102"/>
              <a:gd name="connsiteY50" fmla="*/ 88900 h 1010345"/>
              <a:gd name="connsiteX51" fmla="*/ 541043 w 1284102"/>
              <a:gd name="connsiteY51" fmla="*/ 50800 h 1010345"/>
              <a:gd name="connsiteX52" fmla="*/ 502943 w 1284102"/>
              <a:gd name="connsiteY52" fmla="*/ 19050 h 1010345"/>
              <a:gd name="connsiteX53" fmla="*/ 331493 w 1284102"/>
              <a:gd name="connsiteY53" fmla="*/ 57150 h 1010345"/>
              <a:gd name="connsiteX54" fmla="*/ 312443 w 1284102"/>
              <a:gd name="connsiteY54" fmla="*/ 82550 h 1010345"/>
              <a:gd name="connsiteX55" fmla="*/ 306093 w 1284102"/>
              <a:gd name="connsiteY55" fmla="*/ 107950 h 1010345"/>
              <a:gd name="connsiteX56" fmla="*/ 261643 w 1284102"/>
              <a:gd name="connsiteY56" fmla="*/ 152400 h 1010345"/>
              <a:gd name="connsiteX57" fmla="*/ 229893 w 1284102"/>
              <a:gd name="connsiteY57" fmla="*/ 165100 h 1010345"/>
              <a:gd name="connsiteX58" fmla="*/ 210843 w 1284102"/>
              <a:gd name="connsiteY58" fmla="*/ 184150 h 1010345"/>
              <a:gd name="connsiteX59" fmla="*/ 248943 w 1284102"/>
              <a:gd name="connsiteY59" fmla="*/ 209550 h 1010345"/>
              <a:gd name="connsiteX60" fmla="*/ 312443 w 1284102"/>
              <a:gd name="connsiteY60" fmla="*/ 228600 h 1010345"/>
              <a:gd name="connsiteX61" fmla="*/ 287043 w 1284102"/>
              <a:gd name="connsiteY61" fmla="*/ 247650 h 1010345"/>
              <a:gd name="connsiteX62" fmla="*/ 191793 w 1284102"/>
              <a:gd name="connsiteY62" fmla="*/ 260350 h 1010345"/>
              <a:gd name="connsiteX63" fmla="*/ 147343 w 1284102"/>
              <a:gd name="connsiteY63" fmla="*/ 266700 h 1010345"/>
              <a:gd name="connsiteX64" fmla="*/ 128293 w 1284102"/>
              <a:gd name="connsiteY64" fmla="*/ 273050 h 1010345"/>
              <a:gd name="connsiteX65" fmla="*/ 102893 w 1284102"/>
              <a:gd name="connsiteY65" fmla="*/ 279400 h 1010345"/>
              <a:gd name="connsiteX66" fmla="*/ 90193 w 1284102"/>
              <a:gd name="connsiteY66" fmla="*/ 298450 h 1010345"/>
              <a:gd name="connsiteX67" fmla="*/ 102893 w 1284102"/>
              <a:gd name="connsiteY67" fmla="*/ 323850 h 1010345"/>
              <a:gd name="connsiteX68" fmla="*/ 147343 w 1284102"/>
              <a:gd name="connsiteY68" fmla="*/ 349250 h 1010345"/>
              <a:gd name="connsiteX69" fmla="*/ 172743 w 1284102"/>
              <a:gd name="connsiteY69" fmla="*/ 355600 h 1010345"/>
              <a:gd name="connsiteX70" fmla="*/ 223543 w 1284102"/>
              <a:gd name="connsiteY70" fmla="*/ 381000 h 1010345"/>
              <a:gd name="connsiteX71" fmla="*/ 261643 w 1284102"/>
              <a:gd name="connsiteY71" fmla="*/ 393700 h 1010345"/>
              <a:gd name="connsiteX72" fmla="*/ 236243 w 1284102"/>
              <a:gd name="connsiteY72" fmla="*/ 406400 h 1010345"/>
              <a:gd name="connsiteX73" fmla="*/ 198143 w 1284102"/>
              <a:gd name="connsiteY73" fmla="*/ 419100 h 1010345"/>
              <a:gd name="connsiteX74" fmla="*/ 134643 w 1284102"/>
              <a:gd name="connsiteY74" fmla="*/ 444500 h 1010345"/>
              <a:gd name="connsiteX75" fmla="*/ 128293 w 1284102"/>
              <a:gd name="connsiteY75" fmla="*/ 596900 h 1010345"/>
              <a:gd name="connsiteX76" fmla="*/ 179093 w 1284102"/>
              <a:gd name="connsiteY76" fmla="*/ 615950 h 1010345"/>
              <a:gd name="connsiteX77" fmla="*/ 90193 w 1284102"/>
              <a:gd name="connsiteY77" fmla="*/ 635000 h 1010345"/>
              <a:gd name="connsiteX78" fmla="*/ 33043 w 1284102"/>
              <a:gd name="connsiteY78" fmla="*/ 654050 h 1010345"/>
              <a:gd name="connsiteX79" fmla="*/ 13993 w 1284102"/>
              <a:gd name="connsiteY79" fmla="*/ 666750 h 1010345"/>
              <a:gd name="connsiteX80" fmla="*/ 7643 w 1284102"/>
              <a:gd name="connsiteY80" fmla="*/ 692150 h 1010345"/>
              <a:gd name="connsiteX81" fmla="*/ 33043 w 1284102"/>
              <a:gd name="connsiteY81" fmla="*/ 749300 h 1010345"/>
              <a:gd name="connsiteX82" fmla="*/ 96543 w 1284102"/>
              <a:gd name="connsiteY82" fmla="*/ 768350 h 1010345"/>
              <a:gd name="connsiteX83" fmla="*/ 115593 w 1284102"/>
              <a:gd name="connsiteY83" fmla="*/ 781050 h 1010345"/>
              <a:gd name="connsiteX84" fmla="*/ 96543 w 1284102"/>
              <a:gd name="connsiteY84" fmla="*/ 787400 h 1010345"/>
              <a:gd name="connsiteX85" fmla="*/ 58443 w 1284102"/>
              <a:gd name="connsiteY85" fmla="*/ 793750 h 1010345"/>
              <a:gd name="connsiteX86" fmla="*/ 33043 w 1284102"/>
              <a:gd name="connsiteY86" fmla="*/ 800100 h 1010345"/>
              <a:gd name="connsiteX87" fmla="*/ 13993 w 1284102"/>
              <a:gd name="connsiteY87" fmla="*/ 812800 h 1010345"/>
              <a:gd name="connsiteX88" fmla="*/ 13993 w 1284102"/>
              <a:gd name="connsiteY88" fmla="*/ 920750 h 1010345"/>
              <a:gd name="connsiteX89" fmla="*/ 20343 w 1284102"/>
              <a:gd name="connsiteY89" fmla="*/ 946150 h 1010345"/>
              <a:gd name="connsiteX90" fmla="*/ 39393 w 1284102"/>
              <a:gd name="connsiteY90" fmla="*/ 952500 h 1010345"/>
              <a:gd name="connsiteX91" fmla="*/ 64793 w 1284102"/>
              <a:gd name="connsiteY91" fmla="*/ 958850 h 1010345"/>
              <a:gd name="connsiteX92" fmla="*/ 109243 w 1284102"/>
              <a:gd name="connsiteY92" fmla="*/ 984250 h 1010345"/>
              <a:gd name="connsiteX93" fmla="*/ 109243 w 1284102"/>
              <a:gd name="connsiteY93" fmla="*/ 1003300 h 1010345"/>
              <a:gd name="connsiteX0" fmla="*/ 109243 w 1284102"/>
              <a:gd name="connsiteY0" fmla="*/ 984250 h 1009692"/>
              <a:gd name="connsiteX1" fmla="*/ 109243 w 1284102"/>
              <a:gd name="connsiteY1" fmla="*/ 1003300 h 1009692"/>
              <a:gd name="connsiteX2" fmla="*/ 1201443 w 1284102"/>
              <a:gd name="connsiteY2" fmla="*/ 1003300 h 1009692"/>
              <a:gd name="connsiteX3" fmla="*/ 1226843 w 1284102"/>
              <a:gd name="connsiteY3" fmla="*/ 990600 h 1009692"/>
              <a:gd name="connsiteX4" fmla="*/ 1239543 w 1284102"/>
              <a:gd name="connsiteY4" fmla="*/ 971550 h 1009692"/>
              <a:gd name="connsiteX5" fmla="*/ 1277643 w 1284102"/>
              <a:gd name="connsiteY5" fmla="*/ 933450 h 1009692"/>
              <a:gd name="connsiteX6" fmla="*/ 1277643 w 1284102"/>
              <a:gd name="connsiteY6" fmla="*/ 889000 h 1009692"/>
              <a:gd name="connsiteX7" fmla="*/ 1271293 w 1284102"/>
              <a:gd name="connsiteY7" fmla="*/ 869950 h 1009692"/>
              <a:gd name="connsiteX8" fmla="*/ 1252243 w 1284102"/>
              <a:gd name="connsiteY8" fmla="*/ 863600 h 1009692"/>
              <a:gd name="connsiteX9" fmla="*/ 1226843 w 1284102"/>
              <a:gd name="connsiteY9" fmla="*/ 850900 h 1009692"/>
              <a:gd name="connsiteX10" fmla="*/ 1207793 w 1284102"/>
              <a:gd name="connsiteY10" fmla="*/ 838200 h 1009692"/>
              <a:gd name="connsiteX11" fmla="*/ 1169693 w 1284102"/>
              <a:gd name="connsiteY11" fmla="*/ 825500 h 1009692"/>
              <a:gd name="connsiteX12" fmla="*/ 1150643 w 1284102"/>
              <a:gd name="connsiteY12" fmla="*/ 819150 h 1009692"/>
              <a:gd name="connsiteX13" fmla="*/ 1182393 w 1284102"/>
              <a:gd name="connsiteY13" fmla="*/ 774700 h 1009692"/>
              <a:gd name="connsiteX14" fmla="*/ 1195093 w 1284102"/>
              <a:gd name="connsiteY14" fmla="*/ 736600 h 1009692"/>
              <a:gd name="connsiteX15" fmla="*/ 1169693 w 1284102"/>
              <a:gd name="connsiteY15" fmla="*/ 666750 h 1009692"/>
              <a:gd name="connsiteX16" fmla="*/ 1144293 w 1284102"/>
              <a:gd name="connsiteY16" fmla="*/ 660400 h 1009692"/>
              <a:gd name="connsiteX17" fmla="*/ 1125243 w 1284102"/>
              <a:gd name="connsiteY17" fmla="*/ 647700 h 1009692"/>
              <a:gd name="connsiteX18" fmla="*/ 1106193 w 1284102"/>
              <a:gd name="connsiteY18" fmla="*/ 641350 h 1009692"/>
              <a:gd name="connsiteX19" fmla="*/ 1125243 w 1284102"/>
              <a:gd name="connsiteY19" fmla="*/ 622300 h 1009692"/>
              <a:gd name="connsiteX20" fmla="*/ 1156993 w 1284102"/>
              <a:gd name="connsiteY20" fmla="*/ 577850 h 1009692"/>
              <a:gd name="connsiteX21" fmla="*/ 1163343 w 1284102"/>
              <a:gd name="connsiteY21" fmla="*/ 558800 h 1009692"/>
              <a:gd name="connsiteX22" fmla="*/ 1169693 w 1284102"/>
              <a:gd name="connsiteY22" fmla="*/ 533400 h 1009692"/>
              <a:gd name="connsiteX23" fmla="*/ 1182393 w 1284102"/>
              <a:gd name="connsiteY23" fmla="*/ 514350 h 1009692"/>
              <a:gd name="connsiteX24" fmla="*/ 1156993 w 1284102"/>
              <a:gd name="connsiteY24" fmla="*/ 412750 h 1009692"/>
              <a:gd name="connsiteX25" fmla="*/ 1137943 w 1284102"/>
              <a:gd name="connsiteY25" fmla="*/ 400050 h 1009692"/>
              <a:gd name="connsiteX26" fmla="*/ 1112543 w 1284102"/>
              <a:gd name="connsiteY26" fmla="*/ 330200 h 1009692"/>
              <a:gd name="connsiteX27" fmla="*/ 1106193 w 1284102"/>
              <a:gd name="connsiteY27" fmla="*/ 311150 h 1009692"/>
              <a:gd name="connsiteX28" fmla="*/ 1061743 w 1284102"/>
              <a:gd name="connsiteY28" fmla="*/ 292100 h 1009692"/>
              <a:gd name="connsiteX29" fmla="*/ 1042693 w 1284102"/>
              <a:gd name="connsiteY29" fmla="*/ 279400 h 1009692"/>
              <a:gd name="connsiteX30" fmla="*/ 1023643 w 1284102"/>
              <a:gd name="connsiteY30" fmla="*/ 273050 h 1009692"/>
              <a:gd name="connsiteX31" fmla="*/ 1042693 w 1284102"/>
              <a:gd name="connsiteY31" fmla="*/ 254000 h 1009692"/>
              <a:gd name="connsiteX32" fmla="*/ 1049043 w 1284102"/>
              <a:gd name="connsiteY32" fmla="*/ 171450 h 1009692"/>
              <a:gd name="connsiteX33" fmla="*/ 1023643 w 1284102"/>
              <a:gd name="connsiteY33" fmla="*/ 152400 h 1009692"/>
              <a:gd name="connsiteX34" fmla="*/ 1010943 w 1284102"/>
              <a:gd name="connsiteY34" fmla="*/ 133350 h 1009692"/>
              <a:gd name="connsiteX35" fmla="*/ 991893 w 1284102"/>
              <a:gd name="connsiteY35" fmla="*/ 120650 h 1009692"/>
              <a:gd name="connsiteX36" fmla="*/ 972843 w 1284102"/>
              <a:gd name="connsiteY36" fmla="*/ 101600 h 1009692"/>
              <a:gd name="connsiteX37" fmla="*/ 934743 w 1284102"/>
              <a:gd name="connsiteY37" fmla="*/ 82550 h 1009692"/>
              <a:gd name="connsiteX38" fmla="*/ 845843 w 1284102"/>
              <a:gd name="connsiteY38" fmla="*/ 88900 h 1009692"/>
              <a:gd name="connsiteX39" fmla="*/ 826793 w 1284102"/>
              <a:gd name="connsiteY39" fmla="*/ 107950 h 1009692"/>
              <a:gd name="connsiteX40" fmla="*/ 814093 w 1284102"/>
              <a:gd name="connsiteY40" fmla="*/ 146050 h 1009692"/>
              <a:gd name="connsiteX41" fmla="*/ 820443 w 1284102"/>
              <a:gd name="connsiteY41" fmla="*/ 107950 h 1009692"/>
              <a:gd name="connsiteX42" fmla="*/ 814093 w 1284102"/>
              <a:gd name="connsiteY42" fmla="*/ 50800 h 1009692"/>
              <a:gd name="connsiteX43" fmla="*/ 795043 w 1284102"/>
              <a:gd name="connsiteY43" fmla="*/ 31750 h 1009692"/>
              <a:gd name="connsiteX44" fmla="*/ 737893 w 1284102"/>
              <a:gd name="connsiteY44" fmla="*/ 0 h 1009692"/>
              <a:gd name="connsiteX45" fmla="*/ 661693 w 1284102"/>
              <a:gd name="connsiteY45" fmla="*/ 6350 h 1009692"/>
              <a:gd name="connsiteX46" fmla="*/ 655343 w 1284102"/>
              <a:gd name="connsiteY46" fmla="*/ 25400 h 1009692"/>
              <a:gd name="connsiteX47" fmla="*/ 629943 w 1284102"/>
              <a:gd name="connsiteY47" fmla="*/ 63500 h 1009692"/>
              <a:gd name="connsiteX48" fmla="*/ 623593 w 1284102"/>
              <a:gd name="connsiteY48" fmla="*/ 82550 h 1009692"/>
              <a:gd name="connsiteX49" fmla="*/ 604543 w 1284102"/>
              <a:gd name="connsiteY49" fmla="*/ 95250 h 1009692"/>
              <a:gd name="connsiteX50" fmla="*/ 572793 w 1284102"/>
              <a:gd name="connsiteY50" fmla="*/ 88900 h 1009692"/>
              <a:gd name="connsiteX51" fmla="*/ 541043 w 1284102"/>
              <a:gd name="connsiteY51" fmla="*/ 50800 h 1009692"/>
              <a:gd name="connsiteX52" fmla="*/ 502943 w 1284102"/>
              <a:gd name="connsiteY52" fmla="*/ 19050 h 1009692"/>
              <a:gd name="connsiteX53" fmla="*/ 331493 w 1284102"/>
              <a:gd name="connsiteY53" fmla="*/ 57150 h 1009692"/>
              <a:gd name="connsiteX54" fmla="*/ 312443 w 1284102"/>
              <a:gd name="connsiteY54" fmla="*/ 82550 h 1009692"/>
              <a:gd name="connsiteX55" fmla="*/ 306093 w 1284102"/>
              <a:gd name="connsiteY55" fmla="*/ 107950 h 1009692"/>
              <a:gd name="connsiteX56" fmla="*/ 261643 w 1284102"/>
              <a:gd name="connsiteY56" fmla="*/ 152400 h 1009692"/>
              <a:gd name="connsiteX57" fmla="*/ 229893 w 1284102"/>
              <a:gd name="connsiteY57" fmla="*/ 165100 h 1009692"/>
              <a:gd name="connsiteX58" fmla="*/ 210843 w 1284102"/>
              <a:gd name="connsiteY58" fmla="*/ 184150 h 1009692"/>
              <a:gd name="connsiteX59" fmla="*/ 248943 w 1284102"/>
              <a:gd name="connsiteY59" fmla="*/ 209550 h 1009692"/>
              <a:gd name="connsiteX60" fmla="*/ 312443 w 1284102"/>
              <a:gd name="connsiteY60" fmla="*/ 228600 h 1009692"/>
              <a:gd name="connsiteX61" fmla="*/ 287043 w 1284102"/>
              <a:gd name="connsiteY61" fmla="*/ 247650 h 1009692"/>
              <a:gd name="connsiteX62" fmla="*/ 191793 w 1284102"/>
              <a:gd name="connsiteY62" fmla="*/ 260350 h 1009692"/>
              <a:gd name="connsiteX63" fmla="*/ 147343 w 1284102"/>
              <a:gd name="connsiteY63" fmla="*/ 266700 h 1009692"/>
              <a:gd name="connsiteX64" fmla="*/ 128293 w 1284102"/>
              <a:gd name="connsiteY64" fmla="*/ 273050 h 1009692"/>
              <a:gd name="connsiteX65" fmla="*/ 102893 w 1284102"/>
              <a:gd name="connsiteY65" fmla="*/ 279400 h 1009692"/>
              <a:gd name="connsiteX66" fmla="*/ 90193 w 1284102"/>
              <a:gd name="connsiteY66" fmla="*/ 298450 h 1009692"/>
              <a:gd name="connsiteX67" fmla="*/ 102893 w 1284102"/>
              <a:gd name="connsiteY67" fmla="*/ 323850 h 1009692"/>
              <a:gd name="connsiteX68" fmla="*/ 147343 w 1284102"/>
              <a:gd name="connsiteY68" fmla="*/ 349250 h 1009692"/>
              <a:gd name="connsiteX69" fmla="*/ 172743 w 1284102"/>
              <a:gd name="connsiteY69" fmla="*/ 355600 h 1009692"/>
              <a:gd name="connsiteX70" fmla="*/ 223543 w 1284102"/>
              <a:gd name="connsiteY70" fmla="*/ 381000 h 1009692"/>
              <a:gd name="connsiteX71" fmla="*/ 261643 w 1284102"/>
              <a:gd name="connsiteY71" fmla="*/ 393700 h 1009692"/>
              <a:gd name="connsiteX72" fmla="*/ 236243 w 1284102"/>
              <a:gd name="connsiteY72" fmla="*/ 406400 h 1009692"/>
              <a:gd name="connsiteX73" fmla="*/ 198143 w 1284102"/>
              <a:gd name="connsiteY73" fmla="*/ 419100 h 1009692"/>
              <a:gd name="connsiteX74" fmla="*/ 134643 w 1284102"/>
              <a:gd name="connsiteY74" fmla="*/ 444500 h 1009692"/>
              <a:gd name="connsiteX75" fmla="*/ 128293 w 1284102"/>
              <a:gd name="connsiteY75" fmla="*/ 596900 h 1009692"/>
              <a:gd name="connsiteX76" fmla="*/ 179093 w 1284102"/>
              <a:gd name="connsiteY76" fmla="*/ 615950 h 1009692"/>
              <a:gd name="connsiteX77" fmla="*/ 90193 w 1284102"/>
              <a:gd name="connsiteY77" fmla="*/ 635000 h 1009692"/>
              <a:gd name="connsiteX78" fmla="*/ 33043 w 1284102"/>
              <a:gd name="connsiteY78" fmla="*/ 654050 h 1009692"/>
              <a:gd name="connsiteX79" fmla="*/ 13993 w 1284102"/>
              <a:gd name="connsiteY79" fmla="*/ 666750 h 1009692"/>
              <a:gd name="connsiteX80" fmla="*/ 7643 w 1284102"/>
              <a:gd name="connsiteY80" fmla="*/ 692150 h 1009692"/>
              <a:gd name="connsiteX81" fmla="*/ 33043 w 1284102"/>
              <a:gd name="connsiteY81" fmla="*/ 749300 h 1009692"/>
              <a:gd name="connsiteX82" fmla="*/ 96543 w 1284102"/>
              <a:gd name="connsiteY82" fmla="*/ 768350 h 1009692"/>
              <a:gd name="connsiteX83" fmla="*/ 115593 w 1284102"/>
              <a:gd name="connsiteY83" fmla="*/ 781050 h 1009692"/>
              <a:gd name="connsiteX84" fmla="*/ 96543 w 1284102"/>
              <a:gd name="connsiteY84" fmla="*/ 787400 h 1009692"/>
              <a:gd name="connsiteX85" fmla="*/ 58443 w 1284102"/>
              <a:gd name="connsiteY85" fmla="*/ 793750 h 1009692"/>
              <a:gd name="connsiteX86" fmla="*/ 33043 w 1284102"/>
              <a:gd name="connsiteY86" fmla="*/ 800100 h 1009692"/>
              <a:gd name="connsiteX87" fmla="*/ 13993 w 1284102"/>
              <a:gd name="connsiteY87" fmla="*/ 812800 h 1009692"/>
              <a:gd name="connsiteX88" fmla="*/ 13993 w 1284102"/>
              <a:gd name="connsiteY88" fmla="*/ 920750 h 1009692"/>
              <a:gd name="connsiteX89" fmla="*/ 20343 w 1284102"/>
              <a:gd name="connsiteY89" fmla="*/ 946150 h 1009692"/>
              <a:gd name="connsiteX90" fmla="*/ 39393 w 1284102"/>
              <a:gd name="connsiteY90" fmla="*/ 952500 h 1009692"/>
              <a:gd name="connsiteX91" fmla="*/ 64793 w 1284102"/>
              <a:gd name="connsiteY91" fmla="*/ 958850 h 1009692"/>
              <a:gd name="connsiteX92" fmla="*/ 109243 w 1284102"/>
              <a:gd name="connsiteY92" fmla="*/ 984250 h 1009692"/>
              <a:gd name="connsiteX0" fmla="*/ 109243 w 1284102"/>
              <a:gd name="connsiteY0" fmla="*/ 984250 h 1081677"/>
              <a:gd name="connsiteX1" fmla="*/ 109243 w 1284102"/>
              <a:gd name="connsiteY1" fmla="*/ 1003300 h 1081677"/>
              <a:gd name="connsiteX2" fmla="*/ 1201443 w 1284102"/>
              <a:gd name="connsiteY2" fmla="*/ 1003300 h 1081677"/>
              <a:gd name="connsiteX3" fmla="*/ 1226843 w 1284102"/>
              <a:gd name="connsiteY3" fmla="*/ 990600 h 1081677"/>
              <a:gd name="connsiteX4" fmla="*/ 1239543 w 1284102"/>
              <a:gd name="connsiteY4" fmla="*/ 971550 h 1081677"/>
              <a:gd name="connsiteX5" fmla="*/ 1277643 w 1284102"/>
              <a:gd name="connsiteY5" fmla="*/ 933450 h 1081677"/>
              <a:gd name="connsiteX6" fmla="*/ 1277643 w 1284102"/>
              <a:gd name="connsiteY6" fmla="*/ 889000 h 1081677"/>
              <a:gd name="connsiteX7" fmla="*/ 1271293 w 1284102"/>
              <a:gd name="connsiteY7" fmla="*/ 869950 h 1081677"/>
              <a:gd name="connsiteX8" fmla="*/ 1252243 w 1284102"/>
              <a:gd name="connsiteY8" fmla="*/ 863600 h 1081677"/>
              <a:gd name="connsiteX9" fmla="*/ 1226843 w 1284102"/>
              <a:gd name="connsiteY9" fmla="*/ 850900 h 1081677"/>
              <a:gd name="connsiteX10" fmla="*/ 1207793 w 1284102"/>
              <a:gd name="connsiteY10" fmla="*/ 838200 h 1081677"/>
              <a:gd name="connsiteX11" fmla="*/ 1169693 w 1284102"/>
              <a:gd name="connsiteY11" fmla="*/ 825500 h 1081677"/>
              <a:gd name="connsiteX12" fmla="*/ 1150643 w 1284102"/>
              <a:gd name="connsiteY12" fmla="*/ 819150 h 1081677"/>
              <a:gd name="connsiteX13" fmla="*/ 1182393 w 1284102"/>
              <a:gd name="connsiteY13" fmla="*/ 774700 h 1081677"/>
              <a:gd name="connsiteX14" fmla="*/ 1195093 w 1284102"/>
              <a:gd name="connsiteY14" fmla="*/ 736600 h 1081677"/>
              <a:gd name="connsiteX15" fmla="*/ 1169693 w 1284102"/>
              <a:gd name="connsiteY15" fmla="*/ 666750 h 1081677"/>
              <a:gd name="connsiteX16" fmla="*/ 1144293 w 1284102"/>
              <a:gd name="connsiteY16" fmla="*/ 660400 h 1081677"/>
              <a:gd name="connsiteX17" fmla="*/ 1125243 w 1284102"/>
              <a:gd name="connsiteY17" fmla="*/ 647700 h 1081677"/>
              <a:gd name="connsiteX18" fmla="*/ 1106193 w 1284102"/>
              <a:gd name="connsiteY18" fmla="*/ 641350 h 1081677"/>
              <a:gd name="connsiteX19" fmla="*/ 1125243 w 1284102"/>
              <a:gd name="connsiteY19" fmla="*/ 622300 h 1081677"/>
              <a:gd name="connsiteX20" fmla="*/ 1156993 w 1284102"/>
              <a:gd name="connsiteY20" fmla="*/ 577850 h 1081677"/>
              <a:gd name="connsiteX21" fmla="*/ 1163343 w 1284102"/>
              <a:gd name="connsiteY21" fmla="*/ 558800 h 1081677"/>
              <a:gd name="connsiteX22" fmla="*/ 1169693 w 1284102"/>
              <a:gd name="connsiteY22" fmla="*/ 533400 h 1081677"/>
              <a:gd name="connsiteX23" fmla="*/ 1182393 w 1284102"/>
              <a:gd name="connsiteY23" fmla="*/ 514350 h 1081677"/>
              <a:gd name="connsiteX24" fmla="*/ 1156993 w 1284102"/>
              <a:gd name="connsiteY24" fmla="*/ 412750 h 1081677"/>
              <a:gd name="connsiteX25" fmla="*/ 1137943 w 1284102"/>
              <a:gd name="connsiteY25" fmla="*/ 400050 h 1081677"/>
              <a:gd name="connsiteX26" fmla="*/ 1112543 w 1284102"/>
              <a:gd name="connsiteY26" fmla="*/ 330200 h 1081677"/>
              <a:gd name="connsiteX27" fmla="*/ 1106193 w 1284102"/>
              <a:gd name="connsiteY27" fmla="*/ 311150 h 1081677"/>
              <a:gd name="connsiteX28" fmla="*/ 1061743 w 1284102"/>
              <a:gd name="connsiteY28" fmla="*/ 292100 h 1081677"/>
              <a:gd name="connsiteX29" fmla="*/ 1042693 w 1284102"/>
              <a:gd name="connsiteY29" fmla="*/ 279400 h 1081677"/>
              <a:gd name="connsiteX30" fmla="*/ 1023643 w 1284102"/>
              <a:gd name="connsiteY30" fmla="*/ 273050 h 1081677"/>
              <a:gd name="connsiteX31" fmla="*/ 1042693 w 1284102"/>
              <a:gd name="connsiteY31" fmla="*/ 254000 h 1081677"/>
              <a:gd name="connsiteX32" fmla="*/ 1049043 w 1284102"/>
              <a:gd name="connsiteY32" fmla="*/ 171450 h 1081677"/>
              <a:gd name="connsiteX33" fmla="*/ 1023643 w 1284102"/>
              <a:gd name="connsiteY33" fmla="*/ 152400 h 1081677"/>
              <a:gd name="connsiteX34" fmla="*/ 1010943 w 1284102"/>
              <a:gd name="connsiteY34" fmla="*/ 133350 h 1081677"/>
              <a:gd name="connsiteX35" fmla="*/ 991893 w 1284102"/>
              <a:gd name="connsiteY35" fmla="*/ 120650 h 1081677"/>
              <a:gd name="connsiteX36" fmla="*/ 972843 w 1284102"/>
              <a:gd name="connsiteY36" fmla="*/ 101600 h 1081677"/>
              <a:gd name="connsiteX37" fmla="*/ 934743 w 1284102"/>
              <a:gd name="connsiteY37" fmla="*/ 82550 h 1081677"/>
              <a:gd name="connsiteX38" fmla="*/ 845843 w 1284102"/>
              <a:gd name="connsiteY38" fmla="*/ 88900 h 1081677"/>
              <a:gd name="connsiteX39" fmla="*/ 826793 w 1284102"/>
              <a:gd name="connsiteY39" fmla="*/ 107950 h 1081677"/>
              <a:gd name="connsiteX40" fmla="*/ 814093 w 1284102"/>
              <a:gd name="connsiteY40" fmla="*/ 146050 h 1081677"/>
              <a:gd name="connsiteX41" fmla="*/ 820443 w 1284102"/>
              <a:gd name="connsiteY41" fmla="*/ 107950 h 1081677"/>
              <a:gd name="connsiteX42" fmla="*/ 814093 w 1284102"/>
              <a:gd name="connsiteY42" fmla="*/ 50800 h 1081677"/>
              <a:gd name="connsiteX43" fmla="*/ 795043 w 1284102"/>
              <a:gd name="connsiteY43" fmla="*/ 31750 h 1081677"/>
              <a:gd name="connsiteX44" fmla="*/ 737893 w 1284102"/>
              <a:gd name="connsiteY44" fmla="*/ 0 h 1081677"/>
              <a:gd name="connsiteX45" fmla="*/ 661693 w 1284102"/>
              <a:gd name="connsiteY45" fmla="*/ 6350 h 1081677"/>
              <a:gd name="connsiteX46" fmla="*/ 655343 w 1284102"/>
              <a:gd name="connsiteY46" fmla="*/ 25400 h 1081677"/>
              <a:gd name="connsiteX47" fmla="*/ 629943 w 1284102"/>
              <a:gd name="connsiteY47" fmla="*/ 63500 h 1081677"/>
              <a:gd name="connsiteX48" fmla="*/ 623593 w 1284102"/>
              <a:gd name="connsiteY48" fmla="*/ 82550 h 1081677"/>
              <a:gd name="connsiteX49" fmla="*/ 604543 w 1284102"/>
              <a:gd name="connsiteY49" fmla="*/ 95250 h 1081677"/>
              <a:gd name="connsiteX50" fmla="*/ 572793 w 1284102"/>
              <a:gd name="connsiteY50" fmla="*/ 88900 h 1081677"/>
              <a:gd name="connsiteX51" fmla="*/ 541043 w 1284102"/>
              <a:gd name="connsiteY51" fmla="*/ 50800 h 1081677"/>
              <a:gd name="connsiteX52" fmla="*/ 502943 w 1284102"/>
              <a:gd name="connsiteY52" fmla="*/ 19050 h 1081677"/>
              <a:gd name="connsiteX53" fmla="*/ 331493 w 1284102"/>
              <a:gd name="connsiteY53" fmla="*/ 57150 h 1081677"/>
              <a:gd name="connsiteX54" fmla="*/ 312443 w 1284102"/>
              <a:gd name="connsiteY54" fmla="*/ 82550 h 1081677"/>
              <a:gd name="connsiteX55" fmla="*/ 306093 w 1284102"/>
              <a:gd name="connsiteY55" fmla="*/ 107950 h 1081677"/>
              <a:gd name="connsiteX56" fmla="*/ 261643 w 1284102"/>
              <a:gd name="connsiteY56" fmla="*/ 152400 h 1081677"/>
              <a:gd name="connsiteX57" fmla="*/ 229893 w 1284102"/>
              <a:gd name="connsiteY57" fmla="*/ 165100 h 1081677"/>
              <a:gd name="connsiteX58" fmla="*/ 210843 w 1284102"/>
              <a:gd name="connsiteY58" fmla="*/ 184150 h 1081677"/>
              <a:gd name="connsiteX59" fmla="*/ 248943 w 1284102"/>
              <a:gd name="connsiteY59" fmla="*/ 209550 h 1081677"/>
              <a:gd name="connsiteX60" fmla="*/ 312443 w 1284102"/>
              <a:gd name="connsiteY60" fmla="*/ 228600 h 1081677"/>
              <a:gd name="connsiteX61" fmla="*/ 287043 w 1284102"/>
              <a:gd name="connsiteY61" fmla="*/ 247650 h 1081677"/>
              <a:gd name="connsiteX62" fmla="*/ 191793 w 1284102"/>
              <a:gd name="connsiteY62" fmla="*/ 260350 h 1081677"/>
              <a:gd name="connsiteX63" fmla="*/ 147343 w 1284102"/>
              <a:gd name="connsiteY63" fmla="*/ 266700 h 1081677"/>
              <a:gd name="connsiteX64" fmla="*/ 128293 w 1284102"/>
              <a:gd name="connsiteY64" fmla="*/ 273050 h 1081677"/>
              <a:gd name="connsiteX65" fmla="*/ 102893 w 1284102"/>
              <a:gd name="connsiteY65" fmla="*/ 279400 h 1081677"/>
              <a:gd name="connsiteX66" fmla="*/ 90193 w 1284102"/>
              <a:gd name="connsiteY66" fmla="*/ 298450 h 1081677"/>
              <a:gd name="connsiteX67" fmla="*/ 102893 w 1284102"/>
              <a:gd name="connsiteY67" fmla="*/ 323850 h 1081677"/>
              <a:gd name="connsiteX68" fmla="*/ 147343 w 1284102"/>
              <a:gd name="connsiteY68" fmla="*/ 349250 h 1081677"/>
              <a:gd name="connsiteX69" fmla="*/ 172743 w 1284102"/>
              <a:gd name="connsiteY69" fmla="*/ 355600 h 1081677"/>
              <a:gd name="connsiteX70" fmla="*/ 223543 w 1284102"/>
              <a:gd name="connsiteY70" fmla="*/ 381000 h 1081677"/>
              <a:gd name="connsiteX71" fmla="*/ 261643 w 1284102"/>
              <a:gd name="connsiteY71" fmla="*/ 393700 h 1081677"/>
              <a:gd name="connsiteX72" fmla="*/ 236243 w 1284102"/>
              <a:gd name="connsiteY72" fmla="*/ 406400 h 1081677"/>
              <a:gd name="connsiteX73" fmla="*/ 198143 w 1284102"/>
              <a:gd name="connsiteY73" fmla="*/ 419100 h 1081677"/>
              <a:gd name="connsiteX74" fmla="*/ 134643 w 1284102"/>
              <a:gd name="connsiteY74" fmla="*/ 444500 h 1081677"/>
              <a:gd name="connsiteX75" fmla="*/ 128293 w 1284102"/>
              <a:gd name="connsiteY75" fmla="*/ 596900 h 1081677"/>
              <a:gd name="connsiteX76" fmla="*/ 179093 w 1284102"/>
              <a:gd name="connsiteY76" fmla="*/ 615950 h 1081677"/>
              <a:gd name="connsiteX77" fmla="*/ 90193 w 1284102"/>
              <a:gd name="connsiteY77" fmla="*/ 635000 h 1081677"/>
              <a:gd name="connsiteX78" fmla="*/ 33043 w 1284102"/>
              <a:gd name="connsiteY78" fmla="*/ 654050 h 1081677"/>
              <a:gd name="connsiteX79" fmla="*/ 13993 w 1284102"/>
              <a:gd name="connsiteY79" fmla="*/ 666750 h 1081677"/>
              <a:gd name="connsiteX80" fmla="*/ 7643 w 1284102"/>
              <a:gd name="connsiteY80" fmla="*/ 692150 h 1081677"/>
              <a:gd name="connsiteX81" fmla="*/ 33043 w 1284102"/>
              <a:gd name="connsiteY81" fmla="*/ 749300 h 1081677"/>
              <a:gd name="connsiteX82" fmla="*/ 96543 w 1284102"/>
              <a:gd name="connsiteY82" fmla="*/ 768350 h 1081677"/>
              <a:gd name="connsiteX83" fmla="*/ 115593 w 1284102"/>
              <a:gd name="connsiteY83" fmla="*/ 781050 h 1081677"/>
              <a:gd name="connsiteX84" fmla="*/ 96543 w 1284102"/>
              <a:gd name="connsiteY84" fmla="*/ 787400 h 1081677"/>
              <a:gd name="connsiteX85" fmla="*/ 58443 w 1284102"/>
              <a:gd name="connsiteY85" fmla="*/ 793750 h 1081677"/>
              <a:gd name="connsiteX86" fmla="*/ 33043 w 1284102"/>
              <a:gd name="connsiteY86" fmla="*/ 800100 h 1081677"/>
              <a:gd name="connsiteX87" fmla="*/ 13993 w 1284102"/>
              <a:gd name="connsiteY87" fmla="*/ 812800 h 1081677"/>
              <a:gd name="connsiteX88" fmla="*/ 13993 w 1284102"/>
              <a:gd name="connsiteY88" fmla="*/ 920750 h 1081677"/>
              <a:gd name="connsiteX89" fmla="*/ 20343 w 1284102"/>
              <a:gd name="connsiteY89" fmla="*/ 946150 h 1081677"/>
              <a:gd name="connsiteX90" fmla="*/ 39393 w 1284102"/>
              <a:gd name="connsiteY90" fmla="*/ 952500 h 1081677"/>
              <a:gd name="connsiteX91" fmla="*/ 64793 w 1284102"/>
              <a:gd name="connsiteY91" fmla="*/ 958850 h 1081677"/>
              <a:gd name="connsiteX92" fmla="*/ 109243 w 1284102"/>
              <a:gd name="connsiteY92" fmla="*/ 984250 h 1081677"/>
              <a:gd name="connsiteX0" fmla="*/ 109243 w 1284102"/>
              <a:gd name="connsiteY0" fmla="*/ 984250 h 1011111"/>
              <a:gd name="connsiteX1" fmla="*/ 109243 w 1284102"/>
              <a:gd name="connsiteY1" fmla="*/ 1003300 h 1011111"/>
              <a:gd name="connsiteX2" fmla="*/ 1201443 w 1284102"/>
              <a:gd name="connsiteY2" fmla="*/ 1003300 h 1011111"/>
              <a:gd name="connsiteX3" fmla="*/ 1226843 w 1284102"/>
              <a:gd name="connsiteY3" fmla="*/ 990600 h 1011111"/>
              <a:gd name="connsiteX4" fmla="*/ 1239543 w 1284102"/>
              <a:gd name="connsiteY4" fmla="*/ 971550 h 1011111"/>
              <a:gd name="connsiteX5" fmla="*/ 1277643 w 1284102"/>
              <a:gd name="connsiteY5" fmla="*/ 933450 h 1011111"/>
              <a:gd name="connsiteX6" fmla="*/ 1277643 w 1284102"/>
              <a:gd name="connsiteY6" fmla="*/ 889000 h 1011111"/>
              <a:gd name="connsiteX7" fmla="*/ 1271293 w 1284102"/>
              <a:gd name="connsiteY7" fmla="*/ 869950 h 1011111"/>
              <a:gd name="connsiteX8" fmla="*/ 1252243 w 1284102"/>
              <a:gd name="connsiteY8" fmla="*/ 863600 h 1011111"/>
              <a:gd name="connsiteX9" fmla="*/ 1226843 w 1284102"/>
              <a:gd name="connsiteY9" fmla="*/ 850900 h 1011111"/>
              <a:gd name="connsiteX10" fmla="*/ 1207793 w 1284102"/>
              <a:gd name="connsiteY10" fmla="*/ 838200 h 1011111"/>
              <a:gd name="connsiteX11" fmla="*/ 1169693 w 1284102"/>
              <a:gd name="connsiteY11" fmla="*/ 825500 h 1011111"/>
              <a:gd name="connsiteX12" fmla="*/ 1150643 w 1284102"/>
              <a:gd name="connsiteY12" fmla="*/ 819150 h 1011111"/>
              <a:gd name="connsiteX13" fmla="*/ 1182393 w 1284102"/>
              <a:gd name="connsiteY13" fmla="*/ 774700 h 1011111"/>
              <a:gd name="connsiteX14" fmla="*/ 1195093 w 1284102"/>
              <a:gd name="connsiteY14" fmla="*/ 736600 h 1011111"/>
              <a:gd name="connsiteX15" fmla="*/ 1169693 w 1284102"/>
              <a:gd name="connsiteY15" fmla="*/ 666750 h 1011111"/>
              <a:gd name="connsiteX16" fmla="*/ 1144293 w 1284102"/>
              <a:gd name="connsiteY16" fmla="*/ 660400 h 1011111"/>
              <a:gd name="connsiteX17" fmla="*/ 1125243 w 1284102"/>
              <a:gd name="connsiteY17" fmla="*/ 647700 h 1011111"/>
              <a:gd name="connsiteX18" fmla="*/ 1106193 w 1284102"/>
              <a:gd name="connsiteY18" fmla="*/ 641350 h 1011111"/>
              <a:gd name="connsiteX19" fmla="*/ 1125243 w 1284102"/>
              <a:gd name="connsiteY19" fmla="*/ 622300 h 1011111"/>
              <a:gd name="connsiteX20" fmla="*/ 1156993 w 1284102"/>
              <a:gd name="connsiteY20" fmla="*/ 577850 h 1011111"/>
              <a:gd name="connsiteX21" fmla="*/ 1163343 w 1284102"/>
              <a:gd name="connsiteY21" fmla="*/ 558800 h 1011111"/>
              <a:gd name="connsiteX22" fmla="*/ 1169693 w 1284102"/>
              <a:gd name="connsiteY22" fmla="*/ 533400 h 1011111"/>
              <a:gd name="connsiteX23" fmla="*/ 1182393 w 1284102"/>
              <a:gd name="connsiteY23" fmla="*/ 514350 h 1011111"/>
              <a:gd name="connsiteX24" fmla="*/ 1156993 w 1284102"/>
              <a:gd name="connsiteY24" fmla="*/ 412750 h 1011111"/>
              <a:gd name="connsiteX25" fmla="*/ 1137943 w 1284102"/>
              <a:gd name="connsiteY25" fmla="*/ 400050 h 1011111"/>
              <a:gd name="connsiteX26" fmla="*/ 1112543 w 1284102"/>
              <a:gd name="connsiteY26" fmla="*/ 330200 h 1011111"/>
              <a:gd name="connsiteX27" fmla="*/ 1106193 w 1284102"/>
              <a:gd name="connsiteY27" fmla="*/ 311150 h 1011111"/>
              <a:gd name="connsiteX28" fmla="*/ 1061743 w 1284102"/>
              <a:gd name="connsiteY28" fmla="*/ 292100 h 1011111"/>
              <a:gd name="connsiteX29" fmla="*/ 1042693 w 1284102"/>
              <a:gd name="connsiteY29" fmla="*/ 279400 h 1011111"/>
              <a:gd name="connsiteX30" fmla="*/ 1023643 w 1284102"/>
              <a:gd name="connsiteY30" fmla="*/ 273050 h 1011111"/>
              <a:gd name="connsiteX31" fmla="*/ 1042693 w 1284102"/>
              <a:gd name="connsiteY31" fmla="*/ 254000 h 1011111"/>
              <a:gd name="connsiteX32" fmla="*/ 1049043 w 1284102"/>
              <a:gd name="connsiteY32" fmla="*/ 171450 h 1011111"/>
              <a:gd name="connsiteX33" fmla="*/ 1023643 w 1284102"/>
              <a:gd name="connsiteY33" fmla="*/ 152400 h 1011111"/>
              <a:gd name="connsiteX34" fmla="*/ 1010943 w 1284102"/>
              <a:gd name="connsiteY34" fmla="*/ 133350 h 1011111"/>
              <a:gd name="connsiteX35" fmla="*/ 991893 w 1284102"/>
              <a:gd name="connsiteY35" fmla="*/ 120650 h 1011111"/>
              <a:gd name="connsiteX36" fmla="*/ 972843 w 1284102"/>
              <a:gd name="connsiteY36" fmla="*/ 101600 h 1011111"/>
              <a:gd name="connsiteX37" fmla="*/ 934743 w 1284102"/>
              <a:gd name="connsiteY37" fmla="*/ 82550 h 1011111"/>
              <a:gd name="connsiteX38" fmla="*/ 845843 w 1284102"/>
              <a:gd name="connsiteY38" fmla="*/ 88900 h 1011111"/>
              <a:gd name="connsiteX39" fmla="*/ 826793 w 1284102"/>
              <a:gd name="connsiteY39" fmla="*/ 107950 h 1011111"/>
              <a:gd name="connsiteX40" fmla="*/ 814093 w 1284102"/>
              <a:gd name="connsiteY40" fmla="*/ 146050 h 1011111"/>
              <a:gd name="connsiteX41" fmla="*/ 820443 w 1284102"/>
              <a:gd name="connsiteY41" fmla="*/ 107950 h 1011111"/>
              <a:gd name="connsiteX42" fmla="*/ 814093 w 1284102"/>
              <a:gd name="connsiteY42" fmla="*/ 50800 h 1011111"/>
              <a:gd name="connsiteX43" fmla="*/ 795043 w 1284102"/>
              <a:gd name="connsiteY43" fmla="*/ 31750 h 1011111"/>
              <a:gd name="connsiteX44" fmla="*/ 737893 w 1284102"/>
              <a:gd name="connsiteY44" fmla="*/ 0 h 1011111"/>
              <a:gd name="connsiteX45" fmla="*/ 661693 w 1284102"/>
              <a:gd name="connsiteY45" fmla="*/ 6350 h 1011111"/>
              <a:gd name="connsiteX46" fmla="*/ 655343 w 1284102"/>
              <a:gd name="connsiteY46" fmla="*/ 25400 h 1011111"/>
              <a:gd name="connsiteX47" fmla="*/ 629943 w 1284102"/>
              <a:gd name="connsiteY47" fmla="*/ 63500 h 1011111"/>
              <a:gd name="connsiteX48" fmla="*/ 623593 w 1284102"/>
              <a:gd name="connsiteY48" fmla="*/ 82550 h 1011111"/>
              <a:gd name="connsiteX49" fmla="*/ 604543 w 1284102"/>
              <a:gd name="connsiteY49" fmla="*/ 95250 h 1011111"/>
              <a:gd name="connsiteX50" fmla="*/ 572793 w 1284102"/>
              <a:gd name="connsiteY50" fmla="*/ 88900 h 1011111"/>
              <a:gd name="connsiteX51" fmla="*/ 541043 w 1284102"/>
              <a:gd name="connsiteY51" fmla="*/ 50800 h 1011111"/>
              <a:gd name="connsiteX52" fmla="*/ 502943 w 1284102"/>
              <a:gd name="connsiteY52" fmla="*/ 19050 h 1011111"/>
              <a:gd name="connsiteX53" fmla="*/ 331493 w 1284102"/>
              <a:gd name="connsiteY53" fmla="*/ 57150 h 1011111"/>
              <a:gd name="connsiteX54" fmla="*/ 312443 w 1284102"/>
              <a:gd name="connsiteY54" fmla="*/ 82550 h 1011111"/>
              <a:gd name="connsiteX55" fmla="*/ 306093 w 1284102"/>
              <a:gd name="connsiteY55" fmla="*/ 107950 h 1011111"/>
              <a:gd name="connsiteX56" fmla="*/ 261643 w 1284102"/>
              <a:gd name="connsiteY56" fmla="*/ 152400 h 1011111"/>
              <a:gd name="connsiteX57" fmla="*/ 229893 w 1284102"/>
              <a:gd name="connsiteY57" fmla="*/ 165100 h 1011111"/>
              <a:gd name="connsiteX58" fmla="*/ 210843 w 1284102"/>
              <a:gd name="connsiteY58" fmla="*/ 184150 h 1011111"/>
              <a:gd name="connsiteX59" fmla="*/ 248943 w 1284102"/>
              <a:gd name="connsiteY59" fmla="*/ 209550 h 1011111"/>
              <a:gd name="connsiteX60" fmla="*/ 312443 w 1284102"/>
              <a:gd name="connsiteY60" fmla="*/ 228600 h 1011111"/>
              <a:gd name="connsiteX61" fmla="*/ 287043 w 1284102"/>
              <a:gd name="connsiteY61" fmla="*/ 247650 h 1011111"/>
              <a:gd name="connsiteX62" fmla="*/ 191793 w 1284102"/>
              <a:gd name="connsiteY62" fmla="*/ 260350 h 1011111"/>
              <a:gd name="connsiteX63" fmla="*/ 147343 w 1284102"/>
              <a:gd name="connsiteY63" fmla="*/ 266700 h 1011111"/>
              <a:gd name="connsiteX64" fmla="*/ 128293 w 1284102"/>
              <a:gd name="connsiteY64" fmla="*/ 273050 h 1011111"/>
              <a:gd name="connsiteX65" fmla="*/ 102893 w 1284102"/>
              <a:gd name="connsiteY65" fmla="*/ 279400 h 1011111"/>
              <a:gd name="connsiteX66" fmla="*/ 90193 w 1284102"/>
              <a:gd name="connsiteY66" fmla="*/ 298450 h 1011111"/>
              <a:gd name="connsiteX67" fmla="*/ 102893 w 1284102"/>
              <a:gd name="connsiteY67" fmla="*/ 323850 h 1011111"/>
              <a:gd name="connsiteX68" fmla="*/ 147343 w 1284102"/>
              <a:gd name="connsiteY68" fmla="*/ 349250 h 1011111"/>
              <a:gd name="connsiteX69" fmla="*/ 172743 w 1284102"/>
              <a:gd name="connsiteY69" fmla="*/ 355600 h 1011111"/>
              <a:gd name="connsiteX70" fmla="*/ 223543 w 1284102"/>
              <a:gd name="connsiteY70" fmla="*/ 381000 h 1011111"/>
              <a:gd name="connsiteX71" fmla="*/ 261643 w 1284102"/>
              <a:gd name="connsiteY71" fmla="*/ 393700 h 1011111"/>
              <a:gd name="connsiteX72" fmla="*/ 236243 w 1284102"/>
              <a:gd name="connsiteY72" fmla="*/ 406400 h 1011111"/>
              <a:gd name="connsiteX73" fmla="*/ 198143 w 1284102"/>
              <a:gd name="connsiteY73" fmla="*/ 419100 h 1011111"/>
              <a:gd name="connsiteX74" fmla="*/ 134643 w 1284102"/>
              <a:gd name="connsiteY74" fmla="*/ 444500 h 1011111"/>
              <a:gd name="connsiteX75" fmla="*/ 128293 w 1284102"/>
              <a:gd name="connsiteY75" fmla="*/ 596900 h 1011111"/>
              <a:gd name="connsiteX76" fmla="*/ 179093 w 1284102"/>
              <a:gd name="connsiteY76" fmla="*/ 615950 h 1011111"/>
              <a:gd name="connsiteX77" fmla="*/ 90193 w 1284102"/>
              <a:gd name="connsiteY77" fmla="*/ 635000 h 1011111"/>
              <a:gd name="connsiteX78" fmla="*/ 33043 w 1284102"/>
              <a:gd name="connsiteY78" fmla="*/ 654050 h 1011111"/>
              <a:gd name="connsiteX79" fmla="*/ 13993 w 1284102"/>
              <a:gd name="connsiteY79" fmla="*/ 666750 h 1011111"/>
              <a:gd name="connsiteX80" fmla="*/ 7643 w 1284102"/>
              <a:gd name="connsiteY80" fmla="*/ 692150 h 1011111"/>
              <a:gd name="connsiteX81" fmla="*/ 33043 w 1284102"/>
              <a:gd name="connsiteY81" fmla="*/ 749300 h 1011111"/>
              <a:gd name="connsiteX82" fmla="*/ 96543 w 1284102"/>
              <a:gd name="connsiteY82" fmla="*/ 768350 h 1011111"/>
              <a:gd name="connsiteX83" fmla="*/ 115593 w 1284102"/>
              <a:gd name="connsiteY83" fmla="*/ 781050 h 1011111"/>
              <a:gd name="connsiteX84" fmla="*/ 96543 w 1284102"/>
              <a:gd name="connsiteY84" fmla="*/ 787400 h 1011111"/>
              <a:gd name="connsiteX85" fmla="*/ 58443 w 1284102"/>
              <a:gd name="connsiteY85" fmla="*/ 793750 h 1011111"/>
              <a:gd name="connsiteX86" fmla="*/ 33043 w 1284102"/>
              <a:gd name="connsiteY86" fmla="*/ 800100 h 1011111"/>
              <a:gd name="connsiteX87" fmla="*/ 13993 w 1284102"/>
              <a:gd name="connsiteY87" fmla="*/ 812800 h 1011111"/>
              <a:gd name="connsiteX88" fmla="*/ 13993 w 1284102"/>
              <a:gd name="connsiteY88" fmla="*/ 920750 h 1011111"/>
              <a:gd name="connsiteX89" fmla="*/ 20343 w 1284102"/>
              <a:gd name="connsiteY89" fmla="*/ 946150 h 1011111"/>
              <a:gd name="connsiteX90" fmla="*/ 39393 w 1284102"/>
              <a:gd name="connsiteY90" fmla="*/ 952500 h 1011111"/>
              <a:gd name="connsiteX91" fmla="*/ 64793 w 1284102"/>
              <a:gd name="connsiteY91" fmla="*/ 958850 h 1011111"/>
              <a:gd name="connsiteX92" fmla="*/ 109243 w 1284102"/>
              <a:gd name="connsiteY92" fmla="*/ 984250 h 1011111"/>
              <a:gd name="connsiteX0" fmla="*/ 64793 w 1284102"/>
              <a:gd name="connsiteY0" fmla="*/ 958850 h 1010942"/>
              <a:gd name="connsiteX1" fmla="*/ 109243 w 1284102"/>
              <a:gd name="connsiteY1" fmla="*/ 1003300 h 1010942"/>
              <a:gd name="connsiteX2" fmla="*/ 1201443 w 1284102"/>
              <a:gd name="connsiteY2" fmla="*/ 1003300 h 1010942"/>
              <a:gd name="connsiteX3" fmla="*/ 1226843 w 1284102"/>
              <a:gd name="connsiteY3" fmla="*/ 990600 h 1010942"/>
              <a:gd name="connsiteX4" fmla="*/ 1239543 w 1284102"/>
              <a:gd name="connsiteY4" fmla="*/ 971550 h 1010942"/>
              <a:gd name="connsiteX5" fmla="*/ 1277643 w 1284102"/>
              <a:gd name="connsiteY5" fmla="*/ 933450 h 1010942"/>
              <a:gd name="connsiteX6" fmla="*/ 1277643 w 1284102"/>
              <a:gd name="connsiteY6" fmla="*/ 889000 h 1010942"/>
              <a:gd name="connsiteX7" fmla="*/ 1271293 w 1284102"/>
              <a:gd name="connsiteY7" fmla="*/ 869950 h 1010942"/>
              <a:gd name="connsiteX8" fmla="*/ 1252243 w 1284102"/>
              <a:gd name="connsiteY8" fmla="*/ 863600 h 1010942"/>
              <a:gd name="connsiteX9" fmla="*/ 1226843 w 1284102"/>
              <a:gd name="connsiteY9" fmla="*/ 850900 h 1010942"/>
              <a:gd name="connsiteX10" fmla="*/ 1207793 w 1284102"/>
              <a:gd name="connsiteY10" fmla="*/ 838200 h 1010942"/>
              <a:gd name="connsiteX11" fmla="*/ 1169693 w 1284102"/>
              <a:gd name="connsiteY11" fmla="*/ 825500 h 1010942"/>
              <a:gd name="connsiteX12" fmla="*/ 1150643 w 1284102"/>
              <a:gd name="connsiteY12" fmla="*/ 819150 h 1010942"/>
              <a:gd name="connsiteX13" fmla="*/ 1182393 w 1284102"/>
              <a:gd name="connsiteY13" fmla="*/ 774700 h 1010942"/>
              <a:gd name="connsiteX14" fmla="*/ 1195093 w 1284102"/>
              <a:gd name="connsiteY14" fmla="*/ 736600 h 1010942"/>
              <a:gd name="connsiteX15" fmla="*/ 1169693 w 1284102"/>
              <a:gd name="connsiteY15" fmla="*/ 666750 h 1010942"/>
              <a:gd name="connsiteX16" fmla="*/ 1144293 w 1284102"/>
              <a:gd name="connsiteY16" fmla="*/ 660400 h 1010942"/>
              <a:gd name="connsiteX17" fmla="*/ 1125243 w 1284102"/>
              <a:gd name="connsiteY17" fmla="*/ 647700 h 1010942"/>
              <a:gd name="connsiteX18" fmla="*/ 1106193 w 1284102"/>
              <a:gd name="connsiteY18" fmla="*/ 641350 h 1010942"/>
              <a:gd name="connsiteX19" fmla="*/ 1125243 w 1284102"/>
              <a:gd name="connsiteY19" fmla="*/ 622300 h 1010942"/>
              <a:gd name="connsiteX20" fmla="*/ 1156993 w 1284102"/>
              <a:gd name="connsiteY20" fmla="*/ 577850 h 1010942"/>
              <a:gd name="connsiteX21" fmla="*/ 1163343 w 1284102"/>
              <a:gd name="connsiteY21" fmla="*/ 558800 h 1010942"/>
              <a:gd name="connsiteX22" fmla="*/ 1169693 w 1284102"/>
              <a:gd name="connsiteY22" fmla="*/ 533400 h 1010942"/>
              <a:gd name="connsiteX23" fmla="*/ 1182393 w 1284102"/>
              <a:gd name="connsiteY23" fmla="*/ 514350 h 1010942"/>
              <a:gd name="connsiteX24" fmla="*/ 1156993 w 1284102"/>
              <a:gd name="connsiteY24" fmla="*/ 412750 h 1010942"/>
              <a:gd name="connsiteX25" fmla="*/ 1137943 w 1284102"/>
              <a:gd name="connsiteY25" fmla="*/ 400050 h 1010942"/>
              <a:gd name="connsiteX26" fmla="*/ 1112543 w 1284102"/>
              <a:gd name="connsiteY26" fmla="*/ 330200 h 1010942"/>
              <a:gd name="connsiteX27" fmla="*/ 1106193 w 1284102"/>
              <a:gd name="connsiteY27" fmla="*/ 311150 h 1010942"/>
              <a:gd name="connsiteX28" fmla="*/ 1061743 w 1284102"/>
              <a:gd name="connsiteY28" fmla="*/ 292100 h 1010942"/>
              <a:gd name="connsiteX29" fmla="*/ 1042693 w 1284102"/>
              <a:gd name="connsiteY29" fmla="*/ 279400 h 1010942"/>
              <a:gd name="connsiteX30" fmla="*/ 1023643 w 1284102"/>
              <a:gd name="connsiteY30" fmla="*/ 273050 h 1010942"/>
              <a:gd name="connsiteX31" fmla="*/ 1042693 w 1284102"/>
              <a:gd name="connsiteY31" fmla="*/ 254000 h 1010942"/>
              <a:gd name="connsiteX32" fmla="*/ 1049043 w 1284102"/>
              <a:gd name="connsiteY32" fmla="*/ 171450 h 1010942"/>
              <a:gd name="connsiteX33" fmla="*/ 1023643 w 1284102"/>
              <a:gd name="connsiteY33" fmla="*/ 152400 h 1010942"/>
              <a:gd name="connsiteX34" fmla="*/ 1010943 w 1284102"/>
              <a:gd name="connsiteY34" fmla="*/ 133350 h 1010942"/>
              <a:gd name="connsiteX35" fmla="*/ 991893 w 1284102"/>
              <a:gd name="connsiteY35" fmla="*/ 120650 h 1010942"/>
              <a:gd name="connsiteX36" fmla="*/ 972843 w 1284102"/>
              <a:gd name="connsiteY36" fmla="*/ 101600 h 1010942"/>
              <a:gd name="connsiteX37" fmla="*/ 934743 w 1284102"/>
              <a:gd name="connsiteY37" fmla="*/ 82550 h 1010942"/>
              <a:gd name="connsiteX38" fmla="*/ 845843 w 1284102"/>
              <a:gd name="connsiteY38" fmla="*/ 88900 h 1010942"/>
              <a:gd name="connsiteX39" fmla="*/ 826793 w 1284102"/>
              <a:gd name="connsiteY39" fmla="*/ 107950 h 1010942"/>
              <a:gd name="connsiteX40" fmla="*/ 814093 w 1284102"/>
              <a:gd name="connsiteY40" fmla="*/ 146050 h 1010942"/>
              <a:gd name="connsiteX41" fmla="*/ 820443 w 1284102"/>
              <a:gd name="connsiteY41" fmla="*/ 107950 h 1010942"/>
              <a:gd name="connsiteX42" fmla="*/ 814093 w 1284102"/>
              <a:gd name="connsiteY42" fmla="*/ 50800 h 1010942"/>
              <a:gd name="connsiteX43" fmla="*/ 795043 w 1284102"/>
              <a:gd name="connsiteY43" fmla="*/ 31750 h 1010942"/>
              <a:gd name="connsiteX44" fmla="*/ 737893 w 1284102"/>
              <a:gd name="connsiteY44" fmla="*/ 0 h 1010942"/>
              <a:gd name="connsiteX45" fmla="*/ 661693 w 1284102"/>
              <a:gd name="connsiteY45" fmla="*/ 6350 h 1010942"/>
              <a:gd name="connsiteX46" fmla="*/ 655343 w 1284102"/>
              <a:gd name="connsiteY46" fmla="*/ 25400 h 1010942"/>
              <a:gd name="connsiteX47" fmla="*/ 629943 w 1284102"/>
              <a:gd name="connsiteY47" fmla="*/ 63500 h 1010942"/>
              <a:gd name="connsiteX48" fmla="*/ 623593 w 1284102"/>
              <a:gd name="connsiteY48" fmla="*/ 82550 h 1010942"/>
              <a:gd name="connsiteX49" fmla="*/ 604543 w 1284102"/>
              <a:gd name="connsiteY49" fmla="*/ 95250 h 1010942"/>
              <a:gd name="connsiteX50" fmla="*/ 572793 w 1284102"/>
              <a:gd name="connsiteY50" fmla="*/ 88900 h 1010942"/>
              <a:gd name="connsiteX51" fmla="*/ 541043 w 1284102"/>
              <a:gd name="connsiteY51" fmla="*/ 50800 h 1010942"/>
              <a:gd name="connsiteX52" fmla="*/ 502943 w 1284102"/>
              <a:gd name="connsiteY52" fmla="*/ 19050 h 1010942"/>
              <a:gd name="connsiteX53" fmla="*/ 331493 w 1284102"/>
              <a:gd name="connsiteY53" fmla="*/ 57150 h 1010942"/>
              <a:gd name="connsiteX54" fmla="*/ 312443 w 1284102"/>
              <a:gd name="connsiteY54" fmla="*/ 82550 h 1010942"/>
              <a:gd name="connsiteX55" fmla="*/ 306093 w 1284102"/>
              <a:gd name="connsiteY55" fmla="*/ 107950 h 1010942"/>
              <a:gd name="connsiteX56" fmla="*/ 261643 w 1284102"/>
              <a:gd name="connsiteY56" fmla="*/ 152400 h 1010942"/>
              <a:gd name="connsiteX57" fmla="*/ 229893 w 1284102"/>
              <a:gd name="connsiteY57" fmla="*/ 165100 h 1010942"/>
              <a:gd name="connsiteX58" fmla="*/ 210843 w 1284102"/>
              <a:gd name="connsiteY58" fmla="*/ 184150 h 1010942"/>
              <a:gd name="connsiteX59" fmla="*/ 248943 w 1284102"/>
              <a:gd name="connsiteY59" fmla="*/ 209550 h 1010942"/>
              <a:gd name="connsiteX60" fmla="*/ 312443 w 1284102"/>
              <a:gd name="connsiteY60" fmla="*/ 228600 h 1010942"/>
              <a:gd name="connsiteX61" fmla="*/ 287043 w 1284102"/>
              <a:gd name="connsiteY61" fmla="*/ 247650 h 1010942"/>
              <a:gd name="connsiteX62" fmla="*/ 191793 w 1284102"/>
              <a:gd name="connsiteY62" fmla="*/ 260350 h 1010942"/>
              <a:gd name="connsiteX63" fmla="*/ 147343 w 1284102"/>
              <a:gd name="connsiteY63" fmla="*/ 266700 h 1010942"/>
              <a:gd name="connsiteX64" fmla="*/ 128293 w 1284102"/>
              <a:gd name="connsiteY64" fmla="*/ 273050 h 1010942"/>
              <a:gd name="connsiteX65" fmla="*/ 102893 w 1284102"/>
              <a:gd name="connsiteY65" fmla="*/ 279400 h 1010942"/>
              <a:gd name="connsiteX66" fmla="*/ 90193 w 1284102"/>
              <a:gd name="connsiteY66" fmla="*/ 298450 h 1010942"/>
              <a:gd name="connsiteX67" fmla="*/ 102893 w 1284102"/>
              <a:gd name="connsiteY67" fmla="*/ 323850 h 1010942"/>
              <a:gd name="connsiteX68" fmla="*/ 147343 w 1284102"/>
              <a:gd name="connsiteY68" fmla="*/ 349250 h 1010942"/>
              <a:gd name="connsiteX69" fmla="*/ 172743 w 1284102"/>
              <a:gd name="connsiteY69" fmla="*/ 355600 h 1010942"/>
              <a:gd name="connsiteX70" fmla="*/ 223543 w 1284102"/>
              <a:gd name="connsiteY70" fmla="*/ 381000 h 1010942"/>
              <a:gd name="connsiteX71" fmla="*/ 261643 w 1284102"/>
              <a:gd name="connsiteY71" fmla="*/ 393700 h 1010942"/>
              <a:gd name="connsiteX72" fmla="*/ 236243 w 1284102"/>
              <a:gd name="connsiteY72" fmla="*/ 406400 h 1010942"/>
              <a:gd name="connsiteX73" fmla="*/ 198143 w 1284102"/>
              <a:gd name="connsiteY73" fmla="*/ 419100 h 1010942"/>
              <a:gd name="connsiteX74" fmla="*/ 134643 w 1284102"/>
              <a:gd name="connsiteY74" fmla="*/ 444500 h 1010942"/>
              <a:gd name="connsiteX75" fmla="*/ 128293 w 1284102"/>
              <a:gd name="connsiteY75" fmla="*/ 596900 h 1010942"/>
              <a:gd name="connsiteX76" fmla="*/ 179093 w 1284102"/>
              <a:gd name="connsiteY76" fmla="*/ 615950 h 1010942"/>
              <a:gd name="connsiteX77" fmla="*/ 90193 w 1284102"/>
              <a:gd name="connsiteY77" fmla="*/ 635000 h 1010942"/>
              <a:gd name="connsiteX78" fmla="*/ 33043 w 1284102"/>
              <a:gd name="connsiteY78" fmla="*/ 654050 h 1010942"/>
              <a:gd name="connsiteX79" fmla="*/ 13993 w 1284102"/>
              <a:gd name="connsiteY79" fmla="*/ 666750 h 1010942"/>
              <a:gd name="connsiteX80" fmla="*/ 7643 w 1284102"/>
              <a:gd name="connsiteY80" fmla="*/ 692150 h 1010942"/>
              <a:gd name="connsiteX81" fmla="*/ 33043 w 1284102"/>
              <a:gd name="connsiteY81" fmla="*/ 749300 h 1010942"/>
              <a:gd name="connsiteX82" fmla="*/ 96543 w 1284102"/>
              <a:gd name="connsiteY82" fmla="*/ 768350 h 1010942"/>
              <a:gd name="connsiteX83" fmla="*/ 115593 w 1284102"/>
              <a:gd name="connsiteY83" fmla="*/ 781050 h 1010942"/>
              <a:gd name="connsiteX84" fmla="*/ 96543 w 1284102"/>
              <a:gd name="connsiteY84" fmla="*/ 787400 h 1010942"/>
              <a:gd name="connsiteX85" fmla="*/ 58443 w 1284102"/>
              <a:gd name="connsiteY85" fmla="*/ 793750 h 1010942"/>
              <a:gd name="connsiteX86" fmla="*/ 33043 w 1284102"/>
              <a:gd name="connsiteY86" fmla="*/ 800100 h 1010942"/>
              <a:gd name="connsiteX87" fmla="*/ 13993 w 1284102"/>
              <a:gd name="connsiteY87" fmla="*/ 812800 h 1010942"/>
              <a:gd name="connsiteX88" fmla="*/ 13993 w 1284102"/>
              <a:gd name="connsiteY88" fmla="*/ 920750 h 1010942"/>
              <a:gd name="connsiteX89" fmla="*/ 20343 w 1284102"/>
              <a:gd name="connsiteY89" fmla="*/ 946150 h 1010942"/>
              <a:gd name="connsiteX90" fmla="*/ 39393 w 1284102"/>
              <a:gd name="connsiteY90" fmla="*/ 952500 h 1010942"/>
              <a:gd name="connsiteX91" fmla="*/ 64793 w 1284102"/>
              <a:gd name="connsiteY91" fmla="*/ 958850 h 1010942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287043 w 1284102"/>
              <a:gd name="connsiteY61" fmla="*/ 247650 h 1009211"/>
              <a:gd name="connsiteX62" fmla="*/ 191793 w 1284102"/>
              <a:gd name="connsiteY62" fmla="*/ 260350 h 1009211"/>
              <a:gd name="connsiteX63" fmla="*/ 147343 w 1284102"/>
              <a:gd name="connsiteY63" fmla="*/ 266700 h 1009211"/>
              <a:gd name="connsiteX64" fmla="*/ 128293 w 1284102"/>
              <a:gd name="connsiteY64" fmla="*/ 273050 h 1009211"/>
              <a:gd name="connsiteX65" fmla="*/ 102893 w 1284102"/>
              <a:gd name="connsiteY65" fmla="*/ 279400 h 1009211"/>
              <a:gd name="connsiteX66" fmla="*/ 90193 w 1284102"/>
              <a:gd name="connsiteY66" fmla="*/ 298450 h 1009211"/>
              <a:gd name="connsiteX67" fmla="*/ 102893 w 1284102"/>
              <a:gd name="connsiteY67" fmla="*/ 323850 h 1009211"/>
              <a:gd name="connsiteX68" fmla="*/ 147343 w 1284102"/>
              <a:gd name="connsiteY68" fmla="*/ 349250 h 1009211"/>
              <a:gd name="connsiteX69" fmla="*/ 172743 w 1284102"/>
              <a:gd name="connsiteY69" fmla="*/ 355600 h 1009211"/>
              <a:gd name="connsiteX70" fmla="*/ 223543 w 1284102"/>
              <a:gd name="connsiteY70" fmla="*/ 381000 h 1009211"/>
              <a:gd name="connsiteX71" fmla="*/ 261643 w 1284102"/>
              <a:gd name="connsiteY71" fmla="*/ 393700 h 1009211"/>
              <a:gd name="connsiteX72" fmla="*/ 236243 w 1284102"/>
              <a:gd name="connsiteY72" fmla="*/ 406400 h 1009211"/>
              <a:gd name="connsiteX73" fmla="*/ 198143 w 1284102"/>
              <a:gd name="connsiteY73" fmla="*/ 419100 h 1009211"/>
              <a:gd name="connsiteX74" fmla="*/ 134643 w 1284102"/>
              <a:gd name="connsiteY74" fmla="*/ 444500 h 1009211"/>
              <a:gd name="connsiteX75" fmla="*/ 128293 w 1284102"/>
              <a:gd name="connsiteY75" fmla="*/ 596900 h 1009211"/>
              <a:gd name="connsiteX76" fmla="*/ 179093 w 1284102"/>
              <a:gd name="connsiteY76" fmla="*/ 615950 h 1009211"/>
              <a:gd name="connsiteX77" fmla="*/ 90193 w 1284102"/>
              <a:gd name="connsiteY77" fmla="*/ 635000 h 1009211"/>
              <a:gd name="connsiteX78" fmla="*/ 33043 w 1284102"/>
              <a:gd name="connsiteY78" fmla="*/ 654050 h 1009211"/>
              <a:gd name="connsiteX79" fmla="*/ 13993 w 1284102"/>
              <a:gd name="connsiteY79" fmla="*/ 666750 h 1009211"/>
              <a:gd name="connsiteX80" fmla="*/ 7643 w 1284102"/>
              <a:gd name="connsiteY80" fmla="*/ 692150 h 1009211"/>
              <a:gd name="connsiteX81" fmla="*/ 33043 w 1284102"/>
              <a:gd name="connsiteY81" fmla="*/ 749300 h 1009211"/>
              <a:gd name="connsiteX82" fmla="*/ 96543 w 1284102"/>
              <a:gd name="connsiteY82" fmla="*/ 768350 h 1009211"/>
              <a:gd name="connsiteX83" fmla="*/ 115593 w 1284102"/>
              <a:gd name="connsiteY83" fmla="*/ 781050 h 1009211"/>
              <a:gd name="connsiteX84" fmla="*/ 96543 w 1284102"/>
              <a:gd name="connsiteY84" fmla="*/ 787400 h 1009211"/>
              <a:gd name="connsiteX85" fmla="*/ 58443 w 1284102"/>
              <a:gd name="connsiteY85" fmla="*/ 793750 h 1009211"/>
              <a:gd name="connsiteX86" fmla="*/ 33043 w 1284102"/>
              <a:gd name="connsiteY86" fmla="*/ 800100 h 1009211"/>
              <a:gd name="connsiteX87" fmla="*/ 13993 w 1284102"/>
              <a:gd name="connsiteY87" fmla="*/ 812800 h 1009211"/>
              <a:gd name="connsiteX88" fmla="*/ 13993 w 1284102"/>
              <a:gd name="connsiteY88" fmla="*/ 920750 h 1009211"/>
              <a:gd name="connsiteX89" fmla="*/ 20343 w 1284102"/>
              <a:gd name="connsiteY89" fmla="*/ 946150 h 1009211"/>
              <a:gd name="connsiteX90" fmla="*/ 39393 w 1284102"/>
              <a:gd name="connsiteY90" fmla="*/ 952500 h 1009211"/>
              <a:gd name="connsiteX91" fmla="*/ 64793 w 1284102"/>
              <a:gd name="connsiteY91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287043 w 1284102"/>
              <a:gd name="connsiteY61" fmla="*/ 247650 h 1009211"/>
              <a:gd name="connsiteX62" fmla="*/ 191793 w 1284102"/>
              <a:gd name="connsiteY62" fmla="*/ 260350 h 1009211"/>
              <a:gd name="connsiteX63" fmla="*/ 147343 w 1284102"/>
              <a:gd name="connsiteY63" fmla="*/ 266700 h 1009211"/>
              <a:gd name="connsiteX64" fmla="*/ 128293 w 1284102"/>
              <a:gd name="connsiteY64" fmla="*/ 273050 h 1009211"/>
              <a:gd name="connsiteX65" fmla="*/ 102893 w 1284102"/>
              <a:gd name="connsiteY65" fmla="*/ 279400 h 1009211"/>
              <a:gd name="connsiteX66" fmla="*/ 90193 w 1284102"/>
              <a:gd name="connsiteY66" fmla="*/ 298450 h 1009211"/>
              <a:gd name="connsiteX67" fmla="*/ 102893 w 1284102"/>
              <a:gd name="connsiteY67" fmla="*/ 323850 h 1009211"/>
              <a:gd name="connsiteX68" fmla="*/ 147343 w 1284102"/>
              <a:gd name="connsiteY68" fmla="*/ 349250 h 1009211"/>
              <a:gd name="connsiteX69" fmla="*/ 172743 w 1284102"/>
              <a:gd name="connsiteY69" fmla="*/ 355600 h 1009211"/>
              <a:gd name="connsiteX70" fmla="*/ 223543 w 1284102"/>
              <a:gd name="connsiteY70" fmla="*/ 381000 h 1009211"/>
              <a:gd name="connsiteX71" fmla="*/ 261643 w 1284102"/>
              <a:gd name="connsiteY71" fmla="*/ 393700 h 1009211"/>
              <a:gd name="connsiteX72" fmla="*/ 236243 w 1284102"/>
              <a:gd name="connsiteY72" fmla="*/ 406400 h 1009211"/>
              <a:gd name="connsiteX73" fmla="*/ 198143 w 1284102"/>
              <a:gd name="connsiteY73" fmla="*/ 419100 h 1009211"/>
              <a:gd name="connsiteX74" fmla="*/ 134643 w 1284102"/>
              <a:gd name="connsiteY74" fmla="*/ 444500 h 1009211"/>
              <a:gd name="connsiteX75" fmla="*/ 128293 w 1284102"/>
              <a:gd name="connsiteY75" fmla="*/ 596900 h 1009211"/>
              <a:gd name="connsiteX76" fmla="*/ 179093 w 1284102"/>
              <a:gd name="connsiteY76" fmla="*/ 615950 h 1009211"/>
              <a:gd name="connsiteX77" fmla="*/ 90193 w 1284102"/>
              <a:gd name="connsiteY77" fmla="*/ 635000 h 1009211"/>
              <a:gd name="connsiteX78" fmla="*/ 33043 w 1284102"/>
              <a:gd name="connsiteY78" fmla="*/ 654050 h 1009211"/>
              <a:gd name="connsiteX79" fmla="*/ 13993 w 1284102"/>
              <a:gd name="connsiteY79" fmla="*/ 666750 h 1009211"/>
              <a:gd name="connsiteX80" fmla="*/ 7643 w 1284102"/>
              <a:gd name="connsiteY80" fmla="*/ 692150 h 1009211"/>
              <a:gd name="connsiteX81" fmla="*/ 33043 w 1284102"/>
              <a:gd name="connsiteY81" fmla="*/ 749300 h 1009211"/>
              <a:gd name="connsiteX82" fmla="*/ 115593 w 1284102"/>
              <a:gd name="connsiteY82" fmla="*/ 781050 h 1009211"/>
              <a:gd name="connsiteX83" fmla="*/ 96543 w 1284102"/>
              <a:gd name="connsiteY83" fmla="*/ 787400 h 1009211"/>
              <a:gd name="connsiteX84" fmla="*/ 58443 w 1284102"/>
              <a:gd name="connsiteY84" fmla="*/ 793750 h 1009211"/>
              <a:gd name="connsiteX85" fmla="*/ 33043 w 1284102"/>
              <a:gd name="connsiteY85" fmla="*/ 800100 h 1009211"/>
              <a:gd name="connsiteX86" fmla="*/ 13993 w 1284102"/>
              <a:gd name="connsiteY86" fmla="*/ 812800 h 1009211"/>
              <a:gd name="connsiteX87" fmla="*/ 13993 w 1284102"/>
              <a:gd name="connsiteY87" fmla="*/ 920750 h 1009211"/>
              <a:gd name="connsiteX88" fmla="*/ 20343 w 1284102"/>
              <a:gd name="connsiteY88" fmla="*/ 946150 h 1009211"/>
              <a:gd name="connsiteX89" fmla="*/ 39393 w 1284102"/>
              <a:gd name="connsiteY89" fmla="*/ 952500 h 1009211"/>
              <a:gd name="connsiteX90" fmla="*/ 64793 w 1284102"/>
              <a:gd name="connsiteY90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312443 w 1284102"/>
              <a:gd name="connsiteY60" fmla="*/ 228600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48943 w 1284102"/>
              <a:gd name="connsiteY59" fmla="*/ 209550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34643 w 1284102"/>
              <a:gd name="connsiteY73" fmla="*/ 444500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98143 w 1284102"/>
              <a:gd name="connsiteY72" fmla="*/ 419100 h 1009211"/>
              <a:gd name="connsiteX73" fmla="*/ 151311 w 1284102"/>
              <a:gd name="connsiteY73" fmla="*/ 454025 h 1009211"/>
              <a:gd name="connsiteX74" fmla="*/ 128293 w 1284102"/>
              <a:gd name="connsiteY74" fmla="*/ 596900 h 1009211"/>
              <a:gd name="connsiteX75" fmla="*/ 179093 w 1284102"/>
              <a:gd name="connsiteY75" fmla="*/ 615950 h 1009211"/>
              <a:gd name="connsiteX76" fmla="*/ 90193 w 1284102"/>
              <a:gd name="connsiteY76" fmla="*/ 635000 h 1009211"/>
              <a:gd name="connsiteX77" fmla="*/ 33043 w 1284102"/>
              <a:gd name="connsiteY77" fmla="*/ 654050 h 1009211"/>
              <a:gd name="connsiteX78" fmla="*/ 13993 w 1284102"/>
              <a:gd name="connsiteY78" fmla="*/ 666750 h 1009211"/>
              <a:gd name="connsiteX79" fmla="*/ 7643 w 1284102"/>
              <a:gd name="connsiteY79" fmla="*/ 692150 h 1009211"/>
              <a:gd name="connsiteX80" fmla="*/ 33043 w 1284102"/>
              <a:gd name="connsiteY80" fmla="*/ 749300 h 1009211"/>
              <a:gd name="connsiteX81" fmla="*/ 115593 w 1284102"/>
              <a:gd name="connsiteY81" fmla="*/ 781050 h 1009211"/>
              <a:gd name="connsiteX82" fmla="*/ 96543 w 1284102"/>
              <a:gd name="connsiteY82" fmla="*/ 787400 h 1009211"/>
              <a:gd name="connsiteX83" fmla="*/ 58443 w 1284102"/>
              <a:gd name="connsiteY83" fmla="*/ 793750 h 1009211"/>
              <a:gd name="connsiteX84" fmla="*/ 33043 w 1284102"/>
              <a:gd name="connsiteY84" fmla="*/ 800100 h 1009211"/>
              <a:gd name="connsiteX85" fmla="*/ 13993 w 1284102"/>
              <a:gd name="connsiteY85" fmla="*/ 812800 h 1009211"/>
              <a:gd name="connsiteX86" fmla="*/ 13993 w 1284102"/>
              <a:gd name="connsiteY86" fmla="*/ 920750 h 1009211"/>
              <a:gd name="connsiteX87" fmla="*/ 20343 w 1284102"/>
              <a:gd name="connsiteY87" fmla="*/ 946150 h 1009211"/>
              <a:gd name="connsiteX88" fmla="*/ 39393 w 1284102"/>
              <a:gd name="connsiteY88" fmla="*/ 952500 h 1009211"/>
              <a:gd name="connsiteX89" fmla="*/ 64793 w 1284102"/>
              <a:gd name="connsiteY89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102893 w 1284102"/>
              <a:gd name="connsiteY64" fmla="*/ 279400 h 1009211"/>
              <a:gd name="connsiteX65" fmla="*/ 90193 w 1284102"/>
              <a:gd name="connsiteY65" fmla="*/ 298450 h 1009211"/>
              <a:gd name="connsiteX66" fmla="*/ 102893 w 1284102"/>
              <a:gd name="connsiteY66" fmla="*/ 323850 h 1009211"/>
              <a:gd name="connsiteX67" fmla="*/ 147343 w 1284102"/>
              <a:gd name="connsiteY67" fmla="*/ 349250 h 1009211"/>
              <a:gd name="connsiteX68" fmla="*/ 172743 w 1284102"/>
              <a:gd name="connsiteY68" fmla="*/ 355600 h 1009211"/>
              <a:gd name="connsiteX69" fmla="*/ 223543 w 1284102"/>
              <a:gd name="connsiteY69" fmla="*/ 381000 h 1009211"/>
              <a:gd name="connsiteX70" fmla="*/ 261643 w 1284102"/>
              <a:gd name="connsiteY70" fmla="*/ 393700 h 1009211"/>
              <a:gd name="connsiteX71" fmla="*/ 236243 w 1284102"/>
              <a:gd name="connsiteY71" fmla="*/ 406400 h 1009211"/>
              <a:gd name="connsiteX72" fmla="*/ 151311 w 1284102"/>
              <a:gd name="connsiteY72" fmla="*/ 454025 h 1009211"/>
              <a:gd name="connsiteX73" fmla="*/ 128293 w 1284102"/>
              <a:gd name="connsiteY73" fmla="*/ 596900 h 1009211"/>
              <a:gd name="connsiteX74" fmla="*/ 179093 w 1284102"/>
              <a:gd name="connsiteY74" fmla="*/ 615950 h 1009211"/>
              <a:gd name="connsiteX75" fmla="*/ 90193 w 1284102"/>
              <a:gd name="connsiteY75" fmla="*/ 635000 h 1009211"/>
              <a:gd name="connsiteX76" fmla="*/ 33043 w 1284102"/>
              <a:gd name="connsiteY76" fmla="*/ 654050 h 1009211"/>
              <a:gd name="connsiteX77" fmla="*/ 13993 w 1284102"/>
              <a:gd name="connsiteY77" fmla="*/ 666750 h 1009211"/>
              <a:gd name="connsiteX78" fmla="*/ 7643 w 1284102"/>
              <a:gd name="connsiteY78" fmla="*/ 692150 h 1009211"/>
              <a:gd name="connsiteX79" fmla="*/ 33043 w 1284102"/>
              <a:gd name="connsiteY79" fmla="*/ 749300 h 1009211"/>
              <a:gd name="connsiteX80" fmla="*/ 115593 w 1284102"/>
              <a:gd name="connsiteY80" fmla="*/ 781050 h 1009211"/>
              <a:gd name="connsiteX81" fmla="*/ 96543 w 1284102"/>
              <a:gd name="connsiteY81" fmla="*/ 787400 h 1009211"/>
              <a:gd name="connsiteX82" fmla="*/ 58443 w 1284102"/>
              <a:gd name="connsiteY82" fmla="*/ 793750 h 1009211"/>
              <a:gd name="connsiteX83" fmla="*/ 33043 w 1284102"/>
              <a:gd name="connsiteY83" fmla="*/ 800100 h 1009211"/>
              <a:gd name="connsiteX84" fmla="*/ 13993 w 1284102"/>
              <a:gd name="connsiteY84" fmla="*/ 812800 h 1009211"/>
              <a:gd name="connsiteX85" fmla="*/ 13993 w 1284102"/>
              <a:gd name="connsiteY85" fmla="*/ 920750 h 1009211"/>
              <a:gd name="connsiteX86" fmla="*/ 20343 w 1284102"/>
              <a:gd name="connsiteY86" fmla="*/ 946150 h 1009211"/>
              <a:gd name="connsiteX87" fmla="*/ 39393 w 1284102"/>
              <a:gd name="connsiteY87" fmla="*/ 952500 h 1009211"/>
              <a:gd name="connsiteX88" fmla="*/ 64793 w 1284102"/>
              <a:gd name="connsiteY88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28293 w 1284102"/>
              <a:gd name="connsiteY63" fmla="*/ 273050 h 1009211"/>
              <a:gd name="connsiteX64" fmla="*/ 90193 w 1284102"/>
              <a:gd name="connsiteY64" fmla="*/ 298450 h 1009211"/>
              <a:gd name="connsiteX65" fmla="*/ 102893 w 1284102"/>
              <a:gd name="connsiteY65" fmla="*/ 323850 h 1009211"/>
              <a:gd name="connsiteX66" fmla="*/ 147343 w 1284102"/>
              <a:gd name="connsiteY66" fmla="*/ 349250 h 1009211"/>
              <a:gd name="connsiteX67" fmla="*/ 172743 w 1284102"/>
              <a:gd name="connsiteY67" fmla="*/ 355600 h 1009211"/>
              <a:gd name="connsiteX68" fmla="*/ 223543 w 1284102"/>
              <a:gd name="connsiteY68" fmla="*/ 381000 h 1009211"/>
              <a:gd name="connsiteX69" fmla="*/ 261643 w 1284102"/>
              <a:gd name="connsiteY69" fmla="*/ 393700 h 1009211"/>
              <a:gd name="connsiteX70" fmla="*/ 236243 w 1284102"/>
              <a:gd name="connsiteY70" fmla="*/ 406400 h 1009211"/>
              <a:gd name="connsiteX71" fmla="*/ 151311 w 1284102"/>
              <a:gd name="connsiteY71" fmla="*/ 454025 h 1009211"/>
              <a:gd name="connsiteX72" fmla="*/ 128293 w 1284102"/>
              <a:gd name="connsiteY72" fmla="*/ 596900 h 1009211"/>
              <a:gd name="connsiteX73" fmla="*/ 179093 w 1284102"/>
              <a:gd name="connsiteY73" fmla="*/ 615950 h 1009211"/>
              <a:gd name="connsiteX74" fmla="*/ 90193 w 1284102"/>
              <a:gd name="connsiteY74" fmla="*/ 635000 h 1009211"/>
              <a:gd name="connsiteX75" fmla="*/ 33043 w 1284102"/>
              <a:gd name="connsiteY75" fmla="*/ 654050 h 1009211"/>
              <a:gd name="connsiteX76" fmla="*/ 13993 w 1284102"/>
              <a:gd name="connsiteY76" fmla="*/ 666750 h 1009211"/>
              <a:gd name="connsiteX77" fmla="*/ 7643 w 1284102"/>
              <a:gd name="connsiteY77" fmla="*/ 692150 h 1009211"/>
              <a:gd name="connsiteX78" fmla="*/ 33043 w 1284102"/>
              <a:gd name="connsiteY78" fmla="*/ 749300 h 1009211"/>
              <a:gd name="connsiteX79" fmla="*/ 115593 w 1284102"/>
              <a:gd name="connsiteY79" fmla="*/ 781050 h 1009211"/>
              <a:gd name="connsiteX80" fmla="*/ 96543 w 1284102"/>
              <a:gd name="connsiteY80" fmla="*/ 787400 h 1009211"/>
              <a:gd name="connsiteX81" fmla="*/ 58443 w 1284102"/>
              <a:gd name="connsiteY81" fmla="*/ 793750 h 1009211"/>
              <a:gd name="connsiteX82" fmla="*/ 33043 w 1284102"/>
              <a:gd name="connsiteY82" fmla="*/ 800100 h 1009211"/>
              <a:gd name="connsiteX83" fmla="*/ 13993 w 1284102"/>
              <a:gd name="connsiteY83" fmla="*/ 812800 h 1009211"/>
              <a:gd name="connsiteX84" fmla="*/ 13993 w 1284102"/>
              <a:gd name="connsiteY84" fmla="*/ 920750 h 1009211"/>
              <a:gd name="connsiteX85" fmla="*/ 20343 w 1284102"/>
              <a:gd name="connsiteY85" fmla="*/ 946150 h 1009211"/>
              <a:gd name="connsiteX86" fmla="*/ 39393 w 1284102"/>
              <a:gd name="connsiteY86" fmla="*/ 952500 h 1009211"/>
              <a:gd name="connsiteX87" fmla="*/ 64793 w 1284102"/>
              <a:gd name="connsiteY87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90193 w 1284102"/>
              <a:gd name="connsiteY63" fmla="*/ 298450 h 1009211"/>
              <a:gd name="connsiteX64" fmla="*/ 102893 w 1284102"/>
              <a:gd name="connsiteY64" fmla="*/ 323850 h 1009211"/>
              <a:gd name="connsiteX65" fmla="*/ 147343 w 1284102"/>
              <a:gd name="connsiteY65" fmla="*/ 349250 h 1009211"/>
              <a:gd name="connsiteX66" fmla="*/ 172743 w 1284102"/>
              <a:gd name="connsiteY66" fmla="*/ 355600 h 1009211"/>
              <a:gd name="connsiteX67" fmla="*/ 223543 w 1284102"/>
              <a:gd name="connsiteY67" fmla="*/ 381000 h 1009211"/>
              <a:gd name="connsiteX68" fmla="*/ 261643 w 1284102"/>
              <a:gd name="connsiteY68" fmla="*/ 393700 h 1009211"/>
              <a:gd name="connsiteX69" fmla="*/ 236243 w 1284102"/>
              <a:gd name="connsiteY69" fmla="*/ 406400 h 1009211"/>
              <a:gd name="connsiteX70" fmla="*/ 151311 w 1284102"/>
              <a:gd name="connsiteY70" fmla="*/ 454025 h 1009211"/>
              <a:gd name="connsiteX71" fmla="*/ 128293 w 1284102"/>
              <a:gd name="connsiteY71" fmla="*/ 596900 h 1009211"/>
              <a:gd name="connsiteX72" fmla="*/ 179093 w 1284102"/>
              <a:gd name="connsiteY72" fmla="*/ 615950 h 1009211"/>
              <a:gd name="connsiteX73" fmla="*/ 90193 w 1284102"/>
              <a:gd name="connsiteY73" fmla="*/ 635000 h 1009211"/>
              <a:gd name="connsiteX74" fmla="*/ 33043 w 1284102"/>
              <a:gd name="connsiteY74" fmla="*/ 654050 h 1009211"/>
              <a:gd name="connsiteX75" fmla="*/ 13993 w 1284102"/>
              <a:gd name="connsiteY75" fmla="*/ 666750 h 1009211"/>
              <a:gd name="connsiteX76" fmla="*/ 7643 w 1284102"/>
              <a:gd name="connsiteY76" fmla="*/ 692150 h 1009211"/>
              <a:gd name="connsiteX77" fmla="*/ 33043 w 1284102"/>
              <a:gd name="connsiteY77" fmla="*/ 749300 h 1009211"/>
              <a:gd name="connsiteX78" fmla="*/ 115593 w 1284102"/>
              <a:gd name="connsiteY78" fmla="*/ 781050 h 1009211"/>
              <a:gd name="connsiteX79" fmla="*/ 96543 w 1284102"/>
              <a:gd name="connsiteY79" fmla="*/ 787400 h 1009211"/>
              <a:gd name="connsiteX80" fmla="*/ 58443 w 1284102"/>
              <a:gd name="connsiteY80" fmla="*/ 793750 h 1009211"/>
              <a:gd name="connsiteX81" fmla="*/ 33043 w 1284102"/>
              <a:gd name="connsiteY81" fmla="*/ 800100 h 1009211"/>
              <a:gd name="connsiteX82" fmla="*/ 13993 w 1284102"/>
              <a:gd name="connsiteY82" fmla="*/ 812800 h 1009211"/>
              <a:gd name="connsiteX83" fmla="*/ 13993 w 1284102"/>
              <a:gd name="connsiteY83" fmla="*/ 920750 h 1009211"/>
              <a:gd name="connsiteX84" fmla="*/ 20343 w 1284102"/>
              <a:gd name="connsiteY84" fmla="*/ 946150 h 1009211"/>
              <a:gd name="connsiteX85" fmla="*/ 39393 w 1284102"/>
              <a:gd name="connsiteY85" fmla="*/ 952500 h 1009211"/>
              <a:gd name="connsiteX86" fmla="*/ 64793 w 1284102"/>
              <a:gd name="connsiteY86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90193 w 1284102"/>
              <a:gd name="connsiteY63" fmla="*/ 298450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47343 w 1284102"/>
              <a:gd name="connsiteY62" fmla="*/ 266700 h 1009211"/>
              <a:gd name="connsiteX63" fmla="*/ 116386 w 1284102"/>
              <a:gd name="connsiteY63" fmla="*/ 307975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  <a:gd name="connsiteX0" fmla="*/ 64793 w 1284102"/>
              <a:gd name="connsiteY0" fmla="*/ 958850 h 1009211"/>
              <a:gd name="connsiteX1" fmla="*/ 109243 w 1284102"/>
              <a:gd name="connsiteY1" fmla="*/ 1003300 h 1009211"/>
              <a:gd name="connsiteX2" fmla="*/ 1201443 w 1284102"/>
              <a:gd name="connsiteY2" fmla="*/ 1003300 h 1009211"/>
              <a:gd name="connsiteX3" fmla="*/ 1226843 w 1284102"/>
              <a:gd name="connsiteY3" fmla="*/ 990600 h 1009211"/>
              <a:gd name="connsiteX4" fmla="*/ 1239543 w 1284102"/>
              <a:gd name="connsiteY4" fmla="*/ 971550 h 1009211"/>
              <a:gd name="connsiteX5" fmla="*/ 1277643 w 1284102"/>
              <a:gd name="connsiteY5" fmla="*/ 933450 h 1009211"/>
              <a:gd name="connsiteX6" fmla="*/ 1277643 w 1284102"/>
              <a:gd name="connsiteY6" fmla="*/ 889000 h 1009211"/>
              <a:gd name="connsiteX7" fmla="*/ 1271293 w 1284102"/>
              <a:gd name="connsiteY7" fmla="*/ 869950 h 1009211"/>
              <a:gd name="connsiteX8" fmla="*/ 1252243 w 1284102"/>
              <a:gd name="connsiteY8" fmla="*/ 863600 h 1009211"/>
              <a:gd name="connsiteX9" fmla="*/ 1226843 w 1284102"/>
              <a:gd name="connsiteY9" fmla="*/ 850900 h 1009211"/>
              <a:gd name="connsiteX10" fmla="*/ 1207793 w 1284102"/>
              <a:gd name="connsiteY10" fmla="*/ 838200 h 1009211"/>
              <a:gd name="connsiteX11" fmla="*/ 1169693 w 1284102"/>
              <a:gd name="connsiteY11" fmla="*/ 825500 h 1009211"/>
              <a:gd name="connsiteX12" fmla="*/ 1150643 w 1284102"/>
              <a:gd name="connsiteY12" fmla="*/ 819150 h 1009211"/>
              <a:gd name="connsiteX13" fmla="*/ 1182393 w 1284102"/>
              <a:gd name="connsiteY13" fmla="*/ 774700 h 1009211"/>
              <a:gd name="connsiteX14" fmla="*/ 1195093 w 1284102"/>
              <a:gd name="connsiteY14" fmla="*/ 736600 h 1009211"/>
              <a:gd name="connsiteX15" fmla="*/ 1169693 w 1284102"/>
              <a:gd name="connsiteY15" fmla="*/ 666750 h 1009211"/>
              <a:gd name="connsiteX16" fmla="*/ 1144293 w 1284102"/>
              <a:gd name="connsiteY16" fmla="*/ 660400 h 1009211"/>
              <a:gd name="connsiteX17" fmla="*/ 1125243 w 1284102"/>
              <a:gd name="connsiteY17" fmla="*/ 647700 h 1009211"/>
              <a:gd name="connsiteX18" fmla="*/ 1106193 w 1284102"/>
              <a:gd name="connsiteY18" fmla="*/ 641350 h 1009211"/>
              <a:gd name="connsiteX19" fmla="*/ 1125243 w 1284102"/>
              <a:gd name="connsiteY19" fmla="*/ 622300 h 1009211"/>
              <a:gd name="connsiteX20" fmla="*/ 1156993 w 1284102"/>
              <a:gd name="connsiteY20" fmla="*/ 577850 h 1009211"/>
              <a:gd name="connsiteX21" fmla="*/ 1163343 w 1284102"/>
              <a:gd name="connsiteY21" fmla="*/ 558800 h 1009211"/>
              <a:gd name="connsiteX22" fmla="*/ 1169693 w 1284102"/>
              <a:gd name="connsiteY22" fmla="*/ 533400 h 1009211"/>
              <a:gd name="connsiteX23" fmla="*/ 1182393 w 1284102"/>
              <a:gd name="connsiteY23" fmla="*/ 514350 h 1009211"/>
              <a:gd name="connsiteX24" fmla="*/ 1156993 w 1284102"/>
              <a:gd name="connsiteY24" fmla="*/ 412750 h 1009211"/>
              <a:gd name="connsiteX25" fmla="*/ 1137943 w 1284102"/>
              <a:gd name="connsiteY25" fmla="*/ 400050 h 1009211"/>
              <a:gd name="connsiteX26" fmla="*/ 1112543 w 1284102"/>
              <a:gd name="connsiteY26" fmla="*/ 330200 h 1009211"/>
              <a:gd name="connsiteX27" fmla="*/ 1106193 w 1284102"/>
              <a:gd name="connsiteY27" fmla="*/ 311150 h 1009211"/>
              <a:gd name="connsiteX28" fmla="*/ 1061743 w 1284102"/>
              <a:gd name="connsiteY28" fmla="*/ 292100 h 1009211"/>
              <a:gd name="connsiteX29" fmla="*/ 1042693 w 1284102"/>
              <a:gd name="connsiteY29" fmla="*/ 279400 h 1009211"/>
              <a:gd name="connsiteX30" fmla="*/ 1023643 w 1284102"/>
              <a:gd name="connsiteY30" fmla="*/ 273050 h 1009211"/>
              <a:gd name="connsiteX31" fmla="*/ 1042693 w 1284102"/>
              <a:gd name="connsiteY31" fmla="*/ 254000 h 1009211"/>
              <a:gd name="connsiteX32" fmla="*/ 1049043 w 1284102"/>
              <a:gd name="connsiteY32" fmla="*/ 171450 h 1009211"/>
              <a:gd name="connsiteX33" fmla="*/ 1023643 w 1284102"/>
              <a:gd name="connsiteY33" fmla="*/ 152400 h 1009211"/>
              <a:gd name="connsiteX34" fmla="*/ 1010943 w 1284102"/>
              <a:gd name="connsiteY34" fmla="*/ 133350 h 1009211"/>
              <a:gd name="connsiteX35" fmla="*/ 991893 w 1284102"/>
              <a:gd name="connsiteY35" fmla="*/ 120650 h 1009211"/>
              <a:gd name="connsiteX36" fmla="*/ 972843 w 1284102"/>
              <a:gd name="connsiteY36" fmla="*/ 101600 h 1009211"/>
              <a:gd name="connsiteX37" fmla="*/ 934743 w 1284102"/>
              <a:gd name="connsiteY37" fmla="*/ 82550 h 1009211"/>
              <a:gd name="connsiteX38" fmla="*/ 845843 w 1284102"/>
              <a:gd name="connsiteY38" fmla="*/ 88900 h 1009211"/>
              <a:gd name="connsiteX39" fmla="*/ 826793 w 1284102"/>
              <a:gd name="connsiteY39" fmla="*/ 107950 h 1009211"/>
              <a:gd name="connsiteX40" fmla="*/ 814093 w 1284102"/>
              <a:gd name="connsiteY40" fmla="*/ 146050 h 1009211"/>
              <a:gd name="connsiteX41" fmla="*/ 820443 w 1284102"/>
              <a:gd name="connsiteY41" fmla="*/ 107950 h 1009211"/>
              <a:gd name="connsiteX42" fmla="*/ 814093 w 1284102"/>
              <a:gd name="connsiteY42" fmla="*/ 50800 h 1009211"/>
              <a:gd name="connsiteX43" fmla="*/ 795043 w 1284102"/>
              <a:gd name="connsiteY43" fmla="*/ 31750 h 1009211"/>
              <a:gd name="connsiteX44" fmla="*/ 737893 w 1284102"/>
              <a:gd name="connsiteY44" fmla="*/ 0 h 1009211"/>
              <a:gd name="connsiteX45" fmla="*/ 661693 w 1284102"/>
              <a:gd name="connsiteY45" fmla="*/ 6350 h 1009211"/>
              <a:gd name="connsiteX46" fmla="*/ 655343 w 1284102"/>
              <a:gd name="connsiteY46" fmla="*/ 25400 h 1009211"/>
              <a:gd name="connsiteX47" fmla="*/ 629943 w 1284102"/>
              <a:gd name="connsiteY47" fmla="*/ 63500 h 1009211"/>
              <a:gd name="connsiteX48" fmla="*/ 623593 w 1284102"/>
              <a:gd name="connsiteY48" fmla="*/ 82550 h 1009211"/>
              <a:gd name="connsiteX49" fmla="*/ 604543 w 1284102"/>
              <a:gd name="connsiteY49" fmla="*/ 95250 h 1009211"/>
              <a:gd name="connsiteX50" fmla="*/ 572793 w 1284102"/>
              <a:gd name="connsiteY50" fmla="*/ 88900 h 1009211"/>
              <a:gd name="connsiteX51" fmla="*/ 541043 w 1284102"/>
              <a:gd name="connsiteY51" fmla="*/ 50800 h 1009211"/>
              <a:gd name="connsiteX52" fmla="*/ 502943 w 1284102"/>
              <a:gd name="connsiteY52" fmla="*/ 19050 h 1009211"/>
              <a:gd name="connsiteX53" fmla="*/ 331493 w 1284102"/>
              <a:gd name="connsiteY53" fmla="*/ 57150 h 1009211"/>
              <a:gd name="connsiteX54" fmla="*/ 312443 w 1284102"/>
              <a:gd name="connsiteY54" fmla="*/ 82550 h 1009211"/>
              <a:gd name="connsiteX55" fmla="*/ 306093 w 1284102"/>
              <a:gd name="connsiteY55" fmla="*/ 107950 h 1009211"/>
              <a:gd name="connsiteX56" fmla="*/ 261643 w 1284102"/>
              <a:gd name="connsiteY56" fmla="*/ 152400 h 1009211"/>
              <a:gd name="connsiteX57" fmla="*/ 229893 w 1284102"/>
              <a:gd name="connsiteY57" fmla="*/ 165100 h 1009211"/>
              <a:gd name="connsiteX58" fmla="*/ 210843 w 1284102"/>
              <a:gd name="connsiteY58" fmla="*/ 184150 h 1009211"/>
              <a:gd name="connsiteX59" fmla="*/ 225131 w 1284102"/>
              <a:gd name="connsiteY59" fmla="*/ 211931 h 1009211"/>
              <a:gd name="connsiteX60" fmla="*/ 267199 w 1284102"/>
              <a:gd name="connsiteY60" fmla="*/ 233362 h 1009211"/>
              <a:gd name="connsiteX61" fmla="*/ 191793 w 1284102"/>
              <a:gd name="connsiteY61" fmla="*/ 260350 h 1009211"/>
              <a:gd name="connsiteX62" fmla="*/ 159249 w 1284102"/>
              <a:gd name="connsiteY62" fmla="*/ 276225 h 1009211"/>
              <a:gd name="connsiteX63" fmla="*/ 116386 w 1284102"/>
              <a:gd name="connsiteY63" fmla="*/ 307975 h 1009211"/>
              <a:gd name="connsiteX64" fmla="*/ 147343 w 1284102"/>
              <a:gd name="connsiteY64" fmla="*/ 349250 h 1009211"/>
              <a:gd name="connsiteX65" fmla="*/ 172743 w 1284102"/>
              <a:gd name="connsiteY65" fmla="*/ 355600 h 1009211"/>
              <a:gd name="connsiteX66" fmla="*/ 223543 w 1284102"/>
              <a:gd name="connsiteY66" fmla="*/ 381000 h 1009211"/>
              <a:gd name="connsiteX67" fmla="*/ 261643 w 1284102"/>
              <a:gd name="connsiteY67" fmla="*/ 393700 h 1009211"/>
              <a:gd name="connsiteX68" fmla="*/ 236243 w 1284102"/>
              <a:gd name="connsiteY68" fmla="*/ 406400 h 1009211"/>
              <a:gd name="connsiteX69" fmla="*/ 151311 w 1284102"/>
              <a:gd name="connsiteY69" fmla="*/ 454025 h 1009211"/>
              <a:gd name="connsiteX70" fmla="*/ 128293 w 1284102"/>
              <a:gd name="connsiteY70" fmla="*/ 596900 h 1009211"/>
              <a:gd name="connsiteX71" fmla="*/ 179093 w 1284102"/>
              <a:gd name="connsiteY71" fmla="*/ 615950 h 1009211"/>
              <a:gd name="connsiteX72" fmla="*/ 90193 w 1284102"/>
              <a:gd name="connsiteY72" fmla="*/ 635000 h 1009211"/>
              <a:gd name="connsiteX73" fmla="*/ 33043 w 1284102"/>
              <a:gd name="connsiteY73" fmla="*/ 654050 h 1009211"/>
              <a:gd name="connsiteX74" fmla="*/ 13993 w 1284102"/>
              <a:gd name="connsiteY74" fmla="*/ 666750 h 1009211"/>
              <a:gd name="connsiteX75" fmla="*/ 7643 w 1284102"/>
              <a:gd name="connsiteY75" fmla="*/ 692150 h 1009211"/>
              <a:gd name="connsiteX76" fmla="*/ 33043 w 1284102"/>
              <a:gd name="connsiteY76" fmla="*/ 749300 h 1009211"/>
              <a:gd name="connsiteX77" fmla="*/ 115593 w 1284102"/>
              <a:gd name="connsiteY77" fmla="*/ 781050 h 1009211"/>
              <a:gd name="connsiteX78" fmla="*/ 96543 w 1284102"/>
              <a:gd name="connsiteY78" fmla="*/ 787400 h 1009211"/>
              <a:gd name="connsiteX79" fmla="*/ 58443 w 1284102"/>
              <a:gd name="connsiteY79" fmla="*/ 793750 h 1009211"/>
              <a:gd name="connsiteX80" fmla="*/ 33043 w 1284102"/>
              <a:gd name="connsiteY80" fmla="*/ 800100 h 1009211"/>
              <a:gd name="connsiteX81" fmla="*/ 13993 w 1284102"/>
              <a:gd name="connsiteY81" fmla="*/ 812800 h 1009211"/>
              <a:gd name="connsiteX82" fmla="*/ 13993 w 1284102"/>
              <a:gd name="connsiteY82" fmla="*/ 920750 h 1009211"/>
              <a:gd name="connsiteX83" fmla="*/ 20343 w 1284102"/>
              <a:gd name="connsiteY83" fmla="*/ 946150 h 1009211"/>
              <a:gd name="connsiteX84" fmla="*/ 39393 w 1284102"/>
              <a:gd name="connsiteY84" fmla="*/ 952500 h 1009211"/>
              <a:gd name="connsiteX85" fmla="*/ 64793 w 1284102"/>
              <a:gd name="connsiteY85" fmla="*/ 958850 h 100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284102" h="1009211">
                <a:moveTo>
                  <a:pt x="64793" y="958850"/>
                </a:moveTo>
                <a:cubicBezTo>
                  <a:pt x="76435" y="967317"/>
                  <a:pt x="69819" y="1003036"/>
                  <a:pt x="109243" y="1003300"/>
                </a:cubicBezTo>
                <a:cubicBezTo>
                  <a:pt x="298826" y="1004570"/>
                  <a:pt x="775847" y="1015941"/>
                  <a:pt x="1201443" y="1003300"/>
                </a:cubicBezTo>
                <a:cubicBezTo>
                  <a:pt x="1210905" y="1003019"/>
                  <a:pt x="1218376" y="994833"/>
                  <a:pt x="1226843" y="990600"/>
                </a:cubicBezTo>
                <a:cubicBezTo>
                  <a:pt x="1231076" y="984250"/>
                  <a:pt x="1234473" y="977254"/>
                  <a:pt x="1239543" y="971550"/>
                </a:cubicBezTo>
                <a:cubicBezTo>
                  <a:pt x="1251475" y="958126"/>
                  <a:pt x="1277643" y="933450"/>
                  <a:pt x="1277643" y="933450"/>
                </a:cubicBezTo>
                <a:cubicBezTo>
                  <a:pt x="1286282" y="907532"/>
                  <a:pt x="1286230" y="919054"/>
                  <a:pt x="1277643" y="889000"/>
                </a:cubicBezTo>
                <a:cubicBezTo>
                  <a:pt x="1275804" y="882564"/>
                  <a:pt x="1276026" y="874683"/>
                  <a:pt x="1271293" y="869950"/>
                </a:cubicBezTo>
                <a:cubicBezTo>
                  <a:pt x="1266560" y="865217"/>
                  <a:pt x="1258395" y="866237"/>
                  <a:pt x="1252243" y="863600"/>
                </a:cubicBezTo>
                <a:cubicBezTo>
                  <a:pt x="1243542" y="859871"/>
                  <a:pt x="1235062" y="855596"/>
                  <a:pt x="1226843" y="850900"/>
                </a:cubicBezTo>
                <a:cubicBezTo>
                  <a:pt x="1220217" y="847114"/>
                  <a:pt x="1214767" y="841300"/>
                  <a:pt x="1207793" y="838200"/>
                </a:cubicBezTo>
                <a:cubicBezTo>
                  <a:pt x="1195560" y="832763"/>
                  <a:pt x="1182393" y="829733"/>
                  <a:pt x="1169693" y="825500"/>
                </a:cubicBezTo>
                <a:lnTo>
                  <a:pt x="1150643" y="819150"/>
                </a:lnTo>
                <a:cubicBezTo>
                  <a:pt x="1169202" y="763473"/>
                  <a:pt x="1137193" y="850033"/>
                  <a:pt x="1182393" y="774700"/>
                </a:cubicBezTo>
                <a:cubicBezTo>
                  <a:pt x="1189281" y="763221"/>
                  <a:pt x="1195093" y="736600"/>
                  <a:pt x="1195093" y="736600"/>
                </a:cubicBezTo>
                <a:cubicBezTo>
                  <a:pt x="1190342" y="693839"/>
                  <a:pt x="1203719" y="681333"/>
                  <a:pt x="1169693" y="666750"/>
                </a:cubicBezTo>
                <a:cubicBezTo>
                  <a:pt x="1161671" y="663312"/>
                  <a:pt x="1152760" y="662517"/>
                  <a:pt x="1144293" y="660400"/>
                </a:cubicBezTo>
                <a:cubicBezTo>
                  <a:pt x="1137943" y="656167"/>
                  <a:pt x="1132069" y="651113"/>
                  <a:pt x="1125243" y="647700"/>
                </a:cubicBezTo>
                <a:cubicBezTo>
                  <a:pt x="1119256" y="644707"/>
                  <a:pt x="1106193" y="648043"/>
                  <a:pt x="1106193" y="641350"/>
                </a:cubicBezTo>
                <a:cubicBezTo>
                  <a:pt x="1106193" y="632370"/>
                  <a:pt x="1120023" y="629608"/>
                  <a:pt x="1125243" y="622300"/>
                </a:cubicBezTo>
                <a:cubicBezTo>
                  <a:pt x="1167033" y="563794"/>
                  <a:pt x="1107462" y="627381"/>
                  <a:pt x="1156993" y="577850"/>
                </a:cubicBezTo>
                <a:cubicBezTo>
                  <a:pt x="1159110" y="571500"/>
                  <a:pt x="1161504" y="565236"/>
                  <a:pt x="1163343" y="558800"/>
                </a:cubicBezTo>
                <a:cubicBezTo>
                  <a:pt x="1165741" y="550409"/>
                  <a:pt x="1166255" y="541422"/>
                  <a:pt x="1169693" y="533400"/>
                </a:cubicBezTo>
                <a:cubicBezTo>
                  <a:pt x="1172699" y="526385"/>
                  <a:pt x="1178160" y="520700"/>
                  <a:pt x="1182393" y="514350"/>
                </a:cubicBezTo>
                <a:cubicBezTo>
                  <a:pt x="1176978" y="443952"/>
                  <a:pt x="1195029" y="444447"/>
                  <a:pt x="1156993" y="412750"/>
                </a:cubicBezTo>
                <a:cubicBezTo>
                  <a:pt x="1151130" y="407864"/>
                  <a:pt x="1144293" y="404283"/>
                  <a:pt x="1137943" y="400050"/>
                </a:cubicBezTo>
                <a:cubicBezTo>
                  <a:pt x="1110595" y="290657"/>
                  <a:pt x="1140521" y="386155"/>
                  <a:pt x="1112543" y="330200"/>
                </a:cubicBezTo>
                <a:cubicBezTo>
                  <a:pt x="1109550" y="324213"/>
                  <a:pt x="1110374" y="316377"/>
                  <a:pt x="1106193" y="311150"/>
                </a:cubicBezTo>
                <a:cubicBezTo>
                  <a:pt x="1095230" y="297446"/>
                  <a:pt x="1076995" y="295913"/>
                  <a:pt x="1061743" y="292100"/>
                </a:cubicBezTo>
                <a:cubicBezTo>
                  <a:pt x="1055393" y="287867"/>
                  <a:pt x="1049519" y="282813"/>
                  <a:pt x="1042693" y="279400"/>
                </a:cubicBezTo>
                <a:cubicBezTo>
                  <a:pt x="1036706" y="276407"/>
                  <a:pt x="1023643" y="279743"/>
                  <a:pt x="1023643" y="273050"/>
                </a:cubicBezTo>
                <a:lnTo>
                  <a:pt x="1042693" y="254000"/>
                </a:lnTo>
                <a:cubicBezTo>
                  <a:pt x="1052753" y="223820"/>
                  <a:pt x="1065529" y="204423"/>
                  <a:pt x="1049043" y="171450"/>
                </a:cubicBezTo>
                <a:cubicBezTo>
                  <a:pt x="1044310" y="161984"/>
                  <a:pt x="1031127" y="159884"/>
                  <a:pt x="1023643" y="152400"/>
                </a:cubicBezTo>
                <a:cubicBezTo>
                  <a:pt x="1018247" y="147004"/>
                  <a:pt x="1016339" y="138746"/>
                  <a:pt x="1010943" y="133350"/>
                </a:cubicBezTo>
                <a:cubicBezTo>
                  <a:pt x="1005547" y="127954"/>
                  <a:pt x="997756" y="125536"/>
                  <a:pt x="991893" y="120650"/>
                </a:cubicBezTo>
                <a:cubicBezTo>
                  <a:pt x="984994" y="114901"/>
                  <a:pt x="979742" y="107349"/>
                  <a:pt x="972843" y="101600"/>
                </a:cubicBezTo>
                <a:cubicBezTo>
                  <a:pt x="956430" y="87923"/>
                  <a:pt x="953836" y="88914"/>
                  <a:pt x="934743" y="82550"/>
                </a:cubicBezTo>
                <a:cubicBezTo>
                  <a:pt x="905110" y="84667"/>
                  <a:pt x="874762" y="82096"/>
                  <a:pt x="845843" y="88900"/>
                </a:cubicBezTo>
                <a:cubicBezTo>
                  <a:pt x="837101" y="90957"/>
                  <a:pt x="831154" y="100100"/>
                  <a:pt x="826793" y="107950"/>
                </a:cubicBezTo>
                <a:cubicBezTo>
                  <a:pt x="820292" y="119652"/>
                  <a:pt x="827480" y="146050"/>
                  <a:pt x="814093" y="146050"/>
                </a:cubicBezTo>
                <a:cubicBezTo>
                  <a:pt x="801218" y="146050"/>
                  <a:pt x="818326" y="120650"/>
                  <a:pt x="820443" y="107950"/>
                </a:cubicBezTo>
                <a:cubicBezTo>
                  <a:pt x="818326" y="88900"/>
                  <a:pt x="820154" y="68984"/>
                  <a:pt x="814093" y="50800"/>
                </a:cubicBezTo>
                <a:cubicBezTo>
                  <a:pt x="811253" y="42281"/>
                  <a:pt x="802132" y="37263"/>
                  <a:pt x="795043" y="31750"/>
                </a:cubicBezTo>
                <a:cubicBezTo>
                  <a:pt x="762291" y="6276"/>
                  <a:pt x="766636" y="9581"/>
                  <a:pt x="737893" y="0"/>
                </a:cubicBezTo>
                <a:cubicBezTo>
                  <a:pt x="712493" y="2117"/>
                  <a:pt x="686054" y="-1146"/>
                  <a:pt x="661693" y="6350"/>
                </a:cubicBezTo>
                <a:cubicBezTo>
                  <a:pt x="655296" y="8318"/>
                  <a:pt x="658594" y="19549"/>
                  <a:pt x="655343" y="25400"/>
                </a:cubicBezTo>
                <a:cubicBezTo>
                  <a:pt x="647930" y="38743"/>
                  <a:pt x="634770" y="49020"/>
                  <a:pt x="629943" y="63500"/>
                </a:cubicBezTo>
                <a:cubicBezTo>
                  <a:pt x="627826" y="69850"/>
                  <a:pt x="627774" y="77323"/>
                  <a:pt x="623593" y="82550"/>
                </a:cubicBezTo>
                <a:cubicBezTo>
                  <a:pt x="618825" y="88509"/>
                  <a:pt x="610893" y="91017"/>
                  <a:pt x="604543" y="95250"/>
                </a:cubicBezTo>
                <a:cubicBezTo>
                  <a:pt x="593960" y="93133"/>
                  <a:pt x="582446" y="93727"/>
                  <a:pt x="572793" y="88900"/>
                </a:cubicBezTo>
                <a:cubicBezTo>
                  <a:pt x="556892" y="80949"/>
                  <a:pt x="551462" y="63303"/>
                  <a:pt x="541043" y="50800"/>
                </a:cubicBezTo>
                <a:cubicBezTo>
                  <a:pt x="525764" y="32465"/>
                  <a:pt x="521674" y="31537"/>
                  <a:pt x="502943" y="19050"/>
                </a:cubicBezTo>
                <a:cubicBezTo>
                  <a:pt x="371628" y="25019"/>
                  <a:pt x="388712" y="-7221"/>
                  <a:pt x="331493" y="57150"/>
                </a:cubicBezTo>
                <a:cubicBezTo>
                  <a:pt x="324462" y="65060"/>
                  <a:pt x="318793" y="74083"/>
                  <a:pt x="312443" y="82550"/>
                </a:cubicBezTo>
                <a:cubicBezTo>
                  <a:pt x="310326" y="91017"/>
                  <a:pt x="309996" y="100144"/>
                  <a:pt x="306093" y="107950"/>
                </a:cubicBezTo>
                <a:cubicBezTo>
                  <a:pt x="283977" y="152181"/>
                  <a:pt x="292105" y="140977"/>
                  <a:pt x="261643" y="152400"/>
                </a:cubicBezTo>
                <a:cubicBezTo>
                  <a:pt x="250970" y="156402"/>
                  <a:pt x="240476" y="160867"/>
                  <a:pt x="229893" y="165100"/>
                </a:cubicBezTo>
                <a:cubicBezTo>
                  <a:pt x="223543" y="171450"/>
                  <a:pt x="211637" y="176345"/>
                  <a:pt x="210843" y="184150"/>
                </a:cubicBezTo>
                <a:cubicBezTo>
                  <a:pt x="210049" y="191955"/>
                  <a:pt x="215738" y="203729"/>
                  <a:pt x="225131" y="211931"/>
                </a:cubicBezTo>
                <a:cubicBezTo>
                  <a:pt x="234524" y="220133"/>
                  <a:pt x="228812" y="223765"/>
                  <a:pt x="267199" y="233362"/>
                </a:cubicBezTo>
                <a:cubicBezTo>
                  <a:pt x="257674" y="241829"/>
                  <a:pt x="209785" y="253206"/>
                  <a:pt x="191793" y="260350"/>
                </a:cubicBezTo>
                <a:cubicBezTo>
                  <a:pt x="173801" y="267494"/>
                  <a:pt x="174066" y="274108"/>
                  <a:pt x="159249" y="276225"/>
                </a:cubicBezTo>
                <a:cubicBezTo>
                  <a:pt x="142316" y="282575"/>
                  <a:pt x="123794" y="298450"/>
                  <a:pt x="116386" y="307975"/>
                </a:cubicBezTo>
                <a:cubicBezTo>
                  <a:pt x="116386" y="321733"/>
                  <a:pt x="137950" y="341313"/>
                  <a:pt x="147343" y="349250"/>
                </a:cubicBezTo>
                <a:cubicBezTo>
                  <a:pt x="156736" y="357187"/>
                  <a:pt x="164687" y="352243"/>
                  <a:pt x="172743" y="355600"/>
                </a:cubicBezTo>
                <a:cubicBezTo>
                  <a:pt x="190219" y="362882"/>
                  <a:pt x="205582" y="375013"/>
                  <a:pt x="223543" y="381000"/>
                </a:cubicBezTo>
                <a:lnTo>
                  <a:pt x="261643" y="393700"/>
                </a:lnTo>
                <a:cubicBezTo>
                  <a:pt x="253176" y="397933"/>
                  <a:pt x="254632" y="396346"/>
                  <a:pt x="236243" y="406400"/>
                </a:cubicBezTo>
                <a:cubicBezTo>
                  <a:pt x="217854" y="416454"/>
                  <a:pt x="169303" y="422275"/>
                  <a:pt x="151311" y="454025"/>
                </a:cubicBezTo>
                <a:cubicBezTo>
                  <a:pt x="133319" y="485775"/>
                  <a:pt x="123663" y="569912"/>
                  <a:pt x="128293" y="596900"/>
                </a:cubicBezTo>
                <a:cubicBezTo>
                  <a:pt x="132923" y="623888"/>
                  <a:pt x="175096" y="615151"/>
                  <a:pt x="179093" y="615950"/>
                </a:cubicBezTo>
                <a:cubicBezTo>
                  <a:pt x="122477" y="638597"/>
                  <a:pt x="170561" y="622636"/>
                  <a:pt x="90193" y="635000"/>
                </a:cubicBezTo>
                <a:cubicBezTo>
                  <a:pt x="72677" y="637695"/>
                  <a:pt x="48156" y="646494"/>
                  <a:pt x="33043" y="654050"/>
                </a:cubicBezTo>
                <a:cubicBezTo>
                  <a:pt x="26217" y="657463"/>
                  <a:pt x="20343" y="662517"/>
                  <a:pt x="13993" y="666750"/>
                </a:cubicBezTo>
                <a:cubicBezTo>
                  <a:pt x="11876" y="675217"/>
                  <a:pt x="6775" y="683466"/>
                  <a:pt x="7643" y="692150"/>
                </a:cubicBezTo>
                <a:cubicBezTo>
                  <a:pt x="8177" y="697488"/>
                  <a:pt x="15051" y="734483"/>
                  <a:pt x="33043" y="749300"/>
                </a:cubicBezTo>
                <a:cubicBezTo>
                  <a:pt x="51035" y="764117"/>
                  <a:pt x="105010" y="774700"/>
                  <a:pt x="115593" y="781050"/>
                </a:cubicBezTo>
                <a:cubicBezTo>
                  <a:pt x="126176" y="787400"/>
                  <a:pt x="103077" y="785948"/>
                  <a:pt x="96543" y="787400"/>
                </a:cubicBezTo>
                <a:cubicBezTo>
                  <a:pt x="83974" y="790193"/>
                  <a:pt x="71068" y="791225"/>
                  <a:pt x="58443" y="793750"/>
                </a:cubicBezTo>
                <a:cubicBezTo>
                  <a:pt x="49885" y="795462"/>
                  <a:pt x="41510" y="797983"/>
                  <a:pt x="33043" y="800100"/>
                </a:cubicBezTo>
                <a:cubicBezTo>
                  <a:pt x="26693" y="804333"/>
                  <a:pt x="18879" y="806937"/>
                  <a:pt x="13993" y="812800"/>
                </a:cubicBezTo>
                <a:cubicBezTo>
                  <a:pt x="-13504" y="845797"/>
                  <a:pt x="6756" y="879738"/>
                  <a:pt x="13993" y="920750"/>
                </a:cubicBezTo>
                <a:cubicBezTo>
                  <a:pt x="15510" y="929344"/>
                  <a:pt x="14891" y="939335"/>
                  <a:pt x="20343" y="946150"/>
                </a:cubicBezTo>
                <a:cubicBezTo>
                  <a:pt x="24524" y="951377"/>
                  <a:pt x="32957" y="950661"/>
                  <a:pt x="39393" y="952500"/>
                </a:cubicBezTo>
                <a:cubicBezTo>
                  <a:pt x="47784" y="954898"/>
                  <a:pt x="56326" y="956733"/>
                  <a:pt x="64793" y="95885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exagon 18"/>
          <p:cNvSpPr/>
          <p:nvPr/>
        </p:nvSpPr>
        <p:spPr>
          <a:xfrm rot="4039142">
            <a:off x="9273165" y="2185640"/>
            <a:ext cx="185895" cy="261257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Hexagon 19"/>
          <p:cNvSpPr/>
          <p:nvPr/>
        </p:nvSpPr>
        <p:spPr>
          <a:xfrm rot="4039142">
            <a:off x="9531015" y="2409634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Hexagon 20"/>
          <p:cNvSpPr/>
          <p:nvPr/>
        </p:nvSpPr>
        <p:spPr>
          <a:xfrm rot="4039142">
            <a:off x="9834479" y="2322584"/>
            <a:ext cx="149827" cy="189646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Hexagon 21"/>
          <p:cNvSpPr/>
          <p:nvPr/>
        </p:nvSpPr>
        <p:spPr>
          <a:xfrm rot="4039142">
            <a:off x="10118041" y="2375442"/>
            <a:ext cx="123748" cy="152473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Hexagon 22"/>
          <p:cNvSpPr/>
          <p:nvPr/>
        </p:nvSpPr>
        <p:spPr>
          <a:xfrm rot="4039142">
            <a:off x="10347899" y="2284063"/>
            <a:ext cx="149827" cy="189646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Hexagon 23"/>
          <p:cNvSpPr/>
          <p:nvPr/>
        </p:nvSpPr>
        <p:spPr>
          <a:xfrm rot="4039142">
            <a:off x="9651543" y="2299877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Hexagon 24"/>
          <p:cNvSpPr/>
          <p:nvPr/>
        </p:nvSpPr>
        <p:spPr>
          <a:xfrm rot="4039142">
            <a:off x="9319640" y="2409635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Hexagon 25"/>
          <p:cNvSpPr/>
          <p:nvPr/>
        </p:nvSpPr>
        <p:spPr>
          <a:xfrm rot="4039142">
            <a:off x="10274854" y="2468004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Hexagon 26"/>
          <p:cNvSpPr/>
          <p:nvPr/>
        </p:nvSpPr>
        <p:spPr>
          <a:xfrm rot="4039142">
            <a:off x="11263030" y="2243812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Hexagon 27"/>
          <p:cNvSpPr/>
          <p:nvPr/>
        </p:nvSpPr>
        <p:spPr>
          <a:xfrm rot="4039142">
            <a:off x="11085634" y="2243812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Hexagon 28"/>
          <p:cNvSpPr/>
          <p:nvPr/>
        </p:nvSpPr>
        <p:spPr>
          <a:xfrm rot="4039142">
            <a:off x="10862634" y="2307987"/>
            <a:ext cx="149827" cy="189646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Hexagon 41"/>
          <p:cNvSpPr/>
          <p:nvPr/>
        </p:nvSpPr>
        <p:spPr>
          <a:xfrm rot="4039142">
            <a:off x="9746542" y="2545765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exagon 42"/>
          <p:cNvSpPr/>
          <p:nvPr/>
        </p:nvSpPr>
        <p:spPr>
          <a:xfrm rot="4039142">
            <a:off x="9979297" y="2558654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Hexagon 43"/>
          <p:cNvSpPr/>
          <p:nvPr/>
        </p:nvSpPr>
        <p:spPr>
          <a:xfrm rot="4039142">
            <a:off x="11458486" y="2252044"/>
            <a:ext cx="92947" cy="130628"/>
          </a:xfrm>
          <a:prstGeom prst="hexagon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7113632" y="4658455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7119794" y="2792038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7522653" y="3784034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522653" y="3522091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6-Point Star 48"/>
          <p:cNvSpPr/>
          <p:nvPr/>
        </p:nvSpPr>
        <p:spPr>
          <a:xfrm>
            <a:off x="7434987" y="2746708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6-Point Star 53"/>
          <p:cNvSpPr/>
          <p:nvPr/>
        </p:nvSpPr>
        <p:spPr>
          <a:xfrm>
            <a:off x="7272194" y="3638607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6-Point Star 55"/>
          <p:cNvSpPr/>
          <p:nvPr/>
        </p:nvSpPr>
        <p:spPr>
          <a:xfrm>
            <a:off x="6970827" y="2545871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6-Point Star 56"/>
          <p:cNvSpPr/>
          <p:nvPr/>
        </p:nvSpPr>
        <p:spPr>
          <a:xfrm>
            <a:off x="7666459" y="3323044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6-Point Star 58"/>
          <p:cNvSpPr/>
          <p:nvPr/>
        </p:nvSpPr>
        <p:spPr>
          <a:xfrm>
            <a:off x="7272194" y="3476378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6-Point Star 59"/>
          <p:cNvSpPr/>
          <p:nvPr/>
        </p:nvSpPr>
        <p:spPr>
          <a:xfrm>
            <a:off x="7789891" y="3444151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6-Point Star 60"/>
          <p:cNvSpPr/>
          <p:nvPr/>
        </p:nvSpPr>
        <p:spPr>
          <a:xfrm>
            <a:off x="7139140" y="3347230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6-Point Star 61"/>
          <p:cNvSpPr/>
          <p:nvPr/>
        </p:nvSpPr>
        <p:spPr>
          <a:xfrm>
            <a:off x="7690969" y="3800245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6-Point Star 62"/>
          <p:cNvSpPr/>
          <p:nvPr/>
        </p:nvSpPr>
        <p:spPr>
          <a:xfrm>
            <a:off x="8832265" y="2658795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6-Point Star 63"/>
          <p:cNvSpPr/>
          <p:nvPr/>
        </p:nvSpPr>
        <p:spPr>
          <a:xfrm>
            <a:off x="7708391" y="3589172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6-Point Star 64"/>
          <p:cNvSpPr/>
          <p:nvPr/>
        </p:nvSpPr>
        <p:spPr>
          <a:xfrm>
            <a:off x="7322021" y="3281753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6-Point Star 65"/>
          <p:cNvSpPr/>
          <p:nvPr/>
        </p:nvSpPr>
        <p:spPr>
          <a:xfrm>
            <a:off x="7915268" y="3047764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6-Point Star 66"/>
          <p:cNvSpPr/>
          <p:nvPr/>
        </p:nvSpPr>
        <p:spPr>
          <a:xfrm>
            <a:off x="7763392" y="2527580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6-Point Star 67"/>
          <p:cNvSpPr/>
          <p:nvPr/>
        </p:nvSpPr>
        <p:spPr>
          <a:xfrm>
            <a:off x="7028615" y="2949461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6-Point Star 68"/>
          <p:cNvSpPr/>
          <p:nvPr/>
        </p:nvSpPr>
        <p:spPr>
          <a:xfrm>
            <a:off x="7892881" y="3618108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838079" y="2933974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7703021" y="3208542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7332255" y="3984694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7727554" y="3974370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7139140" y="3212519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7453483" y="3059986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022693" y="3657035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8678293" y="2998645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6-Point Star 85"/>
          <p:cNvSpPr/>
          <p:nvPr/>
        </p:nvSpPr>
        <p:spPr>
          <a:xfrm>
            <a:off x="7039082" y="3966870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6-Point Star 86"/>
          <p:cNvSpPr/>
          <p:nvPr/>
        </p:nvSpPr>
        <p:spPr>
          <a:xfrm>
            <a:off x="7510938" y="4130236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6-Point Star 87"/>
          <p:cNvSpPr/>
          <p:nvPr/>
        </p:nvSpPr>
        <p:spPr>
          <a:xfrm>
            <a:off x="8469456" y="3973569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6-Point Star 88"/>
          <p:cNvSpPr/>
          <p:nvPr/>
        </p:nvSpPr>
        <p:spPr>
          <a:xfrm>
            <a:off x="8652343" y="3878678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6-Point Star 90"/>
          <p:cNvSpPr/>
          <p:nvPr/>
        </p:nvSpPr>
        <p:spPr>
          <a:xfrm>
            <a:off x="8668717" y="4420458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6-Point Star 92"/>
          <p:cNvSpPr/>
          <p:nvPr/>
        </p:nvSpPr>
        <p:spPr>
          <a:xfrm>
            <a:off x="8175964" y="4183238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6-Point Star 95"/>
          <p:cNvSpPr/>
          <p:nvPr/>
        </p:nvSpPr>
        <p:spPr>
          <a:xfrm>
            <a:off x="8496140" y="4173240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6-Point Star 96"/>
          <p:cNvSpPr/>
          <p:nvPr/>
        </p:nvSpPr>
        <p:spPr>
          <a:xfrm>
            <a:off x="8094464" y="4328259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6-Point Star 98"/>
          <p:cNvSpPr/>
          <p:nvPr/>
        </p:nvSpPr>
        <p:spPr>
          <a:xfrm>
            <a:off x="8301341" y="3786851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6-Point Star 99"/>
          <p:cNvSpPr/>
          <p:nvPr/>
        </p:nvSpPr>
        <p:spPr>
          <a:xfrm>
            <a:off x="8213263" y="3383630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6-Point Star 101"/>
          <p:cNvSpPr/>
          <p:nvPr/>
        </p:nvSpPr>
        <p:spPr>
          <a:xfrm>
            <a:off x="8278954" y="4357195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8224152" y="3673061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8089094" y="3947629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8706952" y="4253141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8744259" y="3438231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8475896" y="3273962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215692" y="4279256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8484018" y="3501646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6-Point Star 119"/>
          <p:cNvSpPr/>
          <p:nvPr/>
        </p:nvSpPr>
        <p:spPr>
          <a:xfrm>
            <a:off x="8779826" y="4178595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6-Point Star 120"/>
          <p:cNvSpPr/>
          <p:nvPr/>
        </p:nvSpPr>
        <p:spPr>
          <a:xfrm>
            <a:off x="8890875" y="3642635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9" name="Straight Connector 138"/>
          <p:cNvCxnSpPr/>
          <p:nvPr/>
        </p:nvCxnSpPr>
        <p:spPr>
          <a:xfrm flipH="1">
            <a:off x="8083027" y="4964072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H="1">
            <a:off x="8139722" y="496156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8195121" y="4964073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>
            <a:off x="8242973" y="4974706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8308421" y="4974706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8364443" y="4974706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8429179" y="4964073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>
            <a:off x="8035174" y="496156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7930647" y="496156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8646627" y="4961566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8703322" y="4959061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8758721" y="496156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8806573" y="4972200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8872021" y="4972200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H="1">
            <a:off x="8542099" y="4964073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8930631" y="4972200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>
            <a:off x="8598774" y="4959061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H="1">
            <a:off x="8494247" y="4959061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6-Point Star 156"/>
          <p:cNvSpPr/>
          <p:nvPr/>
        </p:nvSpPr>
        <p:spPr>
          <a:xfrm>
            <a:off x="6775518" y="3287332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080811" y="3914010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039341" y="3969272"/>
            <a:ext cx="54706" cy="54706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 flipV="1">
            <a:off x="4164387" y="4001675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307561" y="4664087"/>
            <a:ext cx="82549" cy="8254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523265" y="4664087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419848" y="4710424"/>
            <a:ext cx="64029" cy="6402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348537" y="4798089"/>
            <a:ext cx="64029" cy="6402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246778" y="4798089"/>
            <a:ext cx="59671" cy="5967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660711" y="4650661"/>
            <a:ext cx="50799" cy="5079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V="1">
            <a:off x="4442281" y="4779038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230403" y="3889898"/>
            <a:ext cx="60324" cy="60324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30E9AB78-28BD-4708-86B1-2265FB18E6F7}"/>
              </a:ext>
            </a:extLst>
          </p:cNvPr>
          <p:cNvCxnSpPr/>
          <p:nvPr/>
        </p:nvCxnSpPr>
        <p:spPr>
          <a:xfrm flipH="1">
            <a:off x="7002972" y="4970698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0850ED7-1B34-4C4A-B258-1ECDDAF63539}"/>
              </a:ext>
            </a:extLst>
          </p:cNvPr>
          <p:cNvCxnSpPr/>
          <p:nvPr/>
        </p:nvCxnSpPr>
        <p:spPr>
          <a:xfrm flipH="1">
            <a:off x="7059667" y="4968193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2DCBDA0-4F73-4E3E-9BEA-01E5B6664DA3}"/>
              </a:ext>
            </a:extLst>
          </p:cNvPr>
          <p:cNvCxnSpPr/>
          <p:nvPr/>
        </p:nvCxnSpPr>
        <p:spPr>
          <a:xfrm flipH="1">
            <a:off x="7115066" y="4970699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EB2B4AE5-E05D-46DB-84A8-BAA04FE5576D}"/>
              </a:ext>
            </a:extLst>
          </p:cNvPr>
          <p:cNvCxnSpPr/>
          <p:nvPr/>
        </p:nvCxnSpPr>
        <p:spPr>
          <a:xfrm flipH="1">
            <a:off x="7162918" y="4981332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8E2910D8-A362-40D7-B759-E8841B840A6C}"/>
              </a:ext>
            </a:extLst>
          </p:cNvPr>
          <p:cNvCxnSpPr/>
          <p:nvPr/>
        </p:nvCxnSpPr>
        <p:spPr>
          <a:xfrm flipH="1">
            <a:off x="7228366" y="4981332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59E7D41-D99F-46AA-A617-1A08E5B624ED}"/>
              </a:ext>
            </a:extLst>
          </p:cNvPr>
          <p:cNvCxnSpPr/>
          <p:nvPr/>
        </p:nvCxnSpPr>
        <p:spPr>
          <a:xfrm flipH="1">
            <a:off x="7284388" y="4981332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ACB437D9-256D-4C56-A399-1A48279C9254}"/>
              </a:ext>
            </a:extLst>
          </p:cNvPr>
          <p:cNvCxnSpPr/>
          <p:nvPr/>
        </p:nvCxnSpPr>
        <p:spPr>
          <a:xfrm flipH="1">
            <a:off x="7349124" y="4970699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6E8DD98-8AE4-46B1-9816-F2D65F5D7871}"/>
              </a:ext>
            </a:extLst>
          </p:cNvPr>
          <p:cNvCxnSpPr/>
          <p:nvPr/>
        </p:nvCxnSpPr>
        <p:spPr>
          <a:xfrm flipH="1">
            <a:off x="6955119" y="4968193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5D5B2202-2A3E-4A74-BD47-237E68995A27}"/>
              </a:ext>
            </a:extLst>
          </p:cNvPr>
          <p:cNvCxnSpPr/>
          <p:nvPr/>
        </p:nvCxnSpPr>
        <p:spPr>
          <a:xfrm flipH="1">
            <a:off x="7513564" y="4968192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70184F68-5030-4DBA-9FF8-21776C90D4BA}"/>
              </a:ext>
            </a:extLst>
          </p:cNvPr>
          <p:cNvCxnSpPr/>
          <p:nvPr/>
        </p:nvCxnSpPr>
        <p:spPr>
          <a:xfrm flipH="1">
            <a:off x="7570259" y="496568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666AABB9-48F3-4C93-8D36-67B71E32C1A2}"/>
              </a:ext>
            </a:extLst>
          </p:cNvPr>
          <p:cNvCxnSpPr/>
          <p:nvPr/>
        </p:nvCxnSpPr>
        <p:spPr>
          <a:xfrm flipH="1">
            <a:off x="7625658" y="4968193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DF892A46-C442-4A09-B4D7-4E4AAD749391}"/>
              </a:ext>
            </a:extLst>
          </p:cNvPr>
          <p:cNvCxnSpPr/>
          <p:nvPr/>
        </p:nvCxnSpPr>
        <p:spPr>
          <a:xfrm flipH="1">
            <a:off x="7673510" y="4978826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36B6D099-D34A-4033-92CE-DEBA6D19E245}"/>
              </a:ext>
            </a:extLst>
          </p:cNvPr>
          <p:cNvCxnSpPr/>
          <p:nvPr/>
        </p:nvCxnSpPr>
        <p:spPr>
          <a:xfrm flipH="1">
            <a:off x="7738958" y="4978826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D073A710-8488-4265-B63A-B3A79BFC165E}"/>
              </a:ext>
            </a:extLst>
          </p:cNvPr>
          <p:cNvCxnSpPr/>
          <p:nvPr/>
        </p:nvCxnSpPr>
        <p:spPr>
          <a:xfrm flipH="1">
            <a:off x="7462044" y="4970699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042610C-B9F4-4B31-BFB2-F8CAFDC7B534}"/>
              </a:ext>
            </a:extLst>
          </p:cNvPr>
          <p:cNvCxnSpPr/>
          <p:nvPr/>
        </p:nvCxnSpPr>
        <p:spPr>
          <a:xfrm flipH="1">
            <a:off x="7797568" y="4978826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0B579084-0ADF-4AE5-963F-881689BD8327}"/>
              </a:ext>
            </a:extLst>
          </p:cNvPr>
          <p:cNvCxnSpPr/>
          <p:nvPr/>
        </p:nvCxnSpPr>
        <p:spPr>
          <a:xfrm flipH="1">
            <a:off x="7518719" y="496568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7252DBCF-C0AD-499A-870C-4A473641049F}"/>
              </a:ext>
            </a:extLst>
          </p:cNvPr>
          <p:cNvCxnSpPr/>
          <p:nvPr/>
        </p:nvCxnSpPr>
        <p:spPr>
          <a:xfrm flipH="1">
            <a:off x="7414192" y="4965687"/>
            <a:ext cx="95705" cy="780798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9004D20-AA6D-4720-8CD6-64E7CCD06DBE}"/>
              </a:ext>
            </a:extLst>
          </p:cNvPr>
          <p:cNvCxnSpPr/>
          <p:nvPr/>
        </p:nvCxnSpPr>
        <p:spPr>
          <a:xfrm>
            <a:off x="458470" y="4558797"/>
            <a:ext cx="11446553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006BF9B1-CA78-42EF-B80F-827383AF2654}"/>
              </a:ext>
            </a:extLst>
          </p:cNvPr>
          <p:cNvCxnSpPr/>
          <p:nvPr/>
        </p:nvCxnSpPr>
        <p:spPr>
          <a:xfrm>
            <a:off x="458470" y="3411348"/>
            <a:ext cx="11446553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C96D486D-8688-41A0-854F-7DC550DBEFBD}"/>
              </a:ext>
            </a:extLst>
          </p:cNvPr>
          <p:cNvCxnSpPr/>
          <p:nvPr/>
        </p:nvCxnSpPr>
        <p:spPr>
          <a:xfrm>
            <a:off x="458470" y="2477164"/>
            <a:ext cx="11446553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 Box 26">
            <a:extLst>
              <a:ext uri="{FF2B5EF4-FFF2-40B4-BE49-F238E27FC236}">
                <a16:creationId xmlns:a16="http://schemas.microsoft.com/office/drawing/2014/main" id="{F7A966FA-7A87-4E84-A3FC-A77E2FFE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98" y="4266295"/>
            <a:ext cx="86067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0°C</a:t>
            </a:r>
          </a:p>
        </p:txBody>
      </p:sp>
      <p:sp>
        <p:nvSpPr>
          <p:cNvPr id="193" name="Text Box 26">
            <a:extLst>
              <a:ext uri="{FF2B5EF4-FFF2-40B4-BE49-F238E27FC236}">
                <a16:creationId xmlns:a16="http://schemas.microsoft.com/office/drawing/2014/main" id="{8E2D8067-4E9C-4377-A30E-AE7717593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96" y="3123148"/>
            <a:ext cx="86067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-23°C</a:t>
            </a:r>
          </a:p>
        </p:txBody>
      </p:sp>
      <p:sp>
        <p:nvSpPr>
          <p:cNvPr id="194" name="Text Box 26">
            <a:extLst>
              <a:ext uri="{FF2B5EF4-FFF2-40B4-BE49-F238E27FC236}">
                <a16:creationId xmlns:a16="http://schemas.microsoft.com/office/drawing/2014/main" id="{AB4C8330-B1CD-4E8E-8899-73A6D0031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74" y="2188203"/>
            <a:ext cx="86067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latin typeface="Arial" charset="0"/>
              </a:rPr>
              <a:t>-40°C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36219AA3-BCAE-4A05-82E3-895E1493FE46}"/>
              </a:ext>
            </a:extLst>
          </p:cNvPr>
          <p:cNvCxnSpPr/>
          <p:nvPr/>
        </p:nvCxnSpPr>
        <p:spPr>
          <a:xfrm flipH="1">
            <a:off x="3935146" y="4942571"/>
            <a:ext cx="72000" cy="576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35C1A4A0-E89A-4E20-B4BC-79F5E29C051A}"/>
              </a:ext>
            </a:extLst>
          </p:cNvPr>
          <p:cNvCxnSpPr/>
          <p:nvPr/>
        </p:nvCxnSpPr>
        <p:spPr>
          <a:xfrm flipH="1">
            <a:off x="3990545" y="4945077"/>
            <a:ext cx="72000" cy="540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17573C90-195F-48FE-8B86-B4D2D6E573CC}"/>
              </a:ext>
            </a:extLst>
          </p:cNvPr>
          <p:cNvCxnSpPr/>
          <p:nvPr/>
        </p:nvCxnSpPr>
        <p:spPr>
          <a:xfrm flipH="1">
            <a:off x="4038397" y="4955710"/>
            <a:ext cx="72000" cy="576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DBC37F6D-FB2F-423E-B597-081200CF364D}"/>
              </a:ext>
            </a:extLst>
          </p:cNvPr>
          <p:cNvCxnSpPr/>
          <p:nvPr/>
        </p:nvCxnSpPr>
        <p:spPr>
          <a:xfrm flipH="1">
            <a:off x="4103845" y="4955710"/>
            <a:ext cx="72000" cy="540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9F6BF46E-C7FE-4A0E-9692-90F9851BCA3A}"/>
              </a:ext>
            </a:extLst>
          </p:cNvPr>
          <p:cNvCxnSpPr/>
          <p:nvPr/>
        </p:nvCxnSpPr>
        <p:spPr>
          <a:xfrm flipH="1">
            <a:off x="4197189" y="4955710"/>
            <a:ext cx="72000" cy="504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05D08043-BC7A-4587-A963-23B03431D003}"/>
              </a:ext>
            </a:extLst>
          </p:cNvPr>
          <p:cNvCxnSpPr/>
          <p:nvPr/>
        </p:nvCxnSpPr>
        <p:spPr>
          <a:xfrm flipH="1">
            <a:off x="4243264" y="4945077"/>
            <a:ext cx="72000" cy="540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DC747706-E767-468F-B7BD-D0AAE9DF4500}"/>
              </a:ext>
            </a:extLst>
          </p:cNvPr>
          <p:cNvCxnSpPr/>
          <p:nvPr/>
        </p:nvCxnSpPr>
        <p:spPr>
          <a:xfrm flipH="1">
            <a:off x="4396914" y="4949197"/>
            <a:ext cx="36000" cy="324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9C38FD11-D516-47F4-A18D-1662E09C78D4}"/>
              </a:ext>
            </a:extLst>
          </p:cNvPr>
          <p:cNvCxnSpPr/>
          <p:nvPr/>
        </p:nvCxnSpPr>
        <p:spPr>
          <a:xfrm flipH="1">
            <a:off x="4329709" y="4949197"/>
            <a:ext cx="36000" cy="432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9ED0CB1-433F-2343-BCC6-9BF0DC2BB3E9}"/>
              </a:ext>
            </a:extLst>
          </p:cNvPr>
          <p:cNvSpPr/>
          <p:nvPr/>
        </p:nvSpPr>
        <p:spPr>
          <a:xfrm>
            <a:off x="1859389" y="2477164"/>
            <a:ext cx="878391" cy="208163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Text Box 26">
            <a:extLst>
              <a:ext uri="{FF2B5EF4-FFF2-40B4-BE49-F238E27FC236}">
                <a16:creationId xmlns:a16="http://schemas.microsoft.com/office/drawing/2014/main" id="{5DB44B16-DCE8-EA40-95AB-D48357E0E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423" y="4557772"/>
            <a:ext cx="565397" cy="36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2"/>
                </a:solidFill>
                <a:latin typeface="Arial" charset="0"/>
              </a:rPr>
              <a:t>1</a:t>
            </a:r>
          </a:p>
        </p:txBody>
      </p:sp>
      <p:sp>
        <p:nvSpPr>
          <p:cNvPr id="135" name="Text Box 26">
            <a:extLst>
              <a:ext uri="{FF2B5EF4-FFF2-40B4-BE49-F238E27FC236}">
                <a16:creationId xmlns:a16="http://schemas.microsoft.com/office/drawing/2014/main" id="{8786A675-663F-7F47-A83A-F48A60DA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121" y="4560884"/>
            <a:ext cx="565397" cy="3693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2"/>
                </a:solidFill>
                <a:latin typeface="Arial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682AD-43DE-2042-8621-B8E6B9EA627B}"/>
              </a:ext>
            </a:extLst>
          </p:cNvPr>
          <p:cNvSpPr txBox="1"/>
          <p:nvPr/>
        </p:nvSpPr>
        <p:spPr>
          <a:xfrm>
            <a:off x="4488001" y="5228953"/>
            <a:ext cx="1992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Rain evaporation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BB0989C-5D47-D94B-B8CF-A1A2F502C9A1}"/>
              </a:ext>
            </a:extLst>
          </p:cNvPr>
          <p:cNvSpPr txBox="1"/>
          <p:nvPr/>
        </p:nvSpPr>
        <p:spPr>
          <a:xfrm>
            <a:off x="722462" y="1431354"/>
            <a:ext cx="3744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Modelled liquid/ice phase for saturation adjustment,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 condensate and precipitation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456C1DF-2A3E-7745-860E-D69A9186BEDE}"/>
              </a:ext>
            </a:extLst>
          </p:cNvPr>
          <p:cNvSpPr/>
          <p:nvPr/>
        </p:nvSpPr>
        <p:spPr>
          <a:xfrm>
            <a:off x="1867212" y="2490425"/>
            <a:ext cx="882502" cy="2073349"/>
          </a:xfrm>
          <a:custGeom>
            <a:avLst/>
            <a:gdLst>
              <a:gd name="connsiteX0" fmla="*/ 882502 w 882502"/>
              <a:gd name="connsiteY0" fmla="*/ 2073349 h 2073349"/>
              <a:gd name="connsiteX1" fmla="*/ 797442 w 882502"/>
              <a:gd name="connsiteY1" fmla="*/ 1679944 h 2073349"/>
              <a:gd name="connsiteX2" fmla="*/ 648586 w 882502"/>
              <a:gd name="connsiteY2" fmla="*/ 1392865 h 2073349"/>
              <a:gd name="connsiteX3" fmla="*/ 329609 w 882502"/>
              <a:gd name="connsiteY3" fmla="*/ 935665 h 2073349"/>
              <a:gd name="connsiteX4" fmla="*/ 74428 w 882502"/>
              <a:gd name="connsiteY4" fmla="*/ 489098 h 2073349"/>
              <a:gd name="connsiteX5" fmla="*/ 0 w 882502"/>
              <a:gd name="connsiteY5" fmla="*/ 0 h 2073349"/>
              <a:gd name="connsiteX6" fmla="*/ 0 w 882502"/>
              <a:gd name="connsiteY6" fmla="*/ 0 h 207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02" h="2073349">
                <a:moveTo>
                  <a:pt x="882502" y="2073349"/>
                </a:moveTo>
                <a:cubicBezTo>
                  <a:pt x="859465" y="1933353"/>
                  <a:pt x="836428" y="1793358"/>
                  <a:pt x="797442" y="1679944"/>
                </a:cubicBezTo>
                <a:cubicBezTo>
                  <a:pt x="758456" y="1566530"/>
                  <a:pt x="726558" y="1516911"/>
                  <a:pt x="648586" y="1392865"/>
                </a:cubicBezTo>
                <a:cubicBezTo>
                  <a:pt x="570614" y="1268818"/>
                  <a:pt x="425302" y="1086293"/>
                  <a:pt x="329609" y="935665"/>
                </a:cubicBezTo>
                <a:cubicBezTo>
                  <a:pt x="233916" y="785037"/>
                  <a:pt x="129363" y="645042"/>
                  <a:pt x="74428" y="489098"/>
                </a:cubicBezTo>
                <a:cubicBezTo>
                  <a:pt x="19493" y="33315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B2B47DF2-9DD8-6E46-99D2-DDF3F3190755}"/>
              </a:ext>
            </a:extLst>
          </p:cNvPr>
          <p:cNvSpPr/>
          <p:nvPr/>
        </p:nvSpPr>
        <p:spPr>
          <a:xfrm>
            <a:off x="1869459" y="3438231"/>
            <a:ext cx="882502" cy="1129959"/>
          </a:xfrm>
          <a:custGeom>
            <a:avLst/>
            <a:gdLst>
              <a:gd name="connsiteX0" fmla="*/ 882502 w 882502"/>
              <a:gd name="connsiteY0" fmla="*/ 2073349 h 2073349"/>
              <a:gd name="connsiteX1" fmla="*/ 797442 w 882502"/>
              <a:gd name="connsiteY1" fmla="*/ 1679944 h 2073349"/>
              <a:gd name="connsiteX2" fmla="*/ 648586 w 882502"/>
              <a:gd name="connsiteY2" fmla="*/ 1392865 h 2073349"/>
              <a:gd name="connsiteX3" fmla="*/ 329609 w 882502"/>
              <a:gd name="connsiteY3" fmla="*/ 935665 h 2073349"/>
              <a:gd name="connsiteX4" fmla="*/ 74428 w 882502"/>
              <a:gd name="connsiteY4" fmla="*/ 489098 h 2073349"/>
              <a:gd name="connsiteX5" fmla="*/ 0 w 882502"/>
              <a:gd name="connsiteY5" fmla="*/ 0 h 2073349"/>
              <a:gd name="connsiteX6" fmla="*/ 0 w 882502"/>
              <a:gd name="connsiteY6" fmla="*/ 0 h 207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502" h="2073349">
                <a:moveTo>
                  <a:pt x="882502" y="2073349"/>
                </a:moveTo>
                <a:cubicBezTo>
                  <a:pt x="859465" y="1933353"/>
                  <a:pt x="836428" y="1793358"/>
                  <a:pt x="797442" y="1679944"/>
                </a:cubicBezTo>
                <a:cubicBezTo>
                  <a:pt x="758456" y="1566530"/>
                  <a:pt x="726558" y="1516911"/>
                  <a:pt x="648586" y="1392865"/>
                </a:cubicBezTo>
                <a:cubicBezTo>
                  <a:pt x="570614" y="1268818"/>
                  <a:pt x="425302" y="1086293"/>
                  <a:pt x="329609" y="935665"/>
                </a:cubicBezTo>
                <a:cubicBezTo>
                  <a:pt x="233916" y="785037"/>
                  <a:pt x="129363" y="645042"/>
                  <a:pt x="74428" y="489098"/>
                </a:cubicBezTo>
                <a:cubicBezTo>
                  <a:pt x="19493" y="33315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C073E845-B576-5E44-9685-9F91767F8CE9}"/>
              </a:ext>
            </a:extLst>
          </p:cNvPr>
          <p:cNvCxnSpPr/>
          <p:nvPr/>
        </p:nvCxnSpPr>
        <p:spPr>
          <a:xfrm flipH="1">
            <a:off x="4482109" y="4939369"/>
            <a:ext cx="36000" cy="324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8D7EA90B-5904-6F40-8843-9F2BC4C5A76B}"/>
              </a:ext>
            </a:extLst>
          </p:cNvPr>
          <p:cNvCxnSpPr/>
          <p:nvPr/>
        </p:nvCxnSpPr>
        <p:spPr>
          <a:xfrm flipH="1">
            <a:off x="4619761" y="4944289"/>
            <a:ext cx="36000" cy="216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6656B405-E7C7-1E4C-AB2E-052D4EEB4937}"/>
              </a:ext>
            </a:extLst>
          </p:cNvPr>
          <p:cNvCxnSpPr/>
          <p:nvPr/>
        </p:nvCxnSpPr>
        <p:spPr>
          <a:xfrm flipH="1">
            <a:off x="4668924" y="4949208"/>
            <a:ext cx="36000" cy="2160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Oval 211">
            <a:extLst>
              <a:ext uri="{FF2B5EF4-FFF2-40B4-BE49-F238E27FC236}">
                <a16:creationId xmlns:a16="http://schemas.microsoft.com/office/drawing/2014/main" id="{487D2888-28DE-9441-A708-EDA1B6ED9F7F}"/>
              </a:ext>
            </a:extLst>
          </p:cNvPr>
          <p:cNvSpPr/>
          <p:nvPr/>
        </p:nvSpPr>
        <p:spPr>
          <a:xfrm>
            <a:off x="7558395" y="4712279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ED7408C4-8C89-C94F-9EC1-C3B4920D7968}"/>
              </a:ext>
            </a:extLst>
          </p:cNvPr>
          <p:cNvSpPr/>
          <p:nvPr/>
        </p:nvSpPr>
        <p:spPr>
          <a:xfrm>
            <a:off x="7953694" y="4701955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C81D096E-2E06-984D-B5A7-CE4E235E893B}"/>
              </a:ext>
            </a:extLst>
          </p:cNvPr>
          <p:cNvSpPr/>
          <p:nvPr/>
        </p:nvSpPr>
        <p:spPr>
          <a:xfrm>
            <a:off x="8315234" y="4675214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1C8043AA-DE23-3940-B21E-F0FCC524AB86}"/>
              </a:ext>
            </a:extLst>
          </p:cNvPr>
          <p:cNvSpPr/>
          <p:nvPr/>
        </p:nvSpPr>
        <p:spPr>
          <a:xfrm>
            <a:off x="8636418" y="4627436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47CEF25D-2355-674B-85CF-EE44CF6D3CA9}"/>
              </a:ext>
            </a:extLst>
          </p:cNvPr>
          <p:cNvSpPr/>
          <p:nvPr/>
        </p:nvSpPr>
        <p:spPr>
          <a:xfrm>
            <a:off x="7789208" y="4798118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1CB17AA4-329B-654D-8D0D-9A1BD0EF4653}"/>
              </a:ext>
            </a:extLst>
          </p:cNvPr>
          <p:cNvSpPr/>
          <p:nvPr/>
        </p:nvSpPr>
        <p:spPr>
          <a:xfrm>
            <a:off x="7803956" y="4355666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1E096A9B-3350-9841-9601-A9FA4F135DF3}"/>
              </a:ext>
            </a:extLst>
          </p:cNvPr>
          <p:cNvSpPr/>
          <p:nvPr/>
        </p:nvSpPr>
        <p:spPr>
          <a:xfrm>
            <a:off x="8408642" y="4104944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90695F0B-74A1-BF40-9999-0C15027ACB27}"/>
              </a:ext>
            </a:extLst>
          </p:cNvPr>
          <p:cNvSpPr/>
          <p:nvPr/>
        </p:nvSpPr>
        <p:spPr>
          <a:xfrm>
            <a:off x="7840002" y="4096489"/>
            <a:ext cx="194275" cy="19427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942DA8F-3E95-0E41-8F42-EB88C1FDEDEC}"/>
              </a:ext>
            </a:extLst>
          </p:cNvPr>
          <p:cNvSpPr/>
          <p:nvPr/>
        </p:nvSpPr>
        <p:spPr>
          <a:xfrm>
            <a:off x="4518894" y="3936434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DAF8E2D4-4359-9E4B-9B7B-1F87C94E0C63}"/>
              </a:ext>
            </a:extLst>
          </p:cNvPr>
          <p:cNvSpPr/>
          <p:nvPr/>
        </p:nvSpPr>
        <p:spPr>
          <a:xfrm>
            <a:off x="4518894" y="3674491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3" name="6-Point Star 222">
            <a:extLst>
              <a:ext uri="{FF2B5EF4-FFF2-40B4-BE49-F238E27FC236}">
                <a16:creationId xmlns:a16="http://schemas.microsoft.com/office/drawing/2014/main" id="{A36F4667-05C7-3D49-B941-60BF1C2D6304}"/>
              </a:ext>
            </a:extLst>
          </p:cNvPr>
          <p:cNvSpPr/>
          <p:nvPr/>
        </p:nvSpPr>
        <p:spPr>
          <a:xfrm>
            <a:off x="8589951" y="2374456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4" name="6-Point Star 223">
            <a:extLst>
              <a:ext uri="{FF2B5EF4-FFF2-40B4-BE49-F238E27FC236}">
                <a16:creationId xmlns:a16="http://schemas.microsoft.com/office/drawing/2014/main" id="{9288AD41-A376-3645-82B3-FC321E39A0E7}"/>
              </a:ext>
            </a:extLst>
          </p:cNvPr>
          <p:cNvSpPr/>
          <p:nvPr/>
        </p:nvSpPr>
        <p:spPr>
          <a:xfrm>
            <a:off x="4662700" y="3475444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" name="6-Point Star 224">
            <a:extLst>
              <a:ext uri="{FF2B5EF4-FFF2-40B4-BE49-F238E27FC236}">
                <a16:creationId xmlns:a16="http://schemas.microsoft.com/office/drawing/2014/main" id="{250B5603-19EC-EE4B-B73E-8E39C6DFEBD7}"/>
              </a:ext>
            </a:extLst>
          </p:cNvPr>
          <p:cNvSpPr/>
          <p:nvPr/>
        </p:nvSpPr>
        <p:spPr>
          <a:xfrm>
            <a:off x="4268435" y="3628778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6-Point Star 226">
            <a:extLst>
              <a:ext uri="{FF2B5EF4-FFF2-40B4-BE49-F238E27FC236}">
                <a16:creationId xmlns:a16="http://schemas.microsoft.com/office/drawing/2014/main" id="{6DBDE567-E279-314A-8759-E2416E408C22}"/>
              </a:ext>
            </a:extLst>
          </p:cNvPr>
          <p:cNvSpPr/>
          <p:nvPr/>
        </p:nvSpPr>
        <p:spPr>
          <a:xfrm>
            <a:off x="8279648" y="2317481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8" name="6-Point Star 227">
            <a:extLst>
              <a:ext uri="{FF2B5EF4-FFF2-40B4-BE49-F238E27FC236}">
                <a16:creationId xmlns:a16="http://schemas.microsoft.com/office/drawing/2014/main" id="{9530E609-1B46-C945-B482-ECDD05ED8285}"/>
              </a:ext>
            </a:extLst>
          </p:cNvPr>
          <p:cNvSpPr/>
          <p:nvPr/>
        </p:nvSpPr>
        <p:spPr>
          <a:xfrm>
            <a:off x="4390767" y="3994561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9" name="6-Point Star 228">
            <a:extLst>
              <a:ext uri="{FF2B5EF4-FFF2-40B4-BE49-F238E27FC236}">
                <a16:creationId xmlns:a16="http://schemas.microsoft.com/office/drawing/2014/main" id="{18607573-3D41-D24F-9FBB-80EAEFF7E1E7}"/>
              </a:ext>
            </a:extLst>
          </p:cNvPr>
          <p:cNvSpPr/>
          <p:nvPr/>
        </p:nvSpPr>
        <p:spPr>
          <a:xfrm>
            <a:off x="4704632" y="3741572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0" name="6-Point Star 229">
            <a:extLst>
              <a:ext uri="{FF2B5EF4-FFF2-40B4-BE49-F238E27FC236}">
                <a16:creationId xmlns:a16="http://schemas.microsoft.com/office/drawing/2014/main" id="{40D959E7-A4D2-C640-A156-64FAF57C740D}"/>
              </a:ext>
            </a:extLst>
          </p:cNvPr>
          <p:cNvSpPr/>
          <p:nvPr/>
        </p:nvSpPr>
        <p:spPr>
          <a:xfrm>
            <a:off x="8197029" y="2565548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B466F410-1CF6-514B-B6FB-FE6FAF4A8FFC}"/>
              </a:ext>
            </a:extLst>
          </p:cNvPr>
          <p:cNvSpPr/>
          <p:nvPr/>
        </p:nvSpPr>
        <p:spPr>
          <a:xfrm>
            <a:off x="4463289" y="3537922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AE471DF0-DC7C-F548-85AB-B4B793D48F41}"/>
              </a:ext>
            </a:extLst>
          </p:cNvPr>
          <p:cNvSpPr/>
          <p:nvPr/>
        </p:nvSpPr>
        <p:spPr>
          <a:xfrm>
            <a:off x="4328496" y="4137094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BCF9BF73-C3FB-8744-B927-EC540386013B}"/>
              </a:ext>
            </a:extLst>
          </p:cNvPr>
          <p:cNvSpPr/>
          <p:nvPr/>
        </p:nvSpPr>
        <p:spPr>
          <a:xfrm>
            <a:off x="4723795" y="4126770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0E05E679-BA64-B74C-B15D-40F5CE404BB4}"/>
              </a:ext>
            </a:extLst>
          </p:cNvPr>
          <p:cNvSpPr/>
          <p:nvPr/>
        </p:nvSpPr>
        <p:spPr>
          <a:xfrm>
            <a:off x="4120582" y="3513701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8" name="6-Point Star 237">
            <a:extLst>
              <a:ext uri="{FF2B5EF4-FFF2-40B4-BE49-F238E27FC236}">
                <a16:creationId xmlns:a16="http://schemas.microsoft.com/office/drawing/2014/main" id="{10DAC064-584A-4F48-AD21-FA0761D72322}"/>
              </a:ext>
            </a:extLst>
          </p:cNvPr>
          <p:cNvSpPr/>
          <p:nvPr/>
        </p:nvSpPr>
        <p:spPr>
          <a:xfrm>
            <a:off x="4507179" y="4282636"/>
            <a:ext cx="152400" cy="16077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E76CCD65-3A8E-EA4D-BBBB-F804A2668BB3}"/>
              </a:ext>
            </a:extLst>
          </p:cNvPr>
          <p:cNvSpPr/>
          <p:nvPr/>
        </p:nvSpPr>
        <p:spPr>
          <a:xfrm>
            <a:off x="4211933" y="4431656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B9C1A328-44E4-DC4F-A884-A419D553E027}"/>
              </a:ext>
            </a:extLst>
          </p:cNvPr>
          <p:cNvSpPr/>
          <p:nvPr/>
        </p:nvSpPr>
        <p:spPr>
          <a:xfrm>
            <a:off x="4613628" y="4746694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C422681D-56C3-6845-9FA9-E99B5F3ED106}"/>
              </a:ext>
            </a:extLst>
          </p:cNvPr>
          <p:cNvSpPr/>
          <p:nvPr/>
        </p:nvSpPr>
        <p:spPr>
          <a:xfrm>
            <a:off x="4844441" y="4832533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F00A3A1C-5739-A542-8468-A4C1DAD6AB46}"/>
              </a:ext>
            </a:extLst>
          </p:cNvPr>
          <p:cNvSpPr/>
          <p:nvPr/>
        </p:nvSpPr>
        <p:spPr>
          <a:xfrm>
            <a:off x="4800197" y="4508066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19282633-456B-7249-8A55-735639FFF537}"/>
              </a:ext>
            </a:extLst>
          </p:cNvPr>
          <p:cNvSpPr/>
          <p:nvPr/>
        </p:nvSpPr>
        <p:spPr>
          <a:xfrm>
            <a:off x="4376269" y="3325591"/>
            <a:ext cx="110525" cy="11052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6-Point Star 244">
            <a:extLst>
              <a:ext uri="{FF2B5EF4-FFF2-40B4-BE49-F238E27FC236}">
                <a16:creationId xmlns:a16="http://schemas.microsoft.com/office/drawing/2014/main" id="{219B2FDB-ADAE-BE4F-89F9-3AA88C011D49}"/>
              </a:ext>
            </a:extLst>
          </p:cNvPr>
          <p:cNvSpPr/>
          <p:nvPr/>
        </p:nvSpPr>
        <p:spPr>
          <a:xfrm>
            <a:off x="6982703" y="2176439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6-Point Star 245">
            <a:extLst>
              <a:ext uri="{FF2B5EF4-FFF2-40B4-BE49-F238E27FC236}">
                <a16:creationId xmlns:a16="http://schemas.microsoft.com/office/drawing/2014/main" id="{A101067D-F8DF-034C-AC4E-F0CED53EB324}"/>
              </a:ext>
            </a:extLst>
          </p:cNvPr>
          <p:cNvSpPr/>
          <p:nvPr/>
        </p:nvSpPr>
        <p:spPr>
          <a:xfrm>
            <a:off x="8270077" y="2856428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8" name="6-Point Star 247">
            <a:extLst>
              <a:ext uri="{FF2B5EF4-FFF2-40B4-BE49-F238E27FC236}">
                <a16:creationId xmlns:a16="http://schemas.microsoft.com/office/drawing/2014/main" id="{51527C52-BA89-D842-9202-8BA1AEA465B9}"/>
              </a:ext>
            </a:extLst>
          </p:cNvPr>
          <p:cNvSpPr/>
          <p:nvPr/>
        </p:nvSpPr>
        <p:spPr>
          <a:xfrm>
            <a:off x="7669244" y="2166557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9" name="6-Point Star 248">
            <a:extLst>
              <a:ext uri="{FF2B5EF4-FFF2-40B4-BE49-F238E27FC236}">
                <a16:creationId xmlns:a16="http://schemas.microsoft.com/office/drawing/2014/main" id="{5FBCCF28-2FB1-354C-8F2D-7A9B87FAE118}"/>
              </a:ext>
            </a:extLst>
          </p:cNvPr>
          <p:cNvSpPr/>
          <p:nvPr/>
        </p:nvSpPr>
        <p:spPr>
          <a:xfrm>
            <a:off x="6662421" y="2755692"/>
            <a:ext cx="221050" cy="233202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6-Point Star 249">
            <a:extLst>
              <a:ext uri="{FF2B5EF4-FFF2-40B4-BE49-F238E27FC236}">
                <a16:creationId xmlns:a16="http://schemas.microsoft.com/office/drawing/2014/main" id="{1CE53FDC-D760-C240-A7CA-1EB14BCEDCE0}"/>
              </a:ext>
            </a:extLst>
          </p:cNvPr>
          <p:cNvSpPr/>
          <p:nvPr/>
        </p:nvSpPr>
        <p:spPr>
          <a:xfrm>
            <a:off x="7054728" y="1950251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6-Point Star 250">
            <a:extLst>
              <a:ext uri="{FF2B5EF4-FFF2-40B4-BE49-F238E27FC236}">
                <a16:creationId xmlns:a16="http://schemas.microsoft.com/office/drawing/2014/main" id="{BCB53CA4-DFBC-2A4B-9DA9-C56EA15E836C}"/>
              </a:ext>
            </a:extLst>
          </p:cNvPr>
          <p:cNvSpPr/>
          <p:nvPr/>
        </p:nvSpPr>
        <p:spPr>
          <a:xfrm>
            <a:off x="7400919" y="2286079"/>
            <a:ext cx="61095" cy="64454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6-Point Star 251">
            <a:extLst>
              <a:ext uri="{FF2B5EF4-FFF2-40B4-BE49-F238E27FC236}">
                <a16:creationId xmlns:a16="http://schemas.microsoft.com/office/drawing/2014/main" id="{CA81FC28-431D-9A49-8B2D-0AEF68179B62}"/>
              </a:ext>
            </a:extLst>
          </p:cNvPr>
          <p:cNvSpPr/>
          <p:nvPr/>
        </p:nvSpPr>
        <p:spPr>
          <a:xfrm>
            <a:off x="7418341" y="2075006"/>
            <a:ext cx="110001" cy="116048"/>
          </a:xfrm>
          <a:prstGeom prst="star6">
            <a:avLst>
              <a:gd name="adj" fmla="val 15213"/>
              <a:gd name="hf" fmla="val 115470"/>
            </a:avLst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0FFAA083-DBDE-A041-8827-5A86C2A6B127}"/>
              </a:ext>
            </a:extLst>
          </p:cNvPr>
          <p:cNvSpPr txBox="1"/>
          <p:nvPr/>
        </p:nvSpPr>
        <p:spPr>
          <a:xfrm>
            <a:off x="4932578" y="3714865"/>
            <a:ext cx="1992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Autoconversion/ accretion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EF54C8E-F2AA-434D-8BFB-EA30FE2CDE6A}"/>
              </a:ext>
            </a:extLst>
          </p:cNvPr>
          <p:cNvSpPr txBox="1"/>
          <p:nvPr/>
        </p:nvSpPr>
        <p:spPr>
          <a:xfrm>
            <a:off x="9383348" y="3698357"/>
            <a:ext cx="1992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Ice/mixed-phase microphysics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A2767F60-095A-B945-8894-DF078004A507}"/>
              </a:ext>
            </a:extLst>
          </p:cNvPr>
          <p:cNvSpPr txBox="1"/>
          <p:nvPr/>
        </p:nvSpPr>
        <p:spPr>
          <a:xfrm>
            <a:off x="1621174" y="4812671"/>
            <a:ext cx="1325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Temperature-dependent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</a:rPr>
              <a:t>liquid phase fraction</a:t>
            </a: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98583FA1-86C4-7B4C-9E15-AB3333775725}"/>
              </a:ext>
            </a:extLst>
          </p:cNvPr>
          <p:cNvSpPr/>
          <p:nvPr/>
        </p:nvSpPr>
        <p:spPr>
          <a:xfrm>
            <a:off x="4671294" y="4088834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20169532-1ED3-894E-8F7D-78D240069C44}"/>
              </a:ext>
            </a:extLst>
          </p:cNvPr>
          <p:cNvSpPr/>
          <p:nvPr/>
        </p:nvSpPr>
        <p:spPr>
          <a:xfrm>
            <a:off x="4145268" y="3312087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F08AA55A-520A-8343-B428-78289008014D}"/>
              </a:ext>
            </a:extLst>
          </p:cNvPr>
          <p:cNvSpPr/>
          <p:nvPr/>
        </p:nvSpPr>
        <p:spPr>
          <a:xfrm>
            <a:off x="4007616" y="4225097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B6BB2D67-29DE-2942-94DE-675CB3F66F23}"/>
              </a:ext>
            </a:extLst>
          </p:cNvPr>
          <p:cNvSpPr/>
          <p:nvPr/>
        </p:nvSpPr>
        <p:spPr>
          <a:xfrm>
            <a:off x="3924044" y="4613470"/>
            <a:ext cx="125105" cy="125105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823A9355-C20D-E54E-88D3-D74B52273404}"/>
              </a:ext>
            </a:extLst>
          </p:cNvPr>
          <p:cNvSpPr/>
          <p:nvPr/>
        </p:nvSpPr>
        <p:spPr>
          <a:xfrm>
            <a:off x="4229925" y="4321259"/>
            <a:ext cx="45719" cy="45719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Title 1">
            <a:extLst>
              <a:ext uri="{FF2B5EF4-FFF2-40B4-BE49-F238E27FC236}">
                <a16:creationId xmlns:a16="http://schemas.microsoft.com/office/drawing/2014/main" id="{5A28E5A1-99AD-634D-9147-2B7611F4427C}"/>
              </a:ext>
            </a:extLst>
          </p:cNvPr>
          <p:cNvSpPr txBox="1">
            <a:spLocks/>
          </p:cNvSpPr>
          <p:nvPr/>
        </p:nvSpPr>
        <p:spPr>
          <a:xfrm>
            <a:off x="313227" y="173308"/>
            <a:ext cx="11785657" cy="41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2"/>
                </a:solidFill>
              </a:rPr>
              <a:t>Systematic errors from “simplified” convective microphysics can be significant </a:t>
            </a:r>
            <a:r>
              <a:rPr lang="en-GB" dirty="0">
                <a:solidFill>
                  <a:schemeClr val="tx2"/>
                </a:solidFill>
              </a:rPr>
              <a:t>Mixed-phase convective clouds: from the Tropics to the storm-tracks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01D1FB-7F03-2145-93F0-55CC6AA00CC9}"/>
              </a:ext>
            </a:extLst>
          </p:cNvPr>
          <p:cNvCxnSpPr/>
          <p:nvPr/>
        </p:nvCxnSpPr>
        <p:spPr>
          <a:xfrm flipV="1">
            <a:off x="2766149" y="2484570"/>
            <a:ext cx="0" cy="20732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371BC2FF-645B-B54B-8CF8-7342576646A8}"/>
              </a:ext>
            </a:extLst>
          </p:cNvPr>
          <p:cNvSpPr txBox="1"/>
          <p:nvPr/>
        </p:nvSpPr>
        <p:spPr>
          <a:xfrm>
            <a:off x="1243794" y="2567774"/>
            <a:ext cx="13250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New:  Deep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A9E8E19-ACAE-A04E-A60F-4F8F15EBE8E9}"/>
              </a:ext>
            </a:extLst>
          </p:cNvPr>
          <p:cNvSpPr txBox="1"/>
          <p:nvPr/>
        </p:nvSpPr>
        <p:spPr>
          <a:xfrm>
            <a:off x="2213763" y="2931194"/>
            <a:ext cx="13250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New: Shallow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973AE3C-6C89-6544-A19A-008137D1BEA3}"/>
              </a:ext>
            </a:extLst>
          </p:cNvPr>
          <p:cNvSpPr txBox="1"/>
          <p:nvPr/>
        </p:nvSpPr>
        <p:spPr>
          <a:xfrm>
            <a:off x="1104063" y="3906219"/>
            <a:ext cx="132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tx2"/>
                </a:solidFill>
              </a:rPr>
              <a:t>Orig</a:t>
            </a:r>
            <a:r>
              <a:rPr lang="en-US" sz="1400" dirty="0">
                <a:solidFill>
                  <a:schemeClr val="tx2"/>
                </a:solidFill>
              </a:rPr>
              <a:t>: deep + shallow</a:t>
            </a:r>
          </a:p>
        </p:txBody>
      </p:sp>
    </p:spTree>
    <p:extLst>
      <p:ext uri="{BB962C8B-B14F-4D97-AF65-F5344CB8AC3E}">
        <p14:creationId xmlns:p14="http://schemas.microsoft.com/office/powerpoint/2010/main" val="14499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4" grpId="0"/>
      <p:bldP spid="135" grpId="0"/>
      <p:bldP spid="137" grpId="0"/>
      <p:bldP spid="7" grpId="1" animBg="1"/>
      <p:bldP spid="164" grpId="0" animBg="1"/>
      <p:bldP spid="255" grpId="0"/>
      <p:bldP spid="195" grpId="1"/>
      <p:bldP spid="202" grpId="1"/>
      <p:bldP spid="2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297" y="1508026"/>
            <a:ext cx="1149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76092"/>
                </a:solidFill>
              </a:rPr>
              <a:t>Annual mean net top-of-atmosphere shortwave radiation bias: IFS 40r1 vs CERES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6064" y="2028683"/>
            <a:ext cx="488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 </a:t>
            </a:r>
            <a:r>
              <a:rPr lang="en-GB" sz="1600" b="1" dirty="0"/>
              <a:t>1 year ”forecast” low res (80km) “model climate ” </a:t>
            </a:r>
            <a:r>
              <a:rPr lang="en-GB" sz="1600" dirty="0"/>
              <a:t>forecast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3C202-8F84-694F-80FC-5CC10B5AE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/>
          <a:stretch/>
        </p:blipFill>
        <p:spPr>
          <a:xfrm>
            <a:off x="344801" y="2297594"/>
            <a:ext cx="5452027" cy="2749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D1805-5434-1741-BEAB-F7BFE1CB0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572" y="2299791"/>
            <a:ext cx="5491569" cy="2749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A16117-B372-1D49-967C-8182D4E515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0"/>
          <a:stretch/>
        </p:blipFill>
        <p:spPr>
          <a:xfrm>
            <a:off x="3201665" y="5200857"/>
            <a:ext cx="5603280" cy="733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F52B22-3574-6545-B2B5-EC02E953ED1A}"/>
              </a:ext>
            </a:extLst>
          </p:cNvPr>
          <p:cNvSpPr txBox="1"/>
          <p:nvPr/>
        </p:nvSpPr>
        <p:spPr>
          <a:xfrm>
            <a:off x="6198624" y="2053745"/>
            <a:ext cx="477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 </a:t>
            </a:r>
            <a:r>
              <a:rPr lang="en-GB" sz="1600" b="1" dirty="0"/>
              <a:t>24 hour forecast operational high res (9km)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CEF49-25B4-E240-A98C-9655C1677BFE}"/>
              </a:ext>
            </a:extLst>
          </p:cNvPr>
          <p:cNvSpPr txBox="1"/>
          <p:nvPr/>
        </p:nvSpPr>
        <p:spPr>
          <a:xfrm>
            <a:off x="6594836" y="5623465"/>
            <a:ext cx="1590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 albedo too 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AED7E-3690-D94D-A725-776999A9CBCA}"/>
              </a:ext>
            </a:extLst>
          </p:cNvPr>
          <p:cNvSpPr txBox="1"/>
          <p:nvPr/>
        </p:nvSpPr>
        <p:spPr>
          <a:xfrm>
            <a:off x="3275405" y="5617310"/>
            <a:ext cx="1696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albedo too high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F8F315-53A8-B549-8389-BFB5B65A7561}"/>
              </a:ext>
            </a:extLst>
          </p:cNvPr>
          <p:cNvSpPr txBox="1"/>
          <p:nvPr/>
        </p:nvSpPr>
        <p:spPr>
          <a:xfrm>
            <a:off x="9497960" y="5851413"/>
            <a:ext cx="2519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Forbes et al. (2015)</a:t>
            </a:r>
          </a:p>
          <a:p>
            <a:r>
              <a:rPr lang="en-GB" dirty="0"/>
              <a:t>(</a:t>
            </a:r>
            <a:r>
              <a:rPr lang="en-GB" sz="1600" dirty="0"/>
              <a:t>ECMWF Newsletter 146)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41A2FC-03BB-2649-B3ED-ECF949B02FDD}"/>
              </a:ext>
            </a:extLst>
          </p:cNvPr>
          <p:cNvSpPr txBox="1">
            <a:spLocks/>
          </p:cNvSpPr>
          <p:nvPr/>
        </p:nvSpPr>
        <p:spPr>
          <a:xfrm>
            <a:off x="313227" y="173308"/>
            <a:ext cx="11785657" cy="41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2"/>
                </a:solidFill>
              </a:rPr>
              <a:t>Systematic errors from “simplified” convective microphysics can be significant </a:t>
            </a:r>
            <a:r>
              <a:rPr lang="en-GB" dirty="0">
                <a:solidFill>
                  <a:schemeClr val="tx2"/>
                </a:solidFill>
              </a:rPr>
              <a:t>Example: Some errors are present across forecast lead time and spatial scale</a:t>
            </a:r>
          </a:p>
        </p:txBody>
      </p:sp>
    </p:spTree>
    <p:extLst>
      <p:ext uri="{BB962C8B-B14F-4D97-AF65-F5344CB8AC3E}">
        <p14:creationId xmlns:p14="http://schemas.microsoft.com/office/powerpoint/2010/main" val="185710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9679395" y="5327319"/>
            <a:ext cx="2069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76092"/>
                </a:solidFill>
              </a:rPr>
              <a:t>Reduced SW error versus CERES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39868-ABC6-4B45-BD3D-F48844DDC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12"/>
          <a:stretch/>
        </p:blipFill>
        <p:spPr>
          <a:xfrm>
            <a:off x="6766924" y="1005587"/>
            <a:ext cx="2829673" cy="583675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2B1DA7-CC0A-49AF-BA9A-4DF4AD508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12"/>
          <a:stretch/>
        </p:blipFill>
        <p:spPr>
          <a:xfrm>
            <a:off x="3092593" y="980669"/>
            <a:ext cx="2829673" cy="583675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9F2326-FF18-4CF6-BB23-7A78B45A88FC}"/>
              </a:ext>
            </a:extLst>
          </p:cNvPr>
          <p:cNvGrpSpPr/>
          <p:nvPr/>
        </p:nvGrpSpPr>
        <p:grpSpPr>
          <a:xfrm>
            <a:off x="191297" y="1162125"/>
            <a:ext cx="2559560" cy="1273475"/>
            <a:chOff x="343696" y="2608006"/>
            <a:chExt cx="2717157" cy="130570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5299DA-1166-4153-8E38-680486209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t="3631" r="52623" b="74550"/>
            <a:stretch/>
          </p:blipFill>
          <p:spPr>
            <a:xfrm>
              <a:off x="343696" y="2608006"/>
              <a:ext cx="2717157" cy="13057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F5C4EB-3DB4-48C5-A8C8-EB4B2286165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15" y="2654545"/>
              <a:ext cx="2232000" cy="108873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1E99B-7B33-44E2-8DA0-6D47FC7B2CA3}"/>
              </a:ext>
            </a:extLst>
          </p:cNvPr>
          <p:cNvSpPr txBox="1"/>
          <p:nvPr/>
        </p:nvSpPr>
        <p:spPr>
          <a:xfrm>
            <a:off x="9679395" y="3342562"/>
            <a:ext cx="2318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76092"/>
                </a:solidFill>
              </a:rPr>
              <a:t>Reduced first-guess microwave radiance departures in all-sky assimilation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BCE671-E030-4224-80A2-63950517F936}"/>
              </a:ext>
            </a:extLst>
          </p:cNvPr>
          <p:cNvSpPr txBox="1"/>
          <p:nvPr/>
        </p:nvSpPr>
        <p:spPr>
          <a:xfrm>
            <a:off x="9679395" y="1001040"/>
            <a:ext cx="2318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76092"/>
                </a:solidFill>
              </a:rPr>
              <a:t>Increased supercooled liquid water in convective cold-air outbreaks (all liquid if cloud top   &lt; 600hPa)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C952E8-4A58-2C44-A4C3-1790A0A4CD9C}"/>
              </a:ext>
            </a:extLst>
          </p:cNvPr>
          <p:cNvSpPr txBox="1">
            <a:spLocks/>
          </p:cNvSpPr>
          <p:nvPr/>
        </p:nvSpPr>
        <p:spPr>
          <a:xfrm>
            <a:off x="313227" y="173308"/>
            <a:ext cx="11785657" cy="41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2"/>
                </a:solidFill>
              </a:rPr>
              <a:t>Systematic errors from “simplified” convective microphysics can be significant </a:t>
            </a:r>
            <a:r>
              <a:rPr lang="en-GB" dirty="0">
                <a:solidFill>
                  <a:schemeClr val="tx2"/>
                </a:solidFill>
              </a:rPr>
              <a:t>Example: Using microwave radiance assimilation to constrain liquid water path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FCDA55-F718-2942-984F-8B80F9D033C1}"/>
              </a:ext>
            </a:extLst>
          </p:cNvPr>
          <p:cNvSpPr txBox="1"/>
          <p:nvPr/>
        </p:nvSpPr>
        <p:spPr>
          <a:xfrm>
            <a:off x="313227" y="5695875"/>
            <a:ext cx="2519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Forbes et al. (2015)</a:t>
            </a:r>
          </a:p>
          <a:p>
            <a:r>
              <a:rPr lang="en-GB" dirty="0"/>
              <a:t>(</a:t>
            </a:r>
            <a:r>
              <a:rPr lang="en-GB" sz="1600" dirty="0"/>
              <a:t>ECMWF Newsletter 146)</a:t>
            </a:r>
            <a:endParaRPr lang="en-GB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B102FF36-49A4-3D41-B7D8-BA7315561D91}"/>
              </a:ext>
            </a:extLst>
          </p:cNvPr>
          <p:cNvSpPr/>
          <p:nvPr/>
        </p:nvSpPr>
        <p:spPr>
          <a:xfrm>
            <a:off x="6094412" y="3429000"/>
            <a:ext cx="483369" cy="3465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5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91495" y="2285081"/>
            <a:ext cx="9753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76092"/>
                </a:solidFill>
              </a:rPr>
              <a:t>Annual mean net TOA SW radiation bias in 1 year low-res “climate” IFS-CERES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1" y="2603576"/>
            <a:ext cx="5452027" cy="30926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1"/>
          <a:stretch/>
        </p:blipFill>
        <p:spPr>
          <a:xfrm>
            <a:off x="5900209" y="2625204"/>
            <a:ext cx="5598690" cy="3092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0"/>
          <a:stretch/>
        </p:blipFill>
        <p:spPr>
          <a:xfrm>
            <a:off x="3142670" y="5849783"/>
            <a:ext cx="5603280" cy="73390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694955" y="1034736"/>
            <a:ext cx="64063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➔ 	reduced SW error over </a:t>
            </a:r>
            <a:r>
              <a:rPr lang="en-GB" sz="2000" dirty="0" err="1"/>
              <a:t>SHem</a:t>
            </a:r>
            <a:r>
              <a:rPr lang="en-GB" sz="2000" dirty="0"/>
              <a:t> </a:t>
            </a:r>
            <a:r>
              <a:rPr lang="en-GB" sz="2000" b="1" dirty="0"/>
              <a:t>and</a:t>
            </a:r>
            <a:r>
              <a:rPr lang="en-GB" sz="2000" dirty="0"/>
              <a:t> </a:t>
            </a:r>
            <a:r>
              <a:rPr lang="en-GB" sz="2000" dirty="0" err="1"/>
              <a:t>NHem</a:t>
            </a:r>
            <a:r>
              <a:rPr lang="en-GB" sz="2000" dirty="0"/>
              <a:t> oceans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616656-49ED-C847-BF78-E82D4EB9A545}"/>
              </a:ext>
            </a:extLst>
          </p:cNvPr>
          <p:cNvSpPr txBox="1">
            <a:spLocks/>
          </p:cNvSpPr>
          <p:nvPr/>
        </p:nvSpPr>
        <p:spPr>
          <a:xfrm>
            <a:off x="313227" y="173308"/>
            <a:ext cx="11785657" cy="4141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tx2"/>
                </a:solidFill>
              </a:rPr>
              <a:t>Systematic errors from “simplified” convective microphysics can be significant</a:t>
            </a:r>
          </a:p>
          <a:p>
            <a:r>
              <a:rPr lang="en-GB" dirty="0">
                <a:solidFill>
                  <a:schemeClr val="tx2"/>
                </a:solidFill>
              </a:rPr>
              <a:t>Example: Using microwave radiance assimilation to constrain liquid water path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27BA40-8B57-094E-9ABB-20F271577C1B}"/>
              </a:ext>
            </a:extLst>
          </p:cNvPr>
          <p:cNvSpPr txBox="1"/>
          <p:nvPr/>
        </p:nvSpPr>
        <p:spPr>
          <a:xfrm>
            <a:off x="9497960" y="5866161"/>
            <a:ext cx="2519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Forbes et al. (2015)</a:t>
            </a:r>
          </a:p>
          <a:p>
            <a:r>
              <a:rPr lang="en-GB" dirty="0"/>
              <a:t>(</a:t>
            </a:r>
            <a:r>
              <a:rPr lang="en-GB" sz="1600" dirty="0"/>
              <a:t>ECMWF Newsletter 146)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27330-EDA1-7648-B96E-3D70C00918C1}"/>
              </a:ext>
            </a:extLst>
          </p:cNvPr>
          <p:cNvSpPr txBox="1"/>
          <p:nvPr/>
        </p:nvSpPr>
        <p:spPr>
          <a:xfrm>
            <a:off x="6580088" y="6257643"/>
            <a:ext cx="1590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50000"/>
                  </a:schemeClr>
                </a:solidFill>
              </a:rPr>
              <a:t> albedo too 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86396F-53EB-1D47-B721-FFE7AFB1518D}"/>
              </a:ext>
            </a:extLst>
          </p:cNvPr>
          <p:cNvSpPr txBox="1"/>
          <p:nvPr/>
        </p:nvSpPr>
        <p:spPr>
          <a:xfrm>
            <a:off x="3260657" y="6251488"/>
            <a:ext cx="1696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 albedo too high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24212-CF47-1648-B379-EAD84F8586A7}"/>
              </a:ext>
            </a:extLst>
          </p:cNvPr>
          <p:cNvSpPr txBox="1"/>
          <p:nvPr/>
        </p:nvSpPr>
        <p:spPr>
          <a:xfrm>
            <a:off x="595067" y="1524363"/>
            <a:ext cx="11112519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…but still a diagnostic temperature-dependent liquid/ice phase function.</a:t>
            </a:r>
          </a:p>
          <a:p>
            <a:r>
              <a:rPr lang="en-GB" sz="2000" dirty="0">
                <a:solidFill>
                  <a:srgbClr val="C00000"/>
                </a:solidFill>
              </a:rPr>
              <a:t>Current IFS has much improved SW bias, but via some compensation of errors. Better physics..?</a:t>
            </a:r>
          </a:p>
        </p:txBody>
      </p:sp>
    </p:spTree>
    <p:extLst>
      <p:ext uri="{BB962C8B-B14F-4D97-AF65-F5344CB8AC3E}">
        <p14:creationId xmlns:p14="http://schemas.microsoft.com/office/powerpoint/2010/main" val="220097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 bldLvl="2"/>
      <p:bldP spid="39" grpId="1" build="allAtOnce" animBg="1"/>
      <p:bldP spid="13" grpId="1" uiExpand="1" build="allAtOnce" animBg="1"/>
    </p:bldLst>
  </p:timing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ECMWF_16.9_light_blue</Template>
  <TotalTime>32425</TotalTime>
  <Words>1009</Words>
  <Application>Microsoft Macintosh PowerPoint</Application>
  <PresentationFormat>Custom</PresentationFormat>
  <Paragraphs>164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Courier New</vt:lpstr>
      <vt:lpstr>ECMWF Light 16:9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rising importance of cloud-affected (all-sky) satellite observations!</vt:lpstr>
      <vt:lpstr>Multi-frequency satellite channels provide information on surface properties, water vapour, cloud and precipitation</vt:lpstr>
      <vt:lpstr>Disentangling information from multi-frequency background departures Model error (coverage/frequency/hydrometeor content) or observation operator error?  Is more complex microphysics required (size distributions, ice particle densities, shapes)?</vt:lpstr>
      <vt:lpstr>Satellite frequencies and clouds/precipitation – potential for assimilation?</vt:lpstr>
      <vt:lpstr>PowerPoint Presentation</vt:lpstr>
      <vt:lpstr>PowerPoint Presentation</vt:lpstr>
      <vt:lpstr>PowerPoint Presentation</vt:lpstr>
    </vt:vector>
  </TitlesOfParts>
  <Company>ECMWF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Forbes</dc:creator>
  <cp:lastModifiedBy>Richard Forbes</cp:lastModifiedBy>
  <cp:revision>567</cp:revision>
  <cp:lastPrinted>2014-11-19T12:15:44Z</cp:lastPrinted>
  <dcterms:created xsi:type="dcterms:W3CDTF">2015-08-20T15:56:08Z</dcterms:created>
  <dcterms:modified xsi:type="dcterms:W3CDTF">2019-07-15T06:42:46Z</dcterms:modified>
</cp:coreProperties>
</file>