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8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9.xml" ContentType="application/vnd.openxmlformats-officedocument.presentationml.notesSlide+xml"/>
  <Override PartName="/ppt/embeddings/oleObject20.bin" ContentType="application/vnd.openxmlformats-officedocument.oleObject"/>
  <Override PartName="/ppt/notesSlides/notesSlide1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11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689" r:id="rId3"/>
    <p:sldMasterId id="2147483716" r:id="rId4"/>
    <p:sldMasterId id="2147483728" r:id="rId5"/>
    <p:sldMasterId id="2147483743" r:id="rId6"/>
  </p:sldMasterIdLst>
  <p:notesMasterIdLst>
    <p:notesMasterId r:id="rId47"/>
  </p:notesMasterIdLst>
  <p:sldIdLst>
    <p:sldId id="323" r:id="rId7"/>
    <p:sldId id="258" r:id="rId8"/>
    <p:sldId id="259" r:id="rId9"/>
    <p:sldId id="261" r:id="rId10"/>
    <p:sldId id="262" r:id="rId11"/>
    <p:sldId id="263" r:id="rId12"/>
    <p:sldId id="264" r:id="rId13"/>
    <p:sldId id="287" r:id="rId14"/>
    <p:sldId id="313" r:id="rId15"/>
    <p:sldId id="265" r:id="rId16"/>
    <p:sldId id="333" r:id="rId17"/>
    <p:sldId id="282" r:id="rId18"/>
    <p:sldId id="283" r:id="rId19"/>
    <p:sldId id="284" r:id="rId20"/>
    <p:sldId id="285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32" r:id="rId33"/>
    <p:sldId id="328" r:id="rId34"/>
    <p:sldId id="329" r:id="rId35"/>
    <p:sldId id="330" r:id="rId36"/>
    <p:sldId id="327" r:id="rId37"/>
    <p:sldId id="331" r:id="rId38"/>
    <p:sldId id="301" r:id="rId39"/>
    <p:sldId id="302" r:id="rId40"/>
    <p:sldId id="334" r:id="rId41"/>
    <p:sldId id="335" r:id="rId42"/>
    <p:sldId id="336" r:id="rId43"/>
    <p:sldId id="337" r:id="rId44"/>
    <p:sldId id="338" r:id="rId45"/>
    <p:sldId id="33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wmf"/><Relationship Id="rId6" Type="http://schemas.openxmlformats.org/officeDocument/2006/relationships/image" Target="../media/image63.wmf"/><Relationship Id="rId7" Type="http://schemas.openxmlformats.org/officeDocument/2006/relationships/image" Target="../media/image64.wmf"/><Relationship Id="rId8" Type="http://schemas.openxmlformats.org/officeDocument/2006/relationships/image" Target="../media/image65.wmf"/><Relationship Id="rId1" Type="http://schemas.openxmlformats.org/officeDocument/2006/relationships/image" Target="../media/image58.emf"/><Relationship Id="rId2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23.wmf"/><Relationship Id="rId3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5694-2801-344F-9238-645BB6FE5339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1649B-4B78-884B-A1D3-3A687DFF8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7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5DDC8-8D44-483E-AE1F-E949F7CA8AEF}" type="slidenum">
              <a:rPr lang="en-GB"/>
              <a:pPr/>
              <a:t>10</a:t>
            </a:fld>
            <a:endParaRPr lang="en-GB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6E9C9-1539-B443-88B7-DCCE66AFAB82}" type="slidenum">
              <a:rPr lang="en-US"/>
              <a:pPr/>
              <a:t>36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5CA79-AB60-1C48-B639-CADD8DA700F5}" type="slidenum">
              <a:rPr lang="en-US"/>
              <a:pPr/>
              <a:t>37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4DECE-A221-D941-8F9A-8C1E36DF3B60}" type="slidenum">
              <a:rPr lang="en-US"/>
              <a:pPr/>
              <a:t>38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CC1AC-B700-E94D-8093-4AEA09518D55}" type="slidenum">
              <a:rPr lang="en-US"/>
              <a:pPr/>
              <a:t>39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B5E11-EE9B-C245-A171-5C0B2E207438}" type="slidenum">
              <a:rPr lang="en-US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E52C7-0F8E-4697-9354-704C0E327DF7}" type="slidenum">
              <a:rPr lang="en-GB"/>
              <a:pPr/>
              <a:t>13</a:t>
            </a:fld>
            <a:endParaRPr lang="en-GB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ln/>
        </p:spPr>
        <p:txBody>
          <a:bodyPr wrap="none" anchor="ctr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BDAC3-5E13-45DD-AAC7-3D5FB3D7B409}" type="slidenum">
              <a:rPr lang="en-GB"/>
              <a:pPr/>
              <a:t>15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8745D-7629-634E-9B9E-6179BF388217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FE122-515D-634C-8781-D43AA8706B2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r>
              <a:rPr lang="en-US"/>
              <a:t>Try increasing tau_ca: when does bursting stops</a:t>
            </a:r>
          </a:p>
          <a:p>
            <a:r>
              <a:rPr lang="en-US"/>
              <a:t>2 steps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45FC7-781C-564E-804C-ABCC36F836CE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r>
              <a:rPr lang="en-US"/>
              <a:t>Try increasing tau_ca: when does bursting stops</a:t>
            </a:r>
          </a:p>
          <a:p>
            <a:r>
              <a:rPr lang="en-US"/>
              <a:t>2 steps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DEFB8-9FCF-AA4D-A460-1415D8C8D2DD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5C422-BAC7-F14A-AB47-1BF4F799B319}" type="slidenum">
              <a:rPr lang="en-US"/>
              <a:pPr/>
              <a:t>35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4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3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38B4B-172F-46C4-86C7-E7CA5E78157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7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7E13-ADBB-4F2B-8C7A-F0E962FE9FF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73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428DE-B284-4817-B3A8-5FF8A59798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54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878AD-E440-49BA-AB59-2B7EFFE19E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2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DE093-527C-4F76-B826-F2EFD3C172B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39728-D567-42BD-A64F-BC9989ECF7F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7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BCFDF-7B65-4F7F-A058-B258B1799E1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26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C9B65-7FA7-4965-9069-86B5D00FBA2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7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6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F0D46-DF06-4A6A-A57A-1F13C06B929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85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53726-F24A-4E82-A75A-F8061C20B73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9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0D35-450F-41F9-8C3B-9680060F348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E8B88B-DBB4-476B-B633-64274685D4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88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5DDE06B-855A-004E-9BA1-E22EA01476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28118-C9A3-3742-B747-0034F7A3B7E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9CAF8-4C07-F246-ABCB-E115DBA36E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63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2844B-0C99-034A-ADA4-0D9EA225A0B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99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93B19-9597-3A45-A079-E8C065353B8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55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4C316-E54C-3941-BEB3-154B3161664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2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8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92CC-2544-5B44-8FC4-101B1EB4419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0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548D1-2824-F94F-B96D-75C5F5257E6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12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4BC2C-262E-0B4E-AC72-90FA655F10F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66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1896E-6743-D043-A4B1-7E0492DB2CB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35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4202E-3B87-1B4E-AD64-081FD61771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45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A4239-450F-3A4A-8B75-4254120A1D5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10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CBC6B9-B9AB-5742-A200-78BC31EE71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5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28118-C9A3-3742-B747-0034F7A3B7E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84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9CAF8-4C07-F246-ABCB-E115DBA36E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0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2844B-0C99-034A-ADA4-0D9EA225A0B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2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80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93B19-9597-3A45-A079-E8C065353B8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27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4C316-E54C-3941-BEB3-154B3161664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57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92CC-2544-5B44-8FC4-101B1EB4419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548D1-2824-F94F-B96D-75C5F5257E6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67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4BC2C-262E-0B4E-AC72-90FA655F10F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85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1896E-6743-D043-A4B1-7E0492DB2CB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27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4202E-3B87-1B4E-AD64-081FD61771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51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A4239-450F-3A4A-8B75-4254120A1D5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26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3B7A7-39E0-A946-83DA-FF0C1B2C7D2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6519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917F8-C1EC-3247-84E4-DBE2D081A8C1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1266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62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42F4-C9AA-CC45-834F-70C770BE9E9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186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8A5F5-5BC3-F343-9D65-E33AACDD398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3285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02451-F676-714A-8DB2-9A394C2F9531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5825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80378-4A31-3741-A29E-93000800FC4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5341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FA44F-6FF7-0D43-BF42-369F8563810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85896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DFDD9-C6D7-694C-8D3C-CA13ED0E29A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4982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7062D-77A6-F344-BD80-E0A831F5DD4E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1305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ABA18-3AA9-3C44-98E7-E571F086751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1779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33D95-A1AF-B340-B49D-E9C141F2952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4696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DBC024-0B83-D04F-BFAD-8037B3C13A7F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271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70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5DDE06B-855A-004E-9BA1-E22EA014765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8612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C68439D-330D-3F4B-B610-1E6E76F4E54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8845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10041-05AF-A742-8B44-418085E11CA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34560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8FDB-0916-4540-8457-0AAB64C9D07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98498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3A780-1EC4-6F49-A9CE-00A6B6876AB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8069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B55C3-3F1D-8648-A33A-B67C4FA9C64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09126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BE5A3-1CCD-0741-BDB6-171871439A15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0713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FEF11-C037-DD4B-9A13-D379694B5EF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68799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92BF-5FD6-D946-97C8-321B14B1237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8239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575BE-B1E5-B145-B601-DD8BD6BA229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608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30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4B25C-A7F1-1B4F-8DBA-5C43E4E8380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2928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9AE1C-C2B9-6D4D-9C48-62230A2DFAD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6259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4536D-319C-3B47-93D7-C14306A347A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76423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6315309-7981-AC4E-8823-E97F00B0A0E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994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85A87A-F342-454E-9B9E-C57DC2555EA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04998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20DE1B-C482-7E4D-B764-E142BB46249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349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03EF-7550-F948-A836-5EBDA550D933}" type="datetimeFigureOut">
              <a:rPr lang="en-US" smtClean="0"/>
              <a:t>28/05/2015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7E1F-4DCE-084C-B669-4299751AA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3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D216C5A-4C4F-4A69-AB19-8DC8401F49C2}" type="slidenum">
              <a:rPr lang="en-GB">
                <a:solidFill>
                  <a:srgbClr val="000000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7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1D60C52-0339-EB4B-BA7E-1CA0066898CE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6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5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1D60C52-0339-EB4B-BA7E-1CA0066898CE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3F8C449-BAB6-8B4B-9125-6886A87A9D1F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0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35996BD-C8CE-2A4D-8DFA-420686DD00BF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5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7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3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2.wmf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microsoft.com/office/2007/relationships/media" Target="file://localhost/Users/kt298/Desktop/Exeter/Exeter_Teaching/movie_VC.avi" TargetMode="External"/><Relationship Id="rId2" Type="http://schemas.openxmlformats.org/officeDocument/2006/relationships/video" Target="file://localhost/Users/kt298/Desktop/Exeter/Exeter_Teaching/movie_VC.av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image" Target="../media/image46.png"/><Relationship Id="rId1" Type="http://schemas.microsoft.com/office/2007/relationships/media" Target="file://localhost/Users/kt298/Desktop/Exeter/Exeter_Teaching/cellMovie.avi" TargetMode="External"/><Relationship Id="rId2" Type="http://schemas.openxmlformats.org/officeDocument/2006/relationships/video" Target="file://localhost/Users/kt298/Desktop/Exeter/Exeter_Teaching/cellMovie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microsoft.com/office/2007/relationships/media" Target="file://localhost/Users/kt298/Desktop/Exeter/Exeter_Teaching/interwave.avi" TargetMode="External"/><Relationship Id="rId2" Type="http://schemas.openxmlformats.org/officeDocument/2006/relationships/video" Target="file://localhost/Users/kt298/Desktop/Exeter/Exeter_Teaching/interwave.av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image" Target="../media/image53.jpeg"/><Relationship Id="rId5" Type="http://schemas.openxmlformats.org/officeDocument/2006/relationships/hyperlink" Target="24-01-04.mov" TargetMode="External"/><Relationship Id="rId6" Type="http://schemas.openxmlformats.org/officeDocument/2006/relationships/image" Target="../media/image54.gif"/><Relationship Id="rId7" Type="http://schemas.openxmlformats.org/officeDocument/2006/relationships/image" Target="../media/image55.png"/><Relationship Id="rId1" Type="http://schemas.microsoft.com/office/2007/relationships/media" Target="file://localhost/Users/kt298/Desktop/Exeter/Exeter_Teaching/24-01-04.mov" TargetMode="External"/><Relationship Id="rId2" Type="http://schemas.openxmlformats.org/officeDocument/2006/relationships/video" Target="file://localhost/Users/kt298/Desktop/Exeter/Exeter_Teaching/24-01-04.m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56.wmf"/><Relationship Id="rId6" Type="http://schemas.openxmlformats.org/officeDocument/2006/relationships/image" Target="../media/image57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emf"/><Relationship Id="rId20" Type="http://schemas.openxmlformats.org/officeDocument/2006/relationships/image" Target="../media/image66.jpeg"/><Relationship Id="rId21" Type="http://schemas.openxmlformats.org/officeDocument/2006/relationships/image" Target="../media/image67.jpeg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61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62.w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63.wmf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64.wmf"/><Relationship Id="rId18" Type="http://schemas.openxmlformats.org/officeDocument/2006/relationships/oleObject" Target="../embeddings/oleObject28.bin"/><Relationship Id="rId19" Type="http://schemas.openxmlformats.org/officeDocument/2006/relationships/image" Target="../media/image65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8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68.wmf"/><Relationship Id="rId6" Type="http://schemas.openxmlformats.org/officeDocument/2006/relationships/image" Target="../media/image70.jpeg"/><Relationship Id="rId7" Type="http://schemas.openxmlformats.org/officeDocument/2006/relationships/oleObject" Target="../embeddings/oleObject30.bin"/><Relationship Id="rId8" Type="http://schemas.openxmlformats.org/officeDocument/2006/relationships/image" Target="../media/image69.wmf"/><Relationship Id="rId9" Type="http://schemas.openxmlformats.org/officeDocument/2006/relationships/image" Target="../media/image71.jpeg"/><Relationship Id="rId10" Type="http://schemas.openxmlformats.org/officeDocument/2006/relationships/image" Target="../media/image72.emf"/><Relationship Id="rId11" Type="http://schemas.openxmlformats.org/officeDocument/2006/relationships/image" Target="../media/image7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2060848"/>
            <a:ext cx="85689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Modelling Calcium Dynamics</a:t>
            </a: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755576" y="5949280"/>
            <a:ext cx="754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Basic reference: Keener and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Sneyd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Mathematical Physiology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73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12858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Calcium and auditory system</a:t>
            </a:r>
            <a:endParaRPr lang="en-GB" sz="40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120835" name="Object 3"/>
          <p:cNvGraphicFramePr>
            <a:graphicFrameLocks noChangeAspect="1"/>
          </p:cNvGraphicFramePr>
          <p:nvPr/>
        </p:nvGraphicFramePr>
        <p:xfrm>
          <a:off x="514350" y="1052513"/>
          <a:ext cx="7945438" cy="434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Image" r:id="rId4" imgW="7203812" imgH="3935416" progId="">
                  <p:embed/>
                </p:oleObj>
              </mc:Choice>
              <mc:Fallback>
                <p:oleObj name="Image" r:id="rId4" imgW="7203812" imgH="39354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1052513"/>
                        <a:ext cx="7945438" cy="434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27050" y="5589588"/>
            <a:ext cx="79327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Inner hair cells are excitable sensory cells in the inner ear that encode acoustic information</a:t>
            </a:r>
          </a:p>
        </p:txBody>
      </p:sp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3052763" y="2420938"/>
            <a:ext cx="1074737" cy="1079500"/>
          </a:xfrm>
          <a:prstGeom prst="ellipse">
            <a:avLst/>
          </a:prstGeom>
          <a:noFill/>
          <a:ln w="635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987675" y="4076700"/>
            <a:ext cx="5940425" cy="1933575"/>
            <a:chOff x="1882" y="2568"/>
            <a:chExt cx="3742" cy="1218"/>
          </a:xfrm>
        </p:grpSpPr>
        <p:grpSp>
          <p:nvGrpSpPr>
            <p:cNvPr id="29699" name="Group 3"/>
            <p:cNvGrpSpPr>
              <a:grpSpLocks/>
            </p:cNvGrpSpPr>
            <p:nvPr/>
          </p:nvGrpSpPr>
          <p:grpSpPr bwMode="auto">
            <a:xfrm>
              <a:off x="1882" y="2568"/>
              <a:ext cx="3742" cy="1218"/>
              <a:chOff x="1882" y="2568"/>
              <a:chExt cx="3742" cy="1218"/>
            </a:xfrm>
          </p:grpSpPr>
          <p:pic>
            <p:nvPicPr>
              <p:cNvPr id="74758" name="Picture 6" descr="APs just enlarged trac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2568"/>
                <a:ext cx="3742" cy="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1" name="Rectangle 5"/>
              <p:cNvSpPr>
                <a:spLocks noChangeArrowheads="1"/>
              </p:cNvSpPr>
              <p:nvPr/>
            </p:nvSpPr>
            <p:spPr bwMode="auto">
              <a:xfrm>
                <a:off x="3312" y="2592"/>
                <a:ext cx="1008" cy="1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29702" name="Group 6"/>
            <p:cNvGrpSpPr>
              <a:grpSpLocks noChangeAspect="1"/>
            </p:cNvGrpSpPr>
            <p:nvPr/>
          </p:nvGrpSpPr>
          <p:grpSpPr bwMode="auto">
            <a:xfrm>
              <a:off x="3061" y="2638"/>
              <a:ext cx="1288" cy="974"/>
              <a:chOff x="1429" y="1298"/>
              <a:chExt cx="1288" cy="974"/>
            </a:xfrm>
          </p:grpSpPr>
          <p:sp>
            <p:nvSpPr>
              <p:cNvPr id="29703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1429" y="1298"/>
                <a:ext cx="1288" cy="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29704" name="Group 8"/>
              <p:cNvGrpSpPr>
                <a:grpSpLocks/>
              </p:cNvGrpSpPr>
              <p:nvPr/>
            </p:nvGrpSpPr>
            <p:grpSpPr bwMode="auto">
              <a:xfrm>
                <a:off x="1429" y="1298"/>
                <a:ext cx="1288" cy="974"/>
                <a:chOff x="1429" y="1298"/>
                <a:chExt cx="1288" cy="974"/>
              </a:xfrm>
            </p:grpSpPr>
            <p:sp>
              <p:nvSpPr>
                <p:cNvPr id="29705" name="Rectangle 9"/>
                <p:cNvSpPr>
                  <a:spLocks noChangeArrowheads="1"/>
                </p:cNvSpPr>
                <p:nvPr/>
              </p:nvSpPr>
              <p:spPr bwMode="auto">
                <a:xfrm>
                  <a:off x="1429" y="1298"/>
                  <a:ext cx="1288" cy="974"/>
                </a:xfrm>
                <a:prstGeom prst="rect">
                  <a:avLst/>
                </a:prstGeom>
                <a:noFill/>
                <a:ln w="0">
                  <a:solidFill>
                    <a:srgbClr val="FFFFFE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06" name="Line 10"/>
                <p:cNvSpPr>
                  <a:spLocks noChangeShapeType="1"/>
                </p:cNvSpPr>
                <p:nvPr/>
              </p:nvSpPr>
              <p:spPr bwMode="auto">
                <a:xfrm>
                  <a:off x="1658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0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658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08" name="Line 12"/>
                <p:cNvSpPr>
                  <a:spLocks noChangeShapeType="1"/>
                </p:cNvSpPr>
                <p:nvPr/>
              </p:nvSpPr>
              <p:spPr bwMode="auto">
                <a:xfrm>
                  <a:off x="1658" y="197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09" name="Line 13"/>
                <p:cNvSpPr>
                  <a:spLocks noChangeShapeType="1"/>
                </p:cNvSpPr>
                <p:nvPr/>
              </p:nvSpPr>
              <p:spPr bwMode="auto">
                <a:xfrm>
                  <a:off x="1664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664" y="195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1" name="Line 15"/>
                <p:cNvSpPr>
                  <a:spLocks noChangeShapeType="1"/>
                </p:cNvSpPr>
                <p:nvPr/>
              </p:nvSpPr>
              <p:spPr bwMode="auto">
                <a:xfrm>
                  <a:off x="1664" y="1958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2" name="Line 16"/>
                <p:cNvSpPr>
                  <a:spLocks noChangeShapeType="1"/>
                </p:cNvSpPr>
                <p:nvPr/>
              </p:nvSpPr>
              <p:spPr bwMode="auto">
                <a:xfrm>
                  <a:off x="1664" y="1965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3" name="Line 17"/>
                <p:cNvSpPr>
                  <a:spLocks noChangeShapeType="1"/>
                </p:cNvSpPr>
                <p:nvPr/>
              </p:nvSpPr>
              <p:spPr bwMode="auto">
                <a:xfrm>
                  <a:off x="1671" y="197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4" name="Line 18"/>
                <p:cNvSpPr>
                  <a:spLocks noChangeShapeType="1"/>
                </p:cNvSpPr>
                <p:nvPr/>
              </p:nvSpPr>
              <p:spPr bwMode="auto">
                <a:xfrm>
                  <a:off x="1671" y="19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671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6" name="Line 20"/>
                <p:cNvSpPr>
                  <a:spLocks noChangeShapeType="1"/>
                </p:cNvSpPr>
                <p:nvPr/>
              </p:nvSpPr>
              <p:spPr bwMode="auto">
                <a:xfrm>
                  <a:off x="1671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7" name="Line 21"/>
                <p:cNvSpPr>
                  <a:spLocks noChangeShapeType="1"/>
                </p:cNvSpPr>
                <p:nvPr/>
              </p:nvSpPr>
              <p:spPr bwMode="auto">
                <a:xfrm>
                  <a:off x="1671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8" name="Line 22"/>
                <p:cNvSpPr>
                  <a:spLocks noChangeShapeType="1"/>
                </p:cNvSpPr>
                <p:nvPr/>
              </p:nvSpPr>
              <p:spPr bwMode="auto">
                <a:xfrm>
                  <a:off x="1677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1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677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0" name="Line 24"/>
                <p:cNvSpPr>
                  <a:spLocks noChangeShapeType="1"/>
                </p:cNvSpPr>
                <p:nvPr/>
              </p:nvSpPr>
              <p:spPr bwMode="auto">
                <a:xfrm>
                  <a:off x="1677" y="199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1" name="Line 25"/>
                <p:cNvSpPr>
                  <a:spLocks noChangeShapeType="1"/>
                </p:cNvSpPr>
                <p:nvPr/>
              </p:nvSpPr>
              <p:spPr bwMode="auto">
                <a:xfrm>
                  <a:off x="1684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684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3" name="Line 27"/>
                <p:cNvSpPr>
                  <a:spLocks noChangeShapeType="1"/>
                </p:cNvSpPr>
                <p:nvPr/>
              </p:nvSpPr>
              <p:spPr bwMode="auto">
                <a:xfrm>
                  <a:off x="1684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4" name="Line 28"/>
                <p:cNvSpPr>
                  <a:spLocks noChangeShapeType="1"/>
                </p:cNvSpPr>
                <p:nvPr/>
              </p:nvSpPr>
              <p:spPr bwMode="auto">
                <a:xfrm>
                  <a:off x="1684" y="200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691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6" name="Line 30"/>
                <p:cNvSpPr>
                  <a:spLocks noChangeShapeType="1"/>
                </p:cNvSpPr>
                <p:nvPr/>
              </p:nvSpPr>
              <p:spPr bwMode="auto">
                <a:xfrm>
                  <a:off x="1691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691" y="1991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8" name="Line 32"/>
                <p:cNvSpPr>
                  <a:spLocks noChangeShapeType="1"/>
                </p:cNvSpPr>
                <p:nvPr/>
              </p:nvSpPr>
              <p:spPr bwMode="auto">
                <a:xfrm>
                  <a:off x="1697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29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1697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0" name="Line 34"/>
                <p:cNvSpPr>
                  <a:spLocks noChangeShapeType="1"/>
                </p:cNvSpPr>
                <p:nvPr/>
              </p:nvSpPr>
              <p:spPr bwMode="auto">
                <a:xfrm>
                  <a:off x="1697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1" name="Line 35"/>
                <p:cNvSpPr>
                  <a:spLocks noChangeShapeType="1"/>
                </p:cNvSpPr>
                <p:nvPr/>
              </p:nvSpPr>
              <p:spPr bwMode="auto">
                <a:xfrm>
                  <a:off x="1697" y="199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2" name="Line 36"/>
                <p:cNvSpPr>
                  <a:spLocks noChangeShapeType="1"/>
                </p:cNvSpPr>
                <p:nvPr/>
              </p:nvSpPr>
              <p:spPr bwMode="auto">
                <a:xfrm>
                  <a:off x="1704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3" name="Line 37"/>
                <p:cNvSpPr>
                  <a:spLocks noChangeShapeType="1"/>
                </p:cNvSpPr>
                <p:nvPr/>
              </p:nvSpPr>
              <p:spPr bwMode="auto">
                <a:xfrm>
                  <a:off x="1704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704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5" name="Line 39"/>
                <p:cNvSpPr>
                  <a:spLocks noChangeShapeType="1"/>
                </p:cNvSpPr>
                <p:nvPr/>
              </p:nvSpPr>
              <p:spPr bwMode="auto">
                <a:xfrm>
                  <a:off x="1704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6" name="Line 40"/>
                <p:cNvSpPr>
                  <a:spLocks noChangeShapeType="1"/>
                </p:cNvSpPr>
                <p:nvPr/>
              </p:nvSpPr>
              <p:spPr bwMode="auto">
                <a:xfrm>
                  <a:off x="1704" y="201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7" name="Line 41"/>
                <p:cNvSpPr>
                  <a:spLocks noChangeShapeType="1"/>
                </p:cNvSpPr>
                <p:nvPr/>
              </p:nvSpPr>
              <p:spPr bwMode="auto">
                <a:xfrm>
                  <a:off x="1710" y="201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1710" y="199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39" name="Line 43"/>
                <p:cNvSpPr>
                  <a:spLocks noChangeShapeType="1"/>
                </p:cNvSpPr>
                <p:nvPr/>
              </p:nvSpPr>
              <p:spPr bwMode="auto">
                <a:xfrm>
                  <a:off x="1710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0" name="Line 44"/>
                <p:cNvSpPr>
                  <a:spLocks noChangeShapeType="1"/>
                </p:cNvSpPr>
                <p:nvPr/>
              </p:nvSpPr>
              <p:spPr bwMode="auto">
                <a:xfrm>
                  <a:off x="1710" y="201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1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1717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2" name="Line 46"/>
                <p:cNvSpPr>
                  <a:spLocks noChangeShapeType="1"/>
                </p:cNvSpPr>
                <p:nvPr/>
              </p:nvSpPr>
              <p:spPr bwMode="auto">
                <a:xfrm>
                  <a:off x="1717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3" name="Line 47"/>
                <p:cNvSpPr>
                  <a:spLocks noChangeShapeType="1"/>
                </p:cNvSpPr>
                <p:nvPr/>
              </p:nvSpPr>
              <p:spPr bwMode="auto">
                <a:xfrm>
                  <a:off x="1717" y="20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4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717" y="200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5" name="Line 49"/>
                <p:cNvSpPr>
                  <a:spLocks noChangeShapeType="1"/>
                </p:cNvSpPr>
                <p:nvPr/>
              </p:nvSpPr>
              <p:spPr bwMode="auto">
                <a:xfrm>
                  <a:off x="1717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6" name="Line 50"/>
                <p:cNvSpPr>
                  <a:spLocks noChangeShapeType="1"/>
                </p:cNvSpPr>
                <p:nvPr/>
              </p:nvSpPr>
              <p:spPr bwMode="auto">
                <a:xfrm>
                  <a:off x="1717" y="201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7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723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8" name="Line 52"/>
                <p:cNvSpPr>
                  <a:spLocks noChangeShapeType="1"/>
                </p:cNvSpPr>
                <p:nvPr/>
              </p:nvSpPr>
              <p:spPr bwMode="auto">
                <a:xfrm>
                  <a:off x="1723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49" name="Line 53"/>
                <p:cNvSpPr>
                  <a:spLocks noChangeShapeType="1"/>
                </p:cNvSpPr>
                <p:nvPr/>
              </p:nvSpPr>
              <p:spPr bwMode="auto">
                <a:xfrm>
                  <a:off x="1723" y="20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0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730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1" name="Line 55"/>
                <p:cNvSpPr>
                  <a:spLocks noChangeShapeType="1"/>
                </p:cNvSpPr>
                <p:nvPr/>
              </p:nvSpPr>
              <p:spPr bwMode="auto">
                <a:xfrm>
                  <a:off x="1730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2" name="Line 56"/>
                <p:cNvSpPr>
                  <a:spLocks noChangeShapeType="1"/>
                </p:cNvSpPr>
                <p:nvPr/>
              </p:nvSpPr>
              <p:spPr bwMode="auto">
                <a:xfrm>
                  <a:off x="1730" y="20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730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4" name="Line 58"/>
                <p:cNvSpPr>
                  <a:spLocks noChangeShapeType="1"/>
                </p:cNvSpPr>
                <p:nvPr/>
              </p:nvSpPr>
              <p:spPr bwMode="auto">
                <a:xfrm>
                  <a:off x="1730" y="19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5" name="Line 59"/>
                <p:cNvSpPr>
                  <a:spLocks noChangeShapeType="1"/>
                </p:cNvSpPr>
                <p:nvPr/>
              </p:nvSpPr>
              <p:spPr bwMode="auto">
                <a:xfrm>
                  <a:off x="1736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6" name="Line 60"/>
                <p:cNvSpPr>
                  <a:spLocks noChangeShapeType="1"/>
                </p:cNvSpPr>
                <p:nvPr/>
              </p:nvSpPr>
              <p:spPr bwMode="auto">
                <a:xfrm>
                  <a:off x="1736" y="20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743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8" name="Line 62"/>
                <p:cNvSpPr>
                  <a:spLocks noChangeShapeType="1"/>
                </p:cNvSpPr>
                <p:nvPr/>
              </p:nvSpPr>
              <p:spPr bwMode="auto">
                <a:xfrm>
                  <a:off x="1743" y="199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59" name="Line 63"/>
                <p:cNvSpPr>
                  <a:spLocks noChangeShapeType="1"/>
                </p:cNvSpPr>
                <p:nvPr/>
              </p:nvSpPr>
              <p:spPr bwMode="auto">
                <a:xfrm>
                  <a:off x="1743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0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743" y="199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1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743" y="1991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2" name="Line 66"/>
                <p:cNvSpPr>
                  <a:spLocks noChangeShapeType="1"/>
                </p:cNvSpPr>
                <p:nvPr/>
              </p:nvSpPr>
              <p:spPr bwMode="auto">
                <a:xfrm>
                  <a:off x="1749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749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4" name="Line 68"/>
                <p:cNvSpPr>
                  <a:spLocks noChangeShapeType="1"/>
                </p:cNvSpPr>
                <p:nvPr/>
              </p:nvSpPr>
              <p:spPr bwMode="auto">
                <a:xfrm>
                  <a:off x="1749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5" name="Line 69"/>
                <p:cNvSpPr>
                  <a:spLocks noChangeShapeType="1"/>
                </p:cNvSpPr>
                <p:nvPr/>
              </p:nvSpPr>
              <p:spPr bwMode="auto">
                <a:xfrm>
                  <a:off x="1756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6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756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7" name="Line 71"/>
                <p:cNvSpPr>
                  <a:spLocks noChangeShapeType="1"/>
                </p:cNvSpPr>
                <p:nvPr/>
              </p:nvSpPr>
              <p:spPr bwMode="auto">
                <a:xfrm>
                  <a:off x="1756" y="200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8" name="Line 72"/>
                <p:cNvSpPr>
                  <a:spLocks noChangeShapeType="1"/>
                </p:cNvSpPr>
                <p:nvPr/>
              </p:nvSpPr>
              <p:spPr bwMode="auto">
                <a:xfrm>
                  <a:off x="1762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69" name="Line 73"/>
                <p:cNvSpPr>
                  <a:spLocks noChangeShapeType="1"/>
                </p:cNvSpPr>
                <p:nvPr/>
              </p:nvSpPr>
              <p:spPr bwMode="auto">
                <a:xfrm>
                  <a:off x="1762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0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762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1" name="Line 75"/>
                <p:cNvSpPr>
                  <a:spLocks noChangeShapeType="1"/>
                </p:cNvSpPr>
                <p:nvPr/>
              </p:nvSpPr>
              <p:spPr bwMode="auto">
                <a:xfrm>
                  <a:off x="1762" y="199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2" name="Line 76"/>
                <p:cNvSpPr>
                  <a:spLocks noChangeShapeType="1"/>
                </p:cNvSpPr>
                <p:nvPr/>
              </p:nvSpPr>
              <p:spPr bwMode="auto">
                <a:xfrm>
                  <a:off x="1762" y="200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3" name="Line 77"/>
                <p:cNvSpPr>
                  <a:spLocks noChangeShapeType="1"/>
                </p:cNvSpPr>
                <p:nvPr/>
              </p:nvSpPr>
              <p:spPr bwMode="auto">
                <a:xfrm>
                  <a:off x="1769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4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769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5" name="Line 79"/>
                <p:cNvSpPr>
                  <a:spLocks noChangeShapeType="1"/>
                </p:cNvSpPr>
                <p:nvPr/>
              </p:nvSpPr>
              <p:spPr bwMode="auto">
                <a:xfrm>
                  <a:off x="1769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6" name="Line 80"/>
                <p:cNvSpPr>
                  <a:spLocks noChangeShapeType="1"/>
                </p:cNvSpPr>
                <p:nvPr/>
              </p:nvSpPr>
              <p:spPr bwMode="auto">
                <a:xfrm>
                  <a:off x="1776" y="19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7" name="Line 81"/>
                <p:cNvSpPr>
                  <a:spLocks noChangeShapeType="1"/>
                </p:cNvSpPr>
                <p:nvPr/>
              </p:nvSpPr>
              <p:spPr bwMode="auto">
                <a:xfrm>
                  <a:off x="1776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8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1776" y="199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79" name="Line 83"/>
                <p:cNvSpPr>
                  <a:spLocks noChangeShapeType="1"/>
                </p:cNvSpPr>
                <p:nvPr/>
              </p:nvSpPr>
              <p:spPr bwMode="auto">
                <a:xfrm>
                  <a:off x="1776" y="199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0" name="Line 84"/>
                <p:cNvSpPr>
                  <a:spLocks noChangeShapeType="1"/>
                </p:cNvSpPr>
                <p:nvPr/>
              </p:nvSpPr>
              <p:spPr bwMode="auto">
                <a:xfrm>
                  <a:off x="1782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1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782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2" name="Line 86"/>
                <p:cNvSpPr>
                  <a:spLocks noChangeShapeType="1"/>
                </p:cNvSpPr>
                <p:nvPr/>
              </p:nvSpPr>
              <p:spPr bwMode="auto">
                <a:xfrm>
                  <a:off x="1782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3" name="Line 87"/>
                <p:cNvSpPr>
                  <a:spLocks noChangeShapeType="1"/>
                </p:cNvSpPr>
                <p:nvPr/>
              </p:nvSpPr>
              <p:spPr bwMode="auto">
                <a:xfrm>
                  <a:off x="1782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4" name="Line 88"/>
                <p:cNvSpPr>
                  <a:spLocks noChangeShapeType="1"/>
                </p:cNvSpPr>
                <p:nvPr/>
              </p:nvSpPr>
              <p:spPr bwMode="auto">
                <a:xfrm>
                  <a:off x="1789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5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1789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6" name="Line 90"/>
                <p:cNvSpPr>
                  <a:spLocks noChangeShapeType="1"/>
                </p:cNvSpPr>
                <p:nvPr/>
              </p:nvSpPr>
              <p:spPr bwMode="auto">
                <a:xfrm>
                  <a:off x="1789" y="19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7" name="Line 91"/>
                <p:cNvSpPr>
                  <a:spLocks noChangeShapeType="1"/>
                </p:cNvSpPr>
                <p:nvPr/>
              </p:nvSpPr>
              <p:spPr bwMode="auto">
                <a:xfrm>
                  <a:off x="1789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8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789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89" name="Line 93"/>
                <p:cNvSpPr>
                  <a:spLocks noChangeShapeType="1"/>
                </p:cNvSpPr>
                <p:nvPr/>
              </p:nvSpPr>
              <p:spPr bwMode="auto">
                <a:xfrm>
                  <a:off x="1789" y="200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0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795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1" name="Line 95"/>
                <p:cNvSpPr>
                  <a:spLocks noChangeShapeType="1"/>
                </p:cNvSpPr>
                <p:nvPr/>
              </p:nvSpPr>
              <p:spPr bwMode="auto">
                <a:xfrm>
                  <a:off x="1795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2" name="Line 96"/>
                <p:cNvSpPr>
                  <a:spLocks noChangeShapeType="1"/>
                </p:cNvSpPr>
                <p:nvPr/>
              </p:nvSpPr>
              <p:spPr bwMode="auto">
                <a:xfrm>
                  <a:off x="1795" y="200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3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802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4" name="Line 98"/>
                <p:cNvSpPr>
                  <a:spLocks noChangeShapeType="1"/>
                </p:cNvSpPr>
                <p:nvPr/>
              </p:nvSpPr>
              <p:spPr bwMode="auto">
                <a:xfrm>
                  <a:off x="1802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5" name="Line 99"/>
                <p:cNvSpPr>
                  <a:spLocks noChangeShapeType="1"/>
                </p:cNvSpPr>
                <p:nvPr/>
              </p:nvSpPr>
              <p:spPr bwMode="auto">
                <a:xfrm>
                  <a:off x="1802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6" name="Line 100"/>
                <p:cNvSpPr>
                  <a:spLocks noChangeShapeType="1"/>
                </p:cNvSpPr>
                <p:nvPr/>
              </p:nvSpPr>
              <p:spPr bwMode="auto">
                <a:xfrm>
                  <a:off x="1802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7" name="Line 101"/>
                <p:cNvSpPr>
                  <a:spLocks noChangeShapeType="1"/>
                </p:cNvSpPr>
                <p:nvPr/>
              </p:nvSpPr>
              <p:spPr bwMode="auto">
                <a:xfrm>
                  <a:off x="1802" y="200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8" name="Line 102"/>
                <p:cNvSpPr>
                  <a:spLocks noChangeShapeType="1"/>
                </p:cNvSpPr>
                <p:nvPr/>
              </p:nvSpPr>
              <p:spPr bwMode="auto">
                <a:xfrm>
                  <a:off x="1808" y="200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799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808" y="1984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0" name="Line 104"/>
                <p:cNvSpPr>
                  <a:spLocks noChangeShapeType="1"/>
                </p:cNvSpPr>
                <p:nvPr/>
              </p:nvSpPr>
              <p:spPr bwMode="auto">
                <a:xfrm>
                  <a:off x="1808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1" name="Line 105"/>
                <p:cNvSpPr>
                  <a:spLocks noChangeShapeType="1"/>
                </p:cNvSpPr>
                <p:nvPr/>
              </p:nvSpPr>
              <p:spPr bwMode="auto">
                <a:xfrm>
                  <a:off x="1815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2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815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3" name="Line 107"/>
                <p:cNvSpPr>
                  <a:spLocks noChangeShapeType="1"/>
                </p:cNvSpPr>
                <p:nvPr/>
              </p:nvSpPr>
              <p:spPr bwMode="auto">
                <a:xfrm>
                  <a:off x="1815" y="1997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4" name="Line 108"/>
                <p:cNvSpPr>
                  <a:spLocks noChangeShapeType="1"/>
                </p:cNvSpPr>
                <p:nvPr/>
              </p:nvSpPr>
              <p:spPr bwMode="auto">
                <a:xfrm>
                  <a:off x="1821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5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821" y="1971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6" name="Line 110"/>
                <p:cNvSpPr>
                  <a:spLocks noChangeShapeType="1"/>
                </p:cNvSpPr>
                <p:nvPr/>
              </p:nvSpPr>
              <p:spPr bwMode="auto">
                <a:xfrm>
                  <a:off x="1821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7" name="Line 111"/>
                <p:cNvSpPr>
                  <a:spLocks noChangeShapeType="1"/>
                </p:cNvSpPr>
                <p:nvPr/>
              </p:nvSpPr>
              <p:spPr bwMode="auto">
                <a:xfrm>
                  <a:off x="1828" y="197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8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1828" y="1952"/>
                  <a:ext cx="1" cy="4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09" name="Line 113"/>
                <p:cNvSpPr>
                  <a:spLocks noChangeShapeType="1"/>
                </p:cNvSpPr>
                <p:nvPr/>
              </p:nvSpPr>
              <p:spPr bwMode="auto">
                <a:xfrm>
                  <a:off x="1828" y="1952"/>
                  <a:ext cx="1" cy="3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0" name="Line 114"/>
                <p:cNvSpPr>
                  <a:spLocks noChangeShapeType="1"/>
                </p:cNvSpPr>
                <p:nvPr/>
              </p:nvSpPr>
              <p:spPr bwMode="auto">
                <a:xfrm>
                  <a:off x="1828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1" name="Line 115"/>
                <p:cNvSpPr>
                  <a:spLocks noChangeShapeType="1"/>
                </p:cNvSpPr>
                <p:nvPr/>
              </p:nvSpPr>
              <p:spPr bwMode="auto">
                <a:xfrm>
                  <a:off x="183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2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83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3" name="Line 117"/>
                <p:cNvSpPr>
                  <a:spLocks noChangeShapeType="1"/>
                </p:cNvSpPr>
                <p:nvPr/>
              </p:nvSpPr>
              <p:spPr bwMode="auto">
                <a:xfrm>
                  <a:off x="1834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4" name="Line 118"/>
                <p:cNvSpPr>
                  <a:spLocks noChangeShapeType="1"/>
                </p:cNvSpPr>
                <p:nvPr/>
              </p:nvSpPr>
              <p:spPr bwMode="auto">
                <a:xfrm>
                  <a:off x="183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5" name="Line 119"/>
                <p:cNvSpPr>
                  <a:spLocks noChangeShapeType="1"/>
                </p:cNvSpPr>
                <p:nvPr/>
              </p:nvSpPr>
              <p:spPr bwMode="auto">
                <a:xfrm>
                  <a:off x="1834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6" name="Line 120"/>
                <p:cNvSpPr>
                  <a:spLocks noChangeShapeType="1"/>
                </p:cNvSpPr>
                <p:nvPr/>
              </p:nvSpPr>
              <p:spPr bwMode="auto">
                <a:xfrm>
                  <a:off x="1841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7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841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8" name="Line 122"/>
                <p:cNvSpPr>
                  <a:spLocks noChangeShapeType="1"/>
                </p:cNvSpPr>
                <p:nvPr/>
              </p:nvSpPr>
              <p:spPr bwMode="auto">
                <a:xfrm>
                  <a:off x="1841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19" name="Line 123"/>
                <p:cNvSpPr>
                  <a:spLocks noChangeShapeType="1"/>
                </p:cNvSpPr>
                <p:nvPr/>
              </p:nvSpPr>
              <p:spPr bwMode="auto">
                <a:xfrm>
                  <a:off x="1841" y="19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0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847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1" name="Line 125"/>
                <p:cNvSpPr>
                  <a:spLocks noChangeShapeType="1"/>
                </p:cNvSpPr>
                <p:nvPr/>
              </p:nvSpPr>
              <p:spPr bwMode="auto">
                <a:xfrm>
                  <a:off x="1847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2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1847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3" name="Line 127"/>
                <p:cNvSpPr>
                  <a:spLocks noChangeShapeType="1"/>
                </p:cNvSpPr>
                <p:nvPr/>
              </p:nvSpPr>
              <p:spPr bwMode="auto">
                <a:xfrm>
                  <a:off x="1847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4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847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5" name="Line 129"/>
                <p:cNvSpPr>
                  <a:spLocks noChangeShapeType="1"/>
                </p:cNvSpPr>
                <p:nvPr/>
              </p:nvSpPr>
              <p:spPr bwMode="auto">
                <a:xfrm>
                  <a:off x="1847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6" name="Line 130"/>
                <p:cNvSpPr>
                  <a:spLocks noChangeShapeType="1"/>
                </p:cNvSpPr>
                <p:nvPr/>
              </p:nvSpPr>
              <p:spPr bwMode="auto">
                <a:xfrm>
                  <a:off x="185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7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854" y="1991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8" name="Line 132"/>
                <p:cNvSpPr>
                  <a:spLocks noChangeShapeType="1"/>
                </p:cNvSpPr>
                <p:nvPr/>
              </p:nvSpPr>
              <p:spPr bwMode="auto">
                <a:xfrm>
                  <a:off x="1861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29" name="Line 133"/>
                <p:cNvSpPr>
                  <a:spLocks noChangeShapeType="1"/>
                </p:cNvSpPr>
                <p:nvPr/>
              </p:nvSpPr>
              <p:spPr bwMode="auto">
                <a:xfrm>
                  <a:off x="1861" y="200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0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1861" y="199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1" name="Line 135"/>
                <p:cNvSpPr>
                  <a:spLocks noChangeShapeType="1"/>
                </p:cNvSpPr>
                <p:nvPr/>
              </p:nvSpPr>
              <p:spPr bwMode="auto">
                <a:xfrm>
                  <a:off x="1861" y="19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2" name="Line 136"/>
                <p:cNvSpPr>
                  <a:spLocks noChangeShapeType="1"/>
                </p:cNvSpPr>
                <p:nvPr/>
              </p:nvSpPr>
              <p:spPr bwMode="auto">
                <a:xfrm>
                  <a:off x="1867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3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1867" y="1997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4" name="Line 138"/>
                <p:cNvSpPr>
                  <a:spLocks noChangeShapeType="1"/>
                </p:cNvSpPr>
                <p:nvPr/>
              </p:nvSpPr>
              <p:spPr bwMode="auto">
                <a:xfrm>
                  <a:off x="1867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5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187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6" name="Line 140"/>
                <p:cNvSpPr>
                  <a:spLocks noChangeShapeType="1"/>
                </p:cNvSpPr>
                <p:nvPr/>
              </p:nvSpPr>
              <p:spPr bwMode="auto">
                <a:xfrm>
                  <a:off x="1874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7" name="Line 141"/>
                <p:cNvSpPr>
                  <a:spLocks noChangeShapeType="1"/>
                </p:cNvSpPr>
                <p:nvPr/>
              </p:nvSpPr>
              <p:spPr bwMode="auto">
                <a:xfrm>
                  <a:off x="1874" y="201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8" name="Line 142"/>
                <p:cNvSpPr>
                  <a:spLocks noChangeShapeType="1"/>
                </p:cNvSpPr>
                <p:nvPr/>
              </p:nvSpPr>
              <p:spPr bwMode="auto">
                <a:xfrm>
                  <a:off x="1880" y="201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39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880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0" name="Line 144"/>
                <p:cNvSpPr>
                  <a:spLocks noChangeShapeType="1"/>
                </p:cNvSpPr>
                <p:nvPr/>
              </p:nvSpPr>
              <p:spPr bwMode="auto">
                <a:xfrm>
                  <a:off x="1880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1" name="Line 145"/>
                <p:cNvSpPr>
                  <a:spLocks noChangeShapeType="1"/>
                </p:cNvSpPr>
                <p:nvPr/>
              </p:nvSpPr>
              <p:spPr bwMode="auto">
                <a:xfrm>
                  <a:off x="1887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887" y="197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3" name="Line 147"/>
                <p:cNvSpPr>
                  <a:spLocks noChangeShapeType="1"/>
                </p:cNvSpPr>
                <p:nvPr/>
              </p:nvSpPr>
              <p:spPr bwMode="auto">
                <a:xfrm>
                  <a:off x="1887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4" name="Line 148"/>
                <p:cNvSpPr>
                  <a:spLocks noChangeShapeType="1"/>
                </p:cNvSpPr>
                <p:nvPr/>
              </p:nvSpPr>
              <p:spPr bwMode="auto">
                <a:xfrm>
                  <a:off x="1887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5" name="Line 149"/>
                <p:cNvSpPr>
                  <a:spLocks noChangeShapeType="1"/>
                </p:cNvSpPr>
                <p:nvPr/>
              </p:nvSpPr>
              <p:spPr bwMode="auto">
                <a:xfrm>
                  <a:off x="1893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6" name="Line 150"/>
                <p:cNvSpPr>
                  <a:spLocks noChangeShapeType="1"/>
                </p:cNvSpPr>
                <p:nvPr/>
              </p:nvSpPr>
              <p:spPr bwMode="auto">
                <a:xfrm>
                  <a:off x="1893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7" name="Line 151"/>
                <p:cNvSpPr>
                  <a:spLocks noChangeShapeType="1"/>
                </p:cNvSpPr>
                <p:nvPr/>
              </p:nvSpPr>
              <p:spPr bwMode="auto">
                <a:xfrm>
                  <a:off x="1893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8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893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49" name="Line 153"/>
                <p:cNvSpPr>
                  <a:spLocks noChangeShapeType="1"/>
                </p:cNvSpPr>
                <p:nvPr/>
              </p:nvSpPr>
              <p:spPr bwMode="auto">
                <a:xfrm>
                  <a:off x="1893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0" name="Line 154"/>
                <p:cNvSpPr>
                  <a:spLocks noChangeShapeType="1"/>
                </p:cNvSpPr>
                <p:nvPr/>
              </p:nvSpPr>
              <p:spPr bwMode="auto">
                <a:xfrm>
                  <a:off x="1900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1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1900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2" name="Line 156"/>
                <p:cNvSpPr>
                  <a:spLocks noChangeShapeType="1"/>
                </p:cNvSpPr>
                <p:nvPr/>
              </p:nvSpPr>
              <p:spPr bwMode="auto">
                <a:xfrm>
                  <a:off x="1900" y="197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3" name="Line 157"/>
                <p:cNvSpPr>
                  <a:spLocks noChangeShapeType="1"/>
                </p:cNvSpPr>
                <p:nvPr/>
              </p:nvSpPr>
              <p:spPr bwMode="auto">
                <a:xfrm>
                  <a:off x="1906" y="197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4" name="Line 158"/>
                <p:cNvSpPr>
                  <a:spLocks noChangeShapeType="1"/>
                </p:cNvSpPr>
                <p:nvPr/>
              </p:nvSpPr>
              <p:spPr bwMode="auto">
                <a:xfrm>
                  <a:off x="1906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5" name="Line 159"/>
                <p:cNvSpPr>
                  <a:spLocks noChangeShapeType="1"/>
                </p:cNvSpPr>
                <p:nvPr/>
              </p:nvSpPr>
              <p:spPr bwMode="auto">
                <a:xfrm>
                  <a:off x="1906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6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1906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7" name="Line 161"/>
                <p:cNvSpPr>
                  <a:spLocks noChangeShapeType="1"/>
                </p:cNvSpPr>
                <p:nvPr/>
              </p:nvSpPr>
              <p:spPr bwMode="auto">
                <a:xfrm>
                  <a:off x="1906" y="199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8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913" y="1965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59" name="Line 163"/>
                <p:cNvSpPr>
                  <a:spLocks noChangeShapeType="1"/>
                </p:cNvSpPr>
                <p:nvPr/>
              </p:nvSpPr>
              <p:spPr bwMode="auto">
                <a:xfrm>
                  <a:off x="1913" y="1965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0" name="Line 164"/>
                <p:cNvSpPr>
                  <a:spLocks noChangeShapeType="1"/>
                </p:cNvSpPr>
                <p:nvPr/>
              </p:nvSpPr>
              <p:spPr bwMode="auto">
                <a:xfrm>
                  <a:off x="1913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1" name="Line 165"/>
                <p:cNvSpPr>
                  <a:spLocks noChangeShapeType="1"/>
                </p:cNvSpPr>
                <p:nvPr/>
              </p:nvSpPr>
              <p:spPr bwMode="auto">
                <a:xfrm>
                  <a:off x="1919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2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1919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3" name="Line 167"/>
                <p:cNvSpPr>
                  <a:spLocks noChangeShapeType="1"/>
                </p:cNvSpPr>
                <p:nvPr/>
              </p:nvSpPr>
              <p:spPr bwMode="auto">
                <a:xfrm>
                  <a:off x="1919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4" name="Line 168"/>
                <p:cNvSpPr>
                  <a:spLocks noChangeShapeType="1"/>
                </p:cNvSpPr>
                <p:nvPr/>
              </p:nvSpPr>
              <p:spPr bwMode="auto">
                <a:xfrm>
                  <a:off x="1919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5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1919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6" name="Line 170"/>
                <p:cNvSpPr>
                  <a:spLocks noChangeShapeType="1"/>
                </p:cNvSpPr>
                <p:nvPr/>
              </p:nvSpPr>
              <p:spPr bwMode="auto">
                <a:xfrm>
                  <a:off x="1919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7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1926" y="1906"/>
                  <a:ext cx="1" cy="7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8" name="Line 172"/>
                <p:cNvSpPr>
                  <a:spLocks noChangeShapeType="1"/>
                </p:cNvSpPr>
                <p:nvPr/>
              </p:nvSpPr>
              <p:spPr bwMode="auto">
                <a:xfrm>
                  <a:off x="1926" y="190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69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932" y="1671"/>
                  <a:ext cx="1" cy="2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0" name="Line 174"/>
                <p:cNvSpPr>
                  <a:spLocks noChangeShapeType="1"/>
                </p:cNvSpPr>
                <p:nvPr/>
              </p:nvSpPr>
              <p:spPr bwMode="auto">
                <a:xfrm>
                  <a:off x="1932" y="167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1" name="Line 175"/>
                <p:cNvSpPr>
                  <a:spLocks noChangeShapeType="1"/>
                </p:cNvSpPr>
                <p:nvPr/>
              </p:nvSpPr>
              <p:spPr bwMode="auto">
                <a:xfrm>
                  <a:off x="1932" y="167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2" name="Line 176"/>
                <p:cNvSpPr>
                  <a:spLocks noChangeShapeType="1"/>
                </p:cNvSpPr>
                <p:nvPr/>
              </p:nvSpPr>
              <p:spPr bwMode="auto">
                <a:xfrm>
                  <a:off x="1932" y="1677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3" name="Line 177"/>
                <p:cNvSpPr>
                  <a:spLocks noChangeShapeType="1"/>
                </p:cNvSpPr>
                <p:nvPr/>
              </p:nvSpPr>
              <p:spPr bwMode="auto">
                <a:xfrm>
                  <a:off x="1939" y="1684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4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1939" y="1644"/>
                  <a:ext cx="1" cy="5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5" name="Line 179"/>
                <p:cNvSpPr>
                  <a:spLocks noChangeShapeType="1"/>
                </p:cNvSpPr>
                <p:nvPr/>
              </p:nvSpPr>
              <p:spPr bwMode="auto">
                <a:xfrm>
                  <a:off x="1939" y="1644"/>
                  <a:ext cx="1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6" name="Line 180"/>
                <p:cNvSpPr>
                  <a:spLocks noChangeShapeType="1"/>
                </p:cNvSpPr>
                <p:nvPr/>
              </p:nvSpPr>
              <p:spPr bwMode="auto">
                <a:xfrm>
                  <a:off x="1939" y="16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7" name="Line 181"/>
                <p:cNvSpPr>
                  <a:spLocks noChangeShapeType="1"/>
                </p:cNvSpPr>
                <p:nvPr/>
              </p:nvSpPr>
              <p:spPr bwMode="auto">
                <a:xfrm>
                  <a:off x="1946" y="1658"/>
                  <a:ext cx="1" cy="3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8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1946" y="1592"/>
                  <a:ext cx="1" cy="10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79" name="Line 183"/>
                <p:cNvSpPr>
                  <a:spLocks noChangeShapeType="1"/>
                </p:cNvSpPr>
                <p:nvPr/>
              </p:nvSpPr>
              <p:spPr bwMode="auto">
                <a:xfrm>
                  <a:off x="1946" y="1592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0" name="Line 184"/>
                <p:cNvSpPr>
                  <a:spLocks noChangeShapeType="1"/>
                </p:cNvSpPr>
                <p:nvPr/>
              </p:nvSpPr>
              <p:spPr bwMode="auto">
                <a:xfrm>
                  <a:off x="1946" y="1612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1" name="Line 185"/>
                <p:cNvSpPr>
                  <a:spLocks noChangeShapeType="1"/>
                </p:cNvSpPr>
                <p:nvPr/>
              </p:nvSpPr>
              <p:spPr bwMode="auto">
                <a:xfrm>
                  <a:off x="1952" y="1612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2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952" y="1553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3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1952" y="154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4" name="Line 188"/>
                <p:cNvSpPr>
                  <a:spLocks noChangeShapeType="1"/>
                </p:cNvSpPr>
                <p:nvPr/>
              </p:nvSpPr>
              <p:spPr bwMode="auto">
                <a:xfrm>
                  <a:off x="1952" y="1546"/>
                  <a:ext cx="1" cy="14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5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952" y="1474"/>
                  <a:ext cx="1" cy="21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6" name="Line 190"/>
                <p:cNvSpPr>
                  <a:spLocks noChangeShapeType="1"/>
                </p:cNvSpPr>
                <p:nvPr/>
              </p:nvSpPr>
              <p:spPr bwMode="auto">
                <a:xfrm>
                  <a:off x="1952" y="1474"/>
                  <a:ext cx="1" cy="17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7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952" y="1644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8" name="Line 192"/>
                <p:cNvSpPr>
                  <a:spLocks noChangeShapeType="1"/>
                </p:cNvSpPr>
                <p:nvPr/>
              </p:nvSpPr>
              <p:spPr bwMode="auto">
                <a:xfrm flipV="1">
                  <a:off x="1959" y="1520"/>
                  <a:ext cx="1" cy="12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89" name="Line 193"/>
                <p:cNvSpPr>
                  <a:spLocks noChangeShapeType="1"/>
                </p:cNvSpPr>
                <p:nvPr/>
              </p:nvSpPr>
              <p:spPr bwMode="auto">
                <a:xfrm>
                  <a:off x="1959" y="1520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0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959" y="1527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1" name="Line 195"/>
                <p:cNvSpPr>
                  <a:spLocks noChangeShapeType="1"/>
                </p:cNvSpPr>
                <p:nvPr/>
              </p:nvSpPr>
              <p:spPr bwMode="auto">
                <a:xfrm>
                  <a:off x="1965" y="1527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2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965" y="1488"/>
                  <a:ext cx="1" cy="1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3" name="Line 197"/>
                <p:cNvSpPr>
                  <a:spLocks noChangeShapeType="1"/>
                </p:cNvSpPr>
                <p:nvPr/>
              </p:nvSpPr>
              <p:spPr bwMode="auto">
                <a:xfrm>
                  <a:off x="1965" y="14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4" name="Line 198"/>
                <p:cNvSpPr>
                  <a:spLocks noChangeShapeType="1"/>
                </p:cNvSpPr>
                <p:nvPr/>
              </p:nvSpPr>
              <p:spPr bwMode="auto">
                <a:xfrm>
                  <a:off x="1965" y="1488"/>
                  <a:ext cx="1" cy="1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5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965" y="1474"/>
                  <a:ext cx="1" cy="16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6" name="Line 200"/>
                <p:cNvSpPr>
                  <a:spLocks noChangeShapeType="1"/>
                </p:cNvSpPr>
                <p:nvPr/>
              </p:nvSpPr>
              <p:spPr bwMode="auto">
                <a:xfrm>
                  <a:off x="1965" y="1474"/>
                  <a:ext cx="1" cy="15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7" name="Line 201"/>
                <p:cNvSpPr>
                  <a:spLocks noChangeShapeType="1"/>
                </p:cNvSpPr>
                <p:nvPr/>
              </p:nvSpPr>
              <p:spPr bwMode="auto">
                <a:xfrm>
                  <a:off x="1965" y="163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8" name="Line 202"/>
                <p:cNvSpPr>
                  <a:spLocks noChangeShapeType="1"/>
                </p:cNvSpPr>
                <p:nvPr/>
              </p:nvSpPr>
              <p:spPr bwMode="auto">
                <a:xfrm>
                  <a:off x="1972" y="1631"/>
                  <a:ext cx="1" cy="7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899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1972" y="1540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0" name="Line 204"/>
                <p:cNvSpPr>
                  <a:spLocks noChangeShapeType="1"/>
                </p:cNvSpPr>
                <p:nvPr/>
              </p:nvSpPr>
              <p:spPr bwMode="auto">
                <a:xfrm>
                  <a:off x="1972" y="1540"/>
                  <a:ext cx="1" cy="8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1" name="Line 205"/>
                <p:cNvSpPr>
                  <a:spLocks noChangeShapeType="1"/>
                </p:cNvSpPr>
                <p:nvPr/>
              </p:nvSpPr>
              <p:spPr bwMode="auto">
                <a:xfrm>
                  <a:off x="1972" y="1625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2" name="Line 206"/>
                <p:cNvSpPr>
                  <a:spLocks noChangeShapeType="1"/>
                </p:cNvSpPr>
                <p:nvPr/>
              </p:nvSpPr>
              <p:spPr bwMode="auto">
                <a:xfrm>
                  <a:off x="1978" y="1631"/>
                  <a:ext cx="1" cy="7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3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1978" y="1390"/>
                  <a:ext cx="1" cy="3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4" name="Line 208"/>
                <p:cNvSpPr>
                  <a:spLocks noChangeShapeType="1"/>
                </p:cNvSpPr>
                <p:nvPr/>
              </p:nvSpPr>
              <p:spPr bwMode="auto">
                <a:xfrm>
                  <a:off x="1978" y="1390"/>
                  <a:ext cx="1" cy="29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29905" name="Group 209"/>
              <p:cNvGrpSpPr>
                <a:grpSpLocks/>
              </p:cNvGrpSpPr>
              <p:nvPr/>
            </p:nvGrpSpPr>
            <p:grpSpPr bwMode="auto">
              <a:xfrm>
                <a:off x="1978" y="1403"/>
                <a:ext cx="295" cy="478"/>
                <a:chOff x="1978" y="1403"/>
                <a:chExt cx="295" cy="478"/>
              </a:xfrm>
            </p:grpSpPr>
            <p:sp>
              <p:nvSpPr>
                <p:cNvPr id="29906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1978" y="167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7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978" y="1533"/>
                  <a:ext cx="1" cy="14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8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978" y="1520"/>
                  <a:ext cx="7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09" name="Line 213"/>
                <p:cNvSpPr>
                  <a:spLocks noChangeShapeType="1"/>
                </p:cNvSpPr>
                <p:nvPr/>
              </p:nvSpPr>
              <p:spPr bwMode="auto">
                <a:xfrm>
                  <a:off x="1985" y="1520"/>
                  <a:ext cx="1" cy="9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0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985" y="1442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1" name="Line 215"/>
                <p:cNvSpPr>
                  <a:spLocks noChangeShapeType="1"/>
                </p:cNvSpPr>
                <p:nvPr/>
              </p:nvSpPr>
              <p:spPr bwMode="auto">
                <a:xfrm>
                  <a:off x="1985" y="1442"/>
                  <a:ext cx="1" cy="8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2" name="Line 216"/>
                <p:cNvSpPr>
                  <a:spLocks noChangeShapeType="1"/>
                </p:cNvSpPr>
                <p:nvPr/>
              </p:nvSpPr>
              <p:spPr bwMode="auto">
                <a:xfrm>
                  <a:off x="1985" y="152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3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1991" y="1403"/>
                  <a:ext cx="1" cy="12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4" name="Line 218"/>
                <p:cNvSpPr>
                  <a:spLocks noChangeShapeType="1"/>
                </p:cNvSpPr>
                <p:nvPr/>
              </p:nvSpPr>
              <p:spPr bwMode="auto">
                <a:xfrm>
                  <a:off x="1991" y="1403"/>
                  <a:ext cx="1" cy="3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5" name="Line 219"/>
                <p:cNvSpPr>
                  <a:spLocks noChangeShapeType="1"/>
                </p:cNvSpPr>
                <p:nvPr/>
              </p:nvSpPr>
              <p:spPr bwMode="auto">
                <a:xfrm>
                  <a:off x="1991" y="17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6" name="Line 220"/>
                <p:cNvSpPr>
                  <a:spLocks noChangeShapeType="1"/>
                </p:cNvSpPr>
                <p:nvPr/>
              </p:nvSpPr>
              <p:spPr bwMode="auto">
                <a:xfrm>
                  <a:off x="1991" y="173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7" name="Line 221"/>
                <p:cNvSpPr>
                  <a:spLocks noChangeShapeType="1"/>
                </p:cNvSpPr>
                <p:nvPr/>
              </p:nvSpPr>
              <p:spPr bwMode="auto">
                <a:xfrm>
                  <a:off x="1991" y="174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8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1998" y="1507"/>
                  <a:ext cx="1" cy="2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19" name="Line 223"/>
                <p:cNvSpPr>
                  <a:spLocks noChangeShapeType="1"/>
                </p:cNvSpPr>
                <p:nvPr/>
              </p:nvSpPr>
              <p:spPr bwMode="auto">
                <a:xfrm>
                  <a:off x="1998" y="1507"/>
                  <a:ext cx="1" cy="20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0" name="Line 224"/>
                <p:cNvSpPr>
                  <a:spLocks noChangeShapeType="1"/>
                </p:cNvSpPr>
                <p:nvPr/>
              </p:nvSpPr>
              <p:spPr bwMode="auto">
                <a:xfrm>
                  <a:off x="1998" y="171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1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2004" y="1494"/>
                  <a:ext cx="1" cy="22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2" name="Line 226"/>
                <p:cNvSpPr>
                  <a:spLocks noChangeShapeType="1"/>
                </p:cNvSpPr>
                <p:nvPr/>
              </p:nvSpPr>
              <p:spPr bwMode="auto">
                <a:xfrm>
                  <a:off x="2004" y="1494"/>
                  <a:ext cx="1" cy="17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3" name="Line 227"/>
                <p:cNvSpPr>
                  <a:spLocks noChangeShapeType="1"/>
                </p:cNvSpPr>
                <p:nvPr/>
              </p:nvSpPr>
              <p:spPr bwMode="auto">
                <a:xfrm>
                  <a:off x="2004" y="1671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4" name="Line 228"/>
                <p:cNvSpPr>
                  <a:spLocks noChangeShapeType="1"/>
                </p:cNvSpPr>
                <p:nvPr/>
              </p:nvSpPr>
              <p:spPr bwMode="auto">
                <a:xfrm>
                  <a:off x="2011" y="167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5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2011" y="16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6" name="Line 230"/>
                <p:cNvSpPr>
                  <a:spLocks noChangeShapeType="1"/>
                </p:cNvSpPr>
                <p:nvPr/>
              </p:nvSpPr>
              <p:spPr bwMode="auto">
                <a:xfrm>
                  <a:off x="2011" y="167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2011" y="1527"/>
                  <a:ext cx="1" cy="14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8" name="Line 232"/>
                <p:cNvSpPr>
                  <a:spLocks noChangeShapeType="1"/>
                </p:cNvSpPr>
                <p:nvPr/>
              </p:nvSpPr>
              <p:spPr bwMode="auto">
                <a:xfrm>
                  <a:off x="2011" y="1527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29" name="Line 233"/>
                <p:cNvSpPr>
                  <a:spLocks noChangeShapeType="1"/>
                </p:cNvSpPr>
                <p:nvPr/>
              </p:nvSpPr>
              <p:spPr bwMode="auto">
                <a:xfrm>
                  <a:off x="2011" y="1644"/>
                  <a:ext cx="6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0" name="Line 234"/>
                <p:cNvSpPr>
                  <a:spLocks noChangeShapeType="1"/>
                </p:cNvSpPr>
                <p:nvPr/>
              </p:nvSpPr>
              <p:spPr bwMode="auto">
                <a:xfrm>
                  <a:off x="2017" y="1664"/>
                  <a:ext cx="1" cy="7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1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2017" y="1644"/>
                  <a:ext cx="1" cy="9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2" name="Line 236"/>
                <p:cNvSpPr>
                  <a:spLocks noChangeShapeType="1"/>
                </p:cNvSpPr>
                <p:nvPr/>
              </p:nvSpPr>
              <p:spPr bwMode="auto">
                <a:xfrm>
                  <a:off x="2017" y="164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2017" y="1664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4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2024" y="1546"/>
                  <a:ext cx="1" cy="11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5" name="Line 239"/>
                <p:cNvSpPr>
                  <a:spLocks noChangeShapeType="1"/>
                </p:cNvSpPr>
                <p:nvPr/>
              </p:nvSpPr>
              <p:spPr bwMode="auto">
                <a:xfrm>
                  <a:off x="2024" y="1546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6" name="Line 240"/>
                <p:cNvSpPr>
                  <a:spLocks noChangeShapeType="1"/>
                </p:cNvSpPr>
                <p:nvPr/>
              </p:nvSpPr>
              <p:spPr bwMode="auto">
                <a:xfrm>
                  <a:off x="2024" y="155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7" name="Line 241"/>
                <p:cNvSpPr>
                  <a:spLocks noChangeShapeType="1"/>
                </p:cNvSpPr>
                <p:nvPr/>
              </p:nvSpPr>
              <p:spPr bwMode="auto">
                <a:xfrm>
                  <a:off x="2024" y="156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8" name="Line 242"/>
                <p:cNvSpPr>
                  <a:spLocks noChangeShapeType="1"/>
                </p:cNvSpPr>
                <p:nvPr/>
              </p:nvSpPr>
              <p:spPr bwMode="auto">
                <a:xfrm flipV="1">
                  <a:off x="2024" y="1481"/>
                  <a:ext cx="1" cy="1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39" name="Line 243"/>
                <p:cNvSpPr>
                  <a:spLocks noChangeShapeType="1"/>
                </p:cNvSpPr>
                <p:nvPr/>
              </p:nvSpPr>
              <p:spPr bwMode="auto">
                <a:xfrm>
                  <a:off x="2024" y="1481"/>
                  <a:ext cx="1" cy="12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0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2024" y="1599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1" name="Line 245"/>
                <p:cNvSpPr>
                  <a:spLocks noChangeShapeType="1"/>
                </p:cNvSpPr>
                <p:nvPr/>
              </p:nvSpPr>
              <p:spPr bwMode="auto">
                <a:xfrm>
                  <a:off x="2031" y="1599"/>
                  <a:ext cx="1" cy="13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2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031" y="1488"/>
                  <a:ext cx="1" cy="24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3" name="Line 247"/>
                <p:cNvSpPr>
                  <a:spLocks noChangeShapeType="1"/>
                </p:cNvSpPr>
                <p:nvPr/>
              </p:nvSpPr>
              <p:spPr bwMode="auto">
                <a:xfrm>
                  <a:off x="2031" y="1488"/>
                  <a:ext cx="1" cy="22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4" name="Line 248"/>
                <p:cNvSpPr>
                  <a:spLocks noChangeShapeType="1"/>
                </p:cNvSpPr>
                <p:nvPr/>
              </p:nvSpPr>
              <p:spPr bwMode="auto">
                <a:xfrm>
                  <a:off x="2031" y="171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5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037" y="1599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6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2037" y="1592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7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037" y="1429"/>
                  <a:ext cx="1" cy="16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8" name="Line 252"/>
                <p:cNvSpPr>
                  <a:spLocks noChangeShapeType="1"/>
                </p:cNvSpPr>
                <p:nvPr/>
              </p:nvSpPr>
              <p:spPr bwMode="auto">
                <a:xfrm>
                  <a:off x="2037" y="1429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4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2037" y="1533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0" name="Line 254"/>
                <p:cNvSpPr>
                  <a:spLocks noChangeShapeType="1"/>
                </p:cNvSpPr>
                <p:nvPr/>
              </p:nvSpPr>
              <p:spPr bwMode="auto">
                <a:xfrm>
                  <a:off x="2044" y="1533"/>
                  <a:ext cx="1" cy="9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1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2044" y="1442"/>
                  <a:ext cx="1" cy="18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2" name="Line 256"/>
                <p:cNvSpPr>
                  <a:spLocks noChangeShapeType="1"/>
                </p:cNvSpPr>
                <p:nvPr/>
              </p:nvSpPr>
              <p:spPr bwMode="auto">
                <a:xfrm>
                  <a:off x="2044" y="1442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3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2044" y="1605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4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2050" y="1468"/>
                  <a:ext cx="1" cy="13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5" name="Line 259"/>
                <p:cNvSpPr>
                  <a:spLocks noChangeShapeType="1"/>
                </p:cNvSpPr>
                <p:nvPr/>
              </p:nvSpPr>
              <p:spPr bwMode="auto">
                <a:xfrm>
                  <a:off x="2050" y="1468"/>
                  <a:ext cx="1" cy="27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6" name="Line 260"/>
                <p:cNvSpPr>
                  <a:spLocks noChangeShapeType="1"/>
                </p:cNvSpPr>
                <p:nvPr/>
              </p:nvSpPr>
              <p:spPr bwMode="auto">
                <a:xfrm>
                  <a:off x="2050" y="174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7" name="Line 261"/>
                <p:cNvSpPr>
                  <a:spLocks noChangeShapeType="1"/>
                </p:cNvSpPr>
                <p:nvPr/>
              </p:nvSpPr>
              <p:spPr bwMode="auto">
                <a:xfrm>
                  <a:off x="2050" y="1743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8" name="Line 262"/>
                <p:cNvSpPr>
                  <a:spLocks noChangeShapeType="1"/>
                </p:cNvSpPr>
                <p:nvPr/>
              </p:nvSpPr>
              <p:spPr bwMode="auto">
                <a:xfrm>
                  <a:off x="2050" y="174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59" name="Line 263"/>
                <p:cNvSpPr>
                  <a:spLocks noChangeShapeType="1"/>
                </p:cNvSpPr>
                <p:nvPr/>
              </p:nvSpPr>
              <p:spPr bwMode="auto">
                <a:xfrm>
                  <a:off x="2057" y="174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0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2057" y="1651"/>
                  <a:ext cx="1" cy="10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1" name="Line 265"/>
                <p:cNvSpPr>
                  <a:spLocks noChangeShapeType="1"/>
                </p:cNvSpPr>
                <p:nvPr/>
              </p:nvSpPr>
              <p:spPr bwMode="auto">
                <a:xfrm>
                  <a:off x="2057" y="165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2" name="Line 266"/>
                <p:cNvSpPr>
                  <a:spLocks noChangeShapeType="1"/>
                </p:cNvSpPr>
                <p:nvPr/>
              </p:nvSpPr>
              <p:spPr bwMode="auto">
                <a:xfrm>
                  <a:off x="2057" y="166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3" name="Line 267"/>
                <p:cNvSpPr>
                  <a:spLocks noChangeShapeType="1"/>
                </p:cNvSpPr>
                <p:nvPr/>
              </p:nvSpPr>
              <p:spPr bwMode="auto">
                <a:xfrm>
                  <a:off x="2063" y="1664"/>
                  <a:ext cx="1" cy="5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4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2063" y="1703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5" name="Line 269"/>
                <p:cNvSpPr>
                  <a:spLocks noChangeShapeType="1"/>
                </p:cNvSpPr>
                <p:nvPr/>
              </p:nvSpPr>
              <p:spPr bwMode="auto">
                <a:xfrm>
                  <a:off x="2063" y="17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6" name="Line 270"/>
                <p:cNvSpPr>
                  <a:spLocks noChangeShapeType="1"/>
                </p:cNvSpPr>
                <p:nvPr/>
              </p:nvSpPr>
              <p:spPr bwMode="auto">
                <a:xfrm>
                  <a:off x="2070" y="170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7" name="Line 271"/>
                <p:cNvSpPr>
                  <a:spLocks noChangeShapeType="1"/>
                </p:cNvSpPr>
                <p:nvPr/>
              </p:nvSpPr>
              <p:spPr bwMode="auto">
                <a:xfrm>
                  <a:off x="2070" y="17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8" name="Line 272"/>
                <p:cNvSpPr>
                  <a:spLocks noChangeShapeType="1"/>
                </p:cNvSpPr>
                <p:nvPr/>
              </p:nvSpPr>
              <p:spPr bwMode="auto">
                <a:xfrm>
                  <a:off x="2070" y="1710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69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2070" y="1644"/>
                  <a:ext cx="1" cy="9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0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2070" y="1638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2076" y="1468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2" name="Line 276"/>
                <p:cNvSpPr>
                  <a:spLocks noChangeShapeType="1"/>
                </p:cNvSpPr>
                <p:nvPr/>
              </p:nvSpPr>
              <p:spPr bwMode="auto">
                <a:xfrm>
                  <a:off x="2076" y="1468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3" name="Line 277"/>
                <p:cNvSpPr>
                  <a:spLocks noChangeShapeType="1"/>
                </p:cNvSpPr>
                <p:nvPr/>
              </p:nvSpPr>
              <p:spPr bwMode="auto">
                <a:xfrm>
                  <a:off x="2083" y="1474"/>
                  <a:ext cx="1" cy="9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2083" y="156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5" name="Line 279"/>
                <p:cNvSpPr>
                  <a:spLocks noChangeShapeType="1"/>
                </p:cNvSpPr>
                <p:nvPr/>
              </p:nvSpPr>
              <p:spPr bwMode="auto">
                <a:xfrm>
                  <a:off x="2083" y="1566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6" name="Line 280"/>
                <p:cNvSpPr>
                  <a:spLocks noChangeShapeType="1"/>
                </p:cNvSpPr>
                <p:nvPr/>
              </p:nvSpPr>
              <p:spPr bwMode="auto">
                <a:xfrm>
                  <a:off x="2083" y="1579"/>
                  <a:ext cx="1" cy="3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2083" y="1520"/>
                  <a:ext cx="1" cy="9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8" name="Line 282"/>
                <p:cNvSpPr>
                  <a:spLocks noChangeShapeType="1"/>
                </p:cNvSpPr>
                <p:nvPr/>
              </p:nvSpPr>
              <p:spPr bwMode="auto">
                <a:xfrm>
                  <a:off x="2083" y="1520"/>
                  <a:ext cx="1" cy="4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79" name="Line 283"/>
                <p:cNvSpPr>
                  <a:spLocks noChangeShapeType="1"/>
                </p:cNvSpPr>
                <p:nvPr/>
              </p:nvSpPr>
              <p:spPr bwMode="auto">
                <a:xfrm>
                  <a:off x="2083" y="1566"/>
                  <a:ext cx="6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0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2089" y="1409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1" name="Line 285"/>
                <p:cNvSpPr>
                  <a:spLocks noChangeShapeType="1"/>
                </p:cNvSpPr>
                <p:nvPr/>
              </p:nvSpPr>
              <p:spPr bwMode="auto">
                <a:xfrm>
                  <a:off x="2089" y="1409"/>
                  <a:ext cx="1" cy="29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2" name="Line 286"/>
                <p:cNvSpPr>
                  <a:spLocks noChangeShapeType="1"/>
                </p:cNvSpPr>
                <p:nvPr/>
              </p:nvSpPr>
              <p:spPr bwMode="auto">
                <a:xfrm>
                  <a:off x="2089" y="17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3" name="Line 287"/>
                <p:cNvSpPr>
                  <a:spLocks noChangeShapeType="1"/>
                </p:cNvSpPr>
                <p:nvPr/>
              </p:nvSpPr>
              <p:spPr bwMode="auto">
                <a:xfrm>
                  <a:off x="2096" y="1703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4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2096" y="1540"/>
                  <a:ext cx="1" cy="18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5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2096" y="153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6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2096" y="1416"/>
                  <a:ext cx="1" cy="11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7" name="Line 291"/>
                <p:cNvSpPr>
                  <a:spLocks noChangeShapeType="1"/>
                </p:cNvSpPr>
                <p:nvPr/>
              </p:nvSpPr>
              <p:spPr bwMode="auto">
                <a:xfrm>
                  <a:off x="2096" y="1416"/>
                  <a:ext cx="1" cy="1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8" name="Line 292"/>
                <p:cNvSpPr>
                  <a:spLocks noChangeShapeType="1"/>
                </p:cNvSpPr>
                <p:nvPr/>
              </p:nvSpPr>
              <p:spPr bwMode="auto">
                <a:xfrm>
                  <a:off x="2096" y="1566"/>
                  <a:ext cx="6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89" name="Line 293"/>
                <p:cNvSpPr>
                  <a:spLocks noChangeShapeType="1"/>
                </p:cNvSpPr>
                <p:nvPr/>
              </p:nvSpPr>
              <p:spPr bwMode="auto">
                <a:xfrm>
                  <a:off x="2102" y="1586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0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2102" y="1416"/>
                  <a:ext cx="1" cy="28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1" name="Line 295"/>
                <p:cNvSpPr>
                  <a:spLocks noChangeShapeType="1"/>
                </p:cNvSpPr>
                <p:nvPr/>
              </p:nvSpPr>
              <p:spPr bwMode="auto">
                <a:xfrm>
                  <a:off x="2102" y="1416"/>
                  <a:ext cx="1" cy="7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2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2102" y="1474"/>
                  <a:ext cx="7" cy="1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3" name="Line 297"/>
                <p:cNvSpPr>
                  <a:spLocks noChangeShapeType="1"/>
                </p:cNvSpPr>
                <p:nvPr/>
              </p:nvSpPr>
              <p:spPr bwMode="auto">
                <a:xfrm>
                  <a:off x="2109" y="1474"/>
                  <a:ext cx="1" cy="28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4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2109" y="1468"/>
                  <a:ext cx="1" cy="29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5" name="Line 299"/>
                <p:cNvSpPr>
                  <a:spLocks noChangeShapeType="1"/>
                </p:cNvSpPr>
                <p:nvPr/>
              </p:nvSpPr>
              <p:spPr bwMode="auto">
                <a:xfrm>
                  <a:off x="2109" y="1468"/>
                  <a:ext cx="1" cy="27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6" name="Line 300"/>
                <p:cNvSpPr>
                  <a:spLocks noChangeShapeType="1"/>
                </p:cNvSpPr>
                <p:nvPr/>
              </p:nvSpPr>
              <p:spPr bwMode="auto">
                <a:xfrm>
                  <a:off x="2109" y="174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7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2109" y="1697"/>
                  <a:ext cx="1" cy="4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8" name="Line 302"/>
                <p:cNvSpPr>
                  <a:spLocks noChangeShapeType="1"/>
                </p:cNvSpPr>
                <p:nvPr/>
              </p:nvSpPr>
              <p:spPr bwMode="auto">
                <a:xfrm>
                  <a:off x="2109" y="16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29999" name="Line 303"/>
                <p:cNvSpPr>
                  <a:spLocks noChangeShapeType="1"/>
                </p:cNvSpPr>
                <p:nvPr/>
              </p:nvSpPr>
              <p:spPr bwMode="auto">
                <a:xfrm>
                  <a:off x="2115" y="1697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0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2115" y="1481"/>
                  <a:ext cx="1" cy="24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1" name="Line 305"/>
                <p:cNvSpPr>
                  <a:spLocks noChangeShapeType="1"/>
                </p:cNvSpPr>
                <p:nvPr/>
              </p:nvSpPr>
              <p:spPr bwMode="auto">
                <a:xfrm>
                  <a:off x="2115" y="1481"/>
                  <a:ext cx="1" cy="17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2" name="Line 306"/>
                <p:cNvSpPr>
                  <a:spLocks noChangeShapeType="1"/>
                </p:cNvSpPr>
                <p:nvPr/>
              </p:nvSpPr>
              <p:spPr bwMode="auto">
                <a:xfrm>
                  <a:off x="2115" y="1658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3" name="Line 307"/>
                <p:cNvSpPr>
                  <a:spLocks noChangeShapeType="1"/>
                </p:cNvSpPr>
                <p:nvPr/>
              </p:nvSpPr>
              <p:spPr bwMode="auto">
                <a:xfrm>
                  <a:off x="2122" y="1664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4" name="Line 308"/>
                <p:cNvSpPr>
                  <a:spLocks noChangeShapeType="1"/>
                </p:cNvSpPr>
                <p:nvPr/>
              </p:nvSpPr>
              <p:spPr bwMode="auto">
                <a:xfrm flipV="1">
                  <a:off x="2122" y="1488"/>
                  <a:ext cx="1" cy="24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5" name="Line 309"/>
                <p:cNvSpPr>
                  <a:spLocks noChangeShapeType="1"/>
                </p:cNvSpPr>
                <p:nvPr/>
              </p:nvSpPr>
              <p:spPr bwMode="auto">
                <a:xfrm flipV="1">
                  <a:off x="2122" y="1481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6" name="Line 310"/>
                <p:cNvSpPr>
                  <a:spLocks noChangeShapeType="1"/>
                </p:cNvSpPr>
                <p:nvPr/>
              </p:nvSpPr>
              <p:spPr bwMode="auto">
                <a:xfrm>
                  <a:off x="2129" y="148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7" name="Line 311"/>
                <p:cNvSpPr>
                  <a:spLocks noChangeShapeType="1"/>
                </p:cNvSpPr>
                <p:nvPr/>
              </p:nvSpPr>
              <p:spPr bwMode="auto">
                <a:xfrm>
                  <a:off x="2129" y="148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8" name="Line 312"/>
                <p:cNvSpPr>
                  <a:spLocks noChangeShapeType="1"/>
                </p:cNvSpPr>
                <p:nvPr/>
              </p:nvSpPr>
              <p:spPr bwMode="auto">
                <a:xfrm>
                  <a:off x="2129" y="1501"/>
                  <a:ext cx="1" cy="20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09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2129" y="1481"/>
                  <a:ext cx="1" cy="22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0" name="Line 314"/>
                <p:cNvSpPr>
                  <a:spLocks noChangeShapeType="1"/>
                </p:cNvSpPr>
                <p:nvPr/>
              </p:nvSpPr>
              <p:spPr bwMode="auto">
                <a:xfrm>
                  <a:off x="2129" y="1481"/>
                  <a:ext cx="1" cy="21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1" name="Line 315"/>
                <p:cNvSpPr>
                  <a:spLocks noChangeShapeType="1"/>
                </p:cNvSpPr>
                <p:nvPr/>
              </p:nvSpPr>
              <p:spPr bwMode="auto">
                <a:xfrm>
                  <a:off x="2129" y="16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2" name="Line 316"/>
                <p:cNvSpPr>
                  <a:spLocks noChangeShapeType="1"/>
                </p:cNvSpPr>
                <p:nvPr/>
              </p:nvSpPr>
              <p:spPr bwMode="auto">
                <a:xfrm>
                  <a:off x="2135" y="1697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3" name="Line 317"/>
                <p:cNvSpPr>
                  <a:spLocks noChangeShapeType="1"/>
                </p:cNvSpPr>
                <p:nvPr/>
              </p:nvSpPr>
              <p:spPr bwMode="auto">
                <a:xfrm flipV="1">
                  <a:off x="2135" y="1527"/>
                  <a:ext cx="1" cy="18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4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2135" y="1520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5" name="Line 319"/>
                <p:cNvSpPr>
                  <a:spLocks noChangeShapeType="1"/>
                </p:cNvSpPr>
                <p:nvPr/>
              </p:nvSpPr>
              <p:spPr bwMode="auto">
                <a:xfrm>
                  <a:off x="2142" y="1520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6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2142" y="1501"/>
                  <a:ext cx="1" cy="13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7" name="Line 321"/>
                <p:cNvSpPr>
                  <a:spLocks noChangeShapeType="1"/>
                </p:cNvSpPr>
                <p:nvPr/>
              </p:nvSpPr>
              <p:spPr bwMode="auto">
                <a:xfrm>
                  <a:off x="2142" y="1501"/>
                  <a:ext cx="1" cy="12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8" name="Line 322"/>
                <p:cNvSpPr>
                  <a:spLocks noChangeShapeType="1"/>
                </p:cNvSpPr>
                <p:nvPr/>
              </p:nvSpPr>
              <p:spPr bwMode="auto">
                <a:xfrm flipV="1">
                  <a:off x="2142" y="1618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19" name="Line 323"/>
                <p:cNvSpPr>
                  <a:spLocks noChangeShapeType="1"/>
                </p:cNvSpPr>
                <p:nvPr/>
              </p:nvSpPr>
              <p:spPr bwMode="auto">
                <a:xfrm>
                  <a:off x="2142" y="161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0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2142" y="1474"/>
                  <a:ext cx="1" cy="15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1" name="Line 325"/>
                <p:cNvSpPr>
                  <a:spLocks noChangeShapeType="1"/>
                </p:cNvSpPr>
                <p:nvPr/>
              </p:nvSpPr>
              <p:spPr bwMode="auto">
                <a:xfrm>
                  <a:off x="2142" y="1474"/>
                  <a:ext cx="1" cy="12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2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2142" y="1592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3" name="Line 327"/>
                <p:cNvSpPr>
                  <a:spLocks noChangeShapeType="1"/>
                </p:cNvSpPr>
                <p:nvPr/>
              </p:nvSpPr>
              <p:spPr bwMode="auto">
                <a:xfrm>
                  <a:off x="2148" y="1592"/>
                  <a:ext cx="1" cy="9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4" name="Line 328"/>
                <p:cNvSpPr>
                  <a:spLocks noChangeShapeType="1"/>
                </p:cNvSpPr>
                <p:nvPr/>
              </p:nvSpPr>
              <p:spPr bwMode="auto">
                <a:xfrm flipV="1">
                  <a:off x="2148" y="1448"/>
                  <a:ext cx="1" cy="24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5" name="Line 329"/>
                <p:cNvSpPr>
                  <a:spLocks noChangeShapeType="1"/>
                </p:cNvSpPr>
                <p:nvPr/>
              </p:nvSpPr>
              <p:spPr bwMode="auto">
                <a:xfrm>
                  <a:off x="2148" y="1448"/>
                  <a:ext cx="1" cy="2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6" name="Line 330"/>
                <p:cNvSpPr>
                  <a:spLocks noChangeShapeType="1"/>
                </p:cNvSpPr>
                <p:nvPr/>
              </p:nvSpPr>
              <p:spPr bwMode="auto">
                <a:xfrm flipV="1">
                  <a:off x="2148" y="1677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7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2155" y="1566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8" name="Line 332"/>
                <p:cNvSpPr>
                  <a:spLocks noChangeShapeType="1"/>
                </p:cNvSpPr>
                <p:nvPr/>
              </p:nvSpPr>
              <p:spPr bwMode="auto">
                <a:xfrm>
                  <a:off x="2155" y="1566"/>
                  <a:ext cx="1" cy="3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29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155" y="1592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0" name="Line 334"/>
                <p:cNvSpPr>
                  <a:spLocks noChangeShapeType="1"/>
                </p:cNvSpPr>
                <p:nvPr/>
              </p:nvSpPr>
              <p:spPr bwMode="auto">
                <a:xfrm>
                  <a:off x="2155" y="1592"/>
                  <a:ext cx="1" cy="5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1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2155" y="1514"/>
                  <a:ext cx="1" cy="13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2" name="Line 336"/>
                <p:cNvSpPr>
                  <a:spLocks noChangeShapeType="1"/>
                </p:cNvSpPr>
                <p:nvPr/>
              </p:nvSpPr>
              <p:spPr bwMode="auto">
                <a:xfrm>
                  <a:off x="2155" y="1514"/>
                  <a:ext cx="1" cy="10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3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2155" y="1612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4" name="Line 338"/>
                <p:cNvSpPr>
                  <a:spLocks noChangeShapeType="1"/>
                </p:cNvSpPr>
                <p:nvPr/>
              </p:nvSpPr>
              <p:spPr bwMode="auto">
                <a:xfrm>
                  <a:off x="2161" y="1612"/>
                  <a:ext cx="1" cy="11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5" name="Line 339"/>
                <p:cNvSpPr>
                  <a:spLocks noChangeShapeType="1"/>
                </p:cNvSpPr>
                <p:nvPr/>
              </p:nvSpPr>
              <p:spPr bwMode="auto">
                <a:xfrm flipV="1">
                  <a:off x="2161" y="1527"/>
                  <a:ext cx="1" cy="19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6" name="Line 340"/>
                <p:cNvSpPr>
                  <a:spLocks noChangeShapeType="1"/>
                </p:cNvSpPr>
                <p:nvPr/>
              </p:nvSpPr>
              <p:spPr bwMode="auto">
                <a:xfrm>
                  <a:off x="2161" y="1527"/>
                  <a:ext cx="1" cy="1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7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2161" y="1671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8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2168" y="1468"/>
                  <a:ext cx="1" cy="20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39" name="Line 343"/>
                <p:cNvSpPr>
                  <a:spLocks noChangeShapeType="1"/>
                </p:cNvSpPr>
                <p:nvPr/>
              </p:nvSpPr>
              <p:spPr bwMode="auto">
                <a:xfrm>
                  <a:off x="2168" y="1468"/>
                  <a:ext cx="1" cy="20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0" name="Line 344"/>
                <p:cNvSpPr>
                  <a:spLocks noChangeShapeType="1"/>
                </p:cNvSpPr>
                <p:nvPr/>
              </p:nvSpPr>
              <p:spPr bwMode="auto">
                <a:xfrm>
                  <a:off x="2168" y="167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1" name="Line 345"/>
                <p:cNvSpPr>
                  <a:spLocks noChangeShapeType="1"/>
                </p:cNvSpPr>
                <p:nvPr/>
              </p:nvSpPr>
              <p:spPr bwMode="auto">
                <a:xfrm>
                  <a:off x="2168" y="1684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2" name="Line 346"/>
                <p:cNvSpPr>
                  <a:spLocks noChangeShapeType="1"/>
                </p:cNvSpPr>
                <p:nvPr/>
              </p:nvSpPr>
              <p:spPr bwMode="auto">
                <a:xfrm>
                  <a:off x="2168" y="1703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3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174" y="1416"/>
                  <a:ext cx="1" cy="28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4" name="Line 348"/>
                <p:cNvSpPr>
                  <a:spLocks noChangeShapeType="1"/>
                </p:cNvSpPr>
                <p:nvPr/>
              </p:nvSpPr>
              <p:spPr bwMode="auto">
                <a:xfrm>
                  <a:off x="2174" y="1416"/>
                  <a:ext cx="1" cy="22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5" name="Line 349"/>
                <p:cNvSpPr>
                  <a:spLocks noChangeShapeType="1"/>
                </p:cNvSpPr>
                <p:nvPr/>
              </p:nvSpPr>
              <p:spPr bwMode="auto">
                <a:xfrm>
                  <a:off x="2174" y="1644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6" name="Line 350"/>
                <p:cNvSpPr>
                  <a:spLocks noChangeShapeType="1"/>
                </p:cNvSpPr>
                <p:nvPr/>
              </p:nvSpPr>
              <p:spPr bwMode="auto">
                <a:xfrm>
                  <a:off x="2181" y="165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7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2181" y="1540"/>
                  <a:ext cx="1" cy="12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8" name="Line 352"/>
                <p:cNvSpPr>
                  <a:spLocks noChangeShapeType="1"/>
                </p:cNvSpPr>
                <p:nvPr/>
              </p:nvSpPr>
              <p:spPr bwMode="auto">
                <a:xfrm>
                  <a:off x="2181" y="1540"/>
                  <a:ext cx="1" cy="5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49" name="Line 353"/>
                <p:cNvSpPr>
                  <a:spLocks noChangeShapeType="1"/>
                </p:cNvSpPr>
                <p:nvPr/>
              </p:nvSpPr>
              <p:spPr bwMode="auto">
                <a:xfrm>
                  <a:off x="2181" y="1592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0" name="Line 354"/>
                <p:cNvSpPr>
                  <a:spLocks noChangeShapeType="1"/>
                </p:cNvSpPr>
                <p:nvPr/>
              </p:nvSpPr>
              <p:spPr bwMode="auto">
                <a:xfrm>
                  <a:off x="2187" y="1599"/>
                  <a:ext cx="1" cy="3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1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2187" y="1435"/>
                  <a:ext cx="1" cy="19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2" name="Line 356"/>
                <p:cNvSpPr>
                  <a:spLocks noChangeShapeType="1"/>
                </p:cNvSpPr>
                <p:nvPr/>
              </p:nvSpPr>
              <p:spPr bwMode="auto">
                <a:xfrm>
                  <a:off x="2187" y="143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3" name="Line 357"/>
                <p:cNvSpPr>
                  <a:spLocks noChangeShapeType="1"/>
                </p:cNvSpPr>
                <p:nvPr/>
              </p:nvSpPr>
              <p:spPr bwMode="auto">
                <a:xfrm>
                  <a:off x="2194" y="1435"/>
                  <a:ext cx="1" cy="18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4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2194" y="160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5" name="Line 359"/>
                <p:cNvSpPr>
                  <a:spLocks noChangeShapeType="1"/>
                </p:cNvSpPr>
                <p:nvPr/>
              </p:nvSpPr>
              <p:spPr bwMode="auto">
                <a:xfrm>
                  <a:off x="2194" y="160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6" name="Line 360"/>
                <p:cNvSpPr>
                  <a:spLocks noChangeShapeType="1"/>
                </p:cNvSpPr>
                <p:nvPr/>
              </p:nvSpPr>
              <p:spPr bwMode="auto">
                <a:xfrm>
                  <a:off x="2200" y="160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7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2200" y="1527"/>
                  <a:ext cx="1" cy="9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8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2200" y="1520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59" name="Line 363"/>
                <p:cNvSpPr>
                  <a:spLocks noChangeShapeType="1"/>
                </p:cNvSpPr>
                <p:nvPr/>
              </p:nvSpPr>
              <p:spPr bwMode="auto">
                <a:xfrm>
                  <a:off x="2200" y="1520"/>
                  <a:ext cx="1" cy="20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0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2200" y="1494"/>
                  <a:ext cx="1" cy="23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1" name="Line 365"/>
                <p:cNvSpPr>
                  <a:spLocks noChangeShapeType="1"/>
                </p:cNvSpPr>
                <p:nvPr/>
              </p:nvSpPr>
              <p:spPr bwMode="auto">
                <a:xfrm>
                  <a:off x="2200" y="1494"/>
                  <a:ext cx="1" cy="21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2" name="Line 366"/>
                <p:cNvSpPr>
                  <a:spLocks noChangeShapeType="1"/>
                </p:cNvSpPr>
                <p:nvPr/>
              </p:nvSpPr>
              <p:spPr bwMode="auto">
                <a:xfrm>
                  <a:off x="2200" y="171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3" name="Line 367"/>
                <p:cNvSpPr>
                  <a:spLocks noChangeShapeType="1"/>
                </p:cNvSpPr>
                <p:nvPr/>
              </p:nvSpPr>
              <p:spPr bwMode="auto">
                <a:xfrm>
                  <a:off x="2207" y="1710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4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2207" y="1533"/>
                  <a:ext cx="1" cy="19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5" name="Line 369"/>
                <p:cNvSpPr>
                  <a:spLocks noChangeShapeType="1"/>
                </p:cNvSpPr>
                <p:nvPr/>
              </p:nvSpPr>
              <p:spPr bwMode="auto">
                <a:xfrm>
                  <a:off x="2207" y="1533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6" name="Line 370"/>
                <p:cNvSpPr>
                  <a:spLocks noChangeShapeType="1"/>
                </p:cNvSpPr>
                <p:nvPr/>
              </p:nvSpPr>
              <p:spPr bwMode="auto">
                <a:xfrm>
                  <a:off x="2207" y="155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7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2214" y="1520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8" name="Line 372"/>
                <p:cNvSpPr>
                  <a:spLocks noChangeShapeType="1"/>
                </p:cNvSpPr>
                <p:nvPr/>
              </p:nvSpPr>
              <p:spPr bwMode="auto">
                <a:xfrm>
                  <a:off x="2214" y="1520"/>
                  <a:ext cx="1" cy="1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69" name="Line 373"/>
                <p:cNvSpPr>
                  <a:spLocks noChangeShapeType="1"/>
                </p:cNvSpPr>
                <p:nvPr/>
              </p:nvSpPr>
              <p:spPr bwMode="auto">
                <a:xfrm>
                  <a:off x="2214" y="16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0" name="Line 374"/>
                <p:cNvSpPr>
                  <a:spLocks noChangeShapeType="1"/>
                </p:cNvSpPr>
                <p:nvPr/>
              </p:nvSpPr>
              <p:spPr bwMode="auto">
                <a:xfrm>
                  <a:off x="2214" y="1690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1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2214" y="170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2" name="Line 376"/>
                <p:cNvSpPr>
                  <a:spLocks noChangeShapeType="1"/>
                </p:cNvSpPr>
                <p:nvPr/>
              </p:nvSpPr>
              <p:spPr bwMode="auto">
                <a:xfrm>
                  <a:off x="2214" y="1703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3" name="Line 377"/>
                <p:cNvSpPr>
                  <a:spLocks noChangeShapeType="1"/>
                </p:cNvSpPr>
                <p:nvPr/>
              </p:nvSpPr>
              <p:spPr bwMode="auto">
                <a:xfrm>
                  <a:off x="2220" y="1710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4" name="Line 378"/>
                <p:cNvSpPr>
                  <a:spLocks noChangeShapeType="1"/>
                </p:cNvSpPr>
                <p:nvPr/>
              </p:nvSpPr>
              <p:spPr bwMode="auto">
                <a:xfrm flipV="1">
                  <a:off x="2220" y="1690"/>
                  <a:ext cx="1" cy="3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5" name="Line 379"/>
                <p:cNvSpPr>
                  <a:spLocks noChangeShapeType="1"/>
                </p:cNvSpPr>
                <p:nvPr/>
              </p:nvSpPr>
              <p:spPr bwMode="auto">
                <a:xfrm>
                  <a:off x="2220" y="169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6" name="Line 380"/>
                <p:cNvSpPr>
                  <a:spLocks noChangeShapeType="1"/>
                </p:cNvSpPr>
                <p:nvPr/>
              </p:nvSpPr>
              <p:spPr bwMode="auto">
                <a:xfrm flipV="1">
                  <a:off x="2227" y="1664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7" name="Line 381"/>
                <p:cNvSpPr>
                  <a:spLocks noChangeShapeType="1"/>
                </p:cNvSpPr>
                <p:nvPr/>
              </p:nvSpPr>
              <p:spPr bwMode="auto">
                <a:xfrm>
                  <a:off x="2227" y="166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8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2227" y="166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79" name="Line 383"/>
                <p:cNvSpPr>
                  <a:spLocks noChangeShapeType="1"/>
                </p:cNvSpPr>
                <p:nvPr/>
              </p:nvSpPr>
              <p:spPr bwMode="auto">
                <a:xfrm flipV="1">
                  <a:off x="2227" y="1618"/>
                  <a:ext cx="1" cy="4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0" name="Line 384"/>
                <p:cNvSpPr>
                  <a:spLocks noChangeShapeType="1"/>
                </p:cNvSpPr>
                <p:nvPr/>
              </p:nvSpPr>
              <p:spPr bwMode="auto">
                <a:xfrm>
                  <a:off x="2227" y="161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1" name="Line 385"/>
                <p:cNvSpPr>
                  <a:spLocks noChangeShapeType="1"/>
                </p:cNvSpPr>
                <p:nvPr/>
              </p:nvSpPr>
              <p:spPr bwMode="auto">
                <a:xfrm>
                  <a:off x="2227" y="1638"/>
                  <a:ext cx="6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2" name="Line 386"/>
                <p:cNvSpPr>
                  <a:spLocks noChangeShapeType="1"/>
                </p:cNvSpPr>
                <p:nvPr/>
              </p:nvSpPr>
              <p:spPr bwMode="auto">
                <a:xfrm>
                  <a:off x="2233" y="1644"/>
                  <a:ext cx="1" cy="7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3" name="Line 387"/>
                <p:cNvSpPr>
                  <a:spLocks noChangeShapeType="1"/>
                </p:cNvSpPr>
                <p:nvPr/>
              </p:nvSpPr>
              <p:spPr bwMode="auto">
                <a:xfrm>
                  <a:off x="2233" y="172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4" name="Line 388"/>
                <p:cNvSpPr>
                  <a:spLocks noChangeShapeType="1"/>
                </p:cNvSpPr>
                <p:nvPr/>
              </p:nvSpPr>
              <p:spPr bwMode="auto">
                <a:xfrm>
                  <a:off x="2240" y="1723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5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240" y="1716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6" name="Line 390"/>
                <p:cNvSpPr>
                  <a:spLocks noChangeShapeType="1"/>
                </p:cNvSpPr>
                <p:nvPr/>
              </p:nvSpPr>
              <p:spPr bwMode="auto">
                <a:xfrm>
                  <a:off x="2240" y="171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7" name="Line 391"/>
                <p:cNvSpPr>
                  <a:spLocks noChangeShapeType="1"/>
                </p:cNvSpPr>
                <p:nvPr/>
              </p:nvSpPr>
              <p:spPr bwMode="auto">
                <a:xfrm>
                  <a:off x="2240" y="172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8" name="Line 392"/>
                <p:cNvSpPr>
                  <a:spLocks noChangeShapeType="1"/>
                </p:cNvSpPr>
                <p:nvPr/>
              </p:nvSpPr>
              <p:spPr bwMode="auto">
                <a:xfrm>
                  <a:off x="2240" y="1723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89" name="Line 393"/>
                <p:cNvSpPr>
                  <a:spLocks noChangeShapeType="1"/>
                </p:cNvSpPr>
                <p:nvPr/>
              </p:nvSpPr>
              <p:spPr bwMode="auto">
                <a:xfrm>
                  <a:off x="2240" y="172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0" name="Line 394"/>
                <p:cNvSpPr>
                  <a:spLocks noChangeShapeType="1"/>
                </p:cNvSpPr>
                <p:nvPr/>
              </p:nvSpPr>
              <p:spPr bwMode="auto">
                <a:xfrm>
                  <a:off x="2246" y="1729"/>
                  <a:ext cx="1" cy="4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1" name="Line 395"/>
                <p:cNvSpPr>
                  <a:spLocks noChangeShapeType="1"/>
                </p:cNvSpPr>
                <p:nvPr/>
              </p:nvSpPr>
              <p:spPr bwMode="auto">
                <a:xfrm>
                  <a:off x="2246" y="17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2" name="Line 396"/>
                <p:cNvSpPr>
                  <a:spLocks noChangeShapeType="1"/>
                </p:cNvSpPr>
                <p:nvPr/>
              </p:nvSpPr>
              <p:spPr bwMode="auto">
                <a:xfrm flipV="1">
                  <a:off x="2253" y="1756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3" name="Line 397"/>
                <p:cNvSpPr>
                  <a:spLocks noChangeShapeType="1"/>
                </p:cNvSpPr>
                <p:nvPr/>
              </p:nvSpPr>
              <p:spPr bwMode="auto">
                <a:xfrm>
                  <a:off x="2253" y="1756"/>
                  <a:ext cx="1" cy="65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4" name="Line 398"/>
                <p:cNvSpPr>
                  <a:spLocks noChangeShapeType="1"/>
                </p:cNvSpPr>
                <p:nvPr/>
              </p:nvSpPr>
              <p:spPr bwMode="auto">
                <a:xfrm>
                  <a:off x="2253" y="182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5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259" y="181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6" name="Line 400"/>
                <p:cNvSpPr>
                  <a:spLocks noChangeShapeType="1"/>
                </p:cNvSpPr>
                <p:nvPr/>
              </p:nvSpPr>
              <p:spPr bwMode="auto">
                <a:xfrm>
                  <a:off x="2259" y="181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7" name="Line 401"/>
                <p:cNvSpPr>
                  <a:spLocks noChangeShapeType="1"/>
                </p:cNvSpPr>
                <p:nvPr/>
              </p:nvSpPr>
              <p:spPr bwMode="auto">
                <a:xfrm>
                  <a:off x="2259" y="182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8" name="Line 402"/>
                <p:cNvSpPr>
                  <a:spLocks noChangeShapeType="1"/>
                </p:cNvSpPr>
                <p:nvPr/>
              </p:nvSpPr>
              <p:spPr bwMode="auto">
                <a:xfrm>
                  <a:off x="2259" y="182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099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2259" y="1814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0" name="Line 404"/>
                <p:cNvSpPr>
                  <a:spLocks noChangeShapeType="1"/>
                </p:cNvSpPr>
                <p:nvPr/>
              </p:nvSpPr>
              <p:spPr bwMode="auto">
                <a:xfrm>
                  <a:off x="2259" y="181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1" name="Line 405"/>
                <p:cNvSpPr>
                  <a:spLocks noChangeShapeType="1"/>
                </p:cNvSpPr>
                <p:nvPr/>
              </p:nvSpPr>
              <p:spPr bwMode="auto">
                <a:xfrm>
                  <a:off x="2259" y="184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2" name="Line 406"/>
                <p:cNvSpPr>
                  <a:spLocks noChangeShapeType="1"/>
                </p:cNvSpPr>
                <p:nvPr/>
              </p:nvSpPr>
              <p:spPr bwMode="auto">
                <a:xfrm>
                  <a:off x="2266" y="1841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3" name="Line 407"/>
                <p:cNvSpPr>
                  <a:spLocks noChangeShapeType="1"/>
                </p:cNvSpPr>
                <p:nvPr/>
              </p:nvSpPr>
              <p:spPr bwMode="auto">
                <a:xfrm>
                  <a:off x="2266" y="1860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4" name="Line 408"/>
                <p:cNvSpPr>
                  <a:spLocks noChangeShapeType="1"/>
                </p:cNvSpPr>
                <p:nvPr/>
              </p:nvSpPr>
              <p:spPr bwMode="auto">
                <a:xfrm>
                  <a:off x="2272" y="1860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5" name="Line 409"/>
                <p:cNvSpPr>
                  <a:spLocks noChangeShapeType="1"/>
                </p:cNvSpPr>
                <p:nvPr/>
              </p:nvSpPr>
              <p:spPr bwMode="auto">
                <a:xfrm>
                  <a:off x="2272" y="188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30106" name="Group 410"/>
              <p:cNvGrpSpPr>
                <a:grpSpLocks/>
              </p:cNvGrpSpPr>
              <p:nvPr/>
            </p:nvGrpSpPr>
            <p:grpSpPr bwMode="auto">
              <a:xfrm>
                <a:off x="2272" y="1880"/>
                <a:ext cx="309" cy="138"/>
                <a:chOff x="2272" y="1880"/>
                <a:chExt cx="309" cy="138"/>
              </a:xfrm>
            </p:grpSpPr>
            <p:sp>
              <p:nvSpPr>
                <p:cNvPr id="30107" name="Line 411"/>
                <p:cNvSpPr>
                  <a:spLocks noChangeShapeType="1"/>
                </p:cNvSpPr>
                <p:nvPr/>
              </p:nvSpPr>
              <p:spPr bwMode="auto">
                <a:xfrm>
                  <a:off x="2272" y="1880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8" name="Line 412"/>
                <p:cNvSpPr>
                  <a:spLocks noChangeShapeType="1"/>
                </p:cNvSpPr>
                <p:nvPr/>
              </p:nvSpPr>
              <p:spPr bwMode="auto">
                <a:xfrm>
                  <a:off x="2272" y="190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09" name="Line 413"/>
                <p:cNvSpPr>
                  <a:spLocks noChangeShapeType="1"/>
                </p:cNvSpPr>
                <p:nvPr/>
              </p:nvSpPr>
              <p:spPr bwMode="auto">
                <a:xfrm>
                  <a:off x="2279" y="1906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0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2279" y="191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1" name="Line 415"/>
                <p:cNvSpPr>
                  <a:spLocks noChangeShapeType="1"/>
                </p:cNvSpPr>
                <p:nvPr/>
              </p:nvSpPr>
              <p:spPr bwMode="auto">
                <a:xfrm>
                  <a:off x="2279" y="191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2" name="Line 416"/>
                <p:cNvSpPr>
                  <a:spLocks noChangeShapeType="1"/>
                </p:cNvSpPr>
                <p:nvPr/>
              </p:nvSpPr>
              <p:spPr bwMode="auto">
                <a:xfrm>
                  <a:off x="2285" y="1919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3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2285" y="1926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4" name="Line 418"/>
                <p:cNvSpPr>
                  <a:spLocks noChangeShapeType="1"/>
                </p:cNvSpPr>
                <p:nvPr/>
              </p:nvSpPr>
              <p:spPr bwMode="auto">
                <a:xfrm flipV="1">
                  <a:off x="2285" y="191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5" name="Line 419"/>
                <p:cNvSpPr>
                  <a:spLocks noChangeShapeType="1"/>
                </p:cNvSpPr>
                <p:nvPr/>
              </p:nvSpPr>
              <p:spPr bwMode="auto">
                <a:xfrm>
                  <a:off x="2285" y="1919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6" name="Line 420"/>
                <p:cNvSpPr>
                  <a:spLocks noChangeShapeType="1"/>
                </p:cNvSpPr>
                <p:nvPr/>
              </p:nvSpPr>
              <p:spPr bwMode="auto">
                <a:xfrm>
                  <a:off x="2285" y="193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7" name="Line 421"/>
                <p:cNvSpPr>
                  <a:spLocks noChangeShapeType="1"/>
                </p:cNvSpPr>
                <p:nvPr/>
              </p:nvSpPr>
              <p:spPr bwMode="auto">
                <a:xfrm>
                  <a:off x="2292" y="1939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8" name="Line 422"/>
                <p:cNvSpPr>
                  <a:spLocks noChangeShapeType="1"/>
                </p:cNvSpPr>
                <p:nvPr/>
              </p:nvSpPr>
              <p:spPr bwMode="auto">
                <a:xfrm flipV="1">
                  <a:off x="2292" y="1952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19" name="Line 423"/>
                <p:cNvSpPr>
                  <a:spLocks noChangeShapeType="1"/>
                </p:cNvSpPr>
                <p:nvPr/>
              </p:nvSpPr>
              <p:spPr bwMode="auto">
                <a:xfrm>
                  <a:off x="2292" y="195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0" name="Line 424"/>
                <p:cNvSpPr>
                  <a:spLocks noChangeShapeType="1"/>
                </p:cNvSpPr>
                <p:nvPr/>
              </p:nvSpPr>
              <p:spPr bwMode="auto">
                <a:xfrm>
                  <a:off x="2299" y="1952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1" name="Line 425"/>
                <p:cNvSpPr>
                  <a:spLocks noChangeShapeType="1"/>
                </p:cNvSpPr>
                <p:nvPr/>
              </p:nvSpPr>
              <p:spPr bwMode="auto">
                <a:xfrm flipV="1">
                  <a:off x="2299" y="195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2" name="Line 426"/>
                <p:cNvSpPr>
                  <a:spLocks noChangeShapeType="1"/>
                </p:cNvSpPr>
                <p:nvPr/>
              </p:nvSpPr>
              <p:spPr bwMode="auto">
                <a:xfrm>
                  <a:off x="2299" y="19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3" name="Line 427"/>
                <p:cNvSpPr>
                  <a:spLocks noChangeShapeType="1"/>
                </p:cNvSpPr>
                <p:nvPr/>
              </p:nvSpPr>
              <p:spPr bwMode="auto">
                <a:xfrm>
                  <a:off x="2299" y="195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4" name="Line 428"/>
                <p:cNvSpPr>
                  <a:spLocks noChangeShapeType="1"/>
                </p:cNvSpPr>
                <p:nvPr/>
              </p:nvSpPr>
              <p:spPr bwMode="auto">
                <a:xfrm>
                  <a:off x="2305" y="195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5" name="Line 429"/>
                <p:cNvSpPr>
                  <a:spLocks noChangeShapeType="1"/>
                </p:cNvSpPr>
                <p:nvPr/>
              </p:nvSpPr>
              <p:spPr bwMode="auto">
                <a:xfrm flipV="1">
                  <a:off x="2305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6" name="Line 430"/>
                <p:cNvSpPr>
                  <a:spLocks noChangeShapeType="1"/>
                </p:cNvSpPr>
                <p:nvPr/>
              </p:nvSpPr>
              <p:spPr bwMode="auto">
                <a:xfrm>
                  <a:off x="2305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7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2312" y="195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8" name="Line 432"/>
                <p:cNvSpPr>
                  <a:spLocks noChangeShapeType="1"/>
                </p:cNvSpPr>
                <p:nvPr/>
              </p:nvSpPr>
              <p:spPr bwMode="auto">
                <a:xfrm>
                  <a:off x="2312" y="195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29" name="Line 433"/>
                <p:cNvSpPr>
                  <a:spLocks noChangeShapeType="1"/>
                </p:cNvSpPr>
                <p:nvPr/>
              </p:nvSpPr>
              <p:spPr bwMode="auto">
                <a:xfrm>
                  <a:off x="2312" y="1984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0" name="Line 434"/>
                <p:cNvSpPr>
                  <a:spLocks noChangeShapeType="1"/>
                </p:cNvSpPr>
                <p:nvPr/>
              </p:nvSpPr>
              <p:spPr bwMode="auto">
                <a:xfrm>
                  <a:off x="2318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1" name="Line 435"/>
                <p:cNvSpPr>
                  <a:spLocks noChangeShapeType="1"/>
                </p:cNvSpPr>
                <p:nvPr/>
              </p:nvSpPr>
              <p:spPr bwMode="auto">
                <a:xfrm flipV="1">
                  <a:off x="2318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2" name="Line 436"/>
                <p:cNvSpPr>
                  <a:spLocks noChangeShapeType="1"/>
                </p:cNvSpPr>
                <p:nvPr/>
              </p:nvSpPr>
              <p:spPr bwMode="auto">
                <a:xfrm>
                  <a:off x="2318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3" name="Line 437"/>
                <p:cNvSpPr>
                  <a:spLocks noChangeShapeType="1"/>
                </p:cNvSpPr>
                <p:nvPr/>
              </p:nvSpPr>
              <p:spPr bwMode="auto">
                <a:xfrm>
                  <a:off x="2318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4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2318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5" name="Line 439"/>
                <p:cNvSpPr>
                  <a:spLocks noChangeShapeType="1"/>
                </p:cNvSpPr>
                <p:nvPr/>
              </p:nvSpPr>
              <p:spPr bwMode="auto">
                <a:xfrm>
                  <a:off x="2318" y="197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6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2325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7" name="Line 441"/>
                <p:cNvSpPr>
                  <a:spLocks noChangeShapeType="1"/>
                </p:cNvSpPr>
                <p:nvPr/>
              </p:nvSpPr>
              <p:spPr bwMode="auto">
                <a:xfrm>
                  <a:off x="2325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8" name="Line 442"/>
                <p:cNvSpPr>
                  <a:spLocks noChangeShapeType="1"/>
                </p:cNvSpPr>
                <p:nvPr/>
              </p:nvSpPr>
              <p:spPr bwMode="auto">
                <a:xfrm>
                  <a:off x="2325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39" name="Line 443"/>
                <p:cNvSpPr>
                  <a:spLocks noChangeShapeType="1"/>
                </p:cNvSpPr>
                <p:nvPr/>
              </p:nvSpPr>
              <p:spPr bwMode="auto">
                <a:xfrm>
                  <a:off x="2331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0" name="Line 444"/>
                <p:cNvSpPr>
                  <a:spLocks noChangeShapeType="1"/>
                </p:cNvSpPr>
                <p:nvPr/>
              </p:nvSpPr>
              <p:spPr bwMode="auto">
                <a:xfrm flipV="1">
                  <a:off x="2331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1" name="Line 445"/>
                <p:cNvSpPr>
                  <a:spLocks noChangeShapeType="1"/>
                </p:cNvSpPr>
                <p:nvPr/>
              </p:nvSpPr>
              <p:spPr bwMode="auto">
                <a:xfrm>
                  <a:off x="2331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2" name="Line 446"/>
                <p:cNvSpPr>
                  <a:spLocks noChangeShapeType="1"/>
                </p:cNvSpPr>
                <p:nvPr/>
              </p:nvSpPr>
              <p:spPr bwMode="auto">
                <a:xfrm>
                  <a:off x="2331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3" name="Line 447"/>
                <p:cNvSpPr>
                  <a:spLocks noChangeShapeType="1"/>
                </p:cNvSpPr>
                <p:nvPr/>
              </p:nvSpPr>
              <p:spPr bwMode="auto">
                <a:xfrm flipV="1">
                  <a:off x="2331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4" name="Line 448"/>
                <p:cNvSpPr>
                  <a:spLocks noChangeShapeType="1"/>
                </p:cNvSpPr>
                <p:nvPr/>
              </p:nvSpPr>
              <p:spPr bwMode="auto">
                <a:xfrm>
                  <a:off x="2331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5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331" y="1978"/>
                  <a:ext cx="7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6" name="Line 450"/>
                <p:cNvSpPr>
                  <a:spLocks noChangeShapeType="1"/>
                </p:cNvSpPr>
                <p:nvPr/>
              </p:nvSpPr>
              <p:spPr bwMode="auto">
                <a:xfrm>
                  <a:off x="2338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7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338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8" name="Line 452"/>
                <p:cNvSpPr>
                  <a:spLocks noChangeShapeType="1"/>
                </p:cNvSpPr>
                <p:nvPr/>
              </p:nvSpPr>
              <p:spPr bwMode="auto">
                <a:xfrm>
                  <a:off x="2338" y="197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49" name="Line 453"/>
                <p:cNvSpPr>
                  <a:spLocks noChangeShapeType="1"/>
                </p:cNvSpPr>
                <p:nvPr/>
              </p:nvSpPr>
              <p:spPr bwMode="auto">
                <a:xfrm>
                  <a:off x="2344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0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2344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1" name="Line 455"/>
                <p:cNvSpPr>
                  <a:spLocks noChangeShapeType="1"/>
                </p:cNvSpPr>
                <p:nvPr/>
              </p:nvSpPr>
              <p:spPr bwMode="auto">
                <a:xfrm>
                  <a:off x="2344" y="197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2" name="Line 456"/>
                <p:cNvSpPr>
                  <a:spLocks noChangeShapeType="1"/>
                </p:cNvSpPr>
                <p:nvPr/>
              </p:nvSpPr>
              <p:spPr bwMode="auto">
                <a:xfrm>
                  <a:off x="2344" y="1978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3" name="Line 457"/>
                <p:cNvSpPr>
                  <a:spLocks noChangeShapeType="1"/>
                </p:cNvSpPr>
                <p:nvPr/>
              </p:nvSpPr>
              <p:spPr bwMode="auto">
                <a:xfrm>
                  <a:off x="2344" y="201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4" name="Line 458"/>
                <p:cNvSpPr>
                  <a:spLocks noChangeShapeType="1"/>
                </p:cNvSpPr>
                <p:nvPr/>
              </p:nvSpPr>
              <p:spPr bwMode="auto">
                <a:xfrm flipV="1">
                  <a:off x="2351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5" name="Line 459"/>
                <p:cNvSpPr>
                  <a:spLocks noChangeShapeType="1"/>
                </p:cNvSpPr>
                <p:nvPr/>
              </p:nvSpPr>
              <p:spPr bwMode="auto">
                <a:xfrm>
                  <a:off x="2351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6" name="Line 460"/>
                <p:cNvSpPr>
                  <a:spLocks noChangeShapeType="1"/>
                </p:cNvSpPr>
                <p:nvPr/>
              </p:nvSpPr>
              <p:spPr bwMode="auto">
                <a:xfrm>
                  <a:off x="2351" y="199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7" name="Line 461"/>
                <p:cNvSpPr>
                  <a:spLocks noChangeShapeType="1"/>
                </p:cNvSpPr>
                <p:nvPr/>
              </p:nvSpPr>
              <p:spPr bwMode="auto">
                <a:xfrm>
                  <a:off x="2357" y="199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8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2357" y="1971"/>
                  <a:ext cx="1" cy="4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59" name="Line 463"/>
                <p:cNvSpPr>
                  <a:spLocks noChangeShapeType="1"/>
                </p:cNvSpPr>
                <p:nvPr/>
              </p:nvSpPr>
              <p:spPr bwMode="auto">
                <a:xfrm>
                  <a:off x="2357" y="197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0" name="Line 464"/>
                <p:cNvSpPr>
                  <a:spLocks noChangeShapeType="1"/>
                </p:cNvSpPr>
                <p:nvPr/>
              </p:nvSpPr>
              <p:spPr bwMode="auto">
                <a:xfrm>
                  <a:off x="2357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1" name="Line 465"/>
                <p:cNvSpPr>
                  <a:spLocks noChangeShapeType="1"/>
                </p:cNvSpPr>
                <p:nvPr/>
              </p:nvSpPr>
              <p:spPr bwMode="auto">
                <a:xfrm flipV="1">
                  <a:off x="2357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2" name="Line 466"/>
                <p:cNvSpPr>
                  <a:spLocks noChangeShapeType="1"/>
                </p:cNvSpPr>
                <p:nvPr/>
              </p:nvSpPr>
              <p:spPr bwMode="auto">
                <a:xfrm>
                  <a:off x="2357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3" name="Line 467"/>
                <p:cNvSpPr>
                  <a:spLocks noChangeShapeType="1"/>
                </p:cNvSpPr>
                <p:nvPr/>
              </p:nvSpPr>
              <p:spPr bwMode="auto">
                <a:xfrm>
                  <a:off x="2357" y="199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4" name="Line 468"/>
                <p:cNvSpPr>
                  <a:spLocks noChangeShapeType="1"/>
                </p:cNvSpPr>
                <p:nvPr/>
              </p:nvSpPr>
              <p:spPr bwMode="auto">
                <a:xfrm>
                  <a:off x="2364" y="1997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5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2364" y="1984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6" name="Line 470"/>
                <p:cNvSpPr>
                  <a:spLocks noChangeShapeType="1"/>
                </p:cNvSpPr>
                <p:nvPr/>
              </p:nvSpPr>
              <p:spPr bwMode="auto">
                <a:xfrm>
                  <a:off x="2364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7" name="Line 471"/>
                <p:cNvSpPr>
                  <a:spLocks noChangeShapeType="1"/>
                </p:cNvSpPr>
                <p:nvPr/>
              </p:nvSpPr>
              <p:spPr bwMode="auto">
                <a:xfrm>
                  <a:off x="2364" y="201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8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2370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69" name="Line 473"/>
                <p:cNvSpPr>
                  <a:spLocks noChangeShapeType="1"/>
                </p:cNvSpPr>
                <p:nvPr/>
              </p:nvSpPr>
              <p:spPr bwMode="auto">
                <a:xfrm>
                  <a:off x="2370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0" name="Line 474"/>
                <p:cNvSpPr>
                  <a:spLocks noChangeShapeType="1"/>
                </p:cNvSpPr>
                <p:nvPr/>
              </p:nvSpPr>
              <p:spPr bwMode="auto">
                <a:xfrm>
                  <a:off x="2370" y="200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1" name="Line 475"/>
                <p:cNvSpPr>
                  <a:spLocks noChangeShapeType="1"/>
                </p:cNvSpPr>
                <p:nvPr/>
              </p:nvSpPr>
              <p:spPr bwMode="auto">
                <a:xfrm>
                  <a:off x="2377" y="200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2" name="Line 476"/>
                <p:cNvSpPr>
                  <a:spLocks noChangeShapeType="1"/>
                </p:cNvSpPr>
                <p:nvPr/>
              </p:nvSpPr>
              <p:spPr bwMode="auto">
                <a:xfrm>
                  <a:off x="2377" y="20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3" name="Line 477"/>
                <p:cNvSpPr>
                  <a:spLocks noChangeShapeType="1"/>
                </p:cNvSpPr>
                <p:nvPr/>
              </p:nvSpPr>
              <p:spPr bwMode="auto">
                <a:xfrm flipV="1">
                  <a:off x="2377" y="199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4" name="Line 478"/>
                <p:cNvSpPr>
                  <a:spLocks noChangeShapeType="1"/>
                </p:cNvSpPr>
                <p:nvPr/>
              </p:nvSpPr>
              <p:spPr bwMode="auto">
                <a:xfrm>
                  <a:off x="2377" y="199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5" name="Line 479"/>
                <p:cNvSpPr>
                  <a:spLocks noChangeShapeType="1"/>
                </p:cNvSpPr>
                <p:nvPr/>
              </p:nvSpPr>
              <p:spPr bwMode="auto">
                <a:xfrm>
                  <a:off x="2377" y="200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6" name="Line 480"/>
                <p:cNvSpPr>
                  <a:spLocks noChangeShapeType="1"/>
                </p:cNvSpPr>
                <p:nvPr/>
              </p:nvSpPr>
              <p:spPr bwMode="auto">
                <a:xfrm>
                  <a:off x="2384" y="200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7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2384" y="1984"/>
                  <a:ext cx="1" cy="2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8" name="Line 482"/>
                <p:cNvSpPr>
                  <a:spLocks noChangeShapeType="1"/>
                </p:cNvSpPr>
                <p:nvPr/>
              </p:nvSpPr>
              <p:spPr bwMode="auto">
                <a:xfrm>
                  <a:off x="2384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79" name="Line 483"/>
                <p:cNvSpPr>
                  <a:spLocks noChangeShapeType="1"/>
                </p:cNvSpPr>
                <p:nvPr/>
              </p:nvSpPr>
              <p:spPr bwMode="auto">
                <a:xfrm>
                  <a:off x="2384" y="19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0" name="Line 484"/>
                <p:cNvSpPr>
                  <a:spLocks noChangeShapeType="1"/>
                </p:cNvSpPr>
                <p:nvPr/>
              </p:nvSpPr>
              <p:spPr bwMode="auto">
                <a:xfrm flipV="1">
                  <a:off x="2390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1" name="Line 485"/>
                <p:cNvSpPr>
                  <a:spLocks noChangeShapeType="1"/>
                </p:cNvSpPr>
                <p:nvPr/>
              </p:nvSpPr>
              <p:spPr bwMode="auto">
                <a:xfrm>
                  <a:off x="2390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2" name="Line 486"/>
                <p:cNvSpPr>
                  <a:spLocks noChangeShapeType="1"/>
                </p:cNvSpPr>
                <p:nvPr/>
              </p:nvSpPr>
              <p:spPr bwMode="auto">
                <a:xfrm>
                  <a:off x="2390" y="199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3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390" y="197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4" name="Line 488"/>
                <p:cNvSpPr>
                  <a:spLocks noChangeShapeType="1"/>
                </p:cNvSpPr>
                <p:nvPr/>
              </p:nvSpPr>
              <p:spPr bwMode="auto">
                <a:xfrm>
                  <a:off x="2390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5" name="Line 489"/>
                <p:cNvSpPr>
                  <a:spLocks noChangeShapeType="1"/>
                </p:cNvSpPr>
                <p:nvPr/>
              </p:nvSpPr>
              <p:spPr bwMode="auto">
                <a:xfrm>
                  <a:off x="2390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6" name="Line 490"/>
                <p:cNvSpPr>
                  <a:spLocks noChangeShapeType="1"/>
                </p:cNvSpPr>
                <p:nvPr/>
              </p:nvSpPr>
              <p:spPr bwMode="auto">
                <a:xfrm>
                  <a:off x="2397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7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2397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8" name="Line 492"/>
                <p:cNvSpPr>
                  <a:spLocks noChangeShapeType="1"/>
                </p:cNvSpPr>
                <p:nvPr/>
              </p:nvSpPr>
              <p:spPr bwMode="auto">
                <a:xfrm>
                  <a:off x="2397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89" name="Line 493"/>
                <p:cNvSpPr>
                  <a:spLocks noChangeShapeType="1"/>
                </p:cNvSpPr>
                <p:nvPr/>
              </p:nvSpPr>
              <p:spPr bwMode="auto">
                <a:xfrm>
                  <a:off x="2397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0" name="Line 494"/>
                <p:cNvSpPr>
                  <a:spLocks noChangeShapeType="1"/>
                </p:cNvSpPr>
                <p:nvPr/>
              </p:nvSpPr>
              <p:spPr bwMode="auto">
                <a:xfrm>
                  <a:off x="2403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1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2403" y="197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2" name="Line 496"/>
                <p:cNvSpPr>
                  <a:spLocks noChangeShapeType="1"/>
                </p:cNvSpPr>
                <p:nvPr/>
              </p:nvSpPr>
              <p:spPr bwMode="auto">
                <a:xfrm>
                  <a:off x="2403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3" name="Line 497"/>
                <p:cNvSpPr>
                  <a:spLocks noChangeShapeType="1"/>
                </p:cNvSpPr>
                <p:nvPr/>
              </p:nvSpPr>
              <p:spPr bwMode="auto">
                <a:xfrm>
                  <a:off x="2403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4" name="Line 498"/>
                <p:cNvSpPr>
                  <a:spLocks noChangeShapeType="1"/>
                </p:cNvSpPr>
                <p:nvPr/>
              </p:nvSpPr>
              <p:spPr bwMode="auto">
                <a:xfrm>
                  <a:off x="2403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5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2410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6" name="Line 500"/>
                <p:cNvSpPr>
                  <a:spLocks noChangeShapeType="1"/>
                </p:cNvSpPr>
                <p:nvPr/>
              </p:nvSpPr>
              <p:spPr bwMode="auto">
                <a:xfrm>
                  <a:off x="2410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7" name="Line 501"/>
                <p:cNvSpPr>
                  <a:spLocks noChangeShapeType="1"/>
                </p:cNvSpPr>
                <p:nvPr/>
              </p:nvSpPr>
              <p:spPr bwMode="auto">
                <a:xfrm>
                  <a:off x="2410" y="19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8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2416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199" name="Line 503"/>
                <p:cNvSpPr>
                  <a:spLocks noChangeShapeType="1"/>
                </p:cNvSpPr>
                <p:nvPr/>
              </p:nvSpPr>
              <p:spPr bwMode="auto">
                <a:xfrm>
                  <a:off x="2416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0" name="Line 504"/>
                <p:cNvSpPr>
                  <a:spLocks noChangeShapeType="1"/>
                </p:cNvSpPr>
                <p:nvPr/>
              </p:nvSpPr>
              <p:spPr bwMode="auto">
                <a:xfrm>
                  <a:off x="2416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1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2416" y="198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2" name="Line 506"/>
                <p:cNvSpPr>
                  <a:spLocks noChangeShapeType="1"/>
                </p:cNvSpPr>
                <p:nvPr/>
              </p:nvSpPr>
              <p:spPr bwMode="auto">
                <a:xfrm>
                  <a:off x="2416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3" name="Line 507"/>
                <p:cNvSpPr>
                  <a:spLocks noChangeShapeType="1"/>
                </p:cNvSpPr>
                <p:nvPr/>
              </p:nvSpPr>
              <p:spPr bwMode="auto">
                <a:xfrm>
                  <a:off x="2423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4" name="Line 508"/>
                <p:cNvSpPr>
                  <a:spLocks noChangeShapeType="1"/>
                </p:cNvSpPr>
                <p:nvPr/>
              </p:nvSpPr>
              <p:spPr bwMode="auto">
                <a:xfrm flipV="1">
                  <a:off x="2423" y="197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5" name="Line 509"/>
                <p:cNvSpPr>
                  <a:spLocks noChangeShapeType="1"/>
                </p:cNvSpPr>
                <p:nvPr/>
              </p:nvSpPr>
              <p:spPr bwMode="auto">
                <a:xfrm>
                  <a:off x="2423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6" name="Line 510"/>
                <p:cNvSpPr>
                  <a:spLocks noChangeShapeType="1"/>
                </p:cNvSpPr>
                <p:nvPr/>
              </p:nvSpPr>
              <p:spPr bwMode="auto">
                <a:xfrm>
                  <a:off x="2423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7" name="Line 511"/>
                <p:cNvSpPr>
                  <a:spLocks noChangeShapeType="1"/>
                </p:cNvSpPr>
                <p:nvPr/>
              </p:nvSpPr>
              <p:spPr bwMode="auto">
                <a:xfrm>
                  <a:off x="2429" y="1984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8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2429" y="197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09" name="Line 513"/>
                <p:cNvSpPr>
                  <a:spLocks noChangeShapeType="1"/>
                </p:cNvSpPr>
                <p:nvPr/>
              </p:nvSpPr>
              <p:spPr bwMode="auto">
                <a:xfrm>
                  <a:off x="2429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0" name="Line 514"/>
                <p:cNvSpPr>
                  <a:spLocks noChangeShapeType="1"/>
                </p:cNvSpPr>
                <p:nvPr/>
              </p:nvSpPr>
              <p:spPr bwMode="auto">
                <a:xfrm>
                  <a:off x="2429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1" name="Line 515"/>
                <p:cNvSpPr>
                  <a:spLocks noChangeShapeType="1"/>
                </p:cNvSpPr>
                <p:nvPr/>
              </p:nvSpPr>
              <p:spPr bwMode="auto">
                <a:xfrm>
                  <a:off x="2436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2" name="Line 516"/>
                <p:cNvSpPr>
                  <a:spLocks noChangeShapeType="1"/>
                </p:cNvSpPr>
                <p:nvPr/>
              </p:nvSpPr>
              <p:spPr bwMode="auto">
                <a:xfrm>
                  <a:off x="2436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3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2436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4" name="Line 518"/>
                <p:cNvSpPr>
                  <a:spLocks noChangeShapeType="1"/>
                </p:cNvSpPr>
                <p:nvPr/>
              </p:nvSpPr>
              <p:spPr bwMode="auto">
                <a:xfrm>
                  <a:off x="2436" y="197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5" name="Line 519"/>
                <p:cNvSpPr>
                  <a:spLocks noChangeShapeType="1"/>
                </p:cNvSpPr>
                <p:nvPr/>
              </p:nvSpPr>
              <p:spPr bwMode="auto">
                <a:xfrm>
                  <a:off x="2436" y="199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6" name="Line 520"/>
                <p:cNvSpPr>
                  <a:spLocks noChangeShapeType="1"/>
                </p:cNvSpPr>
                <p:nvPr/>
              </p:nvSpPr>
              <p:spPr bwMode="auto">
                <a:xfrm flipV="1">
                  <a:off x="2442" y="197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7" name="Line 521"/>
                <p:cNvSpPr>
                  <a:spLocks noChangeShapeType="1"/>
                </p:cNvSpPr>
                <p:nvPr/>
              </p:nvSpPr>
              <p:spPr bwMode="auto">
                <a:xfrm>
                  <a:off x="2442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8" name="Line 522"/>
                <p:cNvSpPr>
                  <a:spLocks noChangeShapeType="1"/>
                </p:cNvSpPr>
                <p:nvPr/>
              </p:nvSpPr>
              <p:spPr bwMode="auto">
                <a:xfrm>
                  <a:off x="2442" y="198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19" name="Line 523"/>
                <p:cNvSpPr>
                  <a:spLocks noChangeShapeType="1"/>
                </p:cNvSpPr>
                <p:nvPr/>
              </p:nvSpPr>
              <p:spPr bwMode="auto">
                <a:xfrm>
                  <a:off x="2449" y="198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0" name="Line 524"/>
                <p:cNvSpPr>
                  <a:spLocks noChangeShapeType="1"/>
                </p:cNvSpPr>
                <p:nvPr/>
              </p:nvSpPr>
              <p:spPr bwMode="auto">
                <a:xfrm>
                  <a:off x="2449" y="1984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1" name="Line 525"/>
                <p:cNvSpPr>
                  <a:spLocks noChangeShapeType="1"/>
                </p:cNvSpPr>
                <p:nvPr/>
              </p:nvSpPr>
              <p:spPr bwMode="auto">
                <a:xfrm flipV="1">
                  <a:off x="2449" y="1978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2" name="Line 526"/>
                <p:cNvSpPr>
                  <a:spLocks noChangeShapeType="1"/>
                </p:cNvSpPr>
                <p:nvPr/>
              </p:nvSpPr>
              <p:spPr bwMode="auto">
                <a:xfrm>
                  <a:off x="2449" y="197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3" name="Line 527"/>
                <p:cNvSpPr>
                  <a:spLocks noChangeShapeType="1"/>
                </p:cNvSpPr>
                <p:nvPr/>
              </p:nvSpPr>
              <p:spPr bwMode="auto">
                <a:xfrm>
                  <a:off x="2449" y="199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4" name="Line 528"/>
                <p:cNvSpPr>
                  <a:spLocks noChangeShapeType="1"/>
                </p:cNvSpPr>
                <p:nvPr/>
              </p:nvSpPr>
              <p:spPr bwMode="auto">
                <a:xfrm>
                  <a:off x="2455" y="199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5" name="Line 529"/>
                <p:cNvSpPr>
                  <a:spLocks noChangeShapeType="1"/>
                </p:cNvSpPr>
                <p:nvPr/>
              </p:nvSpPr>
              <p:spPr bwMode="auto">
                <a:xfrm flipV="1">
                  <a:off x="2455" y="197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6" name="Line 530"/>
                <p:cNvSpPr>
                  <a:spLocks noChangeShapeType="1"/>
                </p:cNvSpPr>
                <p:nvPr/>
              </p:nvSpPr>
              <p:spPr bwMode="auto">
                <a:xfrm>
                  <a:off x="2455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7" name="Line 531"/>
                <p:cNvSpPr>
                  <a:spLocks noChangeShapeType="1"/>
                </p:cNvSpPr>
                <p:nvPr/>
              </p:nvSpPr>
              <p:spPr bwMode="auto">
                <a:xfrm>
                  <a:off x="2462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8" name="Line 532"/>
                <p:cNvSpPr>
                  <a:spLocks noChangeShapeType="1"/>
                </p:cNvSpPr>
                <p:nvPr/>
              </p:nvSpPr>
              <p:spPr bwMode="auto">
                <a:xfrm>
                  <a:off x="2462" y="197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29" name="Line 533"/>
                <p:cNvSpPr>
                  <a:spLocks noChangeShapeType="1"/>
                </p:cNvSpPr>
                <p:nvPr/>
              </p:nvSpPr>
              <p:spPr bwMode="auto">
                <a:xfrm>
                  <a:off x="2462" y="197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0" name="Line 534"/>
                <p:cNvSpPr>
                  <a:spLocks noChangeShapeType="1"/>
                </p:cNvSpPr>
                <p:nvPr/>
              </p:nvSpPr>
              <p:spPr bwMode="auto">
                <a:xfrm flipV="1">
                  <a:off x="2462" y="197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1" name="Line 535"/>
                <p:cNvSpPr>
                  <a:spLocks noChangeShapeType="1"/>
                </p:cNvSpPr>
                <p:nvPr/>
              </p:nvSpPr>
              <p:spPr bwMode="auto">
                <a:xfrm>
                  <a:off x="2462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2" name="Line 536"/>
                <p:cNvSpPr>
                  <a:spLocks noChangeShapeType="1"/>
                </p:cNvSpPr>
                <p:nvPr/>
              </p:nvSpPr>
              <p:spPr bwMode="auto">
                <a:xfrm>
                  <a:off x="2469" y="1971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3" name="Line 537"/>
                <p:cNvSpPr>
                  <a:spLocks noChangeShapeType="1"/>
                </p:cNvSpPr>
                <p:nvPr/>
              </p:nvSpPr>
              <p:spPr bwMode="auto">
                <a:xfrm flipV="1">
                  <a:off x="2469" y="1965"/>
                  <a:ext cx="1" cy="3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4" name="Line 538"/>
                <p:cNvSpPr>
                  <a:spLocks noChangeShapeType="1"/>
                </p:cNvSpPr>
                <p:nvPr/>
              </p:nvSpPr>
              <p:spPr bwMode="auto">
                <a:xfrm>
                  <a:off x="2469" y="1965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5" name="Line 539"/>
                <p:cNvSpPr>
                  <a:spLocks noChangeShapeType="1"/>
                </p:cNvSpPr>
                <p:nvPr/>
              </p:nvSpPr>
              <p:spPr bwMode="auto">
                <a:xfrm>
                  <a:off x="2469" y="1984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6" name="Line 540"/>
                <p:cNvSpPr>
                  <a:spLocks noChangeShapeType="1"/>
                </p:cNvSpPr>
                <p:nvPr/>
              </p:nvSpPr>
              <p:spPr bwMode="auto">
                <a:xfrm flipV="1">
                  <a:off x="2475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7" name="Line 541"/>
                <p:cNvSpPr>
                  <a:spLocks noChangeShapeType="1"/>
                </p:cNvSpPr>
                <p:nvPr/>
              </p:nvSpPr>
              <p:spPr bwMode="auto">
                <a:xfrm>
                  <a:off x="2475" y="197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8" name="Line 542"/>
                <p:cNvSpPr>
                  <a:spLocks noChangeShapeType="1"/>
                </p:cNvSpPr>
                <p:nvPr/>
              </p:nvSpPr>
              <p:spPr bwMode="auto">
                <a:xfrm flipV="1">
                  <a:off x="2475" y="195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39" name="Line 543"/>
                <p:cNvSpPr>
                  <a:spLocks noChangeShapeType="1"/>
                </p:cNvSpPr>
                <p:nvPr/>
              </p:nvSpPr>
              <p:spPr bwMode="auto">
                <a:xfrm>
                  <a:off x="2475" y="195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0" name="Line 544"/>
                <p:cNvSpPr>
                  <a:spLocks noChangeShapeType="1"/>
                </p:cNvSpPr>
                <p:nvPr/>
              </p:nvSpPr>
              <p:spPr bwMode="auto">
                <a:xfrm>
                  <a:off x="2475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1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2482" y="1965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2" name="Line 546"/>
                <p:cNvSpPr>
                  <a:spLocks noChangeShapeType="1"/>
                </p:cNvSpPr>
                <p:nvPr/>
              </p:nvSpPr>
              <p:spPr bwMode="auto">
                <a:xfrm>
                  <a:off x="2482" y="196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3" name="Line 547"/>
                <p:cNvSpPr>
                  <a:spLocks noChangeShapeType="1"/>
                </p:cNvSpPr>
                <p:nvPr/>
              </p:nvSpPr>
              <p:spPr bwMode="auto">
                <a:xfrm flipV="1">
                  <a:off x="2482" y="1971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4" name="Line 548"/>
                <p:cNvSpPr>
                  <a:spLocks noChangeShapeType="1"/>
                </p:cNvSpPr>
                <p:nvPr/>
              </p:nvSpPr>
              <p:spPr bwMode="auto">
                <a:xfrm>
                  <a:off x="2488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5" name="Line 549"/>
                <p:cNvSpPr>
                  <a:spLocks noChangeShapeType="1"/>
                </p:cNvSpPr>
                <p:nvPr/>
              </p:nvSpPr>
              <p:spPr bwMode="auto">
                <a:xfrm flipV="1">
                  <a:off x="2488" y="1965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6" name="Line 550"/>
                <p:cNvSpPr>
                  <a:spLocks noChangeShapeType="1"/>
                </p:cNvSpPr>
                <p:nvPr/>
              </p:nvSpPr>
              <p:spPr bwMode="auto">
                <a:xfrm>
                  <a:off x="2488" y="1965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7" name="Line 551"/>
                <p:cNvSpPr>
                  <a:spLocks noChangeShapeType="1"/>
                </p:cNvSpPr>
                <p:nvPr/>
              </p:nvSpPr>
              <p:spPr bwMode="auto">
                <a:xfrm>
                  <a:off x="2488" y="197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8" name="Line 552"/>
                <p:cNvSpPr>
                  <a:spLocks noChangeShapeType="1"/>
                </p:cNvSpPr>
                <p:nvPr/>
              </p:nvSpPr>
              <p:spPr bwMode="auto">
                <a:xfrm>
                  <a:off x="2488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49" name="Line 553"/>
                <p:cNvSpPr>
                  <a:spLocks noChangeShapeType="1"/>
                </p:cNvSpPr>
                <p:nvPr/>
              </p:nvSpPr>
              <p:spPr bwMode="auto">
                <a:xfrm>
                  <a:off x="2495" y="1971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0" name="Line 554"/>
                <p:cNvSpPr>
                  <a:spLocks noChangeShapeType="1"/>
                </p:cNvSpPr>
                <p:nvPr/>
              </p:nvSpPr>
              <p:spPr bwMode="auto">
                <a:xfrm flipV="1">
                  <a:off x="2495" y="1965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1" name="Line 555"/>
                <p:cNvSpPr>
                  <a:spLocks noChangeShapeType="1"/>
                </p:cNvSpPr>
                <p:nvPr/>
              </p:nvSpPr>
              <p:spPr bwMode="auto">
                <a:xfrm>
                  <a:off x="2495" y="196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2" name="Line 556"/>
                <p:cNvSpPr>
                  <a:spLocks noChangeShapeType="1"/>
                </p:cNvSpPr>
                <p:nvPr/>
              </p:nvSpPr>
              <p:spPr bwMode="auto">
                <a:xfrm>
                  <a:off x="2495" y="197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3" name="Line 557"/>
                <p:cNvSpPr>
                  <a:spLocks noChangeShapeType="1"/>
                </p:cNvSpPr>
                <p:nvPr/>
              </p:nvSpPr>
              <p:spPr bwMode="auto">
                <a:xfrm>
                  <a:off x="2501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4" name="Line 558"/>
                <p:cNvSpPr>
                  <a:spLocks noChangeShapeType="1"/>
                </p:cNvSpPr>
                <p:nvPr/>
              </p:nvSpPr>
              <p:spPr bwMode="auto">
                <a:xfrm flipV="1">
                  <a:off x="2501" y="1958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5" name="Line 559"/>
                <p:cNvSpPr>
                  <a:spLocks noChangeShapeType="1"/>
                </p:cNvSpPr>
                <p:nvPr/>
              </p:nvSpPr>
              <p:spPr bwMode="auto">
                <a:xfrm>
                  <a:off x="2501" y="195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6" name="Line 560"/>
                <p:cNvSpPr>
                  <a:spLocks noChangeShapeType="1"/>
                </p:cNvSpPr>
                <p:nvPr/>
              </p:nvSpPr>
              <p:spPr bwMode="auto">
                <a:xfrm>
                  <a:off x="2501" y="197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7" name="Line 561"/>
                <p:cNvSpPr>
                  <a:spLocks noChangeShapeType="1"/>
                </p:cNvSpPr>
                <p:nvPr/>
              </p:nvSpPr>
              <p:spPr bwMode="auto">
                <a:xfrm flipV="1">
                  <a:off x="2508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8" name="Line 562"/>
                <p:cNvSpPr>
                  <a:spLocks noChangeShapeType="1"/>
                </p:cNvSpPr>
                <p:nvPr/>
              </p:nvSpPr>
              <p:spPr bwMode="auto">
                <a:xfrm>
                  <a:off x="2508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59" name="Line 563"/>
                <p:cNvSpPr>
                  <a:spLocks noChangeShapeType="1"/>
                </p:cNvSpPr>
                <p:nvPr/>
              </p:nvSpPr>
              <p:spPr bwMode="auto">
                <a:xfrm>
                  <a:off x="2508" y="197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0" name="Line 564"/>
                <p:cNvSpPr>
                  <a:spLocks noChangeShapeType="1"/>
                </p:cNvSpPr>
                <p:nvPr/>
              </p:nvSpPr>
              <p:spPr bwMode="auto">
                <a:xfrm flipV="1">
                  <a:off x="2508" y="196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1" name="Line 565"/>
                <p:cNvSpPr>
                  <a:spLocks noChangeShapeType="1"/>
                </p:cNvSpPr>
                <p:nvPr/>
              </p:nvSpPr>
              <p:spPr bwMode="auto">
                <a:xfrm>
                  <a:off x="2508" y="196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2" name="Line 566"/>
                <p:cNvSpPr>
                  <a:spLocks noChangeShapeType="1"/>
                </p:cNvSpPr>
                <p:nvPr/>
              </p:nvSpPr>
              <p:spPr bwMode="auto">
                <a:xfrm>
                  <a:off x="2514" y="1965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3" name="Line 567"/>
                <p:cNvSpPr>
                  <a:spLocks noChangeShapeType="1"/>
                </p:cNvSpPr>
                <p:nvPr/>
              </p:nvSpPr>
              <p:spPr bwMode="auto">
                <a:xfrm flipV="1">
                  <a:off x="2514" y="1952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4" name="Line 568"/>
                <p:cNvSpPr>
                  <a:spLocks noChangeShapeType="1"/>
                </p:cNvSpPr>
                <p:nvPr/>
              </p:nvSpPr>
              <p:spPr bwMode="auto">
                <a:xfrm>
                  <a:off x="2514" y="1952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5" name="Line 569"/>
                <p:cNvSpPr>
                  <a:spLocks noChangeShapeType="1"/>
                </p:cNvSpPr>
                <p:nvPr/>
              </p:nvSpPr>
              <p:spPr bwMode="auto">
                <a:xfrm>
                  <a:off x="2514" y="196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6" name="Line 570"/>
                <p:cNvSpPr>
                  <a:spLocks noChangeShapeType="1"/>
                </p:cNvSpPr>
                <p:nvPr/>
              </p:nvSpPr>
              <p:spPr bwMode="auto">
                <a:xfrm>
                  <a:off x="2521" y="196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7" name="Line 571"/>
                <p:cNvSpPr>
                  <a:spLocks noChangeShapeType="1"/>
                </p:cNvSpPr>
                <p:nvPr/>
              </p:nvSpPr>
              <p:spPr bwMode="auto">
                <a:xfrm flipV="1">
                  <a:off x="2521" y="195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8" name="Line 572"/>
                <p:cNvSpPr>
                  <a:spLocks noChangeShapeType="1"/>
                </p:cNvSpPr>
                <p:nvPr/>
              </p:nvSpPr>
              <p:spPr bwMode="auto">
                <a:xfrm>
                  <a:off x="2521" y="19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69" name="Line 573"/>
                <p:cNvSpPr>
                  <a:spLocks noChangeShapeType="1"/>
                </p:cNvSpPr>
                <p:nvPr/>
              </p:nvSpPr>
              <p:spPr bwMode="auto">
                <a:xfrm>
                  <a:off x="2521" y="1958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0" name="Line 574"/>
                <p:cNvSpPr>
                  <a:spLocks noChangeShapeType="1"/>
                </p:cNvSpPr>
                <p:nvPr/>
              </p:nvSpPr>
              <p:spPr bwMode="auto">
                <a:xfrm>
                  <a:off x="2521" y="196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1" name="Line 575"/>
                <p:cNvSpPr>
                  <a:spLocks noChangeShapeType="1"/>
                </p:cNvSpPr>
                <p:nvPr/>
              </p:nvSpPr>
              <p:spPr bwMode="auto">
                <a:xfrm>
                  <a:off x="2527" y="1965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2" name="Line 576"/>
                <p:cNvSpPr>
                  <a:spLocks noChangeShapeType="1"/>
                </p:cNvSpPr>
                <p:nvPr/>
              </p:nvSpPr>
              <p:spPr bwMode="auto">
                <a:xfrm flipV="1">
                  <a:off x="2527" y="1952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3" name="Line 577"/>
                <p:cNvSpPr>
                  <a:spLocks noChangeShapeType="1"/>
                </p:cNvSpPr>
                <p:nvPr/>
              </p:nvSpPr>
              <p:spPr bwMode="auto">
                <a:xfrm>
                  <a:off x="2527" y="1952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4" name="Line 578"/>
                <p:cNvSpPr>
                  <a:spLocks noChangeShapeType="1"/>
                </p:cNvSpPr>
                <p:nvPr/>
              </p:nvSpPr>
              <p:spPr bwMode="auto">
                <a:xfrm>
                  <a:off x="2527" y="196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5" name="Line 579"/>
                <p:cNvSpPr>
                  <a:spLocks noChangeShapeType="1"/>
                </p:cNvSpPr>
                <p:nvPr/>
              </p:nvSpPr>
              <p:spPr bwMode="auto">
                <a:xfrm>
                  <a:off x="2534" y="196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6" name="Line 580"/>
                <p:cNvSpPr>
                  <a:spLocks noChangeShapeType="1"/>
                </p:cNvSpPr>
                <p:nvPr/>
              </p:nvSpPr>
              <p:spPr bwMode="auto">
                <a:xfrm flipV="1">
                  <a:off x="2534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7" name="Line 581"/>
                <p:cNvSpPr>
                  <a:spLocks noChangeShapeType="1"/>
                </p:cNvSpPr>
                <p:nvPr/>
              </p:nvSpPr>
              <p:spPr bwMode="auto">
                <a:xfrm>
                  <a:off x="2534" y="197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8" name="Line 582"/>
                <p:cNvSpPr>
                  <a:spLocks noChangeShapeType="1"/>
                </p:cNvSpPr>
                <p:nvPr/>
              </p:nvSpPr>
              <p:spPr bwMode="auto">
                <a:xfrm>
                  <a:off x="2534" y="197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79" name="Line 583"/>
                <p:cNvSpPr>
                  <a:spLocks noChangeShapeType="1"/>
                </p:cNvSpPr>
                <p:nvPr/>
              </p:nvSpPr>
              <p:spPr bwMode="auto">
                <a:xfrm>
                  <a:off x="2534" y="197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0" name="Line 584"/>
                <p:cNvSpPr>
                  <a:spLocks noChangeShapeType="1"/>
                </p:cNvSpPr>
                <p:nvPr/>
              </p:nvSpPr>
              <p:spPr bwMode="auto">
                <a:xfrm>
                  <a:off x="2540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1" name="Line 585"/>
                <p:cNvSpPr>
                  <a:spLocks noChangeShapeType="1"/>
                </p:cNvSpPr>
                <p:nvPr/>
              </p:nvSpPr>
              <p:spPr bwMode="auto">
                <a:xfrm flipV="1">
                  <a:off x="2540" y="1945"/>
                  <a:ext cx="1" cy="3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2" name="Line 586"/>
                <p:cNvSpPr>
                  <a:spLocks noChangeShapeType="1"/>
                </p:cNvSpPr>
                <p:nvPr/>
              </p:nvSpPr>
              <p:spPr bwMode="auto">
                <a:xfrm>
                  <a:off x="2540" y="1945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3" name="Line 587"/>
                <p:cNvSpPr>
                  <a:spLocks noChangeShapeType="1"/>
                </p:cNvSpPr>
                <p:nvPr/>
              </p:nvSpPr>
              <p:spPr bwMode="auto">
                <a:xfrm>
                  <a:off x="2540" y="19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4" name="Line 588"/>
                <p:cNvSpPr>
                  <a:spLocks noChangeShapeType="1"/>
                </p:cNvSpPr>
                <p:nvPr/>
              </p:nvSpPr>
              <p:spPr bwMode="auto">
                <a:xfrm>
                  <a:off x="2547" y="1958"/>
                  <a:ext cx="1" cy="3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5" name="Line 589"/>
                <p:cNvSpPr>
                  <a:spLocks noChangeShapeType="1"/>
                </p:cNvSpPr>
                <p:nvPr/>
              </p:nvSpPr>
              <p:spPr bwMode="auto">
                <a:xfrm flipV="1">
                  <a:off x="2547" y="1965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6" name="Line 590"/>
                <p:cNvSpPr>
                  <a:spLocks noChangeShapeType="1"/>
                </p:cNvSpPr>
                <p:nvPr/>
              </p:nvSpPr>
              <p:spPr bwMode="auto">
                <a:xfrm>
                  <a:off x="2547" y="196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7" name="Line 591"/>
                <p:cNvSpPr>
                  <a:spLocks noChangeShapeType="1"/>
                </p:cNvSpPr>
                <p:nvPr/>
              </p:nvSpPr>
              <p:spPr bwMode="auto">
                <a:xfrm>
                  <a:off x="2547" y="196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8" name="Line 592"/>
                <p:cNvSpPr>
                  <a:spLocks noChangeShapeType="1"/>
                </p:cNvSpPr>
                <p:nvPr/>
              </p:nvSpPr>
              <p:spPr bwMode="auto">
                <a:xfrm flipV="1">
                  <a:off x="2554" y="1952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89" name="Line 593"/>
                <p:cNvSpPr>
                  <a:spLocks noChangeShapeType="1"/>
                </p:cNvSpPr>
                <p:nvPr/>
              </p:nvSpPr>
              <p:spPr bwMode="auto">
                <a:xfrm>
                  <a:off x="2554" y="1952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0" name="Line 594"/>
                <p:cNvSpPr>
                  <a:spLocks noChangeShapeType="1"/>
                </p:cNvSpPr>
                <p:nvPr/>
              </p:nvSpPr>
              <p:spPr bwMode="auto">
                <a:xfrm>
                  <a:off x="2554" y="195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1" name="Line 595"/>
                <p:cNvSpPr>
                  <a:spLocks noChangeShapeType="1"/>
                </p:cNvSpPr>
                <p:nvPr/>
              </p:nvSpPr>
              <p:spPr bwMode="auto">
                <a:xfrm>
                  <a:off x="2560" y="195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2" name="Line 596"/>
                <p:cNvSpPr>
                  <a:spLocks noChangeShapeType="1"/>
                </p:cNvSpPr>
                <p:nvPr/>
              </p:nvSpPr>
              <p:spPr bwMode="auto">
                <a:xfrm>
                  <a:off x="2560" y="197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3" name="Line 597"/>
                <p:cNvSpPr>
                  <a:spLocks noChangeShapeType="1"/>
                </p:cNvSpPr>
                <p:nvPr/>
              </p:nvSpPr>
              <p:spPr bwMode="auto">
                <a:xfrm>
                  <a:off x="2567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4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2567" y="1978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5" name="Line 599"/>
                <p:cNvSpPr>
                  <a:spLocks noChangeShapeType="1"/>
                </p:cNvSpPr>
                <p:nvPr/>
              </p:nvSpPr>
              <p:spPr bwMode="auto">
                <a:xfrm>
                  <a:off x="2567" y="197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6" name="Line 600"/>
                <p:cNvSpPr>
                  <a:spLocks noChangeShapeType="1"/>
                </p:cNvSpPr>
                <p:nvPr/>
              </p:nvSpPr>
              <p:spPr bwMode="auto">
                <a:xfrm flipV="1">
                  <a:off x="2567" y="1958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7" name="Line 601"/>
                <p:cNvSpPr>
                  <a:spLocks noChangeShapeType="1"/>
                </p:cNvSpPr>
                <p:nvPr/>
              </p:nvSpPr>
              <p:spPr bwMode="auto">
                <a:xfrm>
                  <a:off x="2567" y="1958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8" name="Line 602"/>
                <p:cNvSpPr>
                  <a:spLocks noChangeShapeType="1"/>
                </p:cNvSpPr>
                <p:nvPr/>
              </p:nvSpPr>
              <p:spPr bwMode="auto">
                <a:xfrm>
                  <a:off x="2567" y="197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299" name="Line 603"/>
                <p:cNvSpPr>
                  <a:spLocks noChangeShapeType="1"/>
                </p:cNvSpPr>
                <p:nvPr/>
              </p:nvSpPr>
              <p:spPr bwMode="auto">
                <a:xfrm>
                  <a:off x="2573" y="1971"/>
                  <a:ext cx="1" cy="1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0" name="Line 604"/>
                <p:cNvSpPr>
                  <a:spLocks noChangeShapeType="1"/>
                </p:cNvSpPr>
                <p:nvPr/>
              </p:nvSpPr>
              <p:spPr bwMode="auto">
                <a:xfrm flipV="1">
                  <a:off x="2573" y="1965"/>
                  <a:ext cx="1" cy="19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1" name="Line 605"/>
                <p:cNvSpPr>
                  <a:spLocks noChangeShapeType="1"/>
                </p:cNvSpPr>
                <p:nvPr/>
              </p:nvSpPr>
              <p:spPr bwMode="auto">
                <a:xfrm>
                  <a:off x="2573" y="1965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2" name="Line 606"/>
                <p:cNvSpPr>
                  <a:spLocks noChangeShapeType="1"/>
                </p:cNvSpPr>
                <p:nvPr/>
              </p:nvSpPr>
              <p:spPr bwMode="auto">
                <a:xfrm>
                  <a:off x="2573" y="197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3" name="Line 607"/>
                <p:cNvSpPr>
                  <a:spLocks noChangeShapeType="1"/>
                </p:cNvSpPr>
                <p:nvPr/>
              </p:nvSpPr>
              <p:spPr bwMode="auto">
                <a:xfrm flipV="1">
                  <a:off x="2580" y="1945"/>
                  <a:ext cx="1" cy="2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4" name="Line 608"/>
                <p:cNvSpPr>
                  <a:spLocks noChangeShapeType="1"/>
                </p:cNvSpPr>
                <p:nvPr/>
              </p:nvSpPr>
              <p:spPr bwMode="auto">
                <a:xfrm>
                  <a:off x="2580" y="1945"/>
                  <a:ext cx="1" cy="2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5" name="Line 609"/>
                <p:cNvSpPr>
                  <a:spLocks noChangeShapeType="1"/>
                </p:cNvSpPr>
                <p:nvPr/>
              </p:nvSpPr>
              <p:spPr bwMode="auto">
                <a:xfrm>
                  <a:off x="2580" y="196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0306" name="Line 610"/>
                <p:cNvSpPr>
                  <a:spLocks noChangeShapeType="1"/>
                </p:cNvSpPr>
                <p:nvPr/>
              </p:nvSpPr>
              <p:spPr bwMode="auto">
                <a:xfrm>
                  <a:off x="2580" y="196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0307" name="Line 23"/>
          <p:cNvSpPr>
            <a:spLocks noChangeShapeType="1"/>
          </p:cNvSpPr>
          <p:nvPr/>
        </p:nvSpPr>
        <p:spPr bwMode="auto">
          <a:xfrm rot="21430177" flipV="1">
            <a:off x="5867400" y="1292225"/>
            <a:ext cx="144463" cy="1219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308" name="Text Box 24"/>
          <p:cNvSpPr txBox="1">
            <a:spLocks noChangeArrowheads="1"/>
          </p:cNvSpPr>
          <p:nvPr/>
        </p:nvSpPr>
        <p:spPr bwMode="auto">
          <a:xfrm>
            <a:off x="4500563" y="1628775"/>
            <a:ext cx="13890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66FF33"/>
                </a:solidFill>
                <a:latin typeface="Times" charset="0"/>
                <a:cs typeface="Times New Roman" charset="0"/>
              </a:rPr>
              <a:t>Voltage gated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66FF33"/>
                </a:solidFill>
                <a:latin typeface="Times" charset="0"/>
                <a:cs typeface="Times New Roman" charset="0"/>
              </a:rPr>
              <a:t>Ca</a:t>
            </a:r>
            <a:r>
              <a:rPr lang="en-GB" sz="1600" b="1" baseline="30000">
                <a:solidFill>
                  <a:srgbClr val="66FF33"/>
                </a:solidFill>
                <a:latin typeface="Times" charset="0"/>
                <a:cs typeface="Times New Roman" charset="0"/>
              </a:rPr>
              <a:t>2+</a:t>
            </a:r>
            <a:r>
              <a:rPr lang="en-GB" sz="1600" b="1">
                <a:solidFill>
                  <a:srgbClr val="66FF33"/>
                </a:solidFill>
                <a:latin typeface="Times" charset="0"/>
                <a:cs typeface="Times New Roman" charset="0"/>
              </a:rPr>
              <a:t> channels</a:t>
            </a:r>
          </a:p>
        </p:txBody>
      </p:sp>
      <p:pic>
        <p:nvPicPr>
          <p:cNvPr id="30309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37274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" name="Freeform 3"/>
          <p:cNvSpPr>
            <a:spLocks/>
          </p:cNvSpPr>
          <p:nvPr/>
        </p:nvSpPr>
        <p:spPr bwMode="auto">
          <a:xfrm>
            <a:off x="107950" y="793750"/>
            <a:ext cx="3917950" cy="4427538"/>
          </a:xfrm>
          <a:custGeom>
            <a:avLst/>
            <a:gdLst>
              <a:gd name="T0" fmla="*/ 0 w 2468"/>
              <a:gd name="T1" fmla="*/ 4427538 h 2789"/>
              <a:gd name="T2" fmla="*/ 754062 w 2468"/>
              <a:gd name="T3" fmla="*/ 4297363 h 2789"/>
              <a:gd name="T4" fmla="*/ 1611312 w 2468"/>
              <a:gd name="T5" fmla="*/ 3905251 h 2789"/>
              <a:gd name="T6" fmla="*/ 2266950 w 2468"/>
              <a:gd name="T7" fmla="*/ 3451226 h 2789"/>
              <a:gd name="T8" fmla="*/ 2814637 w 2468"/>
              <a:gd name="T9" fmla="*/ 2932113 h 2789"/>
              <a:gd name="T10" fmla="*/ 3279775 w 2468"/>
              <a:gd name="T11" fmla="*/ 2308225 h 2789"/>
              <a:gd name="T12" fmla="*/ 3635375 w 2468"/>
              <a:gd name="T13" fmla="*/ 1579563 h 2789"/>
              <a:gd name="T14" fmla="*/ 3851275 w 2468"/>
              <a:gd name="T15" fmla="*/ 787400 h 2789"/>
              <a:gd name="T16" fmla="*/ 3917950 w 2468"/>
              <a:gd name="T17" fmla="*/ 0 h 27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68"/>
              <a:gd name="T28" fmla="*/ 0 h 2789"/>
              <a:gd name="T29" fmla="*/ 2468 w 2468"/>
              <a:gd name="T30" fmla="*/ 2789 h 278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68" h="2789">
                <a:moveTo>
                  <a:pt x="0" y="2789"/>
                </a:moveTo>
                <a:cubicBezTo>
                  <a:pt x="79" y="2775"/>
                  <a:pt x="306" y="2762"/>
                  <a:pt x="475" y="2707"/>
                </a:cubicBezTo>
                <a:cubicBezTo>
                  <a:pt x="644" y="2652"/>
                  <a:pt x="856" y="2549"/>
                  <a:pt x="1015" y="2460"/>
                </a:cubicBezTo>
                <a:cubicBezTo>
                  <a:pt x="1174" y="2371"/>
                  <a:pt x="1302" y="2276"/>
                  <a:pt x="1428" y="2174"/>
                </a:cubicBezTo>
                <a:cubicBezTo>
                  <a:pt x="1554" y="2072"/>
                  <a:pt x="1667" y="1967"/>
                  <a:pt x="1773" y="1847"/>
                </a:cubicBezTo>
                <a:cubicBezTo>
                  <a:pt x="1879" y="1727"/>
                  <a:pt x="1980" y="1596"/>
                  <a:pt x="2066" y="1454"/>
                </a:cubicBezTo>
                <a:cubicBezTo>
                  <a:pt x="2152" y="1312"/>
                  <a:pt x="2230" y="1155"/>
                  <a:pt x="2290" y="995"/>
                </a:cubicBezTo>
                <a:cubicBezTo>
                  <a:pt x="2350" y="835"/>
                  <a:pt x="2396" y="662"/>
                  <a:pt x="2426" y="496"/>
                </a:cubicBezTo>
                <a:cubicBezTo>
                  <a:pt x="2456" y="330"/>
                  <a:pt x="2461" y="83"/>
                  <a:pt x="2468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4075" y="3378200"/>
            <a:ext cx="822325" cy="366713"/>
            <a:chOff x="1824" y="1361"/>
            <a:chExt cx="518" cy="231"/>
          </a:xfrm>
        </p:grpSpPr>
        <p:sp>
          <p:nvSpPr>
            <p:cNvPr id="30312" name="Line 5"/>
            <p:cNvSpPr>
              <a:spLocks noChangeShapeType="1"/>
            </p:cNvSpPr>
            <p:nvPr/>
          </p:nvSpPr>
          <p:spPr bwMode="auto">
            <a:xfrm flipH="1" flipV="1">
              <a:off x="1851" y="1437"/>
              <a:ext cx="0" cy="108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313" name="Text Box 6"/>
            <p:cNvSpPr txBox="1">
              <a:spLocks noChangeArrowheads="1"/>
            </p:cNvSpPr>
            <p:nvPr/>
          </p:nvSpPr>
          <p:spPr bwMode="auto">
            <a:xfrm>
              <a:off x="1824" y="1361"/>
              <a:ext cx="5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>
                  <a:solidFill>
                    <a:srgbClr val="66FF33"/>
                  </a:solidFill>
                  <a:latin typeface="Times" charset="0"/>
                  <a:cs typeface="Times New Roman" charset="0"/>
                </a:rPr>
                <a:t>[Ca</a:t>
              </a:r>
              <a:r>
                <a:rPr lang="en-GB" b="1" baseline="30000">
                  <a:solidFill>
                    <a:srgbClr val="66FF33"/>
                  </a:solidFill>
                  <a:latin typeface="Times" charset="0"/>
                  <a:cs typeface="Times New Roman" charset="0"/>
                </a:rPr>
                <a:t>2+</a:t>
              </a:r>
              <a:r>
                <a:rPr lang="en-GB" b="1">
                  <a:solidFill>
                    <a:srgbClr val="66FF33"/>
                  </a:solidFill>
                  <a:latin typeface="Times" charset="0"/>
                  <a:cs typeface="Times New Roman" charset="0"/>
                </a:rPr>
                <a:t>]</a:t>
              </a:r>
              <a:r>
                <a:rPr lang="en-GB" b="1" baseline="-25000">
                  <a:solidFill>
                    <a:srgbClr val="66FF33"/>
                  </a:solidFill>
                  <a:latin typeface="Times" charset="0"/>
                  <a:cs typeface="Times New Roman" charset="0"/>
                </a:rPr>
                <a:t>i</a:t>
              </a:r>
              <a:endParaRPr lang="en-US" b="1">
                <a:solidFill>
                  <a:srgbClr val="66FF33"/>
                </a:solidFill>
                <a:latin typeface="Times" charset="0"/>
                <a:cs typeface="Times New Roman" charset="0"/>
              </a:endParaRPr>
            </a:p>
          </p:txBody>
        </p:sp>
      </p:grpSp>
      <p:sp>
        <p:nvSpPr>
          <p:cNvPr id="30314" name="Text Box 13"/>
          <p:cNvSpPr txBox="1">
            <a:spLocks noChangeArrowheads="1"/>
          </p:cNvSpPr>
          <p:nvPr/>
        </p:nvSpPr>
        <p:spPr bwMode="auto">
          <a:xfrm>
            <a:off x="215902" y="188913"/>
            <a:ext cx="626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C</a:t>
            </a:r>
            <a:r>
              <a:rPr lang="en-GB" sz="2400" b="1" cap="small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alcium-based electrical activity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/>
              <a:cs typeface="Times New Roman" charset="0"/>
            </a:endParaRPr>
          </a:p>
        </p:txBody>
      </p:sp>
      <p:sp>
        <p:nvSpPr>
          <p:cNvPr id="30315" name="Freeform 14"/>
          <p:cNvSpPr>
            <a:spLocks/>
          </p:cNvSpPr>
          <p:nvPr/>
        </p:nvSpPr>
        <p:spPr bwMode="auto">
          <a:xfrm>
            <a:off x="755650" y="1771650"/>
            <a:ext cx="1719263" cy="1212850"/>
          </a:xfrm>
          <a:custGeom>
            <a:avLst/>
            <a:gdLst>
              <a:gd name="T0" fmla="*/ 288925 w 1083"/>
              <a:gd name="T1" fmla="*/ 1139825 h 764"/>
              <a:gd name="T2" fmla="*/ 631825 w 1083"/>
              <a:gd name="T3" fmla="*/ 930275 h 764"/>
              <a:gd name="T4" fmla="*/ 898525 w 1083"/>
              <a:gd name="T5" fmla="*/ 873125 h 764"/>
              <a:gd name="T6" fmla="*/ 1050925 w 1083"/>
              <a:gd name="T7" fmla="*/ 987425 h 764"/>
              <a:gd name="T8" fmla="*/ 1298575 w 1083"/>
              <a:gd name="T9" fmla="*/ 1158875 h 764"/>
              <a:gd name="T10" fmla="*/ 1517650 w 1083"/>
              <a:gd name="T11" fmla="*/ 1082675 h 764"/>
              <a:gd name="T12" fmla="*/ 1508125 w 1083"/>
              <a:gd name="T13" fmla="*/ 673100 h 764"/>
              <a:gd name="T14" fmla="*/ 1136650 w 1083"/>
              <a:gd name="T15" fmla="*/ 511175 h 764"/>
              <a:gd name="T16" fmla="*/ 1327150 w 1083"/>
              <a:gd name="T17" fmla="*/ 301625 h 764"/>
              <a:gd name="T18" fmla="*/ 1536700 w 1083"/>
              <a:gd name="T19" fmla="*/ 244475 h 764"/>
              <a:gd name="T20" fmla="*/ 1708151 w 1083"/>
              <a:gd name="T21" fmla="*/ 63500 h 764"/>
              <a:gd name="T22" fmla="*/ 1470025 w 1083"/>
              <a:gd name="T23" fmla="*/ 6350 h 764"/>
              <a:gd name="T24" fmla="*/ 1279525 w 1083"/>
              <a:gd name="T25" fmla="*/ 25400 h 764"/>
              <a:gd name="T26" fmla="*/ 1060450 w 1083"/>
              <a:gd name="T27" fmla="*/ 158750 h 764"/>
              <a:gd name="T28" fmla="*/ 803275 w 1083"/>
              <a:gd name="T29" fmla="*/ 349250 h 764"/>
              <a:gd name="T30" fmla="*/ 708025 w 1083"/>
              <a:gd name="T31" fmla="*/ 492125 h 764"/>
              <a:gd name="T32" fmla="*/ 488950 w 1083"/>
              <a:gd name="T33" fmla="*/ 577850 h 764"/>
              <a:gd name="T34" fmla="*/ 212725 w 1083"/>
              <a:gd name="T35" fmla="*/ 749300 h 764"/>
              <a:gd name="T36" fmla="*/ 22225 w 1083"/>
              <a:gd name="T37" fmla="*/ 1044575 h 764"/>
              <a:gd name="T38" fmla="*/ 79375 w 1083"/>
              <a:gd name="T39" fmla="*/ 1196975 h 764"/>
              <a:gd name="T40" fmla="*/ 288925 w 1083"/>
              <a:gd name="T41" fmla="*/ 1139825 h 7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3"/>
              <a:gd name="T64" fmla="*/ 0 h 764"/>
              <a:gd name="T65" fmla="*/ 1083 w 1083"/>
              <a:gd name="T66" fmla="*/ 764 h 7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3" h="764">
                <a:moveTo>
                  <a:pt x="182" y="718"/>
                </a:moveTo>
                <a:cubicBezTo>
                  <a:pt x="240" y="690"/>
                  <a:pt x="334" y="614"/>
                  <a:pt x="398" y="586"/>
                </a:cubicBezTo>
                <a:cubicBezTo>
                  <a:pt x="462" y="558"/>
                  <a:pt x="522" y="544"/>
                  <a:pt x="566" y="550"/>
                </a:cubicBezTo>
                <a:cubicBezTo>
                  <a:pt x="610" y="556"/>
                  <a:pt x="620" y="592"/>
                  <a:pt x="662" y="622"/>
                </a:cubicBezTo>
                <a:cubicBezTo>
                  <a:pt x="704" y="652"/>
                  <a:pt x="769" y="720"/>
                  <a:pt x="818" y="730"/>
                </a:cubicBezTo>
                <a:cubicBezTo>
                  <a:pt x="867" y="740"/>
                  <a:pt x="934" y="733"/>
                  <a:pt x="956" y="682"/>
                </a:cubicBezTo>
                <a:cubicBezTo>
                  <a:pt x="978" y="631"/>
                  <a:pt x="990" y="484"/>
                  <a:pt x="950" y="424"/>
                </a:cubicBezTo>
                <a:cubicBezTo>
                  <a:pt x="910" y="364"/>
                  <a:pt x="735" y="361"/>
                  <a:pt x="716" y="322"/>
                </a:cubicBezTo>
                <a:cubicBezTo>
                  <a:pt x="697" y="283"/>
                  <a:pt x="794" y="218"/>
                  <a:pt x="836" y="190"/>
                </a:cubicBezTo>
                <a:cubicBezTo>
                  <a:pt x="878" y="162"/>
                  <a:pt x="928" y="179"/>
                  <a:pt x="968" y="154"/>
                </a:cubicBezTo>
                <a:cubicBezTo>
                  <a:pt x="1008" y="129"/>
                  <a:pt x="1083" y="65"/>
                  <a:pt x="1076" y="40"/>
                </a:cubicBezTo>
                <a:cubicBezTo>
                  <a:pt x="1069" y="15"/>
                  <a:pt x="971" y="8"/>
                  <a:pt x="926" y="4"/>
                </a:cubicBezTo>
                <a:cubicBezTo>
                  <a:pt x="881" y="0"/>
                  <a:pt x="849" y="0"/>
                  <a:pt x="806" y="16"/>
                </a:cubicBezTo>
                <a:cubicBezTo>
                  <a:pt x="763" y="32"/>
                  <a:pt x="718" y="66"/>
                  <a:pt x="668" y="100"/>
                </a:cubicBezTo>
                <a:cubicBezTo>
                  <a:pt x="618" y="134"/>
                  <a:pt x="543" y="185"/>
                  <a:pt x="506" y="220"/>
                </a:cubicBezTo>
                <a:cubicBezTo>
                  <a:pt x="469" y="255"/>
                  <a:pt x="479" y="286"/>
                  <a:pt x="446" y="310"/>
                </a:cubicBezTo>
                <a:cubicBezTo>
                  <a:pt x="413" y="334"/>
                  <a:pt x="360" y="337"/>
                  <a:pt x="308" y="364"/>
                </a:cubicBezTo>
                <a:cubicBezTo>
                  <a:pt x="256" y="391"/>
                  <a:pt x="183" y="423"/>
                  <a:pt x="134" y="472"/>
                </a:cubicBezTo>
                <a:cubicBezTo>
                  <a:pt x="85" y="521"/>
                  <a:pt x="28" y="611"/>
                  <a:pt x="14" y="658"/>
                </a:cubicBezTo>
                <a:cubicBezTo>
                  <a:pt x="0" y="705"/>
                  <a:pt x="20" y="744"/>
                  <a:pt x="50" y="754"/>
                </a:cubicBezTo>
                <a:cubicBezTo>
                  <a:pt x="80" y="764"/>
                  <a:pt x="139" y="754"/>
                  <a:pt x="182" y="718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0316" name="Line 25"/>
          <p:cNvSpPr>
            <a:spLocks noChangeShapeType="1"/>
          </p:cNvSpPr>
          <p:nvPr/>
        </p:nvSpPr>
        <p:spPr bwMode="auto">
          <a:xfrm>
            <a:off x="6300788" y="1273175"/>
            <a:ext cx="215900" cy="15065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317" name="Text Box 26"/>
          <p:cNvSpPr txBox="1">
            <a:spLocks noChangeArrowheads="1"/>
          </p:cNvSpPr>
          <p:nvPr/>
        </p:nvSpPr>
        <p:spPr bwMode="auto">
          <a:xfrm flipH="1">
            <a:off x="6262688" y="2109788"/>
            <a:ext cx="2881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FFFF00"/>
                </a:solidFill>
                <a:latin typeface="Times" charset="0"/>
                <a:cs typeface="Times New Roman" charset="0"/>
              </a:rPr>
              <a:t>Ca</a:t>
            </a:r>
            <a:r>
              <a:rPr lang="en-GB" sz="1600" b="1" baseline="30000">
                <a:solidFill>
                  <a:srgbClr val="FFFF00"/>
                </a:solidFill>
                <a:latin typeface="Times" charset="0"/>
                <a:cs typeface="Times New Roman" charset="0"/>
              </a:rPr>
              <a:t>2+</a:t>
            </a:r>
            <a:r>
              <a:rPr lang="en-GB" sz="1600" b="1">
                <a:solidFill>
                  <a:srgbClr val="FFFF00"/>
                </a:solidFill>
                <a:latin typeface="Times" charset="0"/>
                <a:cs typeface="Times New Roman" charset="0"/>
              </a:rPr>
              <a:t> dependent K</a:t>
            </a:r>
            <a:r>
              <a:rPr lang="en-GB" sz="1600" b="1" baseline="30000">
                <a:solidFill>
                  <a:srgbClr val="FFFF00"/>
                </a:solidFill>
                <a:latin typeface="Times" charset="0"/>
                <a:cs typeface="Times New Roman" charset="0"/>
              </a:rPr>
              <a:t>+</a:t>
            </a:r>
            <a:r>
              <a:rPr lang="en-GB" sz="1600" b="1">
                <a:solidFill>
                  <a:srgbClr val="FFFF00"/>
                </a:solidFill>
                <a:latin typeface="Times" charset="0"/>
                <a:cs typeface="Times New Roman" charset="0"/>
              </a:rPr>
              <a:t> channel</a:t>
            </a:r>
            <a:endParaRPr lang="en-US" sz="1600" b="1">
              <a:solidFill>
                <a:srgbClr val="FFFF00"/>
              </a:solidFill>
              <a:latin typeface="Times" charset="0"/>
              <a:cs typeface="Times New Roman" charset="0"/>
            </a:endParaRPr>
          </a:p>
        </p:txBody>
      </p:sp>
      <p:grpSp>
        <p:nvGrpSpPr>
          <p:cNvPr id="30318" name="Group 622"/>
          <p:cNvGrpSpPr>
            <a:grpSpLocks/>
          </p:cNvGrpSpPr>
          <p:nvPr/>
        </p:nvGrpSpPr>
        <p:grpSpPr bwMode="auto">
          <a:xfrm>
            <a:off x="2876550" y="3138488"/>
            <a:ext cx="1057275" cy="800100"/>
            <a:chOff x="1812" y="1977"/>
            <a:chExt cx="666" cy="504"/>
          </a:xfrm>
        </p:grpSpPr>
        <p:sp>
          <p:nvSpPr>
            <p:cNvPr id="30319" name="Oval 7"/>
            <p:cNvSpPr>
              <a:spLocks noChangeArrowheads="1"/>
            </p:cNvSpPr>
            <p:nvPr/>
          </p:nvSpPr>
          <p:spPr bwMode="auto">
            <a:xfrm rot="-2937707">
              <a:off x="1972" y="2099"/>
              <a:ext cx="44" cy="15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0320" name="Oval 8"/>
            <p:cNvSpPr>
              <a:spLocks noChangeArrowheads="1"/>
            </p:cNvSpPr>
            <p:nvPr/>
          </p:nvSpPr>
          <p:spPr bwMode="auto">
            <a:xfrm rot="-2926133">
              <a:off x="2015" y="2040"/>
              <a:ext cx="44" cy="1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0321" name="Text Box 10"/>
            <p:cNvSpPr txBox="1">
              <a:spLocks noChangeArrowheads="1"/>
            </p:cNvSpPr>
            <p:nvPr/>
          </p:nvSpPr>
          <p:spPr bwMode="auto">
            <a:xfrm flipH="1">
              <a:off x="2154" y="2044"/>
              <a:ext cx="3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>
                  <a:solidFill>
                    <a:srgbClr val="FFFF00"/>
                  </a:solidFill>
                  <a:latin typeface="Times" charset="0"/>
                  <a:cs typeface="Times New Roman" charset="0"/>
                </a:rPr>
                <a:t>K</a:t>
              </a:r>
              <a:r>
                <a:rPr lang="en-GB" sz="1600" b="1" baseline="-25000">
                  <a:solidFill>
                    <a:srgbClr val="FFFF00"/>
                  </a:solidFill>
                  <a:latin typeface="Times" charset="0"/>
                  <a:cs typeface="Times New Roman" charset="0"/>
                </a:rPr>
                <a:t>Ca</a:t>
              </a:r>
              <a:endParaRPr lang="en-US" sz="1600" b="1" baseline="-25000">
                <a:solidFill>
                  <a:srgbClr val="FFFF00"/>
                </a:solidFill>
                <a:latin typeface="Times" charset="0"/>
                <a:cs typeface="Times New Roman" charset="0"/>
              </a:endParaRPr>
            </a:p>
          </p:txBody>
        </p:sp>
        <p:sp>
          <p:nvSpPr>
            <p:cNvPr id="30322" name="Freeform 11"/>
            <p:cNvSpPr>
              <a:spLocks/>
            </p:cNvSpPr>
            <p:nvPr/>
          </p:nvSpPr>
          <p:spPr bwMode="auto">
            <a:xfrm>
              <a:off x="1812" y="1977"/>
              <a:ext cx="408" cy="384"/>
            </a:xfrm>
            <a:custGeom>
              <a:avLst/>
              <a:gdLst>
                <a:gd name="T0" fmla="*/ 0 w 408"/>
                <a:gd name="T1" fmla="*/ 0 h 384"/>
                <a:gd name="T2" fmla="*/ 178 w 408"/>
                <a:gd name="T3" fmla="*/ 145 h 384"/>
                <a:gd name="T4" fmla="*/ 316 w 408"/>
                <a:gd name="T5" fmla="*/ 282 h 384"/>
                <a:gd name="T6" fmla="*/ 408 w 408"/>
                <a:gd name="T7" fmla="*/ 384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384"/>
                <a:gd name="T14" fmla="*/ 408 w 408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384">
                  <a:moveTo>
                    <a:pt x="0" y="0"/>
                  </a:moveTo>
                  <a:cubicBezTo>
                    <a:pt x="29" y="24"/>
                    <a:pt x="125" y="98"/>
                    <a:pt x="178" y="145"/>
                  </a:cubicBezTo>
                  <a:cubicBezTo>
                    <a:pt x="231" y="192"/>
                    <a:pt x="278" y="242"/>
                    <a:pt x="316" y="282"/>
                  </a:cubicBezTo>
                  <a:cubicBezTo>
                    <a:pt x="354" y="322"/>
                    <a:pt x="389" y="363"/>
                    <a:pt x="408" y="384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0323" name="Text Box 12"/>
            <p:cNvSpPr txBox="1">
              <a:spLocks noChangeArrowheads="1"/>
            </p:cNvSpPr>
            <p:nvPr/>
          </p:nvSpPr>
          <p:spPr bwMode="auto">
            <a:xfrm>
              <a:off x="2189" y="2250"/>
              <a:ext cx="2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>
                  <a:solidFill>
                    <a:srgbClr val="FFFF00"/>
                  </a:solidFill>
                  <a:latin typeface="Times" charset="0"/>
                  <a:cs typeface="Times New Roman" charset="0"/>
                </a:rPr>
                <a:t>K</a:t>
              </a:r>
              <a:r>
                <a:rPr lang="en-GB" b="1" baseline="30000">
                  <a:solidFill>
                    <a:srgbClr val="FFFF00"/>
                  </a:solidFill>
                  <a:latin typeface="Times" charset="0"/>
                  <a:cs typeface="Times New Roman" charset="0"/>
                </a:rPr>
                <a:t>+</a:t>
              </a:r>
              <a:endParaRPr lang="en-US" b="1">
                <a:solidFill>
                  <a:srgbClr val="FFFF00"/>
                </a:solidFill>
                <a:latin typeface="Times" charset="0"/>
                <a:cs typeface="Times New Roman" charset="0"/>
              </a:endParaRPr>
            </a:p>
          </p:txBody>
        </p:sp>
      </p:grpSp>
      <p:grpSp>
        <p:nvGrpSpPr>
          <p:cNvPr id="30324" name="Group 628"/>
          <p:cNvGrpSpPr>
            <a:grpSpLocks/>
          </p:cNvGrpSpPr>
          <p:nvPr/>
        </p:nvGrpSpPr>
        <p:grpSpPr bwMode="auto">
          <a:xfrm>
            <a:off x="3228975" y="2576513"/>
            <a:ext cx="898525" cy="468312"/>
            <a:chOff x="2034" y="1623"/>
            <a:chExt cx="566" cy="295"/>
          </a:xfrm>
        </p:grpSpPr>
        <p:grpSp>
          <p:nvGrpSpPr>
            <p:cNvPr id="30325" name="Group 33"/>
            <p:cNvGrpSpPr>
              <a:grpSpLocks/>
            </p:cNvGrpSpPr>
            <p:nvPr/>
          </p:nvGrpSpPr>
          <p:grpSpPr bwMode="auto">
            <a:xfrm>
              <a:off x="2034" y="1691"/>
              <a:ext cx="408" cy="227"/>
              <a:chOff x="2034" y="2281"/>
              <a:chExt cx="408" cy="227"/>
            </a:xfrm>
          </p:grpSpPr>
          <p:sp>
            <p:nvSpPr>
              <p:cNvPr id="30326" name="Oval 30"/>
              <p:cNvSpPr>
                <a:spLocks noChangeArrowheads="1"/>
              </p:cNvSpPr>
              <p:nvPr/>
            </p:nvSpPr>
            <p:spPr bwMode="auto">
              <a:xfrm rot="-2993590">
                <a:off x="2193" y="2342"/>
                <a:ext cx="44" cy="152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30327" name="Oval 31"/>
              <p:cNvSpPr>
                <a:spLocks noChangeArrowheads="1"/>
              </p:cNvSpPr>
              <p:nvPr/>
            </p:nvSpPr>
            <p:spPr bwMode="auto">
              <a:xfrm rot="-3157922">
                <a:off x="2228" y="2282"/>
                <a:ext cx="44" cy="152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30328" name="Line 32"/>
              <p:cNvSpPr>
                <a:spLocks noChangeShapeType="1"/>
              </p:cNvSpPr>
              <p:nvPr/>
            </p:nvSpPr>
            <p:spPr bwMode="auto">
              <a:xfrm rot="520545">
                <a:off x="2034" y="2281"/>
                <a:ext cx="408" cy="227"/>
              </a:xfrm>
              <a:prstGeom prst="line">
                <a:avLst/>
              </a:prstGeom>
              <a:noFill/>
              <a:ln w="25400">
                <a:solidFill>
                  <a:srgbClr val="CC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0329" name="Text Box 34"/>
            <p:cNvSpPr txBox="1">
              <a:spLocks noChangeArrowheads="1"/>
            </p:cNvSpPr>
            <p:nvPr/>
          </p:nvSpPr>
          <p:spPr bwMode="auto">
            <a:xfrm>
              <a:off x="2263" y="1623"/>
              <a:ext cx="3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>
                  <a:solidFill>
                    <a:srgbClr val="CC0099"/>
                  </a:solidFill>
                  <a:latin typeface="Times" charset="0"/>
                  <a:cs typeface="Times New Roman" charset="0"/>
                </a:rPr>
                <a:t>I</a:t>
              </a:r>
              <a:r>
                <a:rPr lang="en-GB" sz="1600" b="1" baseline="-25000">
                  <a:solidFill>
                    <a:srgbClr val="CC0099"/>
                  </a:solidFill>
                  <a:latin typeface="Times" charset="0"/>
                  <a:cs typeface="Times New Roman" charset="0"/>
                </a:rPr>
                <a:t>K(v)</a:t>
              </a:r>
              <a:endParaRPr lang="en-US" sz="1600" b="1" baseline="-25000">
                <a:solidFill>
                  <a:srgbClr val="CC0099"/>
                </a:solidFill>
                <a:latin typeface="Times" charset="0"/>
                <a:cs typeface="Times New Roman" charset="0"/>
              </a:endParaRPr>
            </a:p>
          </p:txBody>
        </p:sp>
      </p:grpSp>
      <p:grpSp>
        <p:nvGrpSpPr>
          <p:cNvPr id="30330" name="Group 634"/>
          <p:cNvGrpSpPr>
            <a:grpSpLocks/>
          </p:cNvGrpSpPr>
          <p:nvPr/>
        </p:nvGrpSpPr>
        <p:grpSpPr bwMode="auto">
          <a:xfrm>
            <a:off x="149225" y="3284538"/>
            <a:ext cx="2370138" cy="1944687"/>
            <a:chOff x="94" y="2659"/>
            <a:chExt cx="1493" cy="1225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94" y="2931"/>
              <a:ext cx="1493" cy="953"/>
              <a:chOff x="94" y="2931"/>
              <a:chExt cx="1493" cy="953"/>
            </a:xfrm>
          </p:grpSpPr>
          <p:sp>
            <p:nvSpPr>
              <p:cNvPr id="30332" name="Oval 16"/>
              <p:cNvSpPr>
                <a:spLocks noChangeArrowheads="1"/>
              </p:cNvSpPr>
              <p:nvPr/>
            </p:nvSpPr>
            <p:spPr bwMode="auto">
              <a:xfrm rot="-1892532">
                <a:off x="1033" y="3506"/>
                <a:ext cx="51" cy="13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  <a:cs typeface="Times New Roman" charset="0"/>
                </a:endParaRPr>
              </a:p>
            </p:txBody>
          </p:sp>
          <p:grpSp>
            <p:nvGrpSpPr>
              <p:cNvPr id="30333" name="Group 17"/>
              <p:cNvGrpSpPr>
                <a:grpSpLocks/>
              </p:cNvGrpSpPr>
              <p:nvPr/>
            </p:nvGrpSpPr>
            <p:grpSpPr bwMode="auto">
              <a:xfrm>
                <a:off x="94" y="2931"/>
                <a:ext cx="1493" cy="953"/>
                <a:chOff x="94" y="2931"/>
                <a:chExt cx="1493" cy="953"/>
              </a:xfrm>
            </p:grpSpPr>
            <p:sp>
              <p:nvSpPr>
                <p:cNvPr id="303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94" y="3327"/>
                  <a:ext cx="875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b="1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Voltage gated</a:t>
                  </a:r>
                </a:p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b="1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Ca</a:t>
                  </a:r>
                  <a:r>
                    <a:rPr lang="en-GB" sz="1600" b="1" baseline="30000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2+</a:t>
                  </a:r>
                  <a:r>
                    <a:rPr lang="en-GB" sz="1600" b="1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 channels</a:t>
                  </a:r>
                </a:p>
              </p:txBody>
            </p:sp>
            <p:sp>
              <p:nvSpPr>
                <p:cNvPr id="303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192" y="3653"/>
                  <a:ext cx="3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b="1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Ca</a:t>
                  </a:r>
                  <a:r>
                    <a:rPr lang="en-GB" b="1" baseline="30000">
                      <a:solidFill>
                        <a:srgbClr val="66FF33"/>
                      </a:solidFill>
                      <a:latin typeface="Times" charset="0"/>
                      <a:cs typeface="Times New Roman" charset="0"/>
                    </a:rPr>
                    <a:t>2+</a:t>
                  </a:r>
                  <a:endParaRPr lang="en-GB" b="1">
                    <a:solidFill>
                      <a:srgbClr val="66FF33"/>
                    </a:solidFill>
                    <a:latin typeface="Times" charset="0"/>
                    <a:cs typeface="Times New Roman" charset="0"/>
                  </a:endParaRPr>
                </a:p>
              </p:txBody>
            </p:sp>
            <p:sp>
              <p:nvSpPr>
                <p:cNvPr id="30336" name="Freeform 20"/>
                <p:cNvSpPr>
                  <a:spLocks/>
                </p:cNvSpPr>
                <p:nvPr/>
              </p:nvSpPr>
              <p:spPr bwMode="auto">
                <a:xfrm>
                  <a:off x="1020" y="2931"/>
                  <a:ext cx="366" cy="776"/>
                </a:xfrm>
                <a:custGeom>
                  <a:avLst/>
                  <a:gdLst>
                    <a:gd name="T0" fmla="*/ 222 w 381"/>
                    <a:gd name="T1" fmla="*/ 776 h 1182"/>
                    <a:gd name="T2" fmla="*/ 49 w 381"/>
                    <a:gd name="T3" fmla="*/ 599 h 1182"/>
                    <a:gd name="T4" fmla="*/ 3 w 381"/>
                    <a:gd name="T5" fmla="*/ 378 h 1182"/>
                    <a:gd name="T6" fmla="*/ 66 w 381"/>
                    <a:gd name="T7" fmla="*/ 228 h 1182"/>
                    <a:gd name="T8" fmla="*/ 182 w 381"/>
                    <a:gd name="T9" fmla="*/ 130 h 1182"/>
                    <a:gd name="T10" fmla="*/ 366 w 381"/>
                    <a:gd name="T11" fmla="*/ 0 h 11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1"/>
                    <a:gd name="T19" fmla="*/ 0 h 1182"/>
                    <a:gd name="T20" fmla="*/ 381 w 381"/>
                    <a:gd name="T21" fmla="*/ 1182 h 118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1" h="1182">
                      <a:moveTo>
                        <a:pt x="231" y="1182"/>
                      </a:moveTo>
                      <a:cubicBezTo>
                        <a:pt x="202" y="1137"/>
                        <a:pt x="89" y="1013"/>
                        <a:pt x="51" y="912"/>
                      </a:cubicBezTo>
                      <a:cubicBezTo>
                        <a:pt x="13" y="811"/>
                        <a:pt x="0" y="670"/>
                        <a:pt x="3" y="576"/>
                      </a:cubicBezTo>
                      <a:cubicBezTo>
                        <a:pt x="6" y="482"/>
                        <a:pt x="38" y="411"/>
                        <a:pt x="69" y="348"/>
                      </a:cubicBezTo>
                      <a:cubicBezTo>
                        <a:pt x="100" y="285"/>
                        <a:pt x="137" y="256"/>
                        <a:pt x="189" y="198"/>
                      </a:cubicBezTo>
                      <a:cubicBezTo>
                        <a:pt x="241" y="140"/>
                        <a:pt x="341" y="41"/>
                        <a:pt x="381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30337" name="Oval 21"/>
                <p:cNvSpPr>
                  <a:spLocks noChangeArrowheads="1"/>
                </p:cNvSpPr>
                <p:nvPr/>
              </p:nvSpPr>
              <p:spPr bwMode="auto">
                <a:xfrm rot="-1946285">
                  <a:off x="1090" y="3456"/>
                  <a:ext cx="53" cy="13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" charset="0"/>
                    <a:ea typeface="ＭＳ Ｐゴシック" charset="0"/>
                    <a:cs typeface="Times New Roman" charset="0"/>
                  </a:endParaRPr>
                </a:p>
              </p:txBody>
            </p:sp>
          </p:grpSp>
        </p:grpSp>
        <p:pic>
          <p:nvPicPr>
            <p:cNvPr id="30338" name="Picture 35" descr="C:\Users\user\AppData\Local\Microsoft\Windows\Temporary Internet Files\Content.IE5\WM2ZN9OP\MCj04315970000[1]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212">
              <a:off x="144" y="2659"/>
              <a:ext cx="4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339" name="Text Box 26"/>
          <p:cNvSpPr txBox="1">
            <a:spLocks noChangeArrowheads="1"/>
          </p:cNvSpPr>
          <p:nvPr/>
        </p:nvSpPr>
        <p:spPr bwMode="auto">
          <a:xfrm flipH="1">
            <a:off x="6602413" y="2438400"/>
            <a:ext cx="1931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CC0099"/>
                </a:solidFill>
                <a:latin typeface="Times" charset="0"/>
                <a:cs typeface="Times New Roman" charset="0"/>
              </a:rPr>
              <a:t>I</a:t>
            </a:r>
            <a:r>
              <a:rPr lang="en-GB" sz="1600" b="1" baseline="-25000">
                <a:solidFill>
                  <a:srgbClr val="CC0099"/>
                </a:solidFill>
                <a:latin typeface="Times" charset="0"/>
                <a:cs typeface="Times New Roman" charset="0"/>
              </a:rPr>
              <a:t>K(V)</a:t>
            </a:r>
            <a:endParaRPr lang="en-US" sz="1600" b="1">
              <a:solidFill>
                <a:srgbClr val="CC0099"/>
              </a:solidFill>
              <a:latin typeface="Times" charset="0"/>
              <a:cs typeface="Times New Roman" charset="0"/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6096000" y="866775"/>
            <a:ext cx="2994025" cy="2867025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4500563" y="908050"/>
            <a:ext cx="1620837" cy="2867025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0342" name="Text Box 646"/>
          <p:cNvSpPr txBox="1">
            <a:spLocks noChangeArrowheads="1"/>
          </p:cNvSpPr>
          <p:nvPr/>
        </p:nvSpPr>
        <p:spPr bwMode="auto">
          <a:xfrm>
            <a:off x="755650" y="6211888"/>
            <a:ext cx="830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During prolonged APs, Ca</a:t>
            </a:r>
            <a:r>
              <a:rPr lang="en-GB" sz="24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2+</a:t>
            </a: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 spreads further into the cell</a:t>
            </a: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0343" name="Oval 647"/>
          <p:cNvSpPr>
            <a:spLocks noChangeArrowheads="1"/>
          </p:cNvSpPr>
          <p:nvPr/>
        </p:nvSpPr>
        <p:spPr bwMode="auto">
          <a:xfrm>
            <a:off x="7211210" y="4076700"/>
            <a:ext cx="1681966" cy="1944688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344" name="Rectangle 648"/>
          <p:cNvSpPr>
            <a:spLocks noChangeArrowheads="1"/>
          </p:cNvSpPr>
          <p:nvPr/>
        </p:nvSpPr>
        <p:spPr bwMode="auto">
          <a:xfrm>
            <a:off x="179388" y="5445125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Courtesy of H. Kennedy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University of Bristol</a:t>
            </a:r>
            <a:endParaRPr lang="en-US" sz="1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6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6" grpId="0" animBg="1" autoUpdateAnimBg="0"/>
      <p:bldP spid="73755" grpId="0" animBg="1" autoUpdateAnimBg="0"/>
      <p:bldP spid="30342" grpId="0" autoUpdateAnimBg="0"/>
      <p:bldP spid="303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/>
          </p:cNvGraphicFramePr>
          <p:nvPr/>
        </p:nvGraphicFramePr>
        <p:xfrm>
          <a:off x="971550" y="765175"/>
          <a:ext cx="70421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" name="Equation" r:id="rId3" imgW="3314520" imgH="914400" progId="Equation.3">
                  <p:embed/>
                </p:oleObj>
              </mc:Choice>
              <mc:Fallback>
                <p:oleObj name="Equation" r:id="rId3" imgW="3314520" imgH="914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765175"/>
                        <a:ext cx="7042150" cy="1936750"/>
                      </a:xfrm>
                      <a:prstGeom prst="rect">
                        <a:avLst/>
                      </a:prstGeom>
                      <a:solidFill>
                        <a:srgbClr val="3333FF">
                          <a:alpha val="50000"/>
                        </a:srgbClr>
                      </a:solidFill>
                      <a:ln w="38100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000125" y="3500438"/>
          <a:ext cx="675005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Equation" r:id="rId5" imgW="2933640" imgH="393480" progId="Equation.3">
                  <p:embed/>
                </p:oleObj>
              </mc:Choice>
              <mc:Fallback>
                <p:oleObj name="Equation" r:id="rId5" imgW="2933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3500438"/>
                        <a:ext cx="6750050" cy="906462"/>
                      </a:xfrm>
                      <a:prstGeom prst="rect">
                        <a:avLst/>
                      </a:prstGeom>
                      <a:solidFill>
                        <a:srgbClr val="FF6600">
                          <a:alpha val="50000"/>
                        </a:srgbClr>
                      </a:solidFill>
                      <a:ln w="3810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057275" y="5083175"/>
          <a:ext cx="63944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" name="Equation" r:id="rId7" imgW="2793960" imgH="241200" progId="Equation.3">
                  <p:embed/>
                </p:oleObj>
              </mc:Choice>
              <mc:Fallback>
                <p:oleObj name="Equation" r:id="rId7" imgW="2793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5083175"/>
                        <a:ext cx="63944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71550" y="2843213"/>
            <a:ext cx="3384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Time scale is of order of milliseconds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042988" y="4637088"/>
            <a:ext cx="3024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Time scale is of order of seconds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827088" y="5949950"/>
            <a:ext cx="742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Typically found in endocrine cells and only some types of neurons</a:t>
            </a: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2411413" y="765175"/>
            <a:ext cx="935037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5219700" y="765175"/>
            <a:ext cx="1800225" cy="86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11272" grpId="0" animBg="1"/>
      <p:bldP spid="112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127" y="4173949"/>
            <a:ext cx="2989262" cy="2043112"/>
          </a:xfrm>
          <a:prstGeom prst="rect">
            <a:avLst/>
          </a:prstGeom>
          <a:noFill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447764" y="3629436"/>
            <a:ext cx="41767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/>
              <a:t>Fig. 5. Mixed [Ca</a:t>
            </a:r>
            <a:r>
              <a:rPr lang="en-GB" sz="1200" b="1" baseline="30000"/>
              <a:t>2+</a:t>
            </a:r>
            <a:r>
              <a:rPr lang="en-GB" sz="1200" b="1"/>
              <a:t>]</a:t>
            </a:r>
            <a:r>
              <a:rPr lang="en-GB" sz="1200" b="1" baseline="-25000"/>
              <a:t>c</a:t>
            </a:r>
            <a:r>
              <a:rPr lang="en-GB" sz="1200" b="1"/>
              <a:t> oscillations trigger synchronous oscillations of insulin secretion</a:t>
            </a:r>
          </a:p>
        </p:txBody>
      </p:sp>
      <p:pic>
        <p:nvPicPr>
          <p:cNvPr id="7176" name="Picture 8" descr="beta_bur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027" y="1017999"/>
            <a:ext cx="2686050" cy="2390775"/>
          </a:xfrm>
          <a:prstGeom prst="rect">
            <a:avLst/>
          </a:prstGeom>
          <a:noFill/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447764" y="317911"/>
            <a:ext cx="41021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Fig. 2. Temporal correlation between membrane potential (MP) and [Ca</a:t>
            </a:r>
            <a:r>
              <a:rPr lang="en-GB" sz="12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2+</a:t>
            </a:r>
            <a:r>
              <a:rPr lang="en-GB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]</a:t>
            </a:r>
            <a:r>
              <a:rPr lang="en-GB" sz="1200" b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GB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oscillations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5167" y="325232"/>
            <a:ext cx="44640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FIG. 2. Simultaneous measurements of </a:t>
            </a:r>
            <a:r>
              <a:rPr lang="en-GB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Vm</a:t>
            </a: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[Ca</a:t>
            </a:r>
            <a:r>
              <a:rPr lang="en-GB" sz="12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2+</a:t>
            </a: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]</a:t>
            </a:r>
            <a:r>
              <a:rPr lang="en-GB" sz="1200" b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oscillations in spontaneously firing </a:t>
            </a:r>
            <a:r>
              <a:rPr lang="en-GB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somatotrophs</a:t>
            </a:r>
            <a:endParaRPr lang="en-GB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3214" y="1127536"/>
            <a:ext cx="2455863" cy="487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2965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2"/>
          <p:cNvGraphicFramePr>
            <a:graphicFrameLocks/>
          </p:cNvGraphicFramePr>
          <p:nvPr/>
        </p:nvGraphicFramePr>
        <p:xfrm>
          <a:off x="1058863" y="547688"/>
          <a:ext cx="70421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Equation" r:id="rId3" imgW="3314520" imgH="914400" progId="Equation.3">
                  <p:embed/>
                </p:oleObj>
              </mc:Choice>
              <mc:Fallback>
                <p:oleObj name="Equation" r:id="rId3" imgW="3314520" imgH="914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863" y="547688"/>
                        <a:ext cx="7042150" cy="1936750"/>
                      </a:xfrm>
                      <a:prstGeom prst="rect">
                        <a:avLst/>
                      </a:prstGeom>
                      <a:solidFill>
                        <a:srgbClr val="3333FF">
                          <a:alpha val="50000"/>
                        </a:srgbClr>
                      </a:solidFill>
                      <a:ln w="38100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1062038" y="3284538"/>
          <a:ext cx="675005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5" imgW="2933640" imgH="393480" progId="Equation.3">
                  <p:embed/>
                </p:oleObj>
              </mc:Choice>
              <mc:Fallback>
                <p:oleObj name="Equation" r:id="rId5" imgW="2933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3284538"/>
                        <a:ext cx="6750050" cy="906462"/>
                      </a:xfrm>
                      <a:prstGeom prst="rect">
                        <a:avLst/>
                      </a:prstGeom>
                      <a:solidFill>
                        <a:srgbClr val="FF6600">
                          <a:alpha val="50000"/>
                        </a:srgbClr>
                      </a:solidFill>
                      <a:ln w="3810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116013" y="5084763"/>
          <a:ext cx="383381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7" imgW="1676160" imgH="393480" progId="Equation.3">
                  <p:embed/>
                </p:oleObj>
              </mc:Choice>
              <mc:Fallback>
                <p:oleObj name="Equation" r:id="rId7" imgW="1676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084763"/>
                        <a:ext cx="3833812" cy="898525"/>
                      </a:xfrm>
                      <a:prstGeom prst="rect">
                        <a:avLst/>
                      </a:prstGeom>
                      <a:solidFill>
                        <a:schemeClr val="folHlink">
                          <a:alpha val="50000"/>
                        </a:schemeClr>
                      </a:solidFill>
                      <a:ln w="3810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971550" y="2625725"/>
            <a:ext cx="3344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Time scale is of order of milliseconds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971550" y="4419600"/>
            <a:ext cx="298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Time scale is of order of seconds</a:t>
            </a:r>
          </a:p>
        </p:txBody>
      </p:sp>
    </p:spTree>
    <p:extLst>
      <p:ext uri="{BB962C8B-B14F-4D97-AF65-F5344CB8AC3E}">
        <p14:creationId xmlns:p14="http://schemas.microsoft.com/office/powerpoint/2010/main" val="419489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4787900" y="533400"/>
            <a:ext cx="4076700" cy="3022600"/>
            <a:chOff x="3192" y="255"/>
            <a:chExt cx="2568" cy="1904"/>
          </a:xfrm>
        </p:grpSpPr>
        <p:sp>
          <p:nvSpPr>
            <p:cNvPr id="163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92" y="255"/>
              <a:ext cx="2568" cy="19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192" y="255"/>
              <a:ext cx="2568" cy="1904"/>
              <a:chOff x="3192" y="255"/>
              <a:chExt cx="2568" cy="1904"/>
            </a:xfrm>
          </p:grpSpPr>
          <p:sp>
            <p:nvSpPr>
              <p:cNvPr id="16389" name="Rectangle 5"/>
              <p:cNvSpPr>
                <a:spLocks noChangeArrowheads="1"/>
              </p:cNvSpPr>
              <p:nvPr/>
            </p:nvSpPr>
            <p:spPr bwMode="auto">
              <a:xfrm>
                <a:off x="3192" y="255"/>
                <a:ext cx="2568" cy="190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0" name="Line 6"/>
              <p:cNvSpPr>
                <a:spLocks noChangeShapeType="1"/>
              </p:cNvSpPr>
              <p:nvPr/>
            </p:nvSpPr>
            <p:spPr bwMode="auto">
              <a:xfrm>
                <a:off x="3576" y="343"/>
                <a:ext cx="1" cy="15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1" name="Line 7"/>
              <p:cNvSpPr>
                <a:spLocks noChangeShapeType="1"/>
              </p:cNvSpPr>
              <p:nvPr/>
            </p:nvSpPr>
            <p:spPr bwMode="auto">
              <a:xfrm>
                <a:off x="3516" y="1853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2" name="Rectangle 8"/>
              <p:cNvSpPr>
                <a:spLocks noChangeArrowheads="1"/>
              </p:cNvSpPr>
              <p:nvPr/>
            </p:nvSpPr>
            <p:spPr bwMode="auto">
              <a:xfrm>
                <a:off x="3376" y="1855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3404" y="1823"/>
                <a:ext cx="38" cy="5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6"/>
                  </a:cxn>
                  <a:cxn ang="0">
                    <a:pos x="32" y="14"/>
                  </a:cxn>
                  <a:cxn ang="0">
                    <a:pos x="28" y="22"/>
                  </a:cxn>
                  <a:cxn ang="0">
                    <a:pos x="22" y="32"/>
                  </a:cxn>
                  <a:cxn ang="0">
                    <a:pos x="20" y="42"/>
                  </a:cxn>
                  <a:cxn ang="0">
                    <a:pos x="18" y="48"/>
                  </a:cxn>
                  <a:cxn ang="0">
                    <a:pos x="16" y="56"/>
                  </a:cxn>
                  <a:cxn ang="0">
                    <a:pos x="10" y="56"/>
                  </a:cxn>
                  <a:cxn ang="0">
                    <a:pos x="10" y="50"/>
                  </a:cxn>
                  <a:cxn ang="0">
                    <a:pos x="12" y="40"/>
                  </a:cxn>
                  <a:cxn ang="0">
                    <a:pos x="16" y="32"/>
                  </a:cxn>
                  <a:cxn ang="0">
                    <a:pos x="20" y="22"/>
                  </a:cxn>
                  <a:cxn ang="0">
                    <a:pos x="24" y="14"/>
                  </a:cxn>
                  <a:cxn ang="0">
                    <a:pos x="30" y="8"/>
                  </a:cxn>
                  <a:cxn ang="0">
                    <a:pos x="0" y="8"/>
                  </a:cxn>
                </a:cxnLst>
                <a:rect l="0" t="0" r="r" b="b"/>
                <a:pathLst>
                  <a:path w="38" h="56">
                    <a:moveTo>
                      <a:pt x="0" y="8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38" y="6"/>
                    </a:lnTo>
                    <a:lnTo>
                      <a:pt x="32" y="14"/>
                    </a:lnTo>
                    <a:lnTo>
                      <a:pt x="28" y="22"/>
                    </a:lnTo>
                    <a:lnTo>
                      <a:pt x="22" y="32"/>
                    </a:lnTo>
                    <a:lnTo>
                      <a:pt x="20" y="42"/>
                    </a:lnTo>
                    <a:lnTo>
                      <a:pt x="18" y="48"/>
                    </a:lnTo>
                    <a:lnTo>
                      <a:pt x="16" y="56"/>
                    </a:lnTo>
                    <a:lnTo>
                      <a:pt x="10" y="56"/>
                    </a:lnTo>
                    <a:lnTo>
                      <a:pt x="10" y="50"/>
                    </a:lnTo>
                    <a:lnTo>
                      <a:pt x="12" y="40"/>
                    </a:lnTo>
                    <a:lnTo>
                      <a:pt x="16" y="32"/>
                    </a:lnTo>
                    <a:lnTo>
                      <a:pt x="20" y="22"/>
                    </a:lnTo>
                    <a:lnTo>
                      <a:pt x="24" y="14"/>
                    </a:lnTo>
                    <a:lnTo>
                      <a:pt x="3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4" name="Freeform 10"/>
              <p:cNvSpPr>
                <a:spLocks noEditPoints="1"/>
              </p:cNvSpPr>
              <p:nvPr/>
            </p:nvSpPr>
            <p:spPr bwMode="auto">
              <a:xfrm>
                <a:off x="3448" y="1823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Line 11"/>
              <p:cNvSpPr>
                <a:spLocks noChangeShapeType="1"/>
              </p:cNvSpPr>
              <p:nvPr/>
            </p:nvSpPr>
            <p:spPr bwMode="auto">
              <a:xfrm>
                <a:off x="3516" y="1601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6" name="Rectangle 12"/>
              <p:cNvSpPr>
                <a:spLocks noChangeArrowheads="1"/>
              </p:cNvSpPr>
              <p:nvPr/>
            </p:nvSpPr>
            <p:spPr bwMode="auto">
              <a:xfrm>
                <a:off x="3376" y="1603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Freeform 13"/>
              <p:cNvSpPr>
                <a:spLocks noEditPoints="1"/>
              </p:cNvSpPr>
              <p:nvPr/>
            </p:nvSpPr>
            <p:spPr bwMode="auto">
              <a:xfrm>
                <a:off x="3404" y="1571"/>
                <a:ext cx="38" cy="58"/>
              </a:xfrm>
              <a:custGeom>
                <a:avLst/>
                <a:gdLst/>
                <a:ahLst/>
                <a:cxnLst>
                  <a:cxn ang="0">
                    <a:pos x="36" y="14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6"/>
                  </a:cxn>
                  <a:cxn ang="0">
                    <a:pos x="20" y="6"/>
                  </a:cxn>
                  <a:cxn ang="0">
                    <a:pos x="16" y="6"/>
                  </a:cxn>
                  <a:cxn ang="0">
                    <a:pos x="14" y="8"/>
                  </a:cxn>
                  <a:cxn ang="0">
                    <a:pos x="10" y="10"/>
                  </a:cxn>
                  <a:cxn ang="0">
                    <a:pos x="8" y="14"/>
                  </a:cxn>
                  <a:cxn ang="0">
                    <a:pos x="8" y="20"/>
                  </a:cxn>
                  <a:cxn ang="0">
                    <a:pos x="6" y="28"/>
                  </a:cxn>
                  <a:cxn ang="0">
                    <a:pos x="10" y="24"/>
                  </a:cxn>
                  <a:cxn ang="0">
                    <a:pos x="12" y="22"/>
                  </a:cxn>
                  <a:cxn ang="0">
                    <a:pos x="16" y="20"/>
                  </a:cxn>
                  <a:cxn ang="0">
                    <a:pos x="20" y="20"/>
                  </a:cxn>
                  <a:cxn ang="0">
                    <a:pos x="28" y="20"/>
                  </a:cxn>
                  <a:cxn ang="0">
                    <a:pos x="32" y="24"/>
                  </a:cxn>
                  <a:cxn ang="0">
                    <a:pos x="36" y="30"/>
                  </a:cxn>
                  <a:cxn ang="0">
                    <a:pos x="38" y="38"/>
                  </a:cxn>
                  <a:cxn ang="0">
                    <a:pos x="36" y="44"/>
                  </a:cxn>
                  <a:cxn ang="0">
                    <a:pos x="36" y="48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20" y="58"/>
                  </a:cxn>
                  <a:cxn ang="0">
                    <a:pos x="14" y="58"/>
                  </a:cxn>
                  <a:cxn ang="0">
                    <a:pos x="8" y="54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6" y="6"/>
                  </a:cxn>
                  <a:cxn ang="0">
                    <a:pos x="10" y="2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6" y="0"/>
                  </a:cxn>
                  <a:cxn ang="0">
                    <a:pos x="32" y="4"/>
                  </a:cxn>
                  <a:cxn ang="0">
                    <a:pos x="34" y="8"/>
                  </a:cxn>
                  <a:cxn ang="0">
                    <a:pos x="36" y="14"/>
                  </a:cxn>
                  <a:cxn ang="0">
                    <a:pos x="6" y="38"/>
                  </a:cxn>
                  <a:cxn ang="0">
                    <a:pos x="8" y="42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6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8"/>
                  </a:cxn>
                  <a:cxn ang="0">
                    <a:pos x="30" y="44"/>
                  </a:cxn>
                  <a:cxn ang="0">
                    <a:pos x="30" y="38"/>
                  </a:cxn>
                  <a:cxn ang="0">
                    <a:pos x="30" y="34"/>
                  </a:cxn>
                  <a:cxn ang="0">
                    <a:pos x="26" y="30"/>
                  </a:cxn>
                  <a:cxn ang="0">
                    <a:pos x="24" y="26"/>
                  </a:cxn>
                  <a:cxn ang="0">
                    <a:pos x="18" y="26"/>
                  </a:cxn>
                  <a:cxn ang="0">
                    <a:pos x="14" y="26"/>
                  </a:cxn>
                  <a:cxn ang="0">
                    <a:pos x="10" y="30"/>
                  </a:cxn>
                  <a:cxn ang="0">
                    <a:pos x="8" y="34"/>
                  </a:cxn>
                  <a:cxn ang="0">
                    <a:pos x="6" y="38"/>
                  </a:cxn>
                </a:cxnLst>
                <a:rect l="0" t="0" r="r" b="b"/>
                <a:pathLst>
                  <a:path w="38" h="58">
                    <a:moveTo>
                      <a:pt x="36" y="14"/>
                    </a:move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4" y="8"/>
                    </a:lnTo>
                    <a:lnTo>
                      <a:pt x="10" y="10"/>
                    </a:lnTo>
                    <a:lnTo>
                      <a:pt x="8" y="14"/>
                    </a:lnTo>
                    <a:lnTo>
                      <a:pt x="8" y="20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2" y="22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8" y="20"/>
                    </a:lnTo>
                    <a:lnTo>
                      <a:pt x="32" y="24"/>
                    </a:lnTo>
                    <a:lnTo>
                      <a:pt x="36" y="30"/>
                    </a:lnTo>
                    <a:lnTo>
                      <a:pt x="38" y="38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4" y="58"/>
                    </a:lnTo>
                    <a:lnTo>
                      <a:pt x="8" y="54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2" y="4"/>
                    </a:lnTo>
                    <a:lnTo>
                      <a:pt x="34" y="8"/>
                    </a:lnTo>
                    <a:lnTo>
                      <a:pt x="36" y="14"/>
                    </a:lnTo>
                    <a:close/>
                    <a:moveTo>
                      <a:pt x="6" y="38"/>
                    </a:moveTo>
                    <a:lnTo>
                      <a:pt x="8" y="42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6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0" y="38"/>
                    </a:lnTo>
                    <a:lnTo>
                      <a:pt x="30" y="34"/>
                    </a:lnTo>
                    <a:lnTo>
                      <a:pt x="26" y="30"/>
                    </a:lnTo>
                    <a:lnTo>
                      <a:pt x="24" y="26"/>
                    </a:lnTo>
                    <a:lnTo>
                      <a:pt x="18" y="26"/>
                    </a:lnTo>
                    <a:lnTo>
                      <a:pt x="14" y="26"/>
                    </a:lnTo>
                    <a:lnTo>
                      <a:pt x="10" y="30"/>
                    </a:lnTo>
                    <a:lnTo>
                      <a:pt x="8" y="34"/>
                    </a:lnTo>
                    <a:lnTo>
                      <a:pt x="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8" name="Freeform 14"/>
              <p:cNvSpPr>
                <a:spLocks noEditPoints="1"/>
              </p:cNvSpPr>
              <p:nvPr/>
            </p:nvSpPr>
            <p:spPr bwMode="auto">
              <a:xfrm>
                <a:off x="3448" y="1571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15"/>
              <p:cNvSpPr>
                <a:spLocks noChangeShapeType="1"/>
              </p:cNvSpPr>
              <p:nvPr/>
            </p:nvSpPr>
            <p:spPr bwMode="auto">
              <a:xfrm>
                <a:off x="3516" y="1351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Rectangle 16"/>
              <p:cNvSpPr>
                <a:spLocks noChangeArrowheads="1"/>
              </p:cNvSpPr>
              <p:nvPr/>
            </p:nvSpPr>
            <p:spPr bwMode="auto">
              <a:xfrm>
                <a:off x="3376" y="1353"/>
                <a:ext cx="22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7"/>
              <p:cNvSpPr>
                <a:spLocks/>
              </p:cNvSpPr>
              <p:nvPr/>
            </p:nvSpPr>
            <p:spPr bwMode="auto">
              <a:xfrm>
                <a:off x="3404" y="1321"/>
                <a:ext cx="38" cy="56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40"/>
                  </a:cxn>
                  <a:cxn ang="0">
                    <a:pos x="8" y="44"/>
                  </a:cxn>
                  <a:cxn ang="0">
                    <a:pos x="12" y="48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30" y="42"/>
                  </a:cxn>
                  <a:cxn ang="0">
                    <a:pos x="30" y="36"/>
                  </a:cxn>
                  <a:cxn ang="0">
                    <a:pos x="30" y="32"/>
                  </a:cxn>
                  <a:cxn ang="0">
                    <a:pos x="28" y="28"/>
                  </a:cxn>
                  <a:cxn ang="0">
                    <a:pos x="24" y="26"/>
                  </a:cxn>
                  <a:cxn ang="0">
                    <a:pos x="18" y="24"/>
                  </a:cxn>
                  <a:cxn ang="0">
                    <a:pos x="14" y="24"/>
                  </a:cxn>
                  <a:cxn ang="0">
                    <a:pos x="12" y="26"/>
                  </a:cxn>
                  <a:cxn ang="0">
                    <a:pos x="10" y="28"/>
                  </a:cxn>
                  <a:cxn ang="0">
                    <a:pos x="8" y="30"/>
                  </a:cxn>
                  <a:cxn ang="0">
                    <a:pos x="0" y="28"/>
                  </a:cxn>
                  <a:cxn ang="0">
                    <a:pos x="6" y="0"/>
                  </a:cxn>
                  <a:cxn ang="0">
                    <a:pos x="34" y="0"/>
                  </a:cxn>
                  <a:cxn ang="0">
                    <a:pos x="34" y="6"/>
                  </a:cxn>
                  <a:cxn ang="0">
                    <a:pos x="12" y="6"/>
                  </a:cxn>
                  <a:cxn ang="0">
                    <a:pos x="10" y="22"/>
                  </a:cxn>
                  <a:cxn ang="0">
                    <a:pos x="16" y="18"/>
                  </a:cxn>
                  <a:cxn ang="0">
                    <a:pos x="20" y="18"/>
                  </a:cxn>
                  <a:cxn ang="0">
                    <a:pos x="28" y="18"/>
                  </a:cxn>
                  <a:cxn ang="0">
                    <a:pos x="32" y="22"/>
                  </a:cxn>
                  <a:cxn ang="0">
                    <a:pos x="36" y="28"/>
                  </a:cxn>
                  <a:cxn ang="0">
                    <a:pos x="38" y="36"/>
                  </a:cxn>
                  <a:cxn ang="0">
                    <a:pos x="36" y="44"/>
                  </a:cxn>
                  <a:cxn ang="0">
                    <a:pos x="34" y="50"/>
                  </a:cxn>
                  <a:cxn ang="0">
                    <a:pos x="28" y="54"/>
                  </a:cxn>
                  <a:cxn ang="0">
                    <a:pos x="24" y="56"/>
                  </a:cxn>
                  <a:cxn ang="0">
                    <a:pos x="18" y="56"/>
                  </a:cxn>
                  <a:cxn ang="0">
                    <a:pos x="12" y="56"/>
                  </a:cxn>
                  <a:cxn ang="0">
                    <a:pos x="6" y="52"/>
                  </a:cxn>
                  <a:cxn ang="0">
                    <a:pos x="2" y="48"/>
                  </a:cxn>
                  <a:cxn ang="0">
                    <a:pos x="0" y="40"/>
                  </a:cxn>
                </a:cxnLst>
                <a:rect l="0" t="0" r="r" b="b"/>
                <a:pathLst>
                  <a:path w="38" h="56">
                    <a:moveTo>
                      <a:pt x="0" y="40"/>
                    </a:moveTo>
                    <a:lnTo>
                      <a:pt x="8" y="40"/>
                    </a:lnTo>
                    <a:lnTo>
                      <a:pt x="8" y="44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28" y="28"/>
                    </a:lnTo>
                    <a:lnTo>
                      <a:pt x="24" y="26"/>
                    </a:lnTo>
                    <a:lnTo>
                      <a:pt x="18" y="24"/>
                    </a:lnTo>
                    <a:lnTo>
                      <a:pt x="14" y="24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0" y="28"/>
                    </a:lnTo>
                    <a:lnTo>
                      <a:pt x="6" y="0"/>
                    </a:lnTo>
                    <a:lnTo>
                      <a:pt x="34" y="0"/>
                    </a:lnTo>
                    <a:lnTo>
                      <a:pt x="34" y="6"/>
                    </a:lnTo>
                    <a:lnTo>
                      <a:pt x="12" y="6"/>
                    </a:lnTo>
                    <a:lnTo>
                      <a:pt x="10" y="22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8" y="18"/>
                    </a:lnTo>
                    <a:lnTo>
                      <a:pt x="32" y="22"/>
                    </a:lnTo>
                    <a:lnTo>
                      <a:pt x="36" y="28"/>
                    </a:lnTo>
                    <a:lnTo>
                      <a:pt x="38" y="36"/>
                    </a:lnTo>
                    <a:lnTo>
                      <a:pt x="36" y="44"/>
                    </a:lnTo>
                    <a:lnTo>
                      <a:pt x="34" y="50"/>
                    </a:lnTo>
                    <a:lnTo>
                      <a:pt x="28" y="54"/>
                    </a:lnTo>
                    <a:lnTo>
                      <a:pt x="24" y="56"/>
                    </a:lnTo>
                    <a:lnTo>
                      <a:pt x="18" y="56"/>
                    </a:lnTo>
                    <a:lnTo>
                      <a:pt x="12" y="56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2" name="Freeform 18"/>
              <p:cNvSpPr>
                <a:spLocks noEditPoints="1"/>
              </p:cNvSpPr>
              <p:nvPr/>
            </p:nvSpPr>
            <p:spPr bwMode="auto">
              <a:xfrm>
                <a:off x="3448" y="1319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3" name="Line 19"/>
              <p:cNvSpPr>
                <a:spLocks noChangeShapeType="1"/>
              </p:cNvSpPr>
              <p:nvPr/>
            </p:nvSpPr>
            <p:spPr bwMode="auto">
              <a:xfrm>
                <a:off x="3516" y="1099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4" name="Rectangle 20"/>
              <p:cNvSpPr>
                <a:spLocks noChangeArrowheads="1"/>
              </p:cNvSpPr>
              <p:nvPr/>
            </p:nvSpPr>
            <p:spPr bwMode="auto">
              <a:xfrm>
                <a:off x="3376" y="1101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5" name="Freeform 21"/>
              <p:cNvSpPr>
                <a:spLocks noEditPoints="1"/>
              </p:cNvSpPr>
              <p:nvPr/>
            </p:nvSpPr>
            <p:spPr bwMode="auto">
              <a:xfrm>
                <a:off x="3402" y="1069"/>
                <a:ext cx="40" cy="58"/>
              </a:xfrm>
              <a:custGeom>
                <a:avLst/>
                <a:gdLst/>
                <a:ahLst/>
                <a:cxnLst>
                  <a:cxn ang="0">
                    <a:pos x="26" y="58"/>
                  </a:cxn>
                  <a:cxn ang="0">
                    <a:pos x="26" y="44"/>
                  </a:cxn>
                  <a:cxn ang="0">
                    <a:pos x="0" y="44"/>
                  </a:cxn>
                  <a:cxn ang="0">
                    <a:pos x="0" y="36"/>
                  </a:cxn>
                  <a:cxn ang="0">
                    <a:pos x="28" y="0"/>
                  </a:cxn>
                  <a:cxn ang="0">
                    <a:pos x="32" y="0"/>
                  </a:cxn>
                  <a:cxn ang="0">
                    <a:pos x="32" y="36"/>
                  </a:cxn>
                  <a:cxn ang="0">
                    <a:pos x="40" y="36"/>
                  </a:cxn>
                  <a:cxn ang="0">
                    <a:pos x="40" y="44"/>
                  </a:cxn>
                  <a:cxn ang="0">
                    <a:pos x="32" y="44"/>
                  </a:cxn>
                  <a:cxn ang="0">
                    <a:pos x="32" y="58"/>
                  </a:cxn>
                  <a:cxn ang="0">
                    <a:pos x="26" y="58"/>
                  </a:cxn>
                  <a:cxn ang="0">
                    <a:pos x="26" y="36"/>
                  </a:cxn>
                  <a:cxn ang="0">
                    <a:pos x="26" y="14"/>
                  </a:cxn>
                  <a:cxn ang="0">
                    <a:pos x="8" y="36"/>
                  </a:cxn>
                  <a:cxn ang="0">
                    <a:pos x="26" y="36"/>
                  </a:cxn>
                </a:cxnLst>
                <a:rect l="0" t="0" r="r" b="b"/>
                <a:pathLst>
                  <a:path w="40" h="58">
                    <a:moveTo>
                      <a:pt x="26" y="58"/>
                    </a:moveTo>
                    <a:lnTo>
                      <a:pt x="26" y="44"/>
                    </a:lnTo>
                    <a:lnTo>
                      <a:pt x="0" y="44"/>
                    </a:lnTo>
                    <a:lnTo>
                      <a:pt x="0" y="36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40" y="36"/>
                    </a:lnTo>
                    <a:lnTo>
                      <a:pt x="40" y="44"/>
                    </a:lnTo>
                    <a:lnTo>
                      <a:pt x="32" y="44"/>
                    </a:lnTo>
                    <a:lnTo>
                      <a:pt x="32" y="58"/>
                    </a:lnTo>
                    <a:lnTo>
                      <a:pt x="26" y="58"/>
                    </a:lnTo>
                    <a:close/>
                    <a:moveTo>
                      <a:pt x="26" y="36"/>
                    </a:moveTo>
                    <a:lnTo>
                      <a:pt x="26" y="14"/>
                    </a:lnTo>
                    <a:lnTo>
                      <a:pt x="8" y="36"/>
                    </a:lnTo>
                    <a:lnTo>
                      <a:pt x="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6" name="Freeform 22"/>
              <p:cNvSpPr>
                <a:spLocks noEditPoints="1"/>
              </p:cNvSpPr>
              <p:nvPr/>
            </p:nvSpPr>
            <p:spPr bwMode="auto">
              <a:xfrm>
                <a:off x="3448" y="1069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4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4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7" name="Line 23"/>
              <p:cNvSpPr>
                <a:spLocks noChangeShapeType="1"/>
              </p:cNvSpPr>
              <p:nvPr/>
            </p:nvSpPr>
            <p:spPr bwMode="auto">
              <a:xfrm>
                <a:off x="3516" y="847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8" name="Rectangle 24"/>
              <p:cNvSpPr>
                <a:spLocks noChangeArrowheads="1"/>
              </p:cNvSpPr>
              <p:nvPr/>
            </p:nvSpPr>
            <p:spPr bwMode="auto">
              <a:xfrm>
                <a:off x="3376" y="849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9" name="Freeform 25"/>
              <p:cNvSpPr>
                <a:spLocks/>
              </p:cNvSpPr>
              <p:nvPr/>
            </p:nvSpPr>
            <p:spPr bwMode="auto">
              <a:xfrm>
                <a:off x="3404" y="817"/>
                <a:ext cx="38" cy="5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10" y="46"/>
                  </a:cxn>
                  <a:cxn ang="0">
                    <a:pos x="12" y="48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8"/>
                  </a:cxn>
                  <a:cxn ang="0">
                    <a:pos x="30" y="44"/>
                  </a:cxn>
                  <a:cxn ang="0">
                    <a:pos x="30" y="40"/>
                  </a:cxn>
                  <a:cxn ang="0">
                    <a:pos x="30" y="36"/>
                  </a:cxn>
                  <a:cxn ang="0">
                    <a:pos x="26" y="32"/>
                  </a:cxn>
                  <a:cxn ang="0">
                    <a:pos x="24" y="30"/>
                  </a:cxn>
                  <a:cxn ang="0">
                    <a:pos x="20" y="28"/>
                  </a:cxn>
                  <a:cxn ang="0">
                    <a:pos x="16" y="28"/>
                  </a:cxn>
                  <a:cxn ang="0">
                    <a:pos x="14" y="30"/>
                  </a:cxn>
                  <a:cxn ang="0">
                    <a:pos x="14" y="22"/>
                  </a:cxn>
                  <a:cxn ang="0">
                    <a:pos x="16" y="22"/>
                  </a:cxn>
                  <a:cxn ang="0">
                    <a:pos x="16" y="22"/>
                  </a:cxn>
                  <a:cxn ang="0">
                    <a:pos x="20" y="22"/>
                  </a:cxn>
                  <a:cxn ang="0">
                    <a:pos x="24" y="20"/>
                  </a:cxn>
                  <a:cxn ang="0">
                    <a:pos x="26" y="18"/>
                  </a:cxn>
                  <a:cxn ang="0">
                    <a:pos x="26" y="14"/>
                  </a:cxn>
                  <a:cxn ang="0">
                    <a:pos x="26" y="12"/>
                  </a:cxn>
                  <a:cxn ang="0">
                    <a:pos x="24" y="8"/>
                  </a:cxn>
                  <a:cxn ang="0">
                    <a:pos x="22" y="6"/>
                  </a:cxn>
                  <a:cxn ang="0">
                    <a:pos x="18" y="6"/>
                  </a:cxn>
                  <a:cxn ang="0">
                    <a:pos x="14" y="6"/>
                  </a:cxn>
                  <a:cxn ang="0">
                    <a:pos x="12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0" y="14"/>
                  </a:cxn>
                  <a:cxn ang="0">
                    <a:pos x="2" y="8"/>
                  </a:cxn>
                  <a:cxn ang="0">
                    <a:pos x="6" y="4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6"/>
                  </a:cxn>
                  <a:cxn ang="0">
                    <a:pos x="34" y="10"/>
                  </a:cxn>
                  <a:cxn ang="0">
                    <a:pos x="34" y="14"/>
                  </a:cxn>
                  <a:cxn ang="0">
                    <a:pos x="34" y="18"/>
                  </a:cxn>
                  <a:cxn ang="0">
                    <a:pos x="32" y="20"/>
                  </a:cxn>
                  <a:cxn ang="0">
                    <a:pos x="30" y="24"/>
                  </a:cxn>
                  <a:cxn ang="0">
                    <a:pos x="26" y="26"/>
                  </a:cxn>
                  <a:cxn ang="0">
                    <a:pos x="30" y="28"/>
                  </a:cxn>
                  <a:cxn ang="0">
                    <a:pos x="34" y="30"/>
                  </a:cxn>
                  <a:cxn ang="0">
                    <a:pos x="36" y="34"/>
                  </a:cxn>
                  <a:cxn ang="0">
                    <a:pos x="38" y="40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2"/>
                  </a:cxn>
                </a:cxnLst>
                <a:rect l="0" t="0" r="r" b="b"/>
                <a:pathLst>
                  <a:path w="38" h="58">
                    <a:moveTo>
                      <a:pt x="0" y="42"/>
                    </a:moveTo>
                    <a:lnTo>
                      <a:pt x="8" y="42"/>
                    </a:lnTo>
                    <a:lnTo>
                      <a:pt x="10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6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4" y="30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18" y="6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6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4" y="18"/>
                    </a:lnTo>
                    <a:lnTo>
                      <a:pt x="32" y="20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30" y="28"/>
                    </a:lnTo>
                    <a:lnTo>
                      <a:pt x="34" y="30"/>
                    </a:lnTo>
                    <a:lnTo>
                      <a:pt x="36" y="34"/>
                    </a:lnTo>
                    <a:lnTo>
                      <a:pt x="38" y="40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0" name="Freeform 26"/>
              <p:cNvSpPr>
                <a:spLocks noEditPoints="1"/>
              </p:cNvSpPr>
              <p:nvPr/>
            </p:nvSpPr>
            <p:spPr bwMode="auto">
              <a:xfrm>
                <a:off x="3448" y="817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4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4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1" name="Line 27"/>
              <p:cNvSpPr>
                <a:spLocks noChangeShapeType="1"/>
              </p:cNvSpPr>
              <p:nvPr/>
            </p:nvSpPr>
            <p:spPr bwMode="auto">
              <a:xfrm>
                <a:off x="3516" y="595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2" name="Rectangle 28"/>
              <p:cNvSpPr>
                <a:spLocks noChangeArrowheads="1"/>
              </p:cNvSpPr>
              <p:nvPr/>
            </p:nvSpPr>
            <p:spPr bwMode="auto">
              <a:xfrm>
                <a:off x="3376" y="597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3" name="Freeform 29"/>
              <p:cNvSpPr>
                <a:spLocks/>
              </p:cNvSpPr>
              <p:nvPr/>
            </p:nvSpPr>
            <p:spPr bwMode="auto">
              <a:xfrm>
                <a:off x="3404" y="565"/>
                <a:ext cx="36" cy="58"/>
              </a:xfrm>
              <a:custGeom>
                <a:avLst/>
                <a:gdLst/>
                <a:ahLst/>
                <a:cxnLst>
                  <a:cxn ang="0">
                    <a:pos x="36" y="50"/>
                  </a:cxn>
                  <a:cxn ang="0">
                    <a:pos x="36" y="58"/>
                  </a:cxn>
                  <a:cxn ang="0">
                    <a:pos x="0" y="58"/>
                  </a:cxn>
                  <a:cxn ang="0">
                    <a:pos x="0" y="54"/>
                  </a:cxn>
                  <a:cxn ang="0">
                    <a:pos x="0" y="52"/>
                  </a:cxn>
                  <a:cxn ang="0">
                    <a:pos x="2" y="48"/>
                  </a:cxn>
                  <a:cxn ang="0">
                    <a:pos x="4" y="44"/>
                  </a:cxn>
                  <a:cxn ang="0">
                    <a:pos x="8" y="40"/>
                  </a:cxn>
                  <a:cxn ang="0">
                    <a:pos x="14" y="36"/>
                  </a:cxn>
                  <a:cxn ang="0">
                    <a:pos x="18" y="30"/>
                  </a:cxn>
                  <a:cxn ang="0">
                    <a:pos x="22" y="26"/>
                  </a:cxn>
                  <a:cxn ang="0">
                    <a:pos x="26" y="24"/>
                  </a:cxn>
                  <a:cxn ang="0">
                    <a:pos x="28" y="20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6" y="8"/>
                  </a:cxn>
                  <a:cxn ang="0">
                    <a:pos x="22" y="6"/>
                  </a:cxn>
                  <a:cxn ang="0">
                    <a:pos x="18" y="6"/>
                  </a:cxn>
                  <a:cxn ang="0">
                    <a:pos x="14" y="6"/>
                  </a:cxn>
                  <a:cxn ang="0">
                    <a:pos x="10" y="8"/>
                  </a:cxn>
                  <a:cxn ang="0">
                    <a:pos x="8" y="12"/>
                  </a:cxn>
                  <a:cxn ang="0">
                    <a:pos x="8" y="16"/>
                  </a:cxn>
                  <a:cxn ang="0">
                    <a:pos x="0" y="16"/>
                  </a:cxn>
                  <a:cxn ang="0">
                    <a:pos x="2" y="8"/>
                  </a:cxn>
                  <a:cxn ang="0">
                    <a:pos x="6" y="4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2" y="4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6" y="18"/>
                  </a:cxn>
                  <a:cxn ang="0">
                    <a:pos x="34" y="22"/>
                  </a:cxn>
                  <a:cxn ang="0">
                    <a:pos x="32" y="26"/>
                  </a:cxn>
                  <a:cxn ang="0">
                    <a:pos x="30" y="30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4" y="44"/>
                  </a:cxn>
                  <a:cxn ang="0">
                    <a:pos x="12" y="46"/>
                  </a:cxn>
                  <a:cxn ang="0">
                    <a:pos x="10" y="48"/>
                  </a:cxn>
                  <a:cxn ang="0">
                    <a:pos x="8" y="50"/>
                  </a:cxn>
                  <a:cxn ang="0">
                    <a:pos x="36" y="50"/>
                  </a:cxn>
                </a:cxnLst>
                <a:rect l="0" t="0" r="r" b="b"/>
                <a:pathLst>
                  <a:path w="36" h="58">
                    <a:moveTo>
                      <a:pt x="36" y="50"/>
                    </a:moveTo>
                    <a:lnTo>
                      <a:pt x="36" y="58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2" y="48"/>
                    </a:lnTo>
                    <a:lnTo>
                      <a:pt x="4" y="44"/>
                    </a:lnTo>
                    <a:lnTo>
                      <a:pt x="8" y="40"/>
                    </a:lnTo>
                    <a:lnTo>
                      <a:pt x="14" y="36"/>
                    </a:lnTo>
                    <a:lnTo>
                      <a:pt x="18" y="30"/>
                    </a:lnTo>
                    <a:lnTo>
                      <a:pt x="22" y="26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2" y="6"/>
                    </a:lnTo>
                    <a:lnTo>
                      <a:pt x="18" y="6"/>
                    </a:lnTo>
                    <a:lnTo>
                      <a:pt x="14" y="6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2" y="4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6" y="18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30" y="30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0" y="48"/>
                    </a:lnTo>
                    <a:lnTo>
                      <a:pt x="8" y="50"/>
                    </a:lnTo>
                    <a:lnTo>
                      <a:pt x="3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4" name="Freeform 30"/>
              <p:cNvSpPr>
                <a:spLocks noEditPoints="1"/>
              </p:cNvSpPr>
              <p:nvPr/>
            </p:nvSpPr>
            <p:spPr bwMode="auto">
              <a:xfrm>
                <a:off x="3448" y="565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4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4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5" name="Line 31"/>
              <p:cNvSpPr>
                <a:spLocks noChangeShapeType="1"/>
              </p:cNvSpPr>
              <p:nvPr/>
            </p:nvSpPr>
            <p:spPr bwMode="auto">
              <a:xfrm>
                <a:off x="3516" y="343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6" name="Rectangle 32"/>
              <p:cNvSpPr>
                <a:spLocks noChangeArrowheads="1"/>
              </p:cNvSpPr>
              <p:nvPr/>
            </p:nvSpPr>
            <p:spPr bwMode="auto">
              <a:xfrm>
                <a:off x="3376" y="347"/>
                <a:ext cx="22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7" name="Freeform 33"/>
              <p:cNvSpPr>
                <a:spLocks/>
              </p:cNvSpPr>
              <p:nvPr/>
            </p:nvSpPr>
            <p:spPr bwMode="auto">
              <a:xfrm>
                <a:off x="3410" y="313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2" y="58"/>
                  </a:cxn>
                  <a:cxn ang="0">
                    <a:pos x="12" y="14"/>
                  </a:cxn>
                  <a:cxn ang="0">
                    <a:pos x="10" y="16"/>
                  </a:cxn>
                  <a:cxn ang="0">
                    <a:pos x="6" y="18"/>
                  </a:cxn>
                  <a:cxn ang="0">
                    <a:pos x="2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2" y="58"/>
                    </a:lnTo>
                    <a:lnTo>
                      <a:pt x="12" y="14"/>
                    </a:lnTo>
                    <a:lnTo>
                      <a:pt x="10" y="16"/>
                    </a:lnTo>
                    <a:lnTo>
                      <a:pt x="6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Freeform 34"/>
              <p:cNvSpPr>
                <a:spLocks noEditPoints="1"/>
              </p:cNvSpPr>
              <p:nvPr/>
            </p:nvSpPr>
            <p:spPr bwMode="auto">
              <a:xfrm>
                <a:off x="3448" y="313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9" name="Freeform 35"/>
              <p:cNvSpPr>
                <a:spLocks/>
              </p:cNvSpPr>
              <p:nvPr/>
            </p:nvSpPr>
            <p:spPr bwMode="auto">
              <a:xfrm>
                <a:off x="3216" y="1047"/>
                <a:ext cx="80" cy="76"/>
              </a:xfrm>
              <a:custGeom>
                <a:avLst/>
                <a:gdLst/>
                <a:ahLst/>
                <a:cxnLst>
                  <a:cxn ang="0">
                    <a:pos x="80" y="42"/>
                  </a:cxn>
                  <a:cxn ang="0">
                    <a:pos x="80" y="60"/>
                  </a:cxn>
                  <a:cxn ang="0">
                    <a:pos x="0" y="76"/>
                  </a:cxn>
                  <a:cxn ang="0">
                    <a:pos x="0" y="60"/>
                  </a:cxn>
                  <a:cxn ang="0">
                    <a:pos x="62" y="48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80" y="42"/>
                  </a:cxn>
                </a:cxnLst>
                <a:rect l="0" t="0" r="r" b="b"/>
                <a:pathLst>
                  <a:path w="80" h="76">
                    <a:moveTo>
                      <a:pt x="80" y="42"/>
                    </a:moveTo>
                    <a:lnTo>
                      <a:pt x="80" y="60"/>
                    </a:lnTo>
                    <a:lnTo>
                      <a:pt x="0" y="76"/>
                    </a:lnTo>
                    <a:lnTo>
                      <a:pt x="0" y="60"/>
                    </a:lnTo>
                    <a:lnTo>
                      <a:pt x="62" y="4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0" y="42"/>
                    </a:lnTo>
                    <a:close/>
                  </a:path>
                </a:pathLst>
              </a:custGeom>
              <a:solidFill>
                <a:srgbClr val="4040FE"/>
              </a:solidFill>
              <a:ln w="0">
                <a:solidFill>
                  <a:srgbClr val="4040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Line 36"/>
              <p:cNvSpPr>
                <a:spLocks noChangeShapeType="1"/>
              </p:cNvSpPr>
              <p:nvPr/>
            </p:nvSpPr>
            <p:spPr bwMode="auto">
              <a:xfrm>
                <a:off x="3572" y="1873"/>
                <a:ext cx="199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Line 37"/>
              <p:cNvSpPr>
                <a:spLocks noChangeShapeType="1"/>
              </p:cNvSpPr>
              <p:nvPr/>
            </p:nvSpPr>
            <p:spPr bwMode="auto">
              <a:xfrm flipV="1">
                <a:off x="5486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Freeform 38"/>
              <p:cNvSpPr>
                <a:spLocks/>
              </p:cNvSpPr>
              <p:nvPr/>
            </p:nvSpPr>
            <p:spPr bwMode="auto">
              <a:xfrm>
                <a:off x="5440" y="1979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2" y="58"/>
                  </a:cxn>
                  <a:cxn ang="0">
                    <a:pos x="12" y="14"/>
                  </a:cxn>
                  <a:cxn ang="0">
                    <a:pos x="10" y="16"/>
                  </a:cxn>
                  <a:cxn ang="0">
                    <a:pos x="6" y="18"/>
                  </a:cxn>
                  <a:cxn ang="0">
                    <a:pos x="2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10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2" y="58"/>
                    </a:lnTo>
                    <a:lnTo>
                      <a:pt x="12" y="14"/>
                    </a:lnTo>
                    <a:lnTo>
                      <a:pt x="10" y="16"/>
                    </a:lnTo>
                    <a:lnTo>
                      <a:pt x="6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3" name="Rectangle 39"/>
              <p:cNvSpPr>
                <a:spLocks noChangeArrowheads="1"/>
              </p:cNvSpPr>
              <p:nvPr/>
            </p:nvSpPr>
            <p:spPr bwMode="auto">
              <a:xfrm>
                <a:off x="5482" y="202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4" name="Freeform 40"/>
              <p:cNvSpPr>
                <a:spLocks/>
              </p:cNvSpPr>
              <p:nvPr/>
            </p:nvSpPr>
            <p:spPr bwMode="auto">
              <a:xfrm>
                <a:off x="5500" y="1979"/>
                <a:ext cx="36" cy="58"/>
              </a:xfrm>
              <a:custGeom>
                <a:avLst/>
                <a:gdLst/>
                <a:ahLst/>
                <a:cxnLst>
                  <a:cxn ang="0">
                    <a:pos x="36" y="50"/>
                  </a:cxn>
                  <a:cxn ang="0">
                    <a:pos x="36" y="58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0" y="52"/>
                  </a:cxn>
                  <a:cxn ang="0">
                    <a:pos x="2" y="48"/>
                  </a:cxn>
                  <a:cxn ang="0">
                    <a:pos x="4" y="44"/>
                  </a:cxn>
                  <a:cxn ang="0">
                    <a:pos x="8" y="40"/>
                  </a:cxn>
                  <a:cxn ang="0">
                    <a:pos x="14" y="36"/>
                  </a:cxn>
                  <a:cxn ang="0">
                    <a:pos x="18" y="32"/>
                  </a:cxn>
                  <a:cxn ang="0">
                    <a:pos x="22" y="28"/>
                  </a:cxn>
                  <a:cxn ang="0">
                    <a:pos x="26" y="24"/>
                  </a:cxn>
                  <a:cxn ang="0">
                    <a:pos x="28" y="20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8" y="18"/>
                  </a:cxn>
                  <a:cxn ang="0">
                    <a:pos x="0" y="16"/>
                  </a:cxn>
                  <a:cxn ang="0">
                    <a:pos x="2" y="10"/>
                  </a:cxn>
                  <a:cxn ang="0">
                    <a:pos x="6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6" y="2"/>
                  </a:cxn>
                  <a:cxn ang="0">
                    <a:pos x="32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6" y="20"/>
                  </a:cxn>
                  <a:cxn ang="0">
                    <a:pos x="34" y="24"/>
                  </a:cxn>
                  <a:cxn ang="0">
                    <a:pos x="34" y="26"/>
                  </a:cxn>
                  <a:cxn ang="0">
                    <a:pos x="30" y="30"/>
                  </a:cxn>
                  <a:cxn ang="0">
                    <a:pos x="26" y="34"/>
                  </a:cxn>
                  <a:cxn ang="0">
                    <a:pos x="20" y="40"/>
                  </a:cxn>
                  <a:cxn ang="0">
                    <a:pos x="16" y="44"/>
                  </a:cxn>
                  <a:cxn ang="0">
                    <a:pos x="12" y="46"/>
                  </a:cxn>
                  <a:cxn ang="0">
                    <a:pos x="10" y="48"/>
                  </a:cxn>
                  <a:cxn ang="0">
                    <a:pos x="10" y="50"/>
                  </a:cxn>
                  <a:cxn ang="0">
                    <a:pos x="36" y="50"/>
                  </a:cxn>
                </a:cxnLst>
                <a:rect l="0" t="0" r="r" b="b"/>
                <a:pathLst>
                  <a:path w="36" h="58">
                    <a:moveTo>
                      <a:pt x="36" y="50"/>
                    </a:moveTo>
                    <a:lnTo>
                      <a:pt x="36" y="58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2" y="48"/>
                    </a:lnTo>
                    <a:lnTo>
                      <a:pt x="4" y="44"/>
                    </a:lnTo>
                    <a:lnTo>
                      <a:pt x="8" y="40"/>
                    </a:lnTo>
                    <a:lnTo>
                      <a:pt x="14" y="36"/>
                    </a:lnTo>
                    <a:lnTo>
                      <a:pt x="18" y="32"/>
                    </a:lnTo>
                    <a:lnTo>
                      <a:pt x="22" y="28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8" y="18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6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6" y="2"/>
                    </a:lnTo>
                    <a:lnTo>
                      <a:pt x="32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6" y="20"/>
                    </a:lnTo>
                    <a:lnTo>
                      <a:pt x="34" y="24"/>
                    </a:lnTo>
                    <a:lnTo>
                      <a:pt x="34" y="26"/>
                    </a:lnTo>
                    <a:lnTo>
                      <a:pt x="30" y="30"/>
                    </a:lnTo>
                    <a:lnTo>
                      <a:pt x="26" y="34"/>
                    </a:lnTo>
                    <a:lnTo>
                      <a:pt x="20" y="40"/>
                    </a:lnTo>
                    <a:lnTo>
                      <a:pt x="16" y="44"/>
                    </a:lnTo>
                    <a:lnTo>
                      <a:pt x="12" y="46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3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5" name="Line 41"/>
              <p:cNvSpPr>
                <a:spLocks noChangeShapeType="1"/>
              </p:cNvSpPr>
              <p:nvPr/>
            </p:nvSpPr>
            <p:spPr bwMode="auto">
              <a:xfrm flipV="1">
                <a:off x="5156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Freeform 42"/>
              <p:cNvSpPr>
                <a:spLocks/>
              </p:cNvSpPr>
              <p:nvPr/>
            </p:nvSpPr>
            <p:spPr bwMode="auto">
              <a:xfrm>
                <a:off x="5110" y="1979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4" y="58"/>
                  </a:cxn>
                  <a:cxn ang="0">
                    <a:pos x="14" y="14"/>
                  </a:cxn>
                  <a:cxn ang="0">
                    <a:pos x="10" y="16"/>
                  </a:cxn>
                  <a:cxn ang="0">
                    <a:pos x="8" y="18"/>
                  </a:cxn>
                  <a:cxn ang="0">
                    <a:pos x="4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6" y="12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4" y="58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6" y="1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Rectangle 43"/>
              <p:cNvSpPr>
                <a:spLocks noChangeArrowheads="1"/>
              </p:cNvSpPr>
              <p:nvPr/>
            </p:nvSpPr>
            <p:spPr bwMode="auto">
              <a:xfrm>
                <a:off x="5154" y="2029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Freeform 44"/>
              <p:cNvSpPr>
                <a:spLocks noEditPoints="1"/>
              </p:cNvSpPr>
              <p:nvPr/>
            </p:nvSpPr>
            <p:spPr bwMode="auto">
              <a:xfrm>
                <a:off x="5172" y="1979"/>
                <a:ext cx="36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6" y="22"/>
                  </a:cxn>
                  <a:cxn ang="0">
                    <a:pos x="36" y="30"/>
                  </a:cxn>
                  <a:cxn ang="0">
                    <a:pos x="36" y="38"/>
                  </a:cxn>
                  <a:cxn ang="0">
                    <a:pos x="34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6" y="30"/>
                  </a:cxn>
                  <a:cxn ang="0">
                    <a:pos x="8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28" y="38"/>
                  </a:cxn>
                  <a:cxn ang="0">
                    <a:pos x="30" y="30"/>
                  </a:cxn>
                  <a:cxn ang="0">
                    <a:pos x="28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2"/>
                  </a:cxn>
                  <a:cxn ang="0">
                    <a:pos x="6" y="30"/>
                  </a:cxn>
                </a:cxnLst>
                <a:rect l="0" t="0" r="r" b="b"/>
                <a:pathLst>
                  <a:path w="36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6" y="22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4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8" y="38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30" y="30"/>
                    </a:lnTo>
                    <a:lnTo>
                      <a:pt x="28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9" name="Line 45"/>
              <p:cNvSpPr>
                <a:spLocks noChangeShapeType="1"/>
              </p:cNvSpPr>
              <p:nvPr/>
            </p:nvSpPr>
            <p:spPr bwMode="auto">
              <a:xfrm flipV="1">
                <a:off x="4828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0" name="Freeform 46"/>
              <p:cNvSpPr>
                <a:spLocks noEditPoints="1"/>
              </p:cNvSpPr>
              <p:nvPr/>
            </p:nvSpPr>
            <p:spPr bwMode="auto">
              <a:xfrm>
                <a:off x="4778" y="1979"/>
                <a:ext cx="36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6" y="22"/>
                  </a:cxn>
                  <a:cxn ang="0">
                    <a:pos x="36" y="30"/>
                  </a:cxn>
                  <a:cxn ang="0">
                    <a:pos x="36" y="38"/>
                  </a:cxn>
                  <a:cxn ang="0">
                    <a:pos x="34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4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6" y="30"/>
                  </a:cxn>
                  <a:cxn ang="0">
                    <a:pos x="8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28" y="38"/>
                  </a:cxn>
                  <a:cxn ang="0">
                    <a:pos x="30" y="30"/>
                  </a:cxn>
                  <a:cxn ang="0">
                    <a:pos x="28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2"/>
                  </a:cxn>
                  <a:cxn ang="0">
                    <a:pos x="6" y="30"/>
                  </a:cxn>
                </a:cxnLst>
                <a:rect l="0" t="0" r="r" b="b"/>
                <a:pathLst>
                  <a:path w="36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6" y="22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4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4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8" y="38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30" y="30"/>
                    </a:lnTo>
                    <a:lnTo>
                      <a:pt x="28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1" name="Rectangle 47"/>
              <p:cNvSpPr>
                <a:spLocks noChangeArrowheads="1"/>
              </p:cNvSpPr>
              <p:nvPr/>
            </p:nvSpPr>
            <p:spPr bwMode="auto">
              <a:xfrm>
                <a:off x="4826" y="2029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2" name="Freeform 48"/>
              <p:cNvSpPr>
                <a:spLocks noEditPoints="1"/>
              </p:cNvSpPr>
              <p:nvPr/>
            </p:nvSpPr>
            <p:spPr bwMode="auto">
              <a:xfrm>
                <a:off x="4844" y="1979"/>
                <a:ext cx="36" cy="58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2" y="18"/>
                  </a:cxn>
                  <a:cxn ang="0">
                    <a:pos x="2" y="10"/>
                  </a:cxn>
                  <a:cxn ang="0">
                    <a:pos x="10" y="2"/>
                  </a:cxn>
                  <a:cxn ang="0">
                    <a:pos x="24" y="2"/>
                  </a:cxn>
                  <a:cxn ang="0">
                    <a:pos x="34" y="10"/>
                  </a:cxn>
                  <a:cxn ang="0">
                    <a:pos x="34" y="18"/>
                  </a:cxn>
                  <a:cxn ang="0">
                    <a:pos x="30" y="24"/>
                  </a:cxn>
                  <a:cxn ang="0">
                    <a:pos x="30" y="28"/>
                  </a:cxn>
                  <a:cxn ang="0">
                    <a:pos x="36" y="36"/>
                  </a:cxn>
                  <a:cxn ang="0">
                    <a:pos x="34" y="48"/>
                  </a:cxn>
                  <a:cxn ang="0">
                    <a:pos x="28" y="56"/>
                  </a:cxn>
                  <a:cxn ang="0">
                    <a:pos x="18" y="58"/>
                  </a:cxn>
                  <a:cxn ang="0">
                    <a:pos x="8" y="56"/>
                  </a:cxn>
                  <a:cxn ang="0">
                    <a:pos x="0" y="48"/>
                  </a:cxn>
                  <a:cxn ang="0">
                    <a:pos x="0" y="36"/>
                  </a:cxn>
                  <a:cxn ang="0">
                    <a:pos x="6" y="2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18" y="22"/>
                  </a:cxn>
                  <a:cxn ang="0">
                    <a:pos x="24" y="20"/>
                  </a:cxn>
                  <a:cxn ang="0">
                    <a:pos x="26" y="16"/>
                  </a:cxn>
                  <a:cxn ang="0">
                    <a:pos x="24" y="10"/>
                  </a:cxn>
                  <a:cxn ang="0">
                    <a:pos x="18" y="8"/>
                  </a:cxn>
                  <a:cxn ang="0">
                    <a:pos x="10" y="10"/>
                  </a:cxn>
                  <a:cxn ang="0">
                    <a:pos x="8" y="14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22" y="52"/>
                  </a:cxn>
                  <a:cxn ang="0">
                    <a:pos x="28" y="46"/>
                  </a:cxn>
                  <a:cxn ang="0">
                    <a:pos x="28" y="36"/>
                  </a:cxn>
                  <a:cxn ang="0">
                    <a:pos x="22" y="30"/>
                  </a:cxn>
                  <a:cxn ang="0">
                    <a:pos x="14" y="30"/>
                  </a:cxn>
                  <a:cxn ang="0">
                    <a:pos x="8" y="36"/>
                  </a:cxn>
                </a:cxnLst>
                <a:rect l="0" t="0" r="r" b="b"/>
                <a:pathLst>
                  <a:path w="36" h="58">
                    <a:moveTo>
                      <a:pt x="10" y="26"/>
                    </a:moveTo>
                    <a:lnTo>
                      <a:pt x="6" y="24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6" y="4"/>
                    </a:lnTo>
                    <a:lnTo>
                      <a:pt x="10" y="2"/>
                    </a:lnTo>
                    <a:lnTo>
                      <a:pt x="18" y="0"/>
                    </a:lnTo>
                    <a:lnTo>
                      <a:pt x="24" y="2"/>
                    </a:lnTo>
                    <a:lnTo>
                      <a:pt x="30" y="4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4" y="18"/>
                    </a:lnTo>
                    <a:lnTo>
                      <a:pt x="32" y="22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30" y="28"/>
                    </a:lnTo>
                    <a:lnTo>
                      <a:pt x="34" y="32"/>
                    </a:lnTo>
                    <a:lnTo>
                      <a:pt x="36" y="36"/>
                    </a:lnTo>
                    <a:lnTo>
                      <a:pt x="36" y="42"/>
                    </a:lnTo>
                    <a:lnTo>
                      <a:pt x="34" y="48"/>
                    </a:lnTo>
                    <a:lnTo>
                      <a:pt x="30" y="54"/>
                    </a:lnTo>
                    <a:lnTo>
                      <a:pt x="28" y="56"/>
                    </a:lnTo>
                    <a:lnTo>
                      <a:pt x="22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4" y="5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6" y="28"/>
                    </a:lnTo>
                    <a:lnTo>
                      <a:pt x="10" y="26"/>
                    </a:lnTo>
                    <a:close/>
                    <a:moveTo>
                      <a:pt x="8" y="14"/>
                    </a:moveTo>
                    <a:lnTo>
                      <a:pt x="10" y="18"/>
                    </a:lnTo>
                    <a:lnTo>
                      <a:pt x="10" y="20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6" y="18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8" y="14"/>
                    </a:lnTo>
                    <a:close/>
                    <a:moveTo>
                      <a:pt x="6" y="40"/>
                    </a:moveTo>
                    <a:lnTo>
                      <a:pt x="8" y="44"/>
                    </a:lnTo>
                    <a:lnTo>
                      <a:pt x="8" y="46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50"/>
                    </a:lnTo>
                    <a:lnTo>
                      <a:pt x="28" y="46"/>
                    </a:lnTo>
                    <a:lnTo>
                      <a:pt x="28" y="42"/>
                    </a:lnTo>
                    <a:lnTo>
                      <a:pt x="28" y="36"/>
                    </a:lnTo>
                    <a:lnTo>
                      <a:pt x="26" y="32"/>
                    </a:lnTo>
                    <a:lnTo>
                      <a:pt x="22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0" y="32"/>
                    </a:lnTo>
                    <a:lnTo>
                      <a:pt x="8" y="36"/>
                    </a:lnTo>
                    <a:lnTo>
                      <a:pt x="6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3" name="Line 49"/>
              <p:cNvSpPr>
                <a:spLocks noChangeShapeType="1"/>
              </p:cNvSpPr>
              <p:nvPr/>
            </p:nvSpPr>
            <p:spPr bwMode="auto">
              <a:xfrm flipV="1">
                <a:off x="4500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4" name="Freeform 50"/>
              <p:cNvSpPr>
                <a:spLocks noEditPoints="1"/>
              </p:cNvSpPr>
              <p:nvPr/>
            </p:nvSpPr>
            <p:spPr bwMode="auto">
              <a:xfrm>
                <a:off x="4448" y="1979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6" y="38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6" y="38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5" name="Rectangle 51"/>
              <p:cNvSpPr>
                <a:spLocks noChangeArrowheads="1"/>
              </p:cNvSpPr>
              <p:nvPr/>
            </p:nvSpPr>
            <p:spPr bwMode="auto">
              <a:xfrm>
                <a:off x="4496" y="202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6" name="Freeform 52"/>
              <p:cNvSpPr>
                <a:spLocks noEditPoints="1"/>
              </p:cNvSpPr>
              <p:nvPr/>
            </p:nvSpPr>
            <p:spPr bwMode="auto">
              <a:xfrm>
                <a:off x="4514" y="1979"/>
                <a:ext cx="38" cy="58"/>
              </a:xfrm>
              <a:custGeom>
                <a:avLst/>
                <a:gdLst/>
                <a:ahLst/>
                <a:cxnLst>
                  <a:cxn ang="0">
                    <a:pos x="36" y="16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0"/>
                  </a:cxn>
                  <a:cxn ang="0">
                    <a:pos x="8" y="28"/>
                  </a:cxn>
                  <a:cxn ang="0">
                    <a:pos x="10" y="24"/>
                  </a:cxn>
                  <a:cxn ang="0">
                    <a:pos x="14" y="22"/>
                  </a:cxn>
                  <a:cxn ang="0">
                    <a:pos x="16" y="20"/>
                  </a:cxn>
                  <a:cxn ang="0">
                    <a:pos x="20" y="20"/>
                  </a:cxn>
                  <a:cxn ang="0">
                    <a:pos x="28" y="22"/>
                  </a:cxn>
                  <a:cxn ang="0">
                    <a:pos x="32" y="26"/>
                  </a:cxn>
                  <a:cxn ang="0">
                    <a:pos x="36" y="32"/>
                  </a:cxn>
                  <a:cxn ang="0">
                    <a:pos x="38" y="40"/>
                  </a:cxn>
                  <a:cxn ang="0">
                    <a:pos x="38" y="44"/>
                  </a:cxn>
                  <a:cxn ang="0">
                    <a:pos x="36" y="50"/>
                  </a:cxn>
                  <a:cxn ang="0">
                    <a:pos x="32" y="54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20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" y="14"/>
                  </a:cxn>
                  <a:cxn ang="0">
                    <a:pos x="6" y="8"/>
                  </a:cxn>
                  <a:cxn ang="0">
                    <a:pos x="10" y="4"/>
                  </a:cxn>
                  <a:cxn ang="0">
                    <a:pos x="14" y="2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4"/>
                  </a:cxn>
                  <a:cxn ang="0">
                    <a:pos x="36" y="10"/>
                  </a:cxn>
                  <a:cxn ang="0">
                    <a:pos x="36" y="16"/>
                  </a:cxn>
                  <a:cxn ang="0">
                    <a:pos x="8" y="40"/>
                  </a:cxn>
                  <a:cxn ang="0">
                    <a:pos x="8" y="42"/>
                  </a:cxn>
                  <a:cxn ang="0">
                    <a:pos x="8" y="46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6" y="52"/>
                  </a:cxn>
                  <a:cxn ang="0">
                    <a:pos x="20" y="52"/>
                  </a:cxn>
                  <a:cxn ang="0">
                    <a:pos x="24" y="52"/>
                  </a:cxn>
                  <a:cxn ang="0">
                    <a:pos x="28" y="48"/>
                  </a:cxn>
                  <a:cxn ang="0">
                    <a:pos x="30" y="44"/>
                  </a:cxn>
                  <a:cxn ang="0">
                    <a:pos x="30" y="40"/>
                  </a:cxn>
                  <a:cxn ang="0">
                    <a:pos x="30" y="34"/>
                  </a:cxn>
                  <a:cxn ang="0">
                    <a:pos x="28" y="30"/>
                  </a:cxn>
                  <a:cxn ang="0">
                    <a:pos x="24" y="28"/>
                  </a:cxn>
                  <a:cxn ang="0">
                    <a:pos x="18" y="28"/>
                  </a:cxn>
                  <a:cxn ang="0">
                    <a:pos x="14" y="28"/>
                  </a:cxn>
                  <a:cxn ang="0">
                    <a:pos x="10" y="30"/>
                  </a:cxn>
                  <a:cxn ang="0">
                    <a:pos x="8" y="34"/>
                  </a:cxn>
                  <a:cxn ang="0">
                    <a:pos x="8" y="40"/>
                  </a:cxn>
                </a:cxnLst>
                <a:rect l="0" t="0" r="r" b="b"/>
                <a:pathLst>
                  <a:path w="38" h="58">
                    <a:moveTo>
                      <a:pt x="36" y="16"/>
                    </a:move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0"/>
                    </a:lnTo>
                    <a:lnTo>
                      <a:pt x="8" y="28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8" y="22"/>
                    </a:lnTo>
                    <a:lnTo>
                      <a:pt x="32" y="26"/>
                    </a:lnTo>
                    <a:lnTo>
                      <a:pt x="36" y="32"/>
                    </a:lnTo>
                    <a:lnTo>
                      <a:pt x="38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4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4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4"/>
                    </a:lnTo>
                    <a:lnTo>
                      <a:pt x="36" y="10"/>
                    </a:lnTo>
                    <a:lnTo>
                      <a:pt x="36" y="16"/>
                    </a:lnTo>
                    <a:close/>
                    <a:moveTo>
                      <a:pt x="8" y="40"/>
                    </a:moveTo>
                    <a:lnTo>
                      <a:pt x="8" y="42"/>
                    </a:lnTo>
                    <a:lnTo>
                      <a:pt x="8" y="46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6" y="52"/>
                    </a:lnTo>
                    <a:lnTo>
                      <a:pt x="20" y="52"/>
                    </a:lnTo>
                    <a:lnTo>
                      <a:pt x="24" y="52"/>
                    </a:lnTo>
                    <a:lnTo>
                      <a:pt x="28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4"/>
                    </a:lnTo>
                    <a:lnTo>
                      <a:pt x="28" y="30"/>
                    </a:lnTo>
                    <a:lnTo>
                      <a:pt x="24" y="28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0" y="30"/>
                    </a:lnTo>
                    <a:lnTo>
                      <a:pt x="8" y="34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Line 53"/>
              <p:cNvSpPr>
                <a:spLocks noChangeShapeType="1"/>
              </p:cNvSpPr>
              <p:nvPr/>
            </p:nvSpPr>
            <p:spPr bwMode="auto">
              <a:xfrm flipV="1">
                <a:off x="4172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Freeform 54"/>
              <p:cNvSpPr>
                <a:spLocks noEditPoints="1"/>
              </p:cNvSpPr>
              <p:nvPr/>
            </p:nvSpPr>
            <p:spPr bwMode="auto">
              <a:xfrm>
                <a:off x="4120" y="1979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6" y="38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6" y="38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9" name="Rectangle 55"/>
              <p:cNvSpPr>
                <a:spLocks noChangeArrowheads="1"/>
              </p:cNvSpPr>
              <p:nvPr/>
            </p:nvSpPr>
            <p:spPr bwMode="auto">
              <a:xfrm>
                <a:off x="4168" y="202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0" name="Freeform 56"/>
              <p:cNvSpPr>
                <a:spLocks noEditPoints="1"/>
              </p:cNvSpPr>
              <p:nvPr/>
            </p:nvSpPr>
            <p:spPr bwMode="auto">
              <a:xfrm>
                <a:off x="4184" y="1981"/>
                <a:ext cx="40" cy="56"/>
              </a:xfrm>
              <a:custGeom>
                <a:avLst/>
                <a:gdLst/>
                <a:ahLst/>
                <a:cxnLst>
                  <a:cxn ang="0">
                    <a:pos x="26" y="56"/>
                  </a:cxn>
                  <a:cxn ang="0">
                    <a:pos x="26" y="42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28" y="0"/>
                  </a:cxn>
                  <a:cxn ang="0">
                    <a:pos x="34" y="0"/>
                  </a:cxn>
                  <a:cxn ang="0">
                    <a:pos x="34" y="36"/>
                  </a:cxn>
                  <a:cxn ang="0">
                    <a:pos x="40" y="36"/>
                  </a:cxn>
                  <a:cxn ang="0">
                    <a:pos x="40" y="42"/>
                  </a:cxn>
                  <a:cxn ang="0">
                    <a:pos x="34" y="42"/>
                  </a:cxn>
                  <a:cxn ang="0">
                    <a:pos x="34" y="56"/>
                  </a:cxn>
                  <a:cxn ang="0">
                    <a:pos x="26" y="56"/>
                  </a:cxn>
                  <a:cxn ang="0">
                    <a:pos x="26" y="36"/>
                  </a:cxn>
                  <a:cxn ang="0">
                    <a:pos x="26" y="14"/>
                  </a:cxn>
                  <a:cxn ang="0">
                    <a:pos x="10" y="36"/>
                  </a:cxn>
                  <a:cxn ang="0">
                    <a:pos x="26" y="36"/>
                  </a:cxn>
                </a:cxnLst>
                <a:rect l="0" t="0" r="r" b="b"/>
                <a:pathLst>
                  <a:path w="40" h="56">
                    <a:moveTo>
                      <a:pt x="26" y="56"/>
                    </a:moveTo>
                    <a:lnTo>
                      <a:pt x="26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4" y="36"/>
                    </a:lnTo>
                    <a:lnTo>
                      <a:pt x="40" y="36"/>
                    </a:lnTo>
                    <a:lnTo>
                      <a:pt x="40" y="42"/>
                    </a:lnTo>
                    <a:lnTo>
                      <a:pt x="34" y="42"/>
                    </a:lnTo>
                    <a:lnTo>
                      <a:pt x="34" y="56"/>
                    </a:lnTo>
                    <a:lnTo>
                      <a:pt x="26" y="56"/>
                    </a:lnTo>
                    <a:close/>
                    <a:moveTo>
                      <a:pt x="26" y="36"/>
                    </a:moveTo>
                    <a:lnTo>
                      <a:pt x="26" y="14"/>
                    </a:lnTo>
                    <a:lnTo>
                      <a:pt x="10" y="36"/>
                    </a:lnTo>
                    <a:lnTo>
                      <a:pt x="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1" name="Line 57"/>
              <p:cNvSpPr>
                <a:spLocks noChangeShapeType="1"/>
              </p:cNvSpPr>
              <p:nvPr/>
            </p:nvSpPr>
            <p:spPr bwMode="auto">
              <a:xfrm flipV="1">
                <a:off x="3844" y="1869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Freeform 58"/>
              <p:cNvSpPr>
                <a:spLocks noEditPoints="1"/>
              </p:cNvSpPr>
              <p:nvPr/>
            </p:nvSpPr>
            <p:spPr bwMode="auto">
              <a:xfrm>
                <a:off x="3792" y="1979"/>
                <a:ext cx="36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6" y="22"/>
                  </a:cxn>
                  <a:cxn ang="0">
                    <a:pos x="36" y="30"/>
                  </a:cxn>
                  <a:cxn ang="0">
                    <a:pos x="36" y="38"/>
                  </a:cxn>
                  <a:cxn ang="0">
                    <a:pos x="34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4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6" y="30"/>
                  </a:cxn>
                  <a:cxn ang="0">
                    <a:pos x="8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28" y="38"/>
                  </a:cxn>
                  <a:cxn ang="0">
                    <a:pos x="30" y="30"/>
                  </a:cxn>
                  <a:cxn ang="0">
                    <a:pos x="28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2"/>
                  </a:cxn>
                  <a:cxn ang="0">
                    <a:pos x="6" y="30"/>
                  </a:cxn>
                </a:cxnLst>
                <a:rect l="0" t="0" r="r" b="b"/>
                <a:pathLst>
                  <a:path w="36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6" y="22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4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4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8" y="38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30" y="30"/>
                    </a:lnTo>
                    <a:lnTo>
                      <a:pt x="28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3" name="Rectangle 59"/>
              <p:cNvSpPr>
                <a:spLocks noChangeArrowheads="1"/>
              </p:cNvSpPr>
              <p:nvPr/>
            </p:nvSpPr>
            <p:spPr bwMode="auto">
              <a:xfrm>
                <a:off x="3840" y="2029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Freeform 60"/>
              <p:cNvSpPr>
                <a:spLocks/>
              </p:cNvSpPr>
              <p:nvPr/>
            </p:nvSpPr>
            <p:spPr bwMode="auto">
              <a:xfrm>
                <a:off x="3856" y="1979"/>
                <a:ext cx="38" cy="58"/>
              </a:xfrm>
              <a:custGeom>
                <a:avLst/>
                <a:gdLst/>
                <a:ahLst/>
                <a:cxnLst>
                  <a:cxn ang="0">
                    <a:pos x="38" y="50"/>
                  </a:cxn>
                  <a:cxn ang="0">
                    <a:pos x="38" y="58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2" y="52"/>
                  </a:cxn>
                  <a:cxn ang="0">
                    <a:pos x="4" y="48"/>
                  </a:cxn>
                  <a:cxn ang="0">
                    <a:pos x="6" y="44"/>
                  </a:cxn>
                  <a:cxn ang="0">
                    <a:pos x="10" y="40"/>
                  </a:cxn>
                  <a:cxn ang="0">
                    <a:pos x="14" y="36"/>
                  </a:cxn>
                  <a:cxn ang="0">
                    <a:pos x="20" y="32"/>
                  </a:cxn>
                  <a:cxn ang="0">
                    <a:pos x="24" y="28"/>
                  </a:cxn>
                  <a:cxn ang="0">
                    <a:pos x="26" y="24"/>
                  </a:cxn>
                  <a:cxn ang="0">
                    <a:pos x="28" y="20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8"/>
                  </a:cxn>
                  <a:cxn ang="0">
                    <a:pos x="12" y="10"/>
                  </a:cxn>
                  <a:cxn ang="0">
                    <a:pos x="10" y="12"/>
                  </a:cxn>
                  <a:cxn ang="0">
                    <a:pos x="8" y="18"/>
                  </a:cxn>
                  <a:cxn ang="0">
                    <a:pos x="2" y="16"/>
                  </a:cxn>
                  <a:cxn ang="0">
                    <a:pos x="4" y="10"/>
                  </a:cxn>
                  <a:cxn ang="0">
                    <a:pos x="6" y="4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6"/>
                  </a:cxn>
                  <a:cxn ang="0">
                    <a:pos x="36" y="10"/>
                  </a:cxn>
                  <a:cxn ang="0">
                    <a:pos x="38" y="16"/>
                  </a:cxn>
                  <a:cxn ang="0">
                    <a:pos x="36" y="20"/>
                  </a:cxn>
                  <a:cxn ang="0">
                    <a:pos x="36" y="24"/>
                  </a:cxn>
                  <a:cxn ang="0">
                    <a:pos x="34" y="26"/>
                  </a:cxn>
                  <a:cxn ang="0">
                    <a:pos x="32" y="30"/>
                  </a:cxn>
                  <a:cxn ang="0">
                    <a:pos x="28" y="34"/>
                  </a:cxn>
                  <a:cxn ang="0">
                    <a:pos x="22" y="40"/>
                  </a:cxn>
                  <a:cxn ang="0">
                    <a:pos x="16" y="44"/>
                  </a:cxn>
                  <a:cxn ang="0">
                    <a:pos x="14" y="46"/>
                  </a:cxn>
                  <a:cxn ang="0">
                    <a:pos x="12" y="48"/>
                  </a:cxn>
                  <a:cxn ang="0">
                    <a:pos x="10" y="50"/>
                  </a:cxn>
                  <a:cxn ang="0">
                    <a:pos x="38" y="50"/>
                  </a:cxn>
                </a:cxnLst>
                <a:rect l="0" t="0" r="r" b="b"/>
                <a:pathLst>
                  <a:path w="38" h="58">
                    <a:moveTo>
                      <a:pt x="38" y="50"/>
                    </a:moveTo>
                    <a:lnTo>
                      <a:pt x="38" y="58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2" y="52"/>
                    </a:lnTo>
                    <a:lnTo>
                      <a:pt x="4" y="48"/>
                    </a:lnTo>
                    <a:lnTo>
                      <a:pt x="6" y="44"/>
                    </a:lnTo>
                    <a:lnTo>
                      <a:pt x="10" y="40"/>
                    </a:lnTo>
                    <a:lnTo>
                      <a:pt x="14" y="36"/>
                    </a:lnTo>
                    <a:lnTo>
                      <a:pt x="20" y="32"/>
                    </a:lnTo>
                    <a:lnTo>
                      <a:pt x="24" y="28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8"/>
                    </a:lnTo>
                    <a:lnTo>
                      <a:pt x="2" y="16"/>
                    </a:lnTo>
                    <a:lnTo>
                      <a:pt x="4" y="10"/>
                    </a:lnTo>
                    <a:lnTo>
                      <a:pt x="6" y="4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6"/>
                    </a:lnTo>
                    <a:lnTo>
                      <a:pt x="36" y="10"/>
                    </a:lnTo>
                    <a:lnTo>
                      <a:pt x="38" y="16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4" y="26"/>
                    </a:lnTo>
                    <a:lnTo>
                      <a:pt x="32" y="30"/>
                    </a:lnTo>
                    <a:lnTo>
                      <a:pt x="28" y="34"/>
                    </a:lnTo>
                    <a:lnTo>
                      <a:pt x="22" y="40"/>
                    </a:lnTo>
                    <a:lnTo>
                      <a:pt x="16" y="44"/>
                    </a:lnTo>
                    <a:lnTo>
                      <a:pt x="14" y="46"/>
                    </a:lnTo>
                    <a:lnTo>
                      <a:pt x="12" y="48"/>
                    </a:lnTo>
                    <a:lnTo>
                      <a:pt x="10" y="50"/>
                    </a:lnTo>
                    <a:lnTo>
                      <a:pt x="38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Freeform 61"/>
              <p:cNvSpPr>
                <a:spLocks/>
              </p:cNvSpPr>
              <p:nvPr/>
            </p:nvSpPr>
            <p:spPr bwMode="auto">
              <a:xfrm>
                <a:off x="4520" y="2053"/>
                <a:ext cx="74" cy="82"/>
              </a:xfrm>
              <a:custGeom>
                <a:avLst/>
                <a:gdLst/>
                <a:ahLst/>
                <a:cxnLst>
                  <a:cxn ang="0">
                    <a:pos x="54" y="52"/>
                  </a:cxn>
                  <a:cxn ang="0">
                    <a:pos x="70" y="54"/>
                  </a:cxn>
                  <a:cxn ang="0">
                    <a:pos x="66" y="62"/>
                  </a:cxn>
                  <a:cxn ang="0">
                    <a:pos x="60" y="70"/>
                  </a:cxn>
                  <a:cxn ang="0">
                    <a:pos x="54" y="76"/>
                  </a:cxn>
                  <a:cxn ang="0">
                    <a:pos x="48" y="80"/>
                  </a:cxn>
                  <a:cxn ang="0">
                    <a:pos x="40" y="82"/>
                  </a:cxn>
                  <a:cxn ang="0">
                    <a:pos x="32" y="82"/>
                  </a:cxn>
                  <a:cxn ang="0">
                    <a:pos x="22" y="82"/>
                  </a:cxn>
                  <a:cxn ang="0">
                    <a:pos x="16" y="78"/>
                  </a:cxn>
                  <a:cxn ang="0">
                    <a:pos x="8" y="74"/>
                  </a:cxn>
                  <a:cxn ang="0">
                    <a:pos x="4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2" y="34"/>
                  </a:cxn>
                  <a:cxn ang="0">
                    <a:pos x="6" y="22"/>
                  </a:cxn>
                  <a:cxn ang="0">
                    <a:pos x="10" y="16"/>
                  </a:cxn>
                  <a:cxn ang="0">
                    <a:pos x="16" y="10"/>
                  </a:cxn>
                  <a:cxn ang="0">
                    <a:pos x="22" y="6"/>
                  </a:cxn>
                  <a:cxn ang="0">
                    <a:pos x="32" y="0"/>
                  </a:cxn>
                  <a:cxn ang="0">
                    <a:pos x="44" y="0"/>
                  </a:cxn>
                  <a:cxn ang="0">
                    <a:pos x="52" y="0"/>
                  </a:cxn>
                  <a:cxn ang="0">
                    <a:pos x="58" y="2"/>
                  </a:cxn>
                  <a:cxn ang="0">
                    <a:pos x="64" y="6"/>
                  </a:cxn>
                  <a:cxn ang="0">
                    <a:pos x="70" y="12"/>
                  </a:cxn>
                  <a:cxn ang="0">
                    <a:pos x="72" y="18"/>
                  </a:cxn>
                  <a:cxn ang="0">
                    <a:pos x="74" y="24"/>
                  </a:cxn>
                  <a:cxn ang="0">
                    <a:pos x="60" y="26"/>
                  </a:cxn>
                  <a:cxn ang="0">
                    <a:pos x="58" y="20"/>
                  </a:cxn>
                  <a:cxn ang="0">
                    <a:pos x="54" y="16"/>
                  </a:cxn>
                  <a:cxn ang="0">
                    <a:pos x="50" y="14"/>
                  </a:cxn>
                  <a:cxn ang="0">
                    <a:pos x="44" y="14"/>
                  </a:cxn>
                  <a:cxn ang="0">
                    <a:pos x="36" y="14"/>
                  </a:cxn>
                  <a:cxn ang="0">
                    <a:pos x="30" y="18"/>
                  </a:cxn>
                  <a:cxn ang="0">
                    <a:pos x="24" y="22"/>
                  </a:cxn>
                  <a:cxn ang="0">
                    <a:pos x="20" y="30"/>
                  </a:cxn>
                  <a:cxn ang="0">
                    <a:pos x="16" y="40"/>
                  </a:cxn>
                  <a:cxn ang="0">
                    <a:pos x="16" y="48"/>
                  </a:cxn>
                  <a:cxn ang="0">
                    <a:pos x="16" y="54"/>
                  </a:cxn>
                  <a:cxn ang="0">
                    <a:pos x="18" y="58"/>
                  </a:cxn>
                  <a:cxn ang="0">
                    <a:pos x="20" y="62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40" y="68"/>
                  </a:cxn>
                  <a:cxn ang="0">
                    <a:pos x="46" y="64"/>
                  </a:cxn>
                  <a:cxn ang="0">
                    <a:pos x="50" y="58"/>
                  </a:cxn>
                  <a:cxn ang="0">
                    <a:pos x="54" y="52"/>
                  </a:cxn>
                </a:cxnLst>
                <a:rect l="0" t="0" r="r" b="b"/>
                <a:pathLst>
                  <a:path w="74" h="82">
                    <a:moveTo>
                      <a:pt x="54" y="52"/>
                    </a:moveTo>
                    <a:lnTo>
                      <a:pt x="70" y="54"/>
                    </a:lnTo>
                    <a:lnTo>
                      <a:pt x="66" y="62"/>
                    </a:lnTo>
                    <a:lnTo>
                      <a:pt x="60" y="70"/>
                    </a:lnTo>
                    <a:lnTo>
                      <a:pt x="54" y="76"/>
                    </a:lnTo>
                    <a:lnTo>
                      <a:pt x="48" y="80"/>
                    </a:lnTo>
                    <a:lnTo>
                      <a:pt x="40" y="82"/>
                    </a:lnTo>
                    <a:lnTo>
                      <a:pt x="32" y="82"/>
                    </a:lnTo>
                    <a:lnTo>
                      <a:pt x="22" y="82"/>
                    </a:lnTo>
                    <a:lnTo>
                      <a:pt x="16" y="78"/>
                    </a:lnTo>
                    <a:lnTo>
                      <a:pt x="8" y="74"/>
                    </a:lnTo>
                    <a:lnTo>
                      <a:pt x="4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2" y="34"/>
                    </a:lnTo>
                    <a:lnTo>
                      <a:pt x="6" y="22"/>
                    </a:lnTo>
                    <a:lnTo>
                      <a:pt x="10" y="16"/>
                    </a:lnTo>
                    <a:lnTo>
                      <a:pt x="16" y="10"/>
                    </a:lnTo>
                    <a:lnTo>
                      <a:pt x="22" y="6"/>
                    </a:lnTo>
                    <a:lnTo>
                      <a:pt x="32" y="0"/>
                    </a:lnTo>
                    <a:lnTo>
                      <a:pt x="44" y="0"/>
                    </a:lnTo>
                    <a:lnTo>
                      <a:pt x="52" y="0"/>
                    </a:lnTo>
                    <a:lnTo>
                      <a:pt x="58" y="2"/>
                    </a:lnTo>
                    <a:lnTo>
                      <a:pt x="64" y="6"/>
                    </a:lnTo>
                    <a:lnTo>
                      <a:pt x="70" y="12"/>
                    </a:lnTo>
                    <a:lnTo>
                      <a:pt x="72" y="18"/>
                    </a:lnTo>
                    <a:lnTo>
                      <a:pt x="74" y="24"/>
                    </a:lnTo>
                    <a:lnTo>
                      <a:pt x="60" y="26"/>
                    </a:lnTo>
                    <a:lnTo>
                      <a:pt x="58" y="20"/>
                    </a:lnTo>
                    <a:lnTo>
                      <a:pt x="54" y="16"/>
                    </a:lnTo>
                    <a:lnTo>
                      <a:pt x="50" y="14"/>
                    </a:lnTo>
                    <a:lnTo>
                      <a:pt x="44" y="14"/>
                    </a:lnTo>
                    <a:lnTo>
                      <a:pt x="36" y="14"/>
                    </a:lnTo>
                    <a:lnTo>
                      <a:pt x="30" y="18"/>
                    </a:lnTo>
                    <a:lnTo>
                      <a:pt x="24" y="22"/>
                    </a:lnTo>
                    <a:lnTo>
                      <a:pt x="20" y="30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4"/>
                    </a:lnTo>
                    <a:lnTo>
                      <a:pt x="18" y="58"/>
                    </a:lnTo>
                    <a:lnTo>
                      <a:pt x="20" y="62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6" y="64"/>
                    </a:lnTo>
                    <a:lnTo>
                      <a:pt x="50" y="58"/>
                    </a:lnTo>
                    <a:lnTo>
                      <a:pt x="54" y="52"/>
                    </a:lnTo>
                    <a:close/>
                  </a:path>
                </a:pathLst>
              </a:custGeom>
              <a:solidFill>
                <a:srgbClr val="FE0000"/>
              </a:solidFill>
              <a:ln w="0">
                <a:solidFill>
                  <a:srgbClr val="FE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6" name="Freeform 62"/>
              <p:cNvSpPr>
                <a:spLocks noEditPoints="1"/>
              </p:cNvSpPr>
              <p:nvPr/>
            </p:nvSpPr>
            <p:spPr bwMode="auto">
              <a:xfrm>
                <a:off x="4596" y="2075"/>
                <a:ext cx="56" cy="6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6" y="4"/>
                  </a:cxn>
                  <a:cxn ang="0">
                    <a:pos x="28" y="0"/>
                  </a:cxn>
                  <a:cxn ang="0">
                    <a:pos x="42" y="0"/>
                  </a:cxn>
                  <a:cxn ang="0">
                    <a:pos x="52" y="4"/>
                  </a:cxn>
                  <a:cxn ang="0">
                    <a:pos x="56" y="16"/>
                  </a:cxn>
                  <a:cxn ang="0">
                    <a:pos x="56" y="20"/>
                  </a:cxn>
                  <a:cxn ang="0">
                    <a:pos x="54" y="28"/>
                  </a:cxn>
                  <a:cxn ang="0">
                    <a:pos x="52" y="42"/>
                  </a:cxn>
                  <a:cxn ang="0">
                    <a:pos x="50" y="50"/>
                  </a:cxn>
                  <a:cxn ang="0">
                    <a:pos x="52" y="60"/>
                  </a:cxn>
                  <a:cxn ang="0">
                    <a:pos x="36" y="56"/>
                  </a:cxn>
                  <a:cxn ang="0">
                    <a:pos x="30" y="56"/>
                  </a:cxn>
                  <a:cxn ang="0">
                    <a:pos x="22" y="60"/>
                  </a:cxn>
                  <a:cxn ang="0">
                    <a:pos x="10" y="60"/>
                  </a:cxn>
                  <a:cxn ang="0">
                    <a:pos x="2" y="50"/>
                  </a:cxn>
                  <a:cxn ang="0">
                    <a:pos x="2" y="38"/>
                  </a:cxn>
                  <a:cxn ang="0">
                    <a:pos x="6" y="30"/>
                  </a:cxn>
                  <a:cxn ang="0">
                    <a:pos x="16" y="26"/>
                  </a:cxn>
                  <a:cxn ang="0">
                    <a:pos x="32" y="24"/>
                  </a:cxn>
                  <a:cxn ang="0">
                    <a:pos x="40" y="22"/>
                  </a:cxn>
                  <a:cxn ang="0">
                    <a:pos x="42" y="16"/>
                  </a:cxn>
                  <a:cxn ang="0">
                    <a:pos x="40" y="12"/>
                  </a:cxn>
                  <a:cxn ang="0">
                    <a:pos x="34" y="12"/>
                  </a:cxn>
                  <a:cxn ang="0">
                    <a:pos x="26" y="14"/>
                  </a:cxn>
                  <a:cxn ang="0">
                    <a:pos x="22" y="18"/>
                  </a:cxn>
                  <a:cxn ang="0">
                    <a:pos x="36" y="32"/>
                  </a:cxn>
                  <a:cxn ang="0">
                    <a:pos x="28" y="34"/>
                  </a:cxn>
                  <a:cxn ang="0">
                    <a:pos x="18" y="36"/>
                  </a:cxn>
                  <a:cxn ang="0">
                    <a:pos x="16" y="42"/>
                  </a:cxn>
                  <a:cxn ang="0">
                    <a:pos x="18" y="46"/>
                  </a:cxn>
                  <a:cxn ang="0">
                    <a:pos x="24" y="48"/>
                  </a:cxn>
                  <a:cxn ang="0">
                    <a:pos x="30" y="46"/>
                  </a:cxn>
                  <a:cxn ang="0">
                    <a:pos x="34" y="42"/>
                  </a:cxn>
                  <a:cxn ang="0">
                    <a:pos x="38" y="34"/>
                  </a:cxn>
                </a:cxnLst>
                <a:rect l="0" t="0" r="r" b="b"/>
                <a:pathLst>
                  <a:path w="56" h="60">
                    <a:moveTo>
                      <a:pt x="22" y="18"/>
                    </a:moveTo>
                    <a:lnTo>
                      <a:pt x="8" y="16"/>
                    </a:lnTo>
                    <a:lnTo>
                      <a:pt x="12" y="10"/>
                    </a:lnTo>
                    <a:lnTo>
                      <a:pt x="16" y="4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8" y="2"/>
                    </a:lnTo>
                    <a:lnTo>
                      <a:pt x="52" y="4"/>
                    </a:lnTo>
                    <a:lnTo>
                      <a:pt x="56" y="10"/>
                    </a:lnTo>
                    <a:lnTo>
                      <a:pt x="56" y="16"/>
                    </a:lnTo>
                    <a:lnTo>
                      <a:pt x="56" y="18"/>
                    </a:lnTo>
                    <a:lnTo>
                      <a:pt x="56" y="20"/>
                    </a:lnTo>
                    <a:lnTo>
                      <a:pt x="56" y="24"/>
                    </a:lnTo>
                    <a:lnTo>
                      <a:pt x="54" y="28"/>
                    </a:lnTo>
                    <a:lnTo>
                      <a:pt x="52" y="36"/>
                    </a:lnTo>
                    <a:lnTo>
                      <a:pt x="52" y="42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0" y="54"/>
                    </a:lnTo>
                    <a:lnTo>
                      <a:pt x="52" y="60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6" y="58"/>
                    </a:lnTo>
                    <a:lnTo>
                      <a:pt x="22" y="60"/>
                    </a:lnTo>
                    <a:lnTo>
                      <a:pt x="18" y="60"/>
                    </a:lnTo>
                    <a:lnTo>
                      <a:pt x="10" y="60"/>
                    </a:lnTo>
                    <a:lnTo>
                      <a:pt x="6" y="56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4" y="34"/>
                    </a:lnTo>
                    <a:lnTo>
                      <a:pt x="6" y="30"/>
                    </a:lnTo>
                    <a:lnTo>
                      <a:pt x="10" y="28"/>
                    </a:lnTo>
                    <a:lnTo>
                      <a:pt x="16" y="26"/>
                    </a:lnTo>
                    <a:lnTo>
                      <a:pt x="26" y="24"/>
                    </a:lnTo>
                    <a:lnTo>
                      <a:pt x="32" y="24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2" y="18"/>
                    </a:lnTo>
                    <a:lnTo>
                      <a:pt x="42" y="16"/>
                    </a:lnTo>
                    <a:lnTo>
                      <a:pt x="42" y="14"/>
                    </a:lnTo>
                    <a:lnTo>
                      <a:pt x="40" y="12"/>
                    </a:lnTo>
                    <a:lnTo>
                      <a:pt x="36" y="12"/>
                    </a:lnTo>
                    <a:lnTo>
                      <a:pt x="34" y="12"/>
                    </a:lnTo>
                    <a:lnTo>
                      <a:pt x="30" y="12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22" y="18"/>
                    </a:lnTo>
                    <a:close/>
                    <a:moveTo>
                      <a:pt x="38" y="32"/>
                    </a:moveTo>
                    <a:lnTo>
                      <a:pt x="36" y="32"/>
                    </a:lnTo>
                    <a:lnTo>
                      <a:pt x="34" y="32"/>
                    </a:lnTo>
                    <a:lnTo>
                      <a:pt x="28" y="34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6" y="40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18" y="46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30" y="46"/>
                    </a:lnTo>
                    <a:lnTo>
                      <a:pt x="32" y="44"/>
                    </a:lnTo>
                    <a:lnTo>
                      <a:pt x="34" y="42"/>
                    </a:lnTo>
                    <a:lnTo>
                      <a:pt x="36" y="40"/>
                    </a:lnTo>
                    <a:lnTo>
                      <a:pt x="38" y="34"/>
                    </a:lnTo>
                    <a:lnTo>
                      <a:pt x="38" y="32"/>
                    </a:lnTo>
                    <a:close/>
                  </a:path>
                </a:pathLst>
              </a:custGeom>
              <a:solidFill>
                <a:srgbClr val="FE0000"/>
              </a:solidFill>
              <a:ln w="0">
                <a:solidFill>
                  <a:srgbClr val="FE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7" name="Freeform 63"/>
              <p:cNvSpPr>
                <a:spLocks/>
              </p:cNvSpPr>
              <p:nvPr/>
            </p:nvSpPr>
            <p:spPr bwMode="auto">
              <a:xfrm>
                <a:off x="3596" y="703"/>
                <a:ext cx="668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36" y="0"/>
                  </a:cxn>
                  <a:cxn ang="0">
                    <a:pos x="66" y="0"/>
                  </a:cxn>
                  <a:cxn ang="0">
                    <a:pos x="100" y="0"/>
                  </a:cxn>
                  <a:cxn ang="0">
                    <a:pos x="136" y="0"/>
                  </a:cxn>
                  <a:cxn ang="0">
                    <a:pos x="174" y="0"/>
                  </a:cxn>
                  <a:cxn ang="0">
                    <a:pos x="216" y="0"/>
                  </a:cxn>
                  <a:cxn ang="0">
                    <a:pos x="260" y="0"/>
                  </a:cxn>
                  <a:cxn ang="0">
                    <a:pos x="300" y="0"/>
                  </a:cxn>
                  <a:cxn ang="0">
                    <a:pos x="340" y="0"/>
                  </a:cxn>
                  <a:cxn ang="0">
                    <a:pos x="376" y="0"/>
                  </a:cxn>
                  <a:cxn ang="0">
                    <a:pos x="412" y="0"/>
                  </a:cxn>
                  <a:cxn ang="0">
                    <a:pos x="442" y="0"/>
                  </a:cxn>
                  <a:cxn ang="0">
                    <a:pos x="472" y="2"/>
                  </a:cxn>
                  <a:cxn ang="0">
                    <a:pos x="496" y="4"/>
                  </a:cxn>
                  <a:cxn ang="0">
                    <a:pos x="520" y="4"/>
                  </a:cxn>
                  <a:cxn ang="0">
                    <a:pos x="542" y="4"/>
                  </a:cxn>
                  <a:cxn ang="0">
                    <a:pos x="564" y="4"/>
                  </a:cxn>
                  <a:cxn ang="0">
                    <a:pos x="586" y="4"/>
                  </a:cxn>
                  <a:cxn ang="0">
                    <a:pos x="608" y="6"/>
                  </a:cxn>
                  <a:cxn ang="0">
                    <a:pos x="632" y="8"/>
                  </a:cxn>
                  <a:cxn ang="0">
                    <a:pos x="654" y="8"/>
                  </a:cxn>
                  <a:cxn ang="0">
                    <a:pos x="668" y="8"/>
                  </a:cxn>
                </a:cxnLst>
                <a:rect l="0" t="0" r="r" b="b"/>
                <a:pathLst>
                  <a:path w="668" h="8">
                    <a:moveTo>
                      <a:pt x="0" y="0"/>
                    </a:moveTo>
                    <a:lnTo>
                      <a:pt x="8" y="0"/>
                    </a:lnTo>
                    <a:lnTo>
                      <a:pt x="36" y="0"/>
                    </a:lnTo>
                    <a:lnTo>
                      <a:pt x="66" y="0"/>
                    </a:lnTo>
                    <a:lnTo>
                      <a:pt x="100" y="0"/>
                    </a:lnTo>
                    <a:lnTo>
                      <a:pt x="136" y="0"/>
                    </a:lnTo>
                    <a:lnTo>
                      <a:pt x="174" y="0"/>
                    </a:lnTo>
                    <a:lnTo>
                      <a:pt x="216" y="0"/>
                    </a:lnTo>
                    <a:lnTo>
                      <a:pt x="260" y="0"/>
                    </a:lnTo>
                    <a:lnTo>
                      <a:pt x="300" y="0"/>
                    </a:lnTo>
                    <a:lnTo>
                      <a:pt x="340" y="0"/>
                    </a:lnTo>
                    <a:lnTo>
                      <a:pt x="376" y="0"/>
                    </a:lnTo>
                    <a:lnTo>
                      <a:pt x="412" y="0"/>
                    </a:lnTo>
                    <a:lnTo>
                      <a:pt x="442" y="0"/>
                    </a:lnTo>
                    <a:lnTo>
                      <a:pt x="472" y="2"/>
                    </a:lnTo>
                    <a:lnTo>
                      <a:pt x="496" y="4"/>
                    </a:lnTo>
                    <a:lnTo>
                      <a:pt x="520" y="4"/>
                    </a:lnTo>
                    <a:lnTo>
                      <a:pt x="542" y="4"/>
                    </a:lnTo>
                    <a:lnTo>
                      <a:pt x="564" y="4"/>
                    </a:lnTo>
                    <a:lnTo>
                      <a:pt x="586" y="4"/>
                    </a:lnTo>
                    <a:lnTo>
                      <a:pt x="608" y="6"/>
                    </a:lnTo>
                    <a:lnTo>
                      <a:pt x="632" y="8"/>
                    </a:lnTo>
                    <a:lnTo>
                      <a:pt x="654" y="8"/>
                    </a:lnTo>
                    <a:lnTo>
                      <a:pt x="668" y="8"/>
                    </a:lnTo>
                  </a:path>
                </a:pathLst>
              </a:custGeom>
              <a:noFill/>
              <a:ln w="12700">
                <a:solidFill>
                  <a:srgbClr val="0025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8" name="Freeform 64"/>
              <p:cNvSpPr>
                <a:spLocks/>
              </p:cNvSpPr>
              <p:nvPr/>
            </p:nvSpPr>
            <p:spPr bwMode="auto">
              <a:xfrm>
                <a:off x="4604" y="1531"/>
                <a:ext cx="964" cy="18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16"/>
                  </a:cxn>
                  <a:cxn ang="0">
                    <a:pos x="2" y="24"/>
                  </a:cxn>
                  <a:cxn ang="0">
                    <a:pos x="4" y="28"/>
                  </a:cxn>
                  <a:cxn ang="0">
                    <a:pos x="4" y="32"/>
                  </a:cxn>
                  <a:cxn ang="0">
                    <a:pos x="6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2" y="52"/>
                  </a:cxn>
                  <a:cxn ang="0">
                    <a:pos x="16" y="58"/>
                  </a:cxn>
                  <a:cxn ang="0">
                    <a:pos x="20" y="64"/>
                  </a:cxn>
                  <a:cxn ang="0">
                    <a:pos x="24" y="68"/>
                  </a:cxn>
                  <a:cxn ang="0">
                    <a:pos x="28" y="72"/>
                  </a:cxn>
                  <a:cxn ang="0">
                    <a:pos x="32" y="78"/>
                  </a:cxn>
                  <a:cxn ang="0">
                    <a:pos x="38" y="84"/>
                  </a:cxn>
                  <a:cxn ang="0">
                    <a:pos x="44" y="88"/>
                  </a:cxn>
                  <a:cxn ang="0">
                    <a:pos x="52" y="92"/>
                  </a:cxn>
                  <a:cxn ang="0">
                    <a:pos x="60" y="98"/>
                  </a:cxn>
                  <a:cxn ang="0">
                    <a:pos x="68" y="104"/>
                  </a:cxn>
                  <a:cxn ang="0">
                    <a:pos x="76" y="108"/>
                  </a:cxn>
                  <a:cxn ang="0">
                    <a:pos x="88" y="114"/>
                  </a:cxn>
                  <a:cxn ang="0">
                    <a:pos x="100" y="120"/>
                  </a:cxn>
                  <a:cxn ang="0">
                    <a:pos x="112" y="124"/>
                  </a:cxn>
                  <a:cxn ang="0">
                    <a:pos x="128" y="128"/>
                  </a:cxn>
                  <a:cxn ang="0">
                    <a:pos x="146" y="134"/>
                  </a:cxn>
                  <a:cxn ang="0">
                    <a:pos x="168" y="140"/>
                  </a:cxn>
                  <a:cxn ang="0">
                    <a:pos x="190" y="144"/>
                  </a:cxn>
                  <a:cxn ang="0">
                    <a:pos x="218" y="148"/>
                  </a:cxn>
                  <a:cxn ang="0">
                    <a:pos x="252" y="154"/>
                  </a:cxn>
                  <a:cxn ang="0">
                    <a:pos x="292" y="160"/>
                  </a:cxn>
                  <a:cxn ang="0">
                    <a:pos x="340" y="164"/>
                  </a:cxn>
                  <a:cxn ang="0">
                    <a:pos x="404" y="168"/>
                  </a:cxn>
                  <a:cxn ang="0">
                    <a:pos x="490" y="172"/>
                  </a:cxn>
                  <a:cxn ang="0">
                    <a:pos x="608" y="178"/>
                  </a:cxn>
                  <a:cxn ang="0">
                    <a:pos x="780" y="182"/>
                  </a:cxn>
                  <a:cxn ang="0">
                    <a:pos x="964" y="184"/>
                  </a:cxn>
                </a:cxnLst>
                <a:rect l="0" t="0" r="r" b="b"/>
                <a:pathLst>
                  <a:path w="964" h="184">
                    <a:moveTo>
                      <a:pt x="0" y="0"/>
                    </a:moveTo>
                    <a:lnTo>
                      <a:pt x="0" y="4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4" y="2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38"/>
                    </a:lnTo>
                    <a:lnTo>
                      <a:pt x="8" y="40"/>
                    </a:lnTo>
                    <a:lnTo>
                      <a:pt x="8" y="44"/>
                    </a:lnTo>
                    <a:lnTo>
                      <a:pt x="8" y="46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6" y="56"/>
                    </a:lnTo>
                    <a:lnTo>
                      <a:pt x="16" y="58"/>
                    </a:lnTo>
                    <a:lnTo>
                      <a:pt x="18" y="60"/>
                    </a:lnTo>
                    <a:lnTo>
                      <a:pt x="20" y="64"/>
                    </a:lnTo>
                    <a:lnTo>
                      <a:pt x="20" y="66"/>
                    </a:lnTo>
                    <a:lnTo>
                      <a:pt x="24" y="68"/>
                    </a:lnTo>
                    <a:lnTo>
                      <a:pt x="26" y="72"/>
                    </a:lnTo>
                    <a:lnTo>
                      <a:pt x="28" y="72"/>
                    </a:lnTo>
                    <a:lnTo>
                      <a:pt x="30" y="76"/>
                    </a:lnTo>
                    <a:lnTo>
                      <a:pt x="32" y="78"/>
                    </a:lnTo>
                    <a:lnTo>
                      <a:pt x="36" y="80"/>
                    </a:lnTo>
                    <a:lnTo>
                      <a:pt x="38" y="84"/>
                    </a:lnTo>
                    <a:lnTo>
                      <a:pt x="40" y="86"/>
                    </a:lnTo>
                    <a:lnTo>
                      <a:pt x="44" y="88"/>
                    </a:lnTo>
                    <a:lnTo>
                      <a:pt x="48" y="92"/>
                    </a:lnTo>
                    <a:lnTo>
                      <a:pt x="52" y="92"/>
                    </a:lnTo>
                    <a:lnTo>
                      <a:pt x="56" y="96"/>
                    </a:lnTo>
                    <a:lnTo>
                      <a:pt x="60" y="98"/>
                    </a:lnTo>
                    <a:lnTo>
                      <a:pt x="64" y="100"/>
                    </a:lnTo>
                    <a:lnTo>
                      <a:pt x="68" y="104"/>
                    </a:lnTo>
                    <a:lnTo>
                      <a:pt x="72" y="106"/>
                    </a:lnTo>
                    <a:lnTo>
                      <a:pt x="76" y="108"/>
                    </a:lnTo>
                    <a:lnTo>
                      <a:pt x="82" y="112"/>
                    </a:lnTo>
                    <a:lnTo>
                      <a:pt x="88" y="114"/>
                    </a:lnTo>
                    <a:lnTo>
                      <a:pt x="92" y="116"/>
                    </a:lnTo>
                    <a:lnTo>
                      <a:pt x="100" y="120"/>
                    </a:lnTo>
                    <a:lnTo>
                      <a:pt x="106" y="120"/>
                    </a:lnTo>
                    <a:lnTo>
                      <a:pt x="112" y="124"/>
                    </a:lnTo>
                    <a:lnTo>
                      <a:pt x="120" y="126"/>
                    </a:lnTo>
                    <a:lnTo>
                      <a:pt x="128" y="128"/>
                    </a:lnTo>
                    <a:lnTo>
                      <a:pt x="136" y="132"/>
                    </a:lnTo>
                    <a:lnTo>
                      <a:pt x="146" y="134"/>
                    </a:lnTo>
                    <a:lnTo>
                      <a:pt x="156" y="136"/>
                    </a:lnTo>
                    <a:lnTo>
                      <a:pt x="168" y="140"/>
                    </a:lnTo>
                    <a:lnTo>
                      <a:pt x="178" y="140"/>
                    </a:lnTo>
                    <a:lnTo>
                      <a:pt x="190" y="144"/>
                    </a:lnTo>
                    <a:lnTo>
                      <a:pt x="204" y="146"/>
                    </a:lnTo>
                    <a:lnTo>
                      <a:pt x="218" y="148"/>
                    </a:lnTo>
                    <a:lnTo>
                      <a:pt x="234" y="152"/>
                    </a:lnTo>
                    <a:lnTo>
                      <a:pt x="252" y="154"/>
                    </a:lnTo>
                    <a:lnTo>
                      <a:pt x="270" y="156"/>
                    </a:lnTo>
                    <a:lnTo>
                      <a:pt x="292" y="160"/>
                    </a:lnTo>
                    <a:lnTo>
                      <a:pt x="316" y="160"/>
                    </a:lnTo>
                    <a:lnTo>
                      <a:pt x="340" y="164"/>
                    </a:lnTo>
                    <a:lnTo>
                      <a:pt x="372" y="166"/>
                    </a:lnTo>
                    <a:lnTo>
                      <a:pt x="404" y="168"/>
                    </a:lnTo>
                    <a:lnTo>
                      <a:pt x="444" y="172"/>
                    </a:lnTo>
                    <a:lnTo>
                      <a:pt x="490" y="172"/>
                    </a:lnTo>
                    <a:lnTo>
                      <a:pt x="544" y="176"/>
                    </a:lnTo>
                    <a:lnTo>
                      <a:pt x="608" y="178"/>
                    </a:lnTo>
                    <a:lnTo>
                      <a:pt x="686" y="180"/>
                    </a:lnTo>
                    <a:lnTo>
                      <a:pt x="780" y="182"/>
                    </a:lnTo>
                    <a:lnTo>
                      <a:pt x="892" y="184"/>
                    </a:lnTo>
                    <a:lnTo>
                      <a:pt x="964" y="184"/>
                    </a:lnTo>
                  </a:path>
                </a:pathLst>
              </a:custGeom>
              <a:noFill/>
              <a:ln w="12700">
                <a:solidFill>
                  <a:srgbClr val="0025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9" name="Freeform 65"/>
              <p:cNvSpPr>
                <a:spLocks/>
              </p:cNvSpPr>
              <p:nvPr/>
            </p:nvSpPr>
            <p:spPr bwMode="auto">
              <a:xfrm>
                <a:off x="4284" y="713"/>
                <a:ext cx="3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2"/>
                  </a:cxn>
                  <a:cxn ang="0">
                    <a:pos x="32" y="2"/>
                  </a:cxn>
                </a:cxnLst>
                <a:rect l="0" t="0" r="r" b="b"/>
                <a:pathLst>
                  <a:path w="32" h="2">
                    <a:moveTo>
                      <a:pt x="0" y="0"/>
                    </a:moveTo>
                    <a:lnTo>
                      <a:pt x="24" y="2"/>
                    </a:lnTo>
                    <a:lnTo>
                      <a:pt x="32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0" name="Line 66"/>
              <p:cNvSpPr>
                <a:spLocks noChangeShapeType="1"/>
              </p:cNvSpPr>
              <p:nvPr/>
            </p:nvSpPr>
            <p:spPr bwMode="auto">
              <a:xfrm>
                <a:off x="4348" y="717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1" name="Freeform 67"/>
              <p:cNvSpPr>
                <a:spLocks/>
              </p:cNvSpPr>
              <p:nvPr/>
            </p:nvSpPr>
            <p:spPr bwMode="auto">
              <a:xfrm>
                <a:off x="4352" y="717"/>
                <a:ext cx="28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2"/>
                  </a:cxn>
                  <a:cxn ang="0">
                    <a:pos x="28" y="2"/>
                  </a:cxn>
                </a:cxnLst>
                <a:rect l="0" t="0" r="r" b="b"/>
                <a:pathLst>
                  <a:path w="28" h="2">
                    <a:moveTo>
                      <a:pt x="0" y="0"/>
                    </a:moveTo>
                    <a:lnTo>
                      <a:pt x="24" y="2"/>
                    </a:lnTo>
                    <a:lnTo>
                      <a:pt x="28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2" name="Freeform 68"/>
              <p:cNvSpPr>
                <a:spLocks/>
              </p:cNvSpPr>
              <p:nvPr/>
            </p:nvSpPr>
            <p:spPr bwMode="auto">
              <a:xfrm>
                <a:off x="4412" y="721"/>
                <a:ext cx="3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32" y="4"/>
                  </a:cxn>
                </a:cxnLst>
                <a:rect l="0" t="0" r="r" b="b"/>
                <a:pathLst>
                  <a:path w="32" h="4">
                    <a:moveTo>
                      <a:pt x="0" y="0"/>
                    </a:moveTo>
                    <a:lnTo>
                      <a:pt x="10" y="2"/>
                    </a:lnTo>
                    <a:lnTo>
                      <a:pt x="32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3" name="Freeform 69"/>
              <p:cNvSpPr>
                <a:spLocks/>
              </p:cNvSpPr>
              <p:nvPr/>
            </p:nvSpPr>
            <p:spPr bwMode="auto">
              <a:xfrm>
                <a:off x="4476" y="729"/>
                <a:ext cx="3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2"/>
                  </a:cxn>
                  <a:cxn ang="0">
                    <a:pos x="32" y="2"/>
                  </a:cxn>
                </a:cxnLst>
                <a:rect l="0" t="0" r="r" b="b"/>
                <a:pathLst>
                  <a:path w="32" h="2">
                    <a:moveTo>
                      <a:pt x="0" y="0"/>
                    </a:moveTo>
                    <a:lnTo>
                      <a:pt x="16" y="2"/>
                    </a:lnTo>
                    <a:lnTo>
                      <a:pt x="32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Line 70"/>
              <p:cNvSpPr>
                <a:spLocks noChangeShapeType="1"/>
              </p:cNvSpPr>
              <p:nvPr/>
            </p:nvSpPr>
            <p:spPr bwMode="auto">
              <a:xfrm>
                <a:off x="4540" y="737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Freeform 71"/>
              <p:cNvSpPr>
                <a:spLocks/>
              </p:cNvSpPr>
              <p:nvPr/>
            </p:nvSpPr>
            <p:spPr bwMode="auto">
              <a:xfrm>
                <a:off x="4548" y="737"/>
                <a:ext cx="2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2"/>
                  </a:cxn>
                  <a:cxn ang="0">
                    <a:pos x="24" y="4"/>
                  </a:cxn>
                </a:cxnLst>
                <a:rect l="0" t="0" r="r" b="b"/>
                <a:pathLst>
                  <a:path w="24" h="4">
                    <a:moveTo>
                      <a:pt x="0" y="0"/>
                    </a:moveTo>
                    <a:lnTo>
                      <a:pt x="16" y="2"/>
                    </a:lnTo>
                    <a:lnTo>
                      <a:pt x="24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6" name="Line 72"/>
              <p:cNvSpPr>
                <a:spLocks noChangeShapeType="1"/>
              </p:cNvSpPr>
              <p:nvPr/>
            </p:nvSpPr>
            <p:spPr bwMode="auto">
              <a:xfrm>
                <a:off x="4602" y="745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7" name="Freeform 73"/>
              <p:cNvSpPr>
                <a:spLocks/>
              </p:cNvSpPr>
              <p:nvPr/>
            </p:nvSpPr>
            <p:spPr bwMode="auto">
              <a:xfrm>
                <a:off x="4610" y="747"/>
                <a:ext cx="2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"/>
                  </a:cxn>
                  <a:cxn ang="0">
                    <a:pos x="24" y="4"/>
                  </a:cxn>
                </a:cxnLst>
                <a:rect l="0" t="0" r="r" b="b"/>
                <a:pathLst>
                  <a:path w="24" h="4">
                    <a:moveTo>
                      <a:pt x="0" y="0"/>
                    </a:moveTo>
                    <a:lnTo>
                      <a:pt x="14" y="4"/>
                    </a:lnTo>
                    <a:lnTo>
                      <a:pt x="24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8" name="Line 74"/>
              <p:cNvSpPr>
                <a:spLocks noChangeShapeType="1"/>
              </p:cNvSpPr>
              <p:nvPr/>
            </p:nvSpPr>
            <p:spPr bwMode="auto">
              <a:xfrm>
                <a:off x="4666" y="759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9" name="Line 75"/>
              <p:cNvSpPr>
                <a:spLocks noChangeShapeType="1"/>
              </p:cNvSpPr>
              <p:nvPr/>
            </p:nvSpPr>
            <p:spPr bwMode="auto">
              <a:xfrm>
                <a:off x="4672" y="759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0" name="Freeform 76"/>
              <p:cNvSpPr>
                <a:spLocks/>
              </p:cNvSpPr>
              <p:nvPr/>
            </p:nvSpPr>
            <p:spPr bwMode="auto">
              <a:xfrm>
                <a:off x="4680" y="763"/>
                <a:ext cx="1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2"/>
                  </a:cxn>
                  <a:cxn ang="0">
                    <a:pos x="16" y="4"/>
                  </a:cxn>
                </a:cxnLst>
                <a:rect l="0" t="0" r="r" b="b"/>
                <a:pathLst>
                  <a:path w="16" h="4">
                    <a:moveTo>
                      <a:pt x="0" y="0"/>
                    </a:moveTo>
                    <a:lnTo>
                      <a:pt x="12" y="2"/>
                    </a:lnTo>
                    <a:lnTo>
                      <a:pt x="16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1" name="Line 77"/>
              <p:cNvSpPr>
                <a:spLocks noChangeShapeType="1"/>
              </p:cNvSpPr>
              <p:nvPr/>
            </p:nvSpPr>
            <p:spPr bwMode="auto">
              <a:xfrm>
                <a:off x="4728" y="775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2" name="Line 78"/>
              <p:cNvSpPr>
                <a:spLocks noChangeShapeType="1"/>
              </p:cNvSpPr>
              <p:nvPr/>
            </p:nvSpPr>
            <p:spPr bwMode="auto">
              <a:xfrm>
                <a:off x="4728" y="775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3" name="Line 79"/>
              <p:cNvSpPr>
                <a:spLocks noChangeShapeType="1"/>
              </p:cNvSpPr>
              <p:nvPr/>
            </p:nvSpPr>
            <p:spPr bwMode="auto">
              <a:xfrm>
                <a:off x="4736" y="777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4" name="Freeform 80"/>
              <p:cNvSpPr>
                <a:spLocks/>
              </p:cNvSpPr>
              <p:nvPr/>
            </p:nvSpPr>
            <p:spPr bwMode="auto">
              <a:xfrm>
                <a:off x="4744" y="779"/>
                <a:ext cx="1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4"/>
                  </a:cxn>
                  <a:cxn ang="0">
                    <a:pos x="14" y="6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8" y="4"/>
                    </a:lnTo>
                    <a:lnTo>
                      <a:pt x="14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5" name="Line 81"/>
              <p:cNvSpPr>
                <a:spLocks noChangeShapeType="1"/>
              </p:cNvSpPr>
              <p:nvPr/>
            </p:nvSpPr>
            <p:spPr bwMode="auto">
              <a:xfrm>
                <a:off x="4788" y="79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6" name="Line 82"/>
              <p:cNvSpPr>
                <a:spLocks noChangeShapeType="1"/>
              </p:cNvSpPr>
              <p:nvPr/>
            </p:nvSpPr>
            <p:spPr bwMode="auto">
              <a:xfrm>
                <a:off x="4792" y="797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7" name="Line 83"/>
              <p:cNvSpPr>
                <a:spLocks noChangeShapeType="1"/>
              </p:cNvSpPr>
              <p:nvPr/>
            </p:nvSpPr>
            <p:spPr bwMode="auto">
              <a:xfrm>
                <a:off x="4800" y="79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8" name="Line 84"/>
              <p:cNvSpPr>
                <a:spLocks noChangeShapeType="1"/>
              </p:cNvSpPr>
              <p:nvPr/>
            </p:nvSpPr>
            <p:spPr bwMode="auto">
              <a:xfrm>
                <a:off x="4804" y="803"/>
                <a:ext cx="8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9" name="Freeform 85"/>
              <p:cNvSpPr>
                <a:spLocks/>
              </p:cNvSpPr>
              <p:nvPr/>
            </p:nvSpPr>
            <p:spPr bwMode="auto">
              <a:xfrm>
                <a:off x="4812" y="80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0" name="Line 86"/>
              <p:cNvSpPr>
                <a:spLocks noChangeShapeType="1"/>
              </p:cNvSpPr>
              <p:nvPr/>
            </p:nvSpPr>
            <p:spPr bwMode="auto">
              <a:xfrm>
                <a:off x="4846" y="82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1" name="Line 87"/>
              <p:cNvSpPr>
                <a:spLocks noChangeShapeType="1"/>
              </p:cNvSpPr>
              <p:nvPr/>
            </p:nvSpPr>
            <p:spPr bwMode="auto">
              <a:xfrm>
                <a:off x="4848" y="82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2" name="Line 88"/>
              <p:cNvSpPr>
                <a:spLocks noChangeShapeType="1"/>
              </p:cNvSpPr>
              <p:nvPr/>
            </p:nvSpPr>
            <p:spPr bwMode="auto">
              <a:xfrm>
                <a:off x="4852" y="82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3" name="Line 89"/>
              <p:cNvSpPr>
                <a:spLocks noChangeShapeType="1"/>
              </p:cNvSpPr>
              <p:nvPr/>
            </p:nvSpPr>
            <p:spPr bwMode="auto">
              <a:xfrm>
                <a:off x="4856" y="831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4" name="Line 90"/>
              <p:cNvSpPr>
                <a:spLocks noChangeShapeType="1"/>
              </p:cNvSpPr>
              <p:nvPr/>
            </p:nvSpPr>
            <p:spPr bwMode="auto">
              <a:xfrm>
                <a:off x="4860" y="83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5" name="Line 91"/>
              <p:cNvSpPr>
                <a:spLocks noChangeShapeType="1"/>
              </p:cNvSpPr>
              <p:nvPr/>
            </p:nvSpPr>
            <p:spPr bwMode="auto">
              <a:xfrm>
                <a:off x="4864" y="83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6" name="Freeform 92"/>
              <p:cNvSpPr>
                <a:spLocks/>
              </p:cNvSpPr>
              <p:nvPr/>
            </p:nvSpPr>
            <p:spPr bwMode="auto">
              <a:xfrm>
                <a:off x="4868" y="839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7" name="Line 93"/>
              <p:cNvSpPr>
                <a:spLocks noChangeShapeType="1"/>
              </p:cNvSpPr>
              <p:nvPr/>
            </p:nvSpPr>
            <p:spPr bwMode="auto">
              <a:xfrm>
                <a:off x="4896" y="86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8" name="Line 94"/>
              <p:cNvSpPr>
                <a:spLocks noChangeShapeType="1"/>
              </p:cNvSpPr>
              <p:nvPr/>
            </p:nvSpPr>
            <p:spPr bwMode="auto">
              <a:xfrm>
                <a:off x="4896" y="86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9" name="Line 95"/>
              <p:cNvSpPr>
                <a:spLocks noChangeShapeType="1"/>
              </p:cNvSpPr>
              <p:nvPr/>
            </p:nvSpPr>
            <p:spPr bwMode="auto">
              <a:xfrm>
                <a:off x="4900" y="86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0" name="Line 96"/>
              <p:cNvSpPr>
                <a:spLocks noChangeShapeType="1"/>
              </p:cNvSpPr>
              <p:nvPr/>
            </p:nvSpPr>
            <p:spPr bwMode="auto">
              <a:xfrm>
                <a:off x="4900" y="86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1" name="Line 97"/>
              <p:cNvSpPr>
                <a:spLocks noChangeShapeType="1"/>
              </p:cNvSpPr>
              <p:nvPr/>
            </p:nvSpPr>
            <p:spPr bwMode="auto">
              <a:xfrm>
                <a:off x="4904" y="87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2" name="Line 98"/>
              <p:cNvSpPr>
                <a:spLocks noChangeShapeType="1"/>
              </p:cNvSpPr>
              <p:nvPr/>
            </p:nvSpPr>
            <p:spPr bwMode="auto">
              <a:xfrm>
                <a:off x="4904" y="87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3" name="Line 99"/>
              <p:cNvSpPr>
                <a:spLocks noChangeShapeType="1"/>
              </p:cNvSpPr>
              <p:nvPr/>
            </p:nvSpPr>
            <p:spPr bwMode="auto">
              <a:xfrm>
                <a:off x="4906" y="87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4" name="Line 100"/>
              <p:cNvSpPr>
                <a:spLocks noChangeShapeType="1"/>
              </p:cNvSpPr>
              <p:nvPr/>
            </p:nvSpPr>
            <p:spPr bwMode="auto">
              <a:xfrm>
                <a:off x="4908" y="879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5" name="Line 101"/>
              <p:cNvSpPr>
                <a:spLocks noChangeShapeType="1"/>
              </p:cNvSpPr>
              <p:nvPr/>
            </p:nvSpPr>
            <p:spPr bwMode="auto">
              <a:xfrm>
                <a:off x="4910" y="87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6" name="Freeform 102"/>
              <p:cNvSpPr>
                <a:spLocks/>
              </p:cNvSpPr>
              <p:nvPr/>
            </p:nvSpPr>
            <p:spPr bwMode="auto">
              <a:xfrm>
                <a:off x="4912" y="883"/>
                <a:ext cx="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7" name="Line 103"/>
              <p:cNvSpPr>
                <a:spLocks noChangeShapeType="1"/>
              </p:cNvSpPr>
              <p:nvPr/>
            </p:nvSpPr>
            <p:spPr bwMode="auto">
              <a:xfrm>
                <a:off x="4926" y="9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8" name="Line 104"/>
              <p:cNvSpPr>
                <a:spLocks noChangeShapeType="1"/>
              </p:cNvSpPr>
              <p:nvPr/>
            </p:nvSpPr>
            <p:spPr bwMode="auto">
              <a:xfrm>
                <a:off x="4926" y="919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9" name="Line 105"/>
              <p:cNvSpPr>
                <a:spLocks noChangeShapeType="1"/>
              </p:cNvSpPr>
              <p:nvPr/>
            </p:nvSpPr>
            <p:spPr bwMode="auto">
              <a:xfrm>
                <a:off x="4926" y="92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0" name="Line 106"/>
              <p:cNvSpPr>
                <a:spLocks noChangeShapeType="1"/>
              </p:cNvSpPr>
              <p:nvPr/>
            </p:nvSpPr>
            <p:spPr bwMode="auto">
              <a:xfrm>
                <a:off x="4928" y="927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1" name="Freeform 107"/>
              <p:cNvSpPr>
                <a:spLocks/>
              </p:cNvSpPr>
              <p:nvPr/>
            </p:nvSpPr>
            <p:spPr bwMode="auto">
              <a:xfrm>
                <a:off x="4928" y="931"/>
                <a:ext cx="1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6"/>
                  </a:cxn>
                </a:cxnLst>
                <a:rect l="0" t="0" r="r" b="b"/>
                <a:pathLst>
                  <a:path h="16">
                    <a:moveTo>
                      <a:pt x="0" y="0"/>
                    </a:moveTo>
                    <a:lnTo>
                      <a:pt x="0" y="2"/>
                    </a:lnTo>
                    <a:lnTo>
                      <a:pt x="0" y="1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2" name="Line 108"/>
              <p:cNvSpPr>
                <a:spLocks noChangeShapeType="1"/>
              </p:cNvSpPr>
              <p:nvPr/>
            </p:nvSpPr>
            <p:spPr bwMode="auto">
              <a:xfrm>
                <a:off x="4924" y="979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3" name="Line 109"/>
              <p:cNvSpPr>
                <a:spLocks noChangeShapeType="1"/>
              </p:cNvSpPr>
              <p:nvPr/>
            </p:nvSpPr>
            <p:spPr bwMode="auto">
              <a:xfrm flipH="1">
                <a:off x="4922" y="97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4" name="Line 110"/>
              <p:cNvSpPr>
                <a:spLocks noChangeShapeType="1"/>
              </p:cNvSpPr>
              <p:nvPr/>
            </p:nvSpPr>
            <p:spPr bwMode="auto">
              <a:xfrm flipH="1">
                <a:off x="4920" y="98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5" name="Line 111"/>
              <p:cNvSpPr>
                <a:spLocks noChangeShapeType="1"/>
              </p:cNvSpPr>
              <p:nvPr/>
            </p:nvSpPr>
            <p:spPr bwMode="auto">
              <a:xfrm>
                <a:off x="4920" y="98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6" name="Line 112"/>
              <p:cNvSpPr>
                <a:spLocks noChangeShapeType="1"/>
              </p:cNvSpPr>
              <p:nvPr/>
            </p:nvSpPr>
            <p:spPr bwMode="auto">
              <a:xfrm>
                <a:off x="4920" y="98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7" name="Line 113"/>
              <p:cNvSpPr>
                <a:spLocks noChangeShapeType="1"/>
              </p:cNvSpPr>
              <p:nvPr/>
            </p:nvSpPr>
            <p:spPr bwMode="auto">
              <a:xfrm>
                <a:off x="4920" y="98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8" name="Line 114"/>
              <p:cNvSpPr>
                <a:spLocks noChangeShapeType="1"/>
              </p:cNvSpPr>
              <p:nvPr/>
            </p:nvSpPr>
            <p:spPr bwMode="auto">
              <a:xfrm flipH="1">
                <a:off x="4918" y="99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9" name="Line 115"/>
              <p:cNvSpPr>
                <a:spLocks noChangeShapeType="1"/>
              </p:cNvSpPr>
              <p:nvPr/>
            </p:nvSpPr>
            <p:spPr bwMode="auto">
              <a:xfrm flipH="1">
                <a:off x="4916" y="995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0" name="Line 116"/>
              <p:cNvSpPr>
                <a:spLocks noChangeShapeType="1"/>
              </p:cNvSpPr>
              <p:nvPr/>
            </p:nvSpPr>
            <p:spPr bwMode="auto">
              <a:xfrm>
                <a:off x="4916" y="995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1" name="Line 117"/>
              <p:cNvSpPr>
                <a:spLocks noChangeShapeType="1"/>
              </p:cNvSpPr>
              <p:nvPr/>
            </p:nvSpPr>
            <p:spPr bwMode="auto">
              <a:xfrm>
                <a:off x="4916" y="99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2" name="Line 118"/>
              <p:cNvSpPr>
                <a:spLocks noChangeShapeType="1"/>
              </p:cNvSpPr>
              <p:nvPr/>
            </p:nvSpPr>
            <p:spPr bwMode="auto">
              <a:xfrm flipH="1">
                <a:off x="4914" y="100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3" name="Freeform 119"/>
              <p:cNvSpPr>
                <a:spLocks/>
              </p:cNvSpPr>
              <p:nvPr/>
            </p:nvSpPr>
            <p:spPr bwMode="auto">
              <a:xfrm>
                <a:off x="4912" y="1003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4" name="Line 120"/>
              <p:cNvSpPr>
                <a:spLocks noChangeShapeType="1"/>
              </p:cNvSpPr>
              <p:nvPr/>
            </p:nvSpPr>
            <p:spPr bwMode="auto">
              <a:xfrm flipH="1">
                <a:off x="4896" y="103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5" name="Line 121"/>
              <p:cNvSpPr>
                <a:spLocks noChangeShapeType="1"/>
              </p:cNvSpPr>
              <p:nvPr/>
            </p:nvSpPr>
            <p:spPr bwMode="auto">
              <a:xfrm>
                <a:off x="4896" y="103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6" name="Line 122"/>
              <p:cNvSpPr>
                <a:spLocks noChangeShapeType="1"/>
              </p:cNvSpPr>
              <p:nvPr/>
            </p:nvSpPr>
            <p:spPr bwMode="auto">
              <a:xfrm>
                <a:off x="4896" y="104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7" name="Line 123"/>
              <p:cNvSpPr>
                <a:spLocks noChangeShapeType="1"/>
              </p:cNvSpPr>
              <p:nvPr/>
            </p:nvSpPr>
            <p:spPr bwMode="auto">
              <a:xfrm flipH="1">
                <a:off x="4892" y="104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8" name="Line 124"/>
              <p:cNvSpPr>
                <a:spLocks noChangeShapeType="1"/>
              </p:cNvSpPr>
              <p:nvPr/>
            </p:nvSpPr>
            <p:spPr bwMode="auto">
              <a:xfrm>
                <a:off x="4892" y="104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9" name="Line 125"/>
              <p:cNvSpPr>
                <a:spLocks noChangeShapeType="1"/>
              </p:cNvSpPr>
              <p:nvPr/>
            </p:nvSpPr>
            <p:spPr bwMode="auto">
              <a:xfrm flipH="1">
                <a:off x="4890" y="104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0" name="Line 126"/>
              <p:cNvSpPr>
                <a:spLocks noChangeShapeType="1"/>
              </p:cNvSpPr>
              <p:nvPr/>
            </p:nvSpPr>
            <p:spPr bwMode="auto">
              <a:xfrm flipH="1">
                <a:off x="4888" y="105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1" name="Line 127"/>
              <p:cNvSpPr>
                <a:spLocks noChangeShapeType="1"/>
              </p:cNvSpPr>
              <p:nvPr/>
            </p:nvSpPr>
            <p:spPr bwMode="auto">
              <a:xfrm>
                <a:off x="4888" y="105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2" name="Line 128"/>
              <p:cNvSpPr>
                <a:spLocks noChangeShapeType="1"/>
              </p:cNvSpPr>
              <p:nvPr/>
            </p:nvSpPr>
            <p:spPr bwMode="auto">
              <a:xfrm flipH="1">
                <a:off x="4886" y="105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3" name="Line 129"/>
              <p:cNvSpPr>
                <a:spLocks noChangeShapeType="1"/>
              </p:cNvSpPr>
              <p:nvPr/>
            </p:nvSpPr>
            <p:spPr bwMode="auto">
              <a:xfrm flipH="1">
                <a:off x="4884" y="105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4" name="Freeform 130"/>
              <p:cNvSpPr>
                <a:spLocks/>
              </p:cNvSpPr>
              <p:nvPr/>
            </p:nvSpPr>
            <p:spPr bwMode="auto">
              <a:xfrm>
                <a:off x="4882" y="1063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5" name="Line 131"/>
              <p:cNvSpPr>
                <a:spLocks noChangeShapeType="1"/>
              </p:cNvSpPr>
              <p:nvPr/>
            </p:nvSpPr>
            <p:spPr bwMode="auto">
              <a:xfrm>
                <a:off x="4864" y="109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6" name="Line 132"/>
              <p:cNvSpPr>
                <a:spLocks noChangeShapeType="1"/>
              </p:cNvSpPr>
              <p:nvPr/>
            </p:nvSpPr>
            <p:spPr bwMode="auto">
              <a:xfrm>
                <a:off x="4864" y="109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7" name="Line 133"/>
              <p:cNvSpPr>
                <a:spLocks noChangeShapeType="1"/>
              </p:cNvSpPr>
              <p:nvPr/>
            </p:nvSpPr>
            <p:spPr bwMode="auto">
              <a:xfrm flipH="1">
                <a:off x="4860" y="109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8" name="Line 134"/>
              <p:cNvSpPr>
                <a:spLocks noChangeShapeType="1"/>
              </p:cNvSpPr>
              <p:nvPr/>
            </p:nvSpPr>
            <p:spPr bwMode="auto">
              <a:xfrm>
                <a:off x="4860" y="109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9" name="Line 135"/>
              <p:cNvSpPr>
                <a:spLocks noChangeShapeType="1"/>
              </p:cNvSpPr>
              <p:nvPr/>
            </p:nvSpPr>
            <p:spPr bwMode="auto">
              <a:xfrm flipH="1">
                <a:off x="4856" y="109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0" name="Line 136"/>
              <p:cNvSpPr>
                <a:spLocks noChangeShapeType="1"/>
              </p:cNvSpPr>
              <p:nvPr/>
            </p:nvSpPr>
            <p:spPr bwMode="auto">
              <a:xfrm>
                <a:off x="4856" y="110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1" name="Line 137"/>
              <p:cNvSpPr>
                <a:spLocks noChangeShapeType="1"/>
              </p:cNvSpPr>
              <p:nvPr/>
            </p:nvSpPr>
            <p:spPr bwMode="auto">
              <a:xfrm flipH="1">
                <a:off x="4854" y="110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2" name="Line 138"/>
              <p:cNvSpPr>
                <a:spLocks noChangeShapeType="1"/>
              </p:cNvSpPr>
              <p:nvPr/>
            </p:nvSpPr>
            <p:spPr bwMode="auto">
              <a:xfrm flipH="1">
                <a:off x="4852" y="110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3" name="Line 139"/>
              <p:cNvSpPr>
                <a:spLocks noChangeShapeType="1"/>
              </p:cNvSpPr>
              <p:nvPr/>
            </p:nvSpPr>
            <p:spPr bwMode="auto">
              <a:xfrm flipH="1">
                <a:off x="4850" y="110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4" name="Line 140"/>
              <p:cNvSpPr>
                <a:spLocks noChangeShapeType="1"/>
              </p:cNvSpPr>
              <p:nvPr/>
            </p:nvSpPr>
            <p:spPr bwMode="auto">
              <a:xfrm flipH="1">
                <a:off x="4848" y="111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5" name="Freeform 141"/>
              <p:cNvSpPr>
                <a:spLocks/>
              </p:cNvSpPr>
              <p:nvPr/>
            </p:nvSpPr>
            <p:spPr bwMode="auto">
              <a:xfrm>
                <a:off x="4848" y="1115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6" name="Line 142"/>
              <p:cNvSpPr>
                <a:spLocks noChangeShapeType="1"/>
              </p:cNvSpPr>
              <p:nvPr/>
            </p:nvSpPr>
            <p:spPr bwMode="auto">
              <a:xfrm flipH="1">
                <a:off x="4826" y="114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7" name="Line 143"/>
              <p:cNvSpPr>
                <a:spLocks noChangeShapeType="1"/>
              </p:cNvSpPr>
              <p:nvPr/>
            </p:nvSpPr>
            <p:spPr bwMode="auto">
              <a:xfrm flipH="1">
                <a:off x="4824" y="114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8" name="Line 144"/>
              <p:cNvSpPr>
                <a:spLocks noChangeShapeType="1"/>
              </p:cNvSpPr>
              <p:nvPr/>
            </p:nvSpPr>
            <p:spPr bwMode="auto">
              <a:xfrm flipH="1">
                <a:off x="4822" y="114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9" name="Line 145"/>
              <p:cNvSpPr>
                <a:spLocks noChangeShapeType="1"/>
              </p:cNvSpPr>
              <p:nvPr/>
            </p:nvSpPr>
            <p:spPr bwMode="auto">
              <a:xfrm flipH="1">
                <a:off x="4820" y="1151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0" name="Line 146"/>
              <p:cNvSpPr>
                <a:spLocks noChangeShapeType="1"/>
              </p:cNvSpPr>
              <p:nvPr/>
            </p:nvSpPr>
            <p:spPr bwMode="auto">
              <a:xfrm flipH="1">
                <a:off x="4818" y="115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1" name="Line 147"/>
              <p:cNvSpPr>
                <a:spLocks noChangeShapeType="1"/>
              </p:cNvSpPr>
              <p:nvPr/>
            </p:nvSpPr>
            <p:spPr bwMode="auto">
              <a:xfrm flipH="1">
                <a:off x="4816" y="115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2" name="Line 148"/>
              <p:cNvSpPr>
                <a:spLocks noChangeShapeType="1"/>
              </p:cNvSpPr>
              <p:nvPr/>
            </p:nvSpPr>
            <p:spPr bwMode="auto">
              <a:xfrm>
                <a:off x="4816" y="115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3" name="Line 149"/>
              <p:cNvSpPr>
                <a:spLocks noChangeShapeType="1"/>
              </p:cNvSpPr>
              <p:nvPr/>
            </p:nvSpPr>
            <p:spPr bwMode="auto">
              <a:xfrm flipH="1">
                <a:off x="4812" y="115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4" name="Line 150"/>
              <p:cNvSpPr>
                <a:spLocks noChangeShapeType="1"/>
              </p:cNvSpPr>
              <p:nvPr/>
            </p:nvSpPr>
            <p:spPr bwMode="auto">
              <a:xfrm>
                <a:off x="4812" y="116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5" name="Freeform 151"/>
              <p:cNvSpPr>
                <a:spLocks/>
              </p:cNvSpPr>
              <p:nvPr/>
            </p:nvSpPr>
            <p:spPr bwMode="auto">
              <a:xfrm>
                <a:off x="4808" y="1165"/>
                <a:ext cx="4" cy="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6" name="Line 152"/>
              <p:cNvSpPr>
                <a:spLocks noChangeShapeType="1"/>
              </p:cNvSpPr>
              <p:nvPr/>
            </p:nvSpPr>
            <p:spPr bwMode="auto">
              <a:xfrm>
                <a:off x="4788" y="119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7" name="Line 153"/>
              <p:cNvSpPr>
                <a:spLocks noChangeShapeType="1"/>
              </p:cNvSpPr>
              <p:nvPr/>
            </p:nvSpPr>
            <p:spPr bwMode="auto">
              <a:xfrm flipH="1">
                <a:off x="4784" y="119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8" name="Line 154"/>
              <p:cNvSpPr>
                <a:spLocks noChangeShapeType="1"/>
              </p:cNvSpPr>
              <p:nvPr/>
            </p:nvSpPr>
            <p:spPr bwMode="auto">
              <a:xfrm>
                <a:off x="4784" y="119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9" name="Line 155"/>
              <p:cNvSpPr>
                <a:spLocks noChangeShapeType="1"/>
              </p:cNvSpPr>
              <p:nvPr/>
            </p:nvSpPr>
            <p:spPr bwMode="auto">
              <a:xfrm flipH="1">
                <a:off x="4780" y="119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0" name="Line 156"/>
              <p:cNvSpPr>
                <a:spLocks noChangeShapeType="1"/>
              </p:cNvSpPr>
              <p:nvPr/>
            </p:nvSpPr>
            <p:spPr bwMode="auto">
              <a:xfrm>
                <a:off x="4780" y="120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1" name="Line 157"/>
              <p:cNvSpPr>
                <a:spLocks noChangeShapeType="1"/>
              </p:cNvSpPr>
              <p:nvPr/>
            </p:nvSpPr>
            <p:spPr bwMode="auto">
              <a:xfrm flipH="1">
                <a:off x="4778" y="120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2" name="Line 158"/>
              <p:cNvSpPr>
                <a:spLocks noChangeShapeType="1"/>
              </p:cNvSpPr>
              <p:nvPr/>
            </p:nvSpPr>
            <p:spPr bwMode="auto">
              <a:xfrm flipH="1">
                <a:off x="4776" y="120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3" name="Line 159"/>
              <p:cNvSpPr>
                <a:spLocks noChangeShapeType="1"/>
              </p:cNvSpPr>
              <p:nvPr/>
            </p:nvSpPr>
            <p:spPr bwMode="auto">
              <a:xfrm flipH="1">
                <a:off x="4774" y="1211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4" name="Line 160"/>
              <p:cNvSpPr>
                <a:spLocks noChangeShapeType="1"/>
              </p:cNvSpPr>
              <p:nvPr/>
            </p:nvSpPr>
            <p:spPr bwMode="auto">
              <a:xfrm flipH="1">
                <a:off x="4772" y="121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5" name="Freeform 161"/>
              <p:cNvSpPr>
                <a:spLocks/>
              </p:cNvSpPr>
              <p:nvPr/>
            </p:nvSpPr>
            <p:spPr bwMode="auto">
              <a:xfrm>
                <a:off x="4770" y="1215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6" name="Line 162"/>
              <p:cNvSpPr>
                <a:spLocks noChangeShapeType="1"/>
              </p:cNvSpPr>
              <p:nvPr/>
            </p:nvSpPr>
            <p:spPr bwMode="auto">
              <a:xfrm>
                <a:off x="4750" y="124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7" name="Line 163"/>
              <p:cNvSpPr>
                <a:spLocks noChangeShapeType="1"/>
              </p:cNvSpPr>
              <p:nvPr/>
            </p:nvSpPr>
            <p:spPr bwMode="auto">
              <a:xfrm flipH="1">
                <a:off x="4748" y="124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8" name="Line 164"/>
              <p:cNvSpPr>
                <a:spLocks noChangeShapeType="1"/>
              </p:cNvSpPr>
              <p:nvPr/>
            </p:nvSpPr>
            <p:spPr bwMode="auto">
              <a:xfrm flipH="1">
                <a:off x="4746" y="124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9" name="Line 165"/>
              <p:cNvSpPr>
                <a:spLocks noChangeShapeType="1"/>
              </p:cNvSpPr>
              <p:nvPr/>
            </p:nvSpPr>
            <p:spPr bwMode="auto">
              <a:xfrm flipH="1">
                <a:off x="4744" y="124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0" name="Line 166"/>
              <p:cNvSpPr>
                <a:spLocks noChangeShapeType="1"/>
              </p:cNvSpPr>
              <p:nvPr/>
            </p:nvSpPr>
            <p:spPr bwMode="auto">
              <a:xfrm>
                <a:off x="4744" y="125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1" name="Line 167"/>
              <p:cNvSpPr>
                <a:spLocks noChangeShapeType="1"/>
              </p:cNvSpPr>
              <p:nvPr/>
            </p:nvSpPr>
            <p:spPr bwMode="auto">
              <a:xfrm flipH="1">
                <a:off x="4740" y="125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2" name="Line 168"/>
              <p:cNvSpPr>
                <a:spLocks noChangeShapeType="1"/>
              </p:cNvSpPr>
              <p:nvPr/>
            </p:nvSpPr>
            <p:spPr bwMode="auto">
              <a:xfrm>
                <a:off x="4740" y="1255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3" name="Line 169"/>
              <p:cNvSpPr>
                <a:spLocks noChangeShapeType="1"/>
              </p:cNvSpPr>
              <p:nvPr/>
            </p:nvSpPr>
            <p:spPr bwMode="auto">
              <a:xfrm flipH="1">
                <a:off x="4736" y="125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4" name="Line 170"/>
              <p:cNvSpPr>
                <a:spLocks noChangeShapeType="1"/>
              </p:cNvSpPr>
              <p:nvPr/>
            </p:nvSpPr>
            <p:spPr bwMode="auto">
              <a:xfrm>
                <a:off x="4736" y="1259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5" name="Line 171"/>
              <p:cNvSpPr>
                <a:spLocks noChangeShapeType="1"/>
              </p:cNvSpPr>
              <p:nvPr/>
            </p:nvSpPr>
            <p:spPr bwMode="auto">
              <a:xfrm flipH="1">
                <a:off x="4732" y="126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6" name="Freeform 172"/>
              <p:cNvSpPr>
                <a:spLocks/>
              </p:cNvSpPr>
              <p:nvPr/>
            </p:nvSpPr>
            <p:spPr bwMode="auto">
              <a:xfrm>
                <a:off x="4730" y="1265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7" name="Line 173"/>
              <p:cNvSpPr>
                <a:spLocks noChangeShapeType="1"/>
              </p:cNvSpPr>
              <p:nvPr/>
            </p:nvSpPr>
            <p:spPr bwMode="auto">
              <a:xfrm>
                <a:off x="4712" y="129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8" name="Line 174"/>
              <p:cNvSpPr>
                <a:spLocks noChangeShapeType="1"/>
              </p:cNvSpPr>
              <p:nvPr/>
            </p:nvSpPr>
            <p:spPr bwMode="auto">
              <a:xfrm flipH="1">
                <a:off x="4708" y="129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9" name="Line 175"/>
              <p:cNvSpPr>
                <a:spLocks noChangeShapeType="1"/>
              </p:cNvSpPr>
              <p:nvPr/>
            </p:nvSpPr>
            <p:spPr bwMode="auto">
              <a:xfrm>
                <a:off x="4708" y="129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0" name="Line 176"/>
              <p:cNvSpPr>
                <a:spLocks noChangeShapeType="1"/>
              </p:cNvSpPr>
              <p:nvPr/>
            </p:nvSpPr>
            <p:spPr bwMode="auto">
              <a:xfrm flipH="1">
                <a:off x="4706" y="130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1" name="Line 177"/>
              <p:cNvSpPr>
                <a:spLocks noChangeShapeType="1"/>
              </p:cNvSpPr>
              <p:nvPr/>
            </p:nvSpPr>
            <p:spPr bwMode="auto">
              <a:xfrm flipH="1">
                <a:off x="4704" y="130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2" name="Line 178"/>
              <p:cNvSpPr>
                <a:spLocks noChangeShapeType="1"/>
              </p:cNvSpPr>
              <p:nvPr/>
            </p:nvSpPr>
            <p:spPr bwMode="auto">
              <a:xfrm flipH="1">
                <a:off x="4702" y="1307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3" name="Line 179"/>
              <p:cNvSpPr>
                <a:spLocks noChangeShapeType="1"/>
              </p:cNvSpPr>
              <p:nvPr/>
            </p:nvSpPr>
            <p:spPr bwMode="auto">
              <a:xfrm flipH="1">
                <a:off x="4700" y="130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4" name="Line 180"/>
              <p:cNvSpPr>
                <a:spLocks noChangeShapeType="1"/>
              </p:cNvSpPr>
              <p:nvPr/>
            </p:nvSpPr>
            <p:spPr bwMode="auto">
              <a:xfrm flipH="1">
                <a:off x="4698" y="131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5" name="Line 181"/>
              <p:cNvSpPr>
                <a:spLocks noChangeShapeType="1"/>
              </p:cNvSpPr>
              <p:nvPr/>
            </p:nvSpPr>
            <p:spPr bwMode="auto">
              <a:xfrm flipH="1">
                <a:off x="4696" y="131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6" name="Freeform 182"/>
              <p:cNvSpPr>
                <a:spLocks/>
              </p:cNvSpPr>
              <p:nvPr/>
            </p:nvSpPr>
            <p:spPr bwMode="auto">
              <a:xfrm>
                <a:off x="4694" y="1315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7" name="Line 183"/>
              <p:cNvSpPr>
                <a:spLocks noChangeShapeType="1"/>
              </p:cNvSpPr>
              <p:nvPr/>
            </p:nvSpPr>
            <p:spPr bwMode="auto">
              <a:xfrm>
                <a:off x="4676" y="134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" name="Line 184"/>
              <p:cNvSpPr>
                <a:spLocks noChangeShapeType="1"/>
              </p:cNvSpPr>
              <p:nvPr/>
            </p:nvSpPr>
            <p:spPr bwMode="auto">
              <a:xfrm>
                <a:off x="4676" y="1347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" name="Line 185"/>
              <p:cNvSpPr>
                <a:spLocks noChangeShapeType="1"/>
              </p:cNvSpPr>
              <p:nvPr/>
            </p:nvSpPr>
            <p:spPr bwMode="auto">
              <a:xfrm flipH="1">
                <a:off x="4672" y="134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" name="Line 186"/>
              <p:cNvSpPr>
                <a:spLocks noChangeShapeType="1"/>
              </p:cNvSpPr>
              <p:nvPr/>
            </p:nvSpPr>
            <p:spPr bwMode="auto">
              <a:xfrm>
                <a:off x="4672" y="135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" name="Line 187"/>
              <p:cNvSpPr>
                <a:spLocks noChangeShapeType="1"/>
              </p:cNvSpPr>
              <p:nvPr/>
            </p:nvSpPr>
            <p:spPr bwMode="auto">
              <a:xfrm flipH="1">
                <a:off x="4670" y="135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" name="Line 188"/>
              <p:cNvSpPr>
                <a:spLocks noChangeShapeType="1"/>
              </p:cNvSpPr>
              <p:nvPr/>
            </p:nvSpPr>
            <p:spPr bwMode="auto">
              <a:xfrm flipH="1">
                <a:off x="4668" y="135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" name="Line 189"/>
              <p:cNvSpPr>
                <a:spLocks noChangeShapeType="1"/>
              </p:cNvSpPr>
              <p:nvPr/>
            </p:nvSpPr>
            <p:spPr bwMode="auto">
              <a:xfrm>
                <a:off x="4668" y="135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" name="Line 190"/>
              <p:cNvSpPr>
                <a:spLocks noChangeShapeType="1"/>
              </p:cNvSpPr>
              <p:nvPr/>
            </p:nvSpPr>
            <p:spPr bwMode="auto">
              <a:xfrm flipH="1">
                <a:off x="4664" y="1361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" name="Line 191"/>
              <p:cNvSpPr>
                <a:spLocks noChangeShapeType="1"/>
              </p:cNvSpPr>
              <p:nvPr/>
            </p:nvSpPr>
            <p:spPr bwMode="auto">
              <a:xfrm>
                <a:off x="4664" y="136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" name="Line 192"/>
              <p:cNvSpPr>
                <a:spLocks noChangeShapeType="1"/>
              </p:cNvSpPr>
              <p:nvPr/>
            </p:nvSpPr>
            <p:spPr bwMode="auto">
              <a:xfrm flipH="1">
                <a:off x="4662" y="1367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" name="Freeform 193"/>
              <p:cNvSpPr>
                <a:spLocks/>
              </p:cNvSpPr>
              <p:nvPr/>
            </p:nvSpPr>
            <p:spPr bwMode="auto">
              <a:xfrm>
                <a:off x="4660" y="1367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" name="Line 194"/>
              <p:cNvSpPr>
                <a:spLocks noChangeShapeType="1"/>
              </p:cNvSpPr>
              <p:nvPr/>
            </p:nvSpPr>
            <p:spPr bwMode="auto">
              <a:xfrm>
                <a:off x="4644" y="140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" name="Line 195"/>
              <p:cNvSpPr>
                <a:spLocks noChangeShapeType="1"/>
              </p:cNvSpPr>
              <p:nvPr/>
            </p:nvSpPr>
            <p:spPr bwMode="auto">
              <a:xfrm flipH="1">
                <a:off x="4642" y="140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" name="Line 196"/>
              <p:cNvSpPr>
                <a:spLocks noChangeShapeType="1"/>
              </p:cNvSpPr>
              <p:nvPr/>
            </p:nvSpPr>
            <p:spPr bwMode="auto">
              <a:xfrm flipH="1">
                <a:off x="4640" y="140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" name="Line 197"/>
              <p:cNvSpPr>
                <a:spLocks noChangeShapeType="1"/>
              </p:cNvSpPr>
              <p:nvPr/>
            </p:nvSpPr>
            <p:spPr bwMode="auto">
              <a:xfrm>
                <a:off x="4640" y="140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" name="Line 198"/>
              <p:cNvSpPr>
                <a:spLocks noChangeShapeType="1"/>
              </p:cNvSpPr>
              <p:nvPr/>
            </p:nvSpPr>
            <p:spPr bwMode="auto">
              <a:xfrm flipH="1">
                <a:off x="4638" y="140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" name="Line 199"/>
              <p:cNvSpPr>
                <a:spLocks noChangeShapeType="1"/>
              </p:cNvSpPr>
              <p:nvPr/>
            </p:nvSpPr>
            <p:spPr bwMode="auto">
              <a:xfrm flipH="1">
                <a:off x="4636" y="141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" name="Line 200"/>
              <p:cNvSpPr>
                <a:spLocks noChangeShapeType="1"/>
              </p:cNvSpPr>
              <p:nvPr/>
            </p:nvSpPr>
            <p:spPr bwMode="auto">
              <a:xfrm>
                <a:off x="4636" y="1415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5" name="Line 201"/>
              <p:cNvSpPr>
                <a:spLocks noChangeShapeType="1"/>
              </p:cNvSpPr>
              <p:nvPr/>
            </p:nvSpPr>
            <p:spPr bwMode="auto">
              <a:xfrm flipH="1">
                <a:off x="4634" y="141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6" name="Line 202"/>
              <p:cNvSpPr>
                <a:spLocks noChangeShapeType="1"/>
              </p:cNvSpPr>
              <p:nvPr/>
            </p:nvSpPr>
            <p:spPr bwMode="auto">
              <a:xfrm flipH="1">
                <a:off x="4632" y="141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7" name="Line 203"/>
              <p:cNvSpPr>
                <a:spLocks noChangeShapeType="1"/>
              </p:cNvSpPr>
              <p:nvPr/>
            </p:nvSpPr>
            <p:spPr bwMode="auto">
              <a:xfrm>
                <a:off x="4632" y="142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8" name="Freeform 204"/>
              <p:cNvSpPr>
                <a:spLocks/>
              </p:cNvSpPr>
              <p:nvPr/>
            </p:nvSpPr>
            <p:spPr bwMode="auto">
              <a:xfrm>
                <a:off x="4630" y="1423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589" name="Line 205"/>
            <p:cNvSpPr>
              <a:spLocks noChangeShapeType="1"/>
            </p:cNvSpPr>
            <p:nvPr/>
          </p:nvSpPr>
          <p:spPr bwMode="auto">
            <a:xfrm flipH="1">
              <a:off x="4616" y="1457"/>
              <a:ext cx="2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0" name="Line 206"/>
            <p:cNvSpPr>
              <a:spLocks noChangeShapeType="1"/>
            </p:cNvSpPr>
            <p:nvPr/>
          </p:nvSpPr>
          <p:spPr bwMode="auto">
            <a:xfrm>
              <a:off x="4616" y="1459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1" name="Line 207"/>
            <p:cNvSpPr>
              <a:spLocks noChangeShapeType="1"/>
            </p:cNvSpPr>
            <p:nvPr/>
          </p:nvSpPr>
          <p:spPr bwMode="auto">
            <a:xfrm>
              <a:off x="4616" y="1461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2" name="Line 208"/>
            <p:cNvSpPr>
              <a:spLocks noChangeShapeType="1"/>
            </p:cNvSpPr>
            <p:nvPr/>
          </p:nvSpPr>
          <p:spPr bwMode="auto">
            <a:xfrm>
              <a:off x="4616" y="1463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3" name="Line 209"/>
            <p:cNvSpPr>
              <a:spLocks noChangeShapeType="1"/>
            </p:cNvSpPr>
            <p:nvPr/>
          </p:nvSpPr>
          <p:spPr bwMode="auto">
            <a:xfrm flipH="1">
              <a:off x="4614" y="1467"/>
              <a:ext cx="2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4" name="Line 210"/>
            <p:cNvSpPr>
              <a:spLocks noChangeShapeType="1"/>
            </p:cNvSpPr>
            <p:nvPr/>
          </p:nvSpPr>
          <p:spPr bwMode="auto">
            <a:xfrm flipH="1">
              <a:off x="4612" y="1469"/>
              <a:ext cx="2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5" name="Line 211"/>
            <p:cNvSpPr>
              <a:spLocks noChangeShapeType="1"/>
            </p:cNvSpPr>
            <p:nvPr/>
          </p:nvSpPr>
          <p:spPr bwMode="auto">
            <a:xfrm>
              <a:off x="4612" y="1471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6" name="Line 212"/>
            <p:cNvSpPr>
              <a:spLocks noChangeShapeType="1"/>
            </p:cNvSpPr>
            <p:nvPr/>
          </p:nvSpPr>
          <p:spPr bwMode="auto">
            <a:xfrm>
              <a:off x="4612" y="1475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7" name="Line 213"/>
            <p:cNvSpPr>
              <a:spLocks noChangeShapeType="1"/>
            </p:cNvSpPr>
            <p:nvPr/>
          </p:nvSpPr>
          <p:spPr bwMode="auto">
            <a:xfrm>
              <a:off x="4612" y="1477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8" name="Line 214"/>
            <p:cNvSpPr>
              <a:spLocks noChangeShapeType="1"/>
            </p:cNvSpPr>
            <p:nvPr/>
          </p:nvSpPr>
          <p:spPr bwMode="auto">
            <a:xfrm flipH="1">
              <a:off x="4610" y="1479"/>
              <a:ext cx="2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99" name="Line 215"/>
            <p:cNvSpPr>
              <a:spLocks noChangeShapeType="1"/>
            </p:cNvSpPr>
            <p:nvPr/>
          </p:nvSpPr>
          <p:spPr bwMode="auto">
            <a:xfrm>
              <a:off x="4610" y="1483"/>
              <a:ext cx="1" cy="1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0" name="Freeform 216"/>
            <p:cNvSpPr>
              <a:spLocks/>
            </p:cNvSpPr>
            <p:nvPr/>
          </p:nvSpPr>
          <p:spPr bwMode="auto">
            <a:xfrm>
              <a:off x="4608" y="1483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12700">
              <a:solidFill>
                <a:srgbClr val="00CB6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1" name="Line 217"/>
            <p:cNvSpPr>
              <a:spLocks noChangeShapeType="1"/>
            </p:cNvSpPr>
            <p:nvPr/>
          </p:nvSpPr>
          <p:spPr bwMode="auto">
            <a:xfrm>
              <a:off x="4604" y="1519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2" name="Line 218"/>
            <p:cNvSpPr>
              <a:spLocks noChangeShapeType="1"/>
            </p:cNvSpPr>
            <p:nvPr/>
          </p:nvSpPr>
          <p:spPr bwMode="auto">
            <a:xfrm>
              <a:off x="4604" y="1523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3" name="Line 219"/>
            <p:cNvSpPr>
              <a:spLocks noChangeShapeType="1"/>
            </p:cNvSpPr>
            <p:nvPr/>
          </p:nvSpPr>
          <p:spPr bwMode="auto">
            <a:xfrm>
              <a:off x="4604" y="1527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4" name="Freeform 220"/>
            <p:cNvSpPr>
              <a:spLocks/>
            </p:cNvSpPr>
            <p:nvPr/>
          </p:nvSpPr>
          <p:spPr bwMode="auto">
            <a:xfrm>
              <a:off x="4264" y="543"/>
              <a:ext cx="468" cy="168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2" y="136"/>
                </a:cxn>
                <a:cxn ang="0">
                  <a:pos x="6" y="124"/>
                </a:cxn>
                <a:cxn ang="0">
                  <a:pos x="10" y="112"/>
                </a:cxn>
                <a:cxn ang="0">
                  <a:pos x="16" y="100"/>
                </a:cxn>
                <a:cxn ang="0">
                  <a:pos x="24" y="90"/>
                </a:cxn>
                <a:cxn ang="0">
                  <a:pos x="32" y="80"/>
                </a:cxn>
                <a:cxn ang="0">
                  <a:pos x="40" y="72"/>
                </a:cxn>
                <a:cxn ang="0">
                  <a:pos x="50" y="64"/>
                </a:cxn>
                <a:cxn ang="0">
                  <a:pos x="60" y="56"/>
                </a:cxn>
                <a:cxn ang="0">
                  <a:pos x="72" y="48"/>
                </a:cxn>
                <a:cxn ang="0">
                  <a:pos x="84" y="40"/>
                </a:cxn>
                <a:cxn ang="0">
                  <a:pos x="96" y="34"/>
                </a:cxn>
                <a:cxn ang="0">
                  <a:pos x="110" y="28"/>
                </a:cxn>
                <a:cxn ang="0">
                  <a:pos x="124" y="24"/>
                </a:cxn>
                <a:cxn ang="0">
                  <a:pos x="136" y="20"/>
                </a:cxn>
                <a:cxn ang="0">
                  <a:pos x="152" y="16"/>
                </a:cxn>
                <a:cxn ang="0">
                  <a:pos x="164" y="12"/>
                </a:cxn>
                <a:cxn ang="0">
                  <a:pos x="180" y="8"/>
                </a:cxn>
                <a:cxn ang="0">
                  <a:pos x="194" y="6"/>
                </a:cxn>
                <a:cxn ang="0">
                  <a:pos x="208" y="4"/>
                </a:cxn>
                <a:cxn ang="0">
                  <a:pos x="222" y="2"/>
                </a:cxn>
                <a:cxn ang="0">
                  <a:pos x="236" y="0"/>
                </a:cxn>
                <a:cxn ang="0">
                  <a:pos x="248" y="0"/>
                </a:cxn>
                <a:cxn ang="0">
                  <a:pos x="264" y="0"/>
                </a:cxn>
                <a:cxn ang="0">
                  <a:pos x="276" y="0"/>
                </a:cxn>
                <a:cxn ang="0">
                  <a:pos x="288" y="0"/>
                </a:cxn>
                <a:cxn ang="0">
                  <a:pos x="302" y="0"/>
                </a:cxn>
                <a:cxn ang="0">
                  <a:pos x="314" y="0"/>
                </a:cxn>
                <a:cxn ang="0">
                  <a:pos x="326" y="0"/>
                </a:cxn>
                <a:cxn ang="0">
                  <a:pos x="338" y="2"/>
                </a:cxn>
                <a:cxn ang="0">
                  <a:pos x="348" y="4"/>
                </a:cxn>
                <a:cxn ang="0">
                  <a:pos x="360" y="4"/>
                </a:cxn>
                <a:cxn ang="0">
                  <a:pos x="370" y="8"/>
                </a:cxn>
                <a:cxn ang="0">
                  <a:pos x="380" y="8"/>
                </a:cxn>
                <a:cxn ang="0">
                  <a:pos x="388" y="12"/>
                </a:cxn>
                <a:cxn ang="0">
                  <a:pos x="398" y="14"/>
                </a:cxn>
                <a:cxn ang="0">
                  <a:pos x="406" y="16"/>
                </a:cxn>
                <a:cxn ang="0">
                  <a:pos x="414" y="18"/>
                </a:cxn>
                <a:cxn ang="0">
                  <a:pos x="420" y="20"/>
                </a:cxn>
                <a:cxn ang="0">
                  <a:pos x="428" y="24"/>
                </a:cxn>
                <a:cxn ang="0">
                  <a:pos x="434" y="24"/>
                </a:cxn>
                <a:cxn ang="0">
                  <a:pos x="440" y="28"/>
                </a:cxn>
                <a:cxn ang="0">
                  <a:pos x="444" y="28"/>
                </a:cxn>
                <a:cxn ang="0">
                  <a:pos x="448" y="32"/>
                </a:cxn>
                <a:cxn ang="0">
                  <a:pos x="452" y="32"/>
                </a:cxn>
                <a:cxn ang="0">
                  <a:pos x="456" y="34"/>
                </a:cxn>
                <a:cxn ang="0">
                  <a:pos x="460" y="36"/>
                </a:cxn>
                <a:cxn ang="0">
                  <a:pos x="464" y="36"/>
                </a:cxn>
                <a:cxn ang="0">
                  <a:pos x="464" y="40"/>
                </a:cxn>
                <a:cxn ang="0">
                  <a:pos x="468" y="40"/>
                </a:cxn>
              </a:cxnLst>
              <a:rect l="0" t="0" r="r" b="b"/>
              <a:pathLst>
                <a:path w="468" h="168">
                  <a:moveTo>
                    <a:pt x="0" y="168"/>
                  </a:moveTo>
                  <a:lnTo>
                    <a:pt x="0" y="160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2" y="136"/>
                  </a:lnTo>
                  <a:lnTo>
                    <a:pt x="4" y="134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6" y="124"/>
                  </a:lnTo>
                  <a:lnTo>
                    <a:pt x="8" y="122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8" y="98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4" y="90"/>
                  </a:lnTo>
                  <a:lnTo>
                    <a:pt x="24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0"/>
                  </a:lnTo>
                  <a:lnTo>
                    <a:pt x="32" y="78"/>
                  </a:lnTo>
                  <a:lnTo>
                    <a:pt x="36" y="76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2" y="68"/>
                  </a:lnTo>
                  <a:lnTo>
                    <a:pt x="44" y="68"/>
                  </a:lnTo>
                  <a:lnTo>
                    <a:pt x="48" y="64"/>
                  </a:lnTo>
                  <a:lnTo>
                    <a:pt x="50" y="64"/>
                  </a:lnTo>
                  <a:lnTo>
                    <a:pt x="52" y="60"/>
                  </a:lnTo>
                  <a:lnTo>
                    <a:pt x="56" y="58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8" y="48"/>
                  </a:lnTo>
                  <a:lnTo>
                    <a:pt x="72" y="48"/>
                  </a:lnTo>
                  <a:lnTo>
                    <a:pt x="76" y="46"/>
                  </a:lnTo>
                  <a:lnTo>
                    <a:pt x="78" y="44"/>
                  </a:lnTo>
                  <a:lnTo>
                    <a:pt x="80" y="42"/>
                  </a:lnTo>
                  <a:lnTo>
                    <a:pt x="84" y="40"/>
                  </a:lnTo>
                  <a:lnTo>
                    <a:pt x="88" y="40"/>
                  </a:lnTo>
                  <a:lnTo>
                    <a:pt x="92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8" y="30"/>
                  </a:lnTo>
                  <a:lnTo>
                    <a:pt x="110" y="28"/>
                  </a:lnTo>
                  <a:lnTo>
                    <a:pt x="112" y="28"/>
                  </a:lnTo>
                  <a:lnTo>
                    <a:pt x="116" y="26"/>
                  </a:lnTo>
                  <a:lnTo>
                    <a:pt x="120" y="24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30" y="22"/>
                  </a:lnTo>
                  <a:lnTo>
                    <a:pt x="134" y="20"/>
                  </a:lnTo>
                  <a:lnTo>
                    <a:pt x="136" y="20"/>
                  </a:lnTo>
                  <a:lnTo>
                    <a:pt x="140" y="18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8" y="14"/>
                  </a:lnTo>
                  <a:lnTo>
                    <a:pt x="162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0"/>
                  </a:lnTo>
                  <a:lnTo>
                    <a:pt x="176" y="10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90" y="8"/>
                  </a:lnTo>
                  <a:lnTo>
                    <a:pt x="194" y="6"/>
                  </a:lnTo>
                  <a:lnTo>
                    <a:pt x="196" y="6"/>
                  </a:lnTo>
                  <a:lnTo>
                    <a:pt x="200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18" y="4"/>
                  </a:lnTo>
                  <a:lnTo>
                    <a:pt x="222" y="2"/>
                  </a:lnTo>
                  <a:lnTo>
                    <a:pt x="224" y="2"/>
                  </a:lnTo>
                  <a:lnTo>
                    <a:pt x="228" y="2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4" y="0"/>
                  </a:lnTo>
                  <a:lnTo>
                    <a:pt x="266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298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6" y="0"/>
                  </a:lnTo>
                  <a:lnTo>
                    <a:pt x="328" y="0"/>
                  </a:lnTo>
                  <a:lnTo>
                    <a:pt x="332" y="2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40" y="4"/>
                  </a:lnTo>
                  <a:lnTo>
                    <a:pt x="344" y="4"/>
                  </a:lnTo>
                  <a:lnTo>
                    <a:pt x="346" y="4"/>
                  </a:lnTo>
                  <a:lnTo>
                    <a:pt x="348" y="4"/>
                  </a:lnTo>
                  <a:lnTo>
                    <a:pt x="352" y="4"/>
                  </a:lnTo>
                  <a:lnTo>
                    <a:pt x="354" y="4"/>
                  </a:lnTo>
                  <a:lnTo>
                    <a:pt x="356" y="4"/>
                  </a:lnTo>
                  <a:lnTo>
                    <a:pt x="360" y="4"/>
                  </a:lnTo>
                  <a:lnTo>
                    <a:pt x="362" y="6"/>
                  </a:lnTo>
                  <a:lnTo>
                    <a:pt x="364" y="6"/>
                  </a:lnTo>
                  <a:lnTo>
                    <a:pt x="368" y="8"/>
                  </a:lnTo>
                  <a:lnTo>
                    <a:pt x="370" y="8"/>
                  </a:lnTo>
                  <a:lnTo>
                    <a:pt x="372" y="8"/>
                  </a:lnTo>
                  <a:lnTo>
                    <a:pt x="376" y="8"/>
                  </a:lnTo>
                  <a:lnTo>
                    <a:pt x="378" y="8"/>
                  </a:lnTo>
                  <a:lnTo>
                    <a:pt x="380" y="8"/>
                  </a:lnTo>
                  <a:lnTo>
                    <a:pt x="382" y="10"/>
                  </a:lnTo>
                  <a:lnTo>
                    <a:pt x="384" y="10"/>
                  </a:lnTo>
                  <a:lnTo>
                    <a:pt x="388" y="12"/>
                  </a:lnTo>
                  <a:lnTo>
                    <a:pt x="388" y="12"/>
                  </a:lnTo>
                  <a:lnTo>
                    <a:pt x="392" y="12"/>
                  </a:lnTo>
                  <a:lnTo>
                    <a:pt x="394" y="12"/>
                  </a:lnTo>
                  <a:lnTo>
                    <a:pt x="396" y="12"/>
                  </a:lnTo>
                  <a:lnTo>
                    <a:pt x="398" y="14"/>
                  </a:lnTo>
                  <a:lnTo>
                    <a:pt x="400" y="14"/>
                  </a:lnTo>
                  <a:lnTo>
                    <a:pt x="402" y="16"/>
                  </a:lnTo>
                  <a:lnTo>
                    <a:pt x="404" y="16"/>
                  </a:lnTo>
                  <a:lnTo>
                    <a:pt x="406" y="16"/>
                  </a:lnTo>
                  <a:lnTo>
                    <a:pt x="408" y="16"/>
                  </a:lnTo>
                  <a:lnTo>
                    <a:pt x="410" y="16"/>
                  </a:lnTo>
                  <a:lnTo>
                    <a:pt x="412" y="18"/>
                  </a:lnTo>
                  <a:lnTo>
                    <a:pt x="414" y="18"/>
                  </a:lnTo>
                  <a:lnTo>
                    <a:pt x="416" y="20"/>
                  </a:lnTo>
                  <a:lnTo>
                    <a:pt x="418" y="20"/>
                  </a:lnTo>
                  <a:lnTo>
                    <a:pt x="420" y="20"/>
                  </a:lnTo>
                  <a:lnTo>
                    <a:pt x="420" y="20"/>
                  </a:lnTo>
                  <a:lnTo>
                    <a:pt x="424" y="20"/>
                  </a:lnTo>
                  <a:lnTo>
                    <a:pt x="424" y="22"/>
                  </a:lnTo>
                  <a:lnTo>
                    <a:pt x="426" y="22"/>
                  </a:lnTo>
                  <a:lnTo>
                    <a:pt x="428" y="24"/>
                  </a:lnTo>
                  <a:lnTo>
                    <a:pt x="428" y="24"/>
                  </a:lnTo>
                  <a:lnTo>
                    <a:pt x="432" y="24"/>
                  </a:lnTo>
                  <a:lnTo>
                    <a:pt x="432" y="24"/>
                  </a:lnTo>
                  <a:lnTo>
                    <a:pt x="434" y="24"/>
                  </a:lnTo>
                  <a:lnTo>
                    <a:pt x="436" y="26"/>
                  </a:lnTo>
                  <a:lnTo>
                    <a:pt x="436" y="26"/>
                  </a:lnTo>
                  <a:lnTo>
                    <a:pt x="438" y="28"/>
                  </a:lnTo>
                  <a:lnTo>
                    <a:pt x="440" y="28"/>
                  </a:lnTo>
                  <a:lnTo>
                    <a:pt x="440" y="28"/>
                  </a:lnTo>
                  <a:lnTo>
                    <a:pt x="440" y="28"/>
                  </a:lnTo>
                  <a:lnTo>
                    <a:pt x="442" y="28"/>
                  </a:lnTo>
                  <a:lnTo>
                    <a:pt x="444" y="28"/>
                  </a:lnTo>
                  <a:lnTo>
                    <a:pt x="444" y="28"/>
                  </a:lnTo>
                  <a:lnTo>
                    <a:pt x="446" y="30"/>
                  </a:lnTo>
                  <a:lnTo>
                    <a:pt x="448" y="30"/>
                  </a:lnTo>
                  <a:lnTo>
                    <a:pt x="448" y="32"/>
                  </a:lnTo>
                  <a:lnTo>
                    <a:pt x="448" y="32"/>
                  </a:lnTo>
                  <a:lnTo>
                    <a:pt x="450" y="32"/>
                  </a:lnTo>
                  <a:lnTo>
                    <a:pt x="452" y="32"/>
                  </a:lnTo>
                  <a:lnTo>
                    <a:pt x="452" y="32"/>
                  </a:lnTo>
                  <a:lnTo>
                    <a:pt x="452" y="32"/>
                  </a:lnTo>
                  <a:lnTo>
                    <a:pt x="454" y="32"/>
                  </a:lnTo>
                  <a:lnTo>
                    <a:pt x="456" y="34"/>
                  </a:lnTo>
                  <a:lnTo>
                    <a:pt x="456" y="34"/>
                  </a:lnTo>
                  <a:lnTo>
                    <a:pt x="456" y="36"/>
                  </a:lnTo>
                  <a:lnTo>
                    <a:pt x="458" y="36"/>
                  </a:lnTo>
                  <a:lnTo>
                    <a:pt x="460" y="36"/>
                  </a:lnTo>
                  <a:lnTo>
                    <a:pt x="460" y="36"/>
                  </a:lnTo>
                  <a:lnTo>
                    <a:pt x="460" y="36"/>
                  </a:lnTo>
                  <a:lnTo>
                    <a:pt x="460" y="36"/>
                  </a:lnTo>
                  <a:lnTo>
                    <a:pt x="462" y="36"/>
                  </a:lnTo>
                  <a:lnTo>
                    <a:pt x="464" y="36"/>
                  </a:lnTo>
                  <a:lnTo>
                    <a:pt x="464" y="38"/>
                  </a:lnTo>
                  <a:lnTo>
                    <a:pt x="464" y="38"/>
                  </a:lnTo>
                  <a:lnTo>
                    <a:pt x="464" y="38"/>
                  </a:lnTo>
                  <a:lnTo>
                    <a:pt x="464" y="40"/>
                  </a:lnTo>
                  <a:lnTo>
                    <a:pt x="466" y="40"/>
                  </a:lnTo>
                  <a:lnTo>
                    <a:pt x="468" y="40"/>
                  </a:lnTo>
                  <a:lnTo>
                    <a:pt x="468" y="40"/>
                  </a:lnTo>
                  <a:lnTo>
                    <a:pt x="468" y="40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5" name="Freeform 221"/>
            <p:cNvSpPr>
              <a:spLocks/>
            </p:cNvSpPr>
            <p:nvPr/>
          </p:nvSpPr>
          <p:spPr bwMode="auto">
            <a:xfrm>
              <a:off x="4264" y="711"/>
              <a:ext cx="468" cy="556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34"/>
                </a:cxn>
                <a:cxn ang="0">
                  <a:pos x="6" y="48"/>
                </a:cxn>
                <a:cxn ang="0">
                  <a:pos x="10" y="64"/>
                </a:cxn>
                <a:cxn ang="0">
                  <a:pos x="16" y="80"/>
                </a:cxn>
                <a:cxn ang="0">
                  <a:pos x="24" y="96"/>
                </a:cxn>
                <a:cxn ang="0">
                  <a:pos x="32" y="110"/>
                </a:cxn>
                <a:cxn ang="0">
                  <a:pos x="40" y="124"/>
                </a:cxn>
                <a:cxn ang="0">
                  <a:pos x="50" y="140"/>
                </a:cxn>
                <a:cxn ang="0">
                  <a:pos x="60" y="156"/>
                </a:cxn>
                <a:cxn ang="0">
                  <a:pos x="72" y="168"/>
                </a:cxn>
                <a:cxn ang="0">
                  <a:pos x="84" y="184"/>
                </a:cxn>
                <a:cxn ang="0">
                  <a:pos x="96" y="198"/>
                </a:cxn>
                <a:cxn ang="0">
                  <a:pos x="110" y="212"/>
                </a:cxn>
                <a:cxn ang="0">
                  <a:pos x="124" y="226"/>
                </a:cxn>
                <a:cxn ang="0">
                  <a:pos x="136" y="240"/>
                </a:cxn>
                <a:cxn ang="0">
                  <a:pos x="152" y="252"/>
                </a:cxn>
                <a:cxn ang="0">
                  <a:pos x="164" y="266"/>
                </a:cxn>
                <a:cxn ang="0">
                  <a:pos x="180" y="278"/>
                </a:cxn>
                <a:cxn ang="0">
                  <a:pos x="194" y="292"/>
                </a:cxn>
                <a:cxn ang="0">
                  <a:pos x="208" y="304"/>
                </a:cxn>
                <a:cxn ang="0">
                  <a:pos x="222" y="316"/>
                </a:cxn>
                <a:cxn ang="0">
                  <a:pos x="236" y="328"/>
                </a:cxn>
                <a:cxn ang="0">
                  <a:pos x="248" y="340"/>
                </a:cxn>
                <a:cxn ang="0">
                  <a:pos x="264" y="352"/>
                </a:cxn>
                <a:cxn ang="0">
                  <a:pos x="276" y="362"/>
                </a:cxn>
                <a:cxn ang="0">
                  <a:pos x="288" y="372"/>
                </a:cxn>
                <a:cxn ang="0">
                  <a:pos x="302" y="384"/>
                </a:cxn>
                <a:cxn ang="0">
                  <a:pos x="314" y="394"/>
                </a:cxn>
                <a:cxn ang="0">
                  <a:pos x="326" y="404"/>
                </a:cxn>
                <a:cxn ang="0">
                  <a:pos x="338" y="414"/>
                </a:cxn>
                <a:cxn ang="0">
                  <a:pos x="348" y="424"/>
                </a:cxn>
                <a:cxn ang="0">
                  <a:pos x="360" y="432"/>
                </a:cxn>
                <a:cxn ang="0">
                  <a:pos x="370" y="440"/>
                </a:cxn>
                <a:cxn ang="0">
                  <a:pos x="380" y="450"/>
                </a:cxn>
                <a:cxn ang="0">
                  <a:pos x="388" y="458"/>
                </a:cxn>
                <a:cxn ang="0">
                  <a:pos x="398" y="466"/>
                </a:cxn>
                <a:cxn ang="0">
                  <a:pos x="406" y="474"/>
                </a:cxn>
                <a:cxn ang="0">
                  <a:pos x="414" y="480"/>
                </a:cxn>
                <a:cxn ang="0">
                  <a:pos x="420" y="488"/>
                </a:cxn>
                <a:cxn ang="0">
                  <a:pos x="428" y="494"/>
                </a:cxn>
                <a:cxn ang="0">
                  <a:pos x="434" y="500"/>
                </a:cxn>
                <a:cxn ang="0">
                  <a:pos x="440" y="506"/>
                </a:cxn>
                <a:cxn ang="0">
                  <a:pos x="444" y="512"/>
                </a:cxn>
                <a:cxn ang="0">
                  <a:pos x="448" y="516"/>
                </a:cxn>
                <a:cxn ang="0">
                  <a:pos x="452" y="522"/>
                </a:cxn>
                <a:cxn ang="0">
                  <a:pos x="456" y="526"/>
                </a:cxn>
                <a:cxn ang="0">
                  <a:pos x="456" y="530"/>
                </a:cxn>
                <a:cxn ang="0">
                  <a:pos x="460" y="534"/>
                </a:cxn>
                <a:cxn ang="0">
                  <a:pos x="464" y="540"/>
                </a:cxn>
                <a:cxn ang="0">
                  <a:pos x="464" y="544"/>
                </a:cxn>
                <a:cxn ang="0">
                  <a:pos x="468" y="548"/>
                </a:cxn>
              </a:cxnLst>
              <a:rect l="0" t="0" r="r" b="b"/>
              <a:pathLst>
                <a:path w="468" h="556">
                  <a:moveTo>
                    <a:pt x="0" y="0"/>
                  </a:moveTo>
                  <a:lnTo>
                    <a:pt x="0" y="8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6" y="48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4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96"/>
                  </a:lnTo>
                  <a:lnTo>
                    <a:pt x="24" y="98"/>
                  </a:lnTo>
                  <a:lnTo>
                    <a:pt x="28" y="102"/>
                  </a:lnTo>
                  <a:lnTo>
                    <a:pt x="28" y="106"/>
                  </a:lnTo>
                  <a:lnTo>
                    <a:pt x="32" y="110"/>
                  </a:lnTo>
                  <a:lnTo>
                    <a:pt x="32" y="114"/>
                  </a:lnTo>
                  <a:lnTo>
                    <a:pt x="36" y="116"/>
                  </a:lnTo>
                  <a:lnTo>
                    <a:pt x="38" y="120"/>
                  </a:lnTo>
                  <a:lnTo>
                    <a:pt x="40" y="124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8" y="136"/>
                  </a:lnTo>
                  <a:lnTo>
                    <a:pt x="50" y="140"/>
                  </a:lnTo>
                  <a:lnTo>
                    <a:pt x="52" y="144"/>
                  </a:lnTo>
                  <a:lnTo>
                    <a:pt x="56" y="148"/>
                  </a:lnTo>
                  <a:lnTo>
                    <a:pt x="58" y="152"/>
                  </a:lnTo>
                  <a:lnTo>
                    <a:pt x="60" y="156"/>
                  </a:lnTo>
                  <a:lnTo>
                    <a:pt x="64" y="158"/>
                  </a:lnTo>
                  <a:lnTo>
                    <a:pt x="66" y="162"/>
                  </a:lnTo>
                  <a:lnTo>
                    <a:pt x="68" y="166"/>
                  </a:lnTo>
                  <a:lnTo>
                    <a:pt x="72" y="168"/>
                  </a:lnTo>
                  <a:lnTo>
                    <a:pt x="76" y="172"/>
                  </a:lnTo>
                  <a:lnTo>
                    <a:pt x="78" y="176"/>
                  </a:lnTo>
                  <a:lnTo>
                    <a:pt x="80" y="180"/>
                  </a:lnTo>
                  <a:lnTo>
                    <a:pt x="84" y="184"/>
                  </a:lnTo>
                  <a:lnTo>
                    <a:pt x="88" y="188"/>
                  </a:lnTo>
                  <a:lnTo>
                    <a:pt x="92" y="192"/>
                  </a:lnTo>
                  <a:lnTo>
                    <a:pt x="94" y="194"/>
                  </a:lnTo>
                  <a:lnTo>
                    <a:pt x="96" y="198"/>
                  </a:lnTo>
                  <a:lnTo>
                    <a:pt x="100" y="200"/>
                  </a:lnTo>
                  <a:lnTo>
                    <a:pt x="104" y="204"/>
                  </a:lnTo>
                  <a:lnTo>
                    <a:pt x="108" y="208"/>
                  </a:lnTo>
                  <a:lnTo>
                    <a:pt x="110" y="212"/>
                  </a:lnTo>
                  <a:lnTo>
                    <a:pt x="112" y="216"/>
                  </a:lnTo>
                  <a:lnTo>
                    <a:pt x="116" y="220"/>
                  </a:lnTo>
                  <a:lnTo>
                    <a:pt x="120" y="222"/>
                  </a:lnTo>
                  <a:lnTo>
                    <a:pt x="124" y="226"/>
                  </a:lnTo>
                  <a:lnTo>
                    <a:pt x="128" y="228"/>
                  </a:lnTo>
                  <a:lnTo>
                    <a:pt x="130" y="232"/>
                  </a:lnTo>
                  <a:lnTo>
                    <a:pt x="134" y="236"/>
                  </a:lnTo>
                  <a:lnTo>
                    <a:pt x="136" y="240"/>
                  </a:lnTo>
                  <a:lnTo>
                    <a:pt x="140" y="244"/>
                  </a:lnTo>
                  <a:lnTo>
                    <a:pt x="144" y="246"/>
                  </a:lnTo>
                  <a:lnTo>
                    <a:pt x="148" y="248"/>
                  </a:lnTo>
                  <a:lnTo>
                    <a:pt x="152" y="252"/>
                  </a:lnTo>
                  <a:lnTo>
                    <a:pt x="156" y="256"/>
                  </a:lnTo>
                  <a:lnTo>
                    <a:pt x="158" y="260"/>
                  </a:lnTo>
                  <a:lnTo>
                    <a:pt x="162" y="262"/>
                  </a:lnTo>
                  <a:lnTo>
                    <a:pt x="164" y="266"/>
                  </a:lnTo>
                  <a:lnTo>
                    <a:pt x="168" y="268"/>
                  </a:lnTo>
                  <a:lnTo>
                    <a:pt x="172" y="272"/>
                  </a:lnTo>
                  <a:lnTo>
                    <a:pt x="176" y="276"/>
                  </a:lnTo>
                  <a:lnTo>
                    <a:pt x="180" y="278"/>
                  </a:lnTo>
                  <a:lnTo>
                    <a:pt x="184" y="282"/>
                  </a:lnTo>
                  <a:lnTo>
                    <a:pt x="188" y="284"/>
                  </a:lnTo>
                  <a:lnTo>
                    <a:pt x="190" y="288"/>
                  </a:lnTo>
                  <a:lnTo>
                    <a:pt x="194" y="292"/>
                  </a:lnTo>
                  <a:lnTo>
                    <a:pt x="196" y="294"/>
                  </a:lnTo>
                  <a:lnTo>
                    <a:pt x="200" y="296"/>
                  </a:lnTo>
                  <a:lnTo>
                    <a:pt x="204" y="300"/>
                  </a:lnTo>
                  <a:lnTo>
                    <a:pt x="208" y="304"/>
                  </a:lnTo>
                  <a:lnTo>
                    <a:pt x="212" y="306"/>
                  </a:lnTo>
                  <a:lnTo>
                    <a:pt x="216" y="310"/>
                  </a:lnTo>
                  <a:lnTo>
                    <a:pt x="218" y="312"/>
                  </a:lnTo>
                  <a:lnTo>
                    <a:pt x="222" y="316"/>
                  </a:lnTo>
                  <a:lnTo>
                    <a:pt x="224" y="320"/>
                  </a:lnTo>
                  <a:lnTo>
                    <a:pt x="228" y="322"/>
                  </a:lnTo>
                  <a:lnTo>
                    <a:pt x="232" y="324"/>
                  </a:lnTo>
                  <a:lnTo>
                    <a:pt x="236" y="328"/>
                  </a:lnTo>
                  <a:lnTo>
                    <a:pt x="240" y="330"/>
                  </a:lnTo>
                  <a:lnTo>
                    <a:pt x="242" y="332"/>
                  </a:lnTo>
                  <a:lnTo>
                    <a:pt x="246" y="336"/>
                  </a:lnTo>
                  <a:lnTo>
                    <a:pt x="248" y="340"/>
                  </a:lnTo>
                  <a:lnTo>
                    <a:pt x="252" y="342"/>
                  </a:lnTo>
                  <a:lnTo>
                    <a:pt x="256" y="344"/>
                  </a:lnTo>
                  <a:lnTo>
                    <a:pt x="260" y="348"/>
                  </a:lnTo>
                  <a:lnTo>
                    <a:pt x="264" y="352"/>
                  </a:lnTo>
                  <a:lnTo>
                    <a:pt x="266" y="352"/>
                  </a:lnTo>
                  <a:lnTo>
                    <a:pt x="268" y="356"/>
                  </a:lnTo>
                  <a:lnTo>
                    <a:pt x="272" y="360"/>
                  </a:lnTo>
                  <a:lnTo>
                    <a:pt x="276" y="362"/>
                  </a:lnTo>
                  <a:lnTo>
                    <a:pt x="280" y="364"/>
                  </a:lnTo>
                  <a:lnTo>
                    <a:pt x="282" y="368"/>
                  </a:lnTo>
                  <a:lnTo>
                    <a:pt x="286" y="370"/>
                  </a:lnTo>
                  <a:lnTo>
                    <a:pt x="288" y="372"/>
                  </a:lnTo>
                  <a:lnTo>
                    <a:pt x="292" y="376"/>
                  </a:lnTo>
                  <a:lnTo>
                    <a:pt x="296" y="378"/>
                  </a:lnTo>
                  <a:lnTo>
                    <a:pt x="298" y="380"/>
                  </a:lnTo>
                  <a:lnTo>
                    <a:pt x="302" y="384"/>
                  </a:lnTo>
                  <a:lnTo>
                    <a:pt x="304" y="386"/>
                  </a:lnTo>
                  <a:lnTo>
                    <a:pt x="308" y="388"/>
                  </a:lnTo>
                  <a:lnTo>
                    <a:pt x="312" y="392"/>
                  </a:lnTo>
                  <a:lnTo>
                    <a:pt x="314" y="394"/>
                  </a:lnTo>
                  <a:lnTo>
                    <a:pt x="316" y="396"/>
                  </a:lnTo>
                  <a:lnTo>
                    <a:pt x="320" y="400"/>
                  </a:lnTo>
                  <a:lnTo>
                    <a:pt x="324" y="400"/>
                  </a:lnTo>
                  <a:lnTo>
                    <a:pt x="326" y="404"/>
                  </a:lnTo>
                  <a:lnTo>
                    <a:pt x="328" y="406"/>
                  </a:lnTo>
                  <a:lnTo>
                    <a:pt x="332" y="408"/>
                  </a:lnTo>
                  <a:lnTo>
                    <a:pt x="336" y="412"/>
                  </a:lnTo>
                  <a:lnTo>
                    <a:pt x="338" y="414"/>
                  </a:lnTo>
                  <a:lnTo>
                    <a:pt x="340" y="416"/>
                  </a:lnTo>
                  <a:lnTo>
                    <a:pt x="344" y="418"/>
                  </a:lnTo>
                  <a:lnTo>
                    <a:pt x="346" y="420"/>
                  </a:lnTo>
                  <a:lnTo>
                    <a:pt x="348" y="424"/>
                  </a:lnTo>
                  <a:lnTo>
                    <a:pt x="352" y="424"/>
                  </a:lnTo>
                  <a:lnTo>
                    <a:pt x="354" y="428"/>
                  </a:lnTo>
                  <a:lnTo>
                    <a:pt x="356" y="430"/>
                  </a:lnTo>
                  <a:lnTo>
                    <a:pt x="360" y="432"/>
                  </a:lnTo>
                  <a:lnTo>
                    <a:pt x="362" y="436"/>
                  </a:lnTo>
                  <a:lnTo>
                    <a:pt x="364" y="436"/>
                  </a:lnTo>
                  <a:lnTo>
                    <a:pt x="368" y="440"/>
                  </a:lnTo>
                  <a:lnTo>
                    <a:pt x="370" y="440"/>
                  </a:lnTo>
                  <a:lnTo>
                    <a:pt x="372" y="444"/>
                  </a:lnTo>
                  <a:lnTo>
                    <a:pt x="376" y="446"/>
                  </a:lnTo>
                  <a:lnTo>
                    <a:pt x="378" y="448"/>
                  </a:lnTo>
                  <a:lnTo>
                    <a:pt x="380" y="450"/>
                  </a:lnTo>
                  <a:lnTo>
                    <a:pt x="382" y="452"/>
                  </a:lnTo>
                  <a:lnTo>
                    <a:pt x="384" y="454"/>
                  </a:lnTo>
                  <a:lnTo>
                    <a:pt x="388" y="456"/>
                  </a:lnTo>
                  <a:lnTo>
                    <a:pt x="388" y="458"/>
                  </a:lnTo>
                  <a:lnTo>
                    <a:pt x="392" y="460"/>
                  </a:lnTo>
                  <a:lnTo>
                    <a:pt x="394" y="462"/>
                  </a:lnTo>
                  <a:lnTo>
                    <a:pt x="396" y="464"/>
                  </a:lnTo>
                  <a:lnTo>
                    <a:pt x="398" y="466"/>
                  </a:lnTo>
                  <a:lnTo>
                    <a:pt x="400" y="468"/>
                  </a:lnTo>
                  <a:lnTo>
                    <a:pt x="402" y="470"/>
                  </a:lnTo>
                  <a:lnTo>
                    <a:pt x="404" y="472"/>
                  </a:lnTo>
                  <a:lnTo>
                    <a:pt x="406" y="474"/>
                  </a:lnTo>
                  <a:lnTo>
                    <a:pt x="408" y="476"/>
                  </a:lnTo>
                  <a:lnTo>
                    <a:pt x="410" y="476"/>
                  </a:lnTo>
                  <a:lnTo>
                    <a:pt x="412" y="480"/>
                  </a:lnTo>
                  <a:lnTo>
                    <a:pt x="414" y="480"/>
                  </a:lnTo>
                  <a:lnTo>
                    <a:pt x="416" y="484"/>
                  </a:lnTo>
                  <a:lnTo>
                    <a:pt x="418" y="484"/>
                  </a:lnTo>
                  <a:lnTo>
                    <a:pt x="420" y="486"/>
                  </a:lnTo>
                  <a:lnTo>
                    <a:pt x="420" y="488"/>
                  </a:lnTo>
                  <a:lnTo>
                    <a:pt x="424" y="490"/>
                  </a:lnTo>
                  <a:lnTo>
                    <a:pt x="424" y="492"/>
                  </a:lnTo>
                  <a:lnTo>
                    <a:pt x="426" y="492"/>
                  </a:lnTo>
                  <a:lnTo>
                    <a:pt x="428" y="494"/>
                  </a:lnTo>
                  <a:lnTo>
                    <a:pt x="428" y="496"/>
                  </a:lnTo>
                  <a:lnTo>
                    <a:pt x="432" y="498"/>
                  </a:lnTo>
                  <a:lnTo>
                    <a:pt x="432" y="500"/>
                  </a:lnTo>
                  <a:lnTo>
                    <a:pt x="434" y="500"/>
                  </a:lnTo>
                  <a:lnTo>
                    <a:pt x="436" y="502"/>
                  </a:lnTo>
                  <a:lnTo>
                    <a:pt x="436" y="504"/>
                  </a:lnTo>
                  <a:lnTo>
                    <a:pt x="438" y="504"/>
                  </a:lnTo>
                  <a:lnTo>
                    <a:pt x="440" y="506"/>
                  </a:lnTo>
                  <a:lnTo>
                    <a:pt x="440" y="508"/>
                  </a:lnTo>
                  <a:lnTo>
                    <a:pt x="440" y="508"/>
                  </a:lnTo>
                  <a:lnTo>
                    <a:pt x="442" y="510"/>
                  </a:lnTo>
                  <a:lnTo>
                    <a:pt x="444" y="512"/>
                  </a:lnTo>
                  <a:lnTo>
                    <a:pt x="444" y="512"/>
                  </a:lnTo>
                  <a:lnTo>
                    <a:pt x="446" y="514"/>
                  </a:lnTo>
                  <a:lnTo>
                    <a:pt x="448" y="516"/>
                  </a:lnTo>
                  <a:lnTo>
                    <a:pt x="448" y="516"/>
                  </a:lnTo>
                  <a:lnTo>
                    <a:pt x="448" y="518"/>
                  </a:lnTo>
                  <a:lnTo>
                    <a:pt x="450" y="520"/>
                  </a:lnTo>
                  <a:lnTo>
                    <a:pt x="452" y="520"/>
                  </a:lnTo>
                  <a:lnTo>
                    <a:pt x="452" y="522"/>
                  </a:lnTo>
                  <a:lnTo>
                    <a:pt x="452" y="524"/>
                  </a:lnTo>
                  <a:lnTo>
                    <a:pt x="452" y="524"/>
                  </a:lnTo>
                  <a:lnTo>
                    <a:pt x="454" y="524"/>
                  </a:lnTo>
                  <a:lnTo>
                    <a:pt x="456" y="526"/>
                  </a:lnTo>
                  <a:lnTo>
                    <a:pt x="456" y="528"/>
                  </a:lnTo>
                  <a:lnTo>
                    <a:pt x="456" y="528"/>
                  </a:lnTo>
                  <a:lnTo>
                    <a:pt x="456" y="528"/>
                  </a:lnTo>
                  <a:lnTo>
                    <a:pt x="456" y="530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60" y="532"/>
                  </a:lnTo>
                  <a:lnTo>
                    <a:pt x="460" y="534"/>
                  </a:lnTo>
                  <a:lnTo>
                    <a:pt x="460" y="536"/>
                  </a:lnTo>
                  <a:lnTo>
                    <a:pt x="460" y="536"/>
                  </a:lnTo>
                  <a:lnTo>
                    <a:pt x="462" y="538"/>
                  </a:lnTo>
                  <a:lnTo>
                    <a:pt x="464" y="540"/>
                  </a:lnTo>
                  <a:lnTo>
                    <a:pt x="464" y="540"/>
                  </a:lnTo>
                  <a:lnTo>
                    <a:pt x="464" y="540"/>
                  </a:lnTo>
                  <a:lnTo>
                    <a:pt x="464" y="544"/>
                  </a:lnTo>
                  <a:lnTo>
                    <a:pt x="464" y="544"/>
                  </a:lnTo>
                  <a:lnTo>
                    <a:pt x="464" y="544"/>
                  </a:lnTo>
                  <a:lnTo>
                    <a:pt x="466" y="546"/>
                  </a:lnTo>
                  <a:lnTo>
                    <a:pt x="466" y="548"/>
                  </a:lnTo>
                  <a:lnTo>
                    <a:pt x="468" y="548"/>
                  </a:lnTo>
                  <a:lnTo>
                    <a:pt x="468" y="550"/>
                  </a:lnTo>
                  <a:lnTo>
                    <a:pt x="468" y="552"/>
                  </a:lnTo>
                  <a:lnTo>
                    <a:pt x="468" y="556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6" name="Freeform 222"/>
            <p:cNvSpPr>
              <a:spLocks/>
            </p:cNvSpPr>
            <p:nvPr/>
          </p:nvSpPr>
          <p:spPr bwMode="auto">
            <a:xfrm>
              <a:off x="4512" y="517"/>
              <a:ext cx="242" cy="1108"/>
            </a:xfrm>
            <a:custGeom>
              <a:avLst/>
              <a:gdLst/>
              <a:ahLst/>
              <a:cxnLst>
                <a:cxn ang="0">
                  <a:pos x="138" y="1108"/>
                </a:cxn>
                <a:cxn ang="0">
                  <a:pos x="124" y="1106"/>
                </a:cxn>
                <a:cxn ang="0">
                  <a:pos x="114" y="1102"/>
                </a:cxn>
                <a:cxn ang="0">
                  <a:pos x="104" y="1098"/>
                </a:cxn>
                <a:cxn ang="0">
                  <a:pos x="92" y="1090"/>
                </a:cxn>
                <a:cxn ang="0">
                  <a:pos x="84" y="1084"/>
                </a:cxn>
                <a:cxn ang="0">
                  <a:pos x="76" y="1078"/>
                </a:cxn>
                <a:cxn ang="0">
                  <a:pos x="68" y="1070"/>
                </a:cxn>
                <a:cxn ang="0">
                  <a:pos x="60" y="1062"/>
                </a:cxn>
                <a:cxn ang="0">
                  <a:pos x="52" y="1052"/>
                </a:cxn>
                <a:cxn ang="0">
                  <a:pos x="44" y="1042"/>
                </a:cxn>
                <a:cxn ang="0">
                  <a:pos x="36" y="1028"/>
                </a:cxn>
                <a:cxn ang="0">
                  <a:pos x="30" y="1012"/>
                </a:cxn>
                <a:cxn ang="0">
                  <a:pos x="24" y="992"/>
                </a:cxn>
                <a:cxn ang="0">
                  <a:pos x="16" y="966"/>
                </a:cxn>
                <a:cxn ang="0">
                  <a:pos x="8" y="918"/>
                </a:cxn>
                <a:cxn ang="0">
                  <a:pos x="0" y="842"/>
                </a:cxn>
                <a:cxn ang="0">
                  <a:pos x="4" y="434"/>
                </a:cxn>
                <a:cxn ang="0">
                  <a:pos x="12" y="190"/>
                </a:cxn>
                <a:cxn ang="0">
                  <a:pos x="22" y="0"/>
                </a:cxn>
                <a:cxn ang="0">
                  <a:pos x="32" y="132"/>
                </a:cxn>
                <a:cxn ang="0">
                  <a:pos x="40" y="332"/>
                </a:cxn>
                <a:cxn ang="0">
                  <a:pos x="48" y="622"/>
                </a:cxn>
                <a:cxn ang="0">
                  <a:pos x="56" y="426"/>
                </a:cxn>
                <a:cxn ang="0">
                  <a:pos x="62" y="198"/>
                </a:cxn>
                <a:cxn ang="0">
                  <a:pos x="72" y="22"/>
                </a:cxn>
                <a:cxn ang="0">
                  <a:pos x="84" y="142"/>
                </a:cxn>
                <a:cxn ang="0">
                  <a:pos x="92" y="340"/>
                </a:cxn>
                <a:cxn ang="0">
                  <a:pos x="100" y="614"/>
                </a:cxn>
                <a:cxn ang="0">
                  <a:pos x="108" y="424"/>
                </a:cxn>
                <a:cxn ang="0">
                  <a:pos x="114" y="194"/>
                </a:cxn>
                <a:cxn ang="0">
                  <a:pos x="124" y="34"/>
                </a:cxn>
                <a:cxn ang="0">
                  <a:pos x="136" y="136"/>
                </a:cxn>
                <a:cxn ang="0">
                  <a:pos x="144" y="322"/>
                </a:cxn>
                <a:cxn ang="0">
                  <a:pos x="152" y="650"/>
                </a:cxn>
                <a:cxn ang="0">
                  <a:pos x="156" y="442"/>
                </a:cxn>
                <a:cxn ang="0">
                  <a:pos x="164" y="212"/>
                </a:cxn>
                <a:cxn ang="0">
                  <a:pos x="174" y="48"/>
                </a:cxn>
                <a:cxn ang="0">
                  <a:pos x="184" y="138"/>
                </a:cxn>
                <a:cxn ang="0">
                  <a:pos x="192" y="310"/>
                </a:cxn>
                <a:cxn ang="0">
                  <a:pos x="200" y="706"/>
                </a:cxn>
                <a:cxn ang="0">
                  <a:pos x="194" y="714"/>
                </a:cxn>
                <a:cxn ang="0">
                  <a:pos x="200" y="392"/>
                </a:cxn>
                <a:cxn ang="0">
                  <a:pos x="208" y="178"/>
                </a:cxn>
                <a:cxn ang="0">
                  <a:pos x="220" y="62"/>
                </a:cxn>
                <a:cxn ang="0">
                  <a:pos x="228" y="162"/>
                </a:cxn>
                <a:cxn ang="0">
                  <a:pos x="236" y="334"/>
                </a:cxn>
                <a:cxn ang="0">
                  <a:pos x="240" y="802"/>
                </a:cxn>
                <a:cxn ang="0">
                  <a:pos x="232" y="874"/>
                </a:cxn>
                <a:cxn ang="0">
                  <a:pos x="224" y="938"/>
                </a:cxn>
                <a:cxn ang="0">
                  <a:pos x="218" y="974"/>
                </a:cxn>
                <a:cxn ang="0">
                  <a:pos x="212" y="1014"/>
                </a:cxn>
                <a:cxn ang="0">
                  <a:pos x="204" y="1042"/>
                </a:cxn>
                <a:cxn ang="0">
                  <a:pos x="196" y="1062"/>
                </a:cxn>
                <a:cxn ang="0">
                  <a:pos x="188" y="1078"/>
                </a:cxn>
                <a:cxn ang="0">
                  <a:pos x="180" y="1090"/>
                </a:cxn>
                <a:cxn ang="0">
                  <a:pos x="174" y="1098"/>
                </a:cxn>
                <a:cxn ang="0">
                  <a:pos x="164" y="1104"/>
                </a:cxn>
                <a:cxn ang="0">
                  <a:pos x="152" y="1108"/>
                </a:cxn>
                <a:cxn ang="0">
                  <a:pos x="138" y="1108"/>
                </a:cxn>
                <a:cxn ang="0">
                  <a:pos x="124" y="1106"/>
                </a:cxn>
                <a:cxn ang="0">
                  <a:pos x="114" y="1102"/>
                </a:cxn>
              </a:cxnLst>
              <a:rect l="0" t="0" r="r" b="b"/>
              <a:pathLst>
                <a:path w="242" h="1108">
                  <a:moveTo>
                    <a:pt x="152" y="1108"/>
                  </a:moveTo>
                  <a:lnTo>
                    <a:pt x="152" y="1108"/>
                  </a:lnTo>
                  <a:lnTo>
                    <a:pt x="150" y="1108"/>
                  </a:lnTo>
                  <a:lnTo>
                    <a:pt x="148" y="1108"/>
                  </a:lnTo>
                  <a:lnTo>
                    <a:pt x="148" y="1108"/>
                  </a:lnTo>
                  <a:lnTo>
                    <a:pt x="148" y="1108"/>
                  </a:lnTo>
                  <a:lnTo>
                    <a:pt x="146" y="1108"/>
                  </a:lnTo>
                  <a:lnTo>
                    <a:pt x="144" y="1108"/>
                  </a:lnTo>
                  <a:lnTo>
                    <a:pt x="144" y="1108"/>
                  </a:lnTo>
                  <a:lnTo>
                    <a:pt x="144" y="1108"/>
                  </a:lnTo>
                  <a:lnTo>
                    <a:pt x="142" y="1108"/>
                  </a:lnTo>
                  <a:lnTo>
                    <a:pt x="140" y="1108"/>
                  </a:lnTo>
                  <a:lnTo>
                    <a:pt x="140" y="1108"/>
                  </a:lnTo>
                  <a:lnTo>
                    <a:pt x="140" y="1108"/>
                  </a:lnTo>
                  <a:lnTo>
                    <a:pt x="138" y="1108"/>
                  </a:lnTo>
                  <a:lnTo>
                    <a:pt x="136" y="1108"/>
                  </a:lnTo>
                  <a:lnTo>
                    <a:pt x="136" y="1108"/>
                  </a:lnTo>
                  <a:lnTo>
                    <a:pt x="136" y="1108"/>
                  </a:lnTo>
                  <a:lnTo>
                    <a:pt x="134" y="1108"/>
                  </a:lnTo>
                  <a:lnTo>
                    <a:pt x="134" y="1106"/>
                  </a:lnTo>
                  <a:lnTo>
                    <a:pt x="132" y="1106"/>
                  </a:lnTo>
                  <a:lnTo>
                    <a:pt x="132" y="1106"/>
                  </a:lnTo>
                  <a:lnTo>
                    <a:pt x="132" y="1106"/>
                  </a:lnTo>
                  <a:lnTo>
                    <a:pt x="130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6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2" y="1106"/>
                  </a:lnTo>
                  <a:lnTo>
                    <a:pt x="122" y="1104"/>
                  </a:lnTo>
                  <a:lnTo>
                    <a:pt x="120" y="1104"/>
                  </a:lnTo>
                  <a:lnTo>
                    <a:pt x="120" y="1104"/>
                  </a:lnTo>
                  <a:lnTo>
                    <a:pt x="120" y="1104"/>
                  </a:lnTo>
                  <a:lnTo>
                    <a:pt x="120" y="1102"/>
                  </a:lnTo>
                  <a:lnTo>
                    <a:pt x="118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4" y="1102"/>
                  </a:lnTo>
                  <a:lnTo>
                    <a:pt x="114" y="1102"/>
                  </a:lnTo>
                  <a:lnTo>
                    <a:pt x="112" y="1102"/>
                  </a:lnTo>
                  <a:lnTo>
                    <a:pt x="112" y="1102"/>
                  </a:lnTo>
                  <a:lnTo>
                    <a:pt x="112" y="1100"/>
                  </a:lnTo>
                  <a:lnTo>
                    <a:pt x="110" y="1100"/>
                  </a:lnTo>
                  <a:lnTo>
                    <a:pt x="108" y="1100"/>
                  </a:lnTo>
                  <a:lnTo>
                    <a:pt x="108" y="1098"/>
                  </a:lnTo>
                  <a:lnTo>
                    <a:pt x="108" y="1098"/>
                  </a:lnTo>
                  <a:lnTo>
                    <a:pt x="108" y="1098"/>
                  </a:lnTo>
                  <a:lnTo>
                    <a:pt x="108" y="1098"/>
                  </a:lnTo>
                  <a:lnTo>
                    <a:pt x="106" y="1098"/>
                  </a:lnTo>
                  <a:lnTo>
                    <a:pt x="104" y="1098"/>
                  </a:lnTo>
                  <a:lnTo>
                    <a:pt x="104" y="1098"/>
                  </a:lnTo>
                  <a:lnTo>
                    <a:pt x="104" y="1098"/>
                  </a:lnTo>
                  <a:lnTo>
                    <a:pt x="104" y="1098"/>
                  </a:lnTo>
                  <a:lnTo>
                    <a:pt x="104" y="1096"/>
                  </a:lnTo>
                  <a:lnTo>
                    <a:pt x="102" y="1096"/>
                  </a:lnTo>
                  <a:lnTo>
                    <a:pt x="100" y="1094"/>
                  </a:lnTo>
                  <a:lnTo>
                    <a:pt x="100" y="1094"/>
                  </a:lnTo>
                  <a:lnTo>
                    <a:pt x="100" y="1094"/>
                  </a:lnTo>
                  <a:lnTo>
                    <a:pt x="100" y="1094"/>
                  </a:lnTo>
                  <a:lnTo>
                    <a:pt x="98" y="1094"/>
                  </a:lnTo>
                  <a:lnTo>
                    <a:pt x="98" y="1094"/>
                  </a:lnTo>
                  <a:lnTo>
                    <a:pt x="96" y="1094"/>
                  </a:lnTo>
                  <a:lnTo>
                    <a:pt x="96" y="1094"/>
                  </a:lnTo>
                  <a:lnTo>
                    <a:pt x="96" y="1092"/>
                  </a:lnTo>
                  <a:lnTo>
                    <a:pt x="96" y="1092"/>
                  </a:lnTo>
                  <a:lnTo>
                    <a:pt x="96" y="1090"/>
                  </a:lnTo>
                  <a:lnTo>
                    <a:pt x="94" y="1090"/>
                  </a:lnTo>
                  <a:lnTo>
                    <a:pt x="92" y="1090"/>
                  </a:lnTo>
                  <a:lnTo>
                    <a:pt x="92" y="1090"/>
                  </a:lnTo>
                  <a:lnTo>
                    <a:pt x="92" y="1090"/>
                  </a:lnTo>
                  <a:lnTo>
                    <a:pt x="92" y="1090"/>
                  </a:lnTo>
                  <a:lnTo>
                    <a:pt x="90" y="1090"/>
                  </a:lnTo>
                  <a:lnTo>
                    <a:pt x="90" y="1088"/>
                  </a:lnTo>
                  <a:lnTo>
                    <a:pt x="88" y="1088"/>
                  </a:lnTo>
                  <a:lnTo>
                    <a:pt x="88" y="1086"/>
                  </a:lnTo>
                  <a:lnTo>
                    <a:pt x="88" y="1086"/>
                  </a:lnTo>
                  <a:lnTo>
                    <a:pt x="88" y="1086"/>
                  </a:lnTo>
                  <a:lnTo>
                    <a:pt x="88" y="1086"/>
                  </a:lnTo>
                  <a:lnTo>
                    <a:pt x="86" y="1086"/>
                  </a:lnTo>
                  <a:lnTo>
                    <a:pt x="86" y="1086"/>
                  </a:lnTo>
                  <a:lnTo>
                    <a:pt x="84" y="1086"/>
                  </a:lnTo>
                  <a:lnTo>
                    <a:pt x="84" y="1086"/>
                  </a:lnTo>
                  <a:lnTo>
                    <a:pt x="84" y="1084"/>
                  </a:lnTo>
                  <a:lnTo>
                    <a:pt x="84" y="1084"/>
                  </a:lnTo>
                  <a:lnTo>
                    <a:pt x="84" y="1082"/>
                  </a:lnTo>
                  <a:lnTo>
                    <a:pt x="82" y="1082"/>
                  </a:lnTo>
                  <a:lnTo>
                    <a:pt x="82" y="1082"/>
                  </a:lnTo>
                  <a:lnTo>
                    <a:pt x="80" y="1082"/>
                  </a:lnTo>
                  <a:lnTo>
                    <a:pt x="80" y="1082"/>
                  </a:lnTo>
                  <a:lnTo>
                    <a:pt x="80" y="1082"/>
                  </a:lnTo>
                  <a:lnTo>
                    <a:pt x="80" y="1082"/>
                  </a:lnTo>
                  <a:lnTo>
                    <a:pt x="80" y="1080"/>
                  </a:lnTo>
                  <a:lnTo>
                    <a:pt x="78" y="1080"/>
                  </a:lnTo>
                  <a:lnTo>
                    <a:pt x="78" y="1078"/>
                  </a:lnTo>
                  <a:lnTo>
                    <a:pt x="76" y="1078"/>
                  </a:lnTo>
                  <a:lnTo>
                    <a:pt x="76" y="1078"/>
                  </a:lnTo>
                  <a:lnTo>
                    <a:pt x="76" y="1078"/>
                  </a:lnTo>
                  <a:lnTo>
                    <a:pt x="76" y="1078"/>
                  </a:lnTo>
                  <a:lnTo>
                    <a:pt x="76" y="1078"/>
                  </a:lnTo>
                  <a:lnTo>
                    <a:pt x="76" y="1076"/>
                  </a:lnTo>
                  <a:lnTo>
                    <a:pt x="74" y="1076"/>
                  </a:lnTo>
                  <a:lnTo>
                    <a:pt x="72" y="1074"/>
                  </a:lnTo>
                  <a:lnTo>
                    <a:pt x="72" y="1074"/>
                  </a:lnTo>
                  <a:lnTo>
                    <a:pt x="72" y="1074"/>
                  </a:lnTo>
                  <a:lnTo>
                    <a:pt x="72" y="1074"/>
                  </a:lnTo>
                  <a:lnTo>
                    <a:pt x="72" y="1074"/>
                  </a:lnTo>
                  <a:lnTo>
                    <a:pt x="70" y="1074"/>
                  </a:lnTo>
                  <a:lnTo>
                    <a:pt x="70" y="1072"/>
                  </a:lnTo>
                  <a:lnTo>
                    <a:pt x="68" y="1072"/>
                  </a:lnTo>
                  <a:lnTo>
                    <a:pt x="68" y="1070"/>
                  </a:lnTo>
                  <a:lnTo>
                    <a:pt x="68" y="1070"/>
                  </a:lnTo>
                  <a:lnTo>
                    <a:pt x="68" y="1070"/>
                  </a:lnTo>
                  <a:lnTo>
                    <a:pt x="68" y="1070"/>
                  </a:lnTo>
                  <a:lnTo>
                    <a:pt x="68" y="1070"/>
                  </a:lnTo>
                  <a:lnTo>
                    <a:pt x="66" y="1070"/>
                  </a:lnTo>
                  <a:lnTo>
                    <a:pt x="66" y="1068"/>
                  </a:lnTo>
                  <a:lnTo>
                    <a:pt x="64" y="1068"/>
                  </a:lnTo>
                  <a:lnTo>
                    <a:pt x="64" y="1066"/>
                  </a:lnTo>
                  <a:lnTo>
                    <a:pt x="64" y="1066"/>
                  </a:lnTo>
                  <a:lnTo>
                    <a:pt x="64" y="1066"/>
                  </a:lnTo>
                  <a:lnTo>
                    <a:pt x="64" y="1066"/>
                  </a:lnTo>
                  <a:lnTo>
                    <a:pt x="64" y="1066"/>
                  </a:lnTo>
                  <a:lnTo>
                    <a:pt x="62" y="1064"/>
                  </a:lnTo>
                  <a:lnTo>
                    <a:pt x="62" y="1062"/>
                  </a:lnTo>
                  <a:lnTo>
                    <a:pt x="60" y="1062"/>
                  </a:lnTo>
                  <a:lnTo>
                    <a:pt x="60" y="1062"/>
                  </a:lnTo>
                  <a:lnTo>
                    <a:pt x="60" y="1062"/>
                  </a:lnTo>
                  <a:lnTo>
                    <a:pt x="60" y="1062"/>
                  </a:lnTo>
                  <a:lnTo>
                    <a:pt x="60" y="1062"/>
                  </a:lnTo>
                  <a:lnTo>
                    <a:pt x="60" y="1060"/>
                  </a:lnTo>
                  <a:lnTo>
                    <a:pt x="58" y="1060"/>
                  </a:lnTo>
                  <a:lnTo>
                    <a:pt x="58" y="1058"/>
                  </a:lnTo>
                  <a:lnTo>
                    <a:pt x="56" y="1058"/>
                  </a:lnTo>
                  <a:lnTo>
                    <a:pt x="56" y="1058"/>
                  </a:lnTo>
                  <a:lnTo>
                    <a:pt x="56" y="1058"/>
                  </a:lnTo>
                  <a:lnTo>
                    <a:pt x="56" y="1056"/>
                  </a:lnTo>
                  <a:lnTo>
                    <a:pt x="56" y="1056"/>
                  </a:lnTo>
                  <a:lnTo>
                    <a:pt x="56" y="1054"/>
                  </a:lnTo>
                  <a:lnTo>
                    <a:pt x="54" y="1054"/>
                  </a:lnTo>
                  <a:lnTo>
                    <a:pt x="54" y="1054"/>
                  </a:lnTo>
                  <a:lnTo>
                    <a:pt x="52" y="1054"/>
                  </a:lnTo>
                  <a:lnTo>
                    <a:pt x="52" y="1052"/>
                  </a:lnTo>
                  <a:lnTo>
                    <a:pt x="52" y="1052"/>
                  </a:lnTo>
                  <a:lnTo>
                    <a:pt x="52" y="1050"/>
                  </a:lnTo>
                  <a:lnTo>
                    <a:pt x="52" y="1050"/>
                  </a:lnTo>
                  <a:lnTo>
                    <a:pt x="52" y="1050"/>
                  </a:lnTo>
                  <a:lnTo>
                    <a:pt x="50" y="1050"/>
                  </a:lnTo>
                  <a:lnTo>
                    <a:pt x="50" y="1048"/>
                  </a:lnTo>
                  <a:lnTo>
                    <a:pt x="48" y="1048"/>
                  </a:lnTo>
                  <a:lnTo>
                    <a:pt x="48" y="1046"/>
                  </a:lnTo>
                  <a:lnTo>
                    <a:pt x="48" y="1046"/>
                  </a:lnTo>
                  <a:lnTo>
                    <a:pt x="48" y="1046"/>
                  </a:lnTo>
                  <a:lnTo>
                    <a:pt x="48" y="1046"/>
                  </a:lnTo>
                  <a:lnTo>
                    <a:pt x="48" y="1044"/>
                  </a:lnTo>
                  <a:lnTo>
                    <a:pt x="46" y="1044"/>
                  </a:lnTo>
                  <a:lnTo>
                    <a:pt x="46" y="1042"/>
                  </a:lnTo>
                  <a:lnTo>
                    <a:pt x="44" y="1042"/>
                  </a:lnTo>
                  <a:lnTo>
                    <a:pt x="44" y="1042"/>
                  </a:lnTo>
                  <a:lnTo>
                    <a:pt x="44" y="1042"/>
                  </a:lnTo>
                  <a:lnTo>
                    <a:pt x="44" y="1038"/>
                  </a:lnTo>
                  <a:lnTo>
                    <a:pt x="44" y="1038"/>
                  </a:lnTo>
                  <a:lnTo>
                    <a:pt x="44" y="1038"/>
                  </a:lnTo>
                  <a:lnTo>
                    <a:pt x="42" y="1038"/>
                  </a:lnTo>
                  <a:lnTo>
                    <a:pt x="42" y="1036"/>
                  </a:lnTo>
                  <a:lnTo>
                    <a:pt x="40" y="1036"/>
                  </a:lnTo>
                  <a:lnTo>
                    <a:pt x="40" y="1034"/>
                  </a:lnTo>
                  <a:lnTo>
                    <a:pt x="40" y="1034"/>
                  </a:lnTo>
                  <a:lnTo>
                    <a:pt x="40" y="1032"/>
                  </a:lnTo>
                  <a:lnTo>
                    <a:pt x="40" y="1032"/>
                  </a:lnTo>
                  <a:lnTo>
                    <a:pt x="40" y="1030"/>
                  </a:lnTo>
                  <a:lnTo>
                    <a:pt x="38" y="1030"/>
                  </a:lnTo>
                  <a:lnTo>
                    <a:pt x="38" y="1028"/>
                  </a:lnTo>
                  <a:lnTo>
                    <a:pt x="36" y="1028"/>
                  </a:lnTo>
                  <a:lnTo>
                    <a:pt x="36" y="1026"/>
                  </a:lnTo>
                  <a:lnTo>
                    <a:pt x="36" y="1026"/>
                  </a:lnTo>
                  <a:lnTo>
                    <a:pt x="36" y="1024"/>
                  </a:lnTo>
                  <a:lnTo>
                    <a:pt x="36" y="1024"/>
                  </a:lnTo>
                  <a:lnTo>
                    <a:pt x="36" y="1022"/>
                  </a:lnTo>
                  <a:lnTo>
                    <a:pt x="34" y="1022"/>
                  </a:lnTo>
                  <a:lnTo>
                    <a:pt x="34" y="1020"/>
                  </a:lnTo>
                  <a:lnTo>
                    <a:pt x="32" y="1020"/>
                  </a:lnTo>
                  <a:lnTo>
                    <a:pt x="32" y="1018"/>
                  </a:lnTo>
                  <a:lnTo>
                    <a:pt x="32" y="1018"/>
                  </a:lnTo>
                  <a:lnTo>
                    <a:pt x="32" y="1016"/>
                  </a:lnTo>
                  <a:lnTo>
                    <a:pt x="32" y="1016"/>
                  </a:lnTo>
                  <a:lnTo>
                    <a:pt x="32" y="1014"/>
                  </a:lnTo>
                  <a:lnTo>
                    <a:pt x="30" y="1014"/>
                  </a:lnTo>
                  <a:lnTo>
                    <a:pt x="30" y="1012"/>
                  </a:lnTo>
                  <a:lnTo>
                    <a:pt x="30" y="1010"/>
                  </a:lnTo>
                  <a:lnTo>
                    <a:pt x="28" y="1010"/>
                  </a:lnTo>
                  <a:lnTo>
                    <a:pt x="28" y="1010"/>
                  </a:lnTo>
                  <a:lnTo>
                    <a:pt x="28" y="1008"/>
                  </a:lnTo>
                  <a:lnTo>
                    <a:pt x="28" y="1006"/>
                  </a:lnTo>
                  <a:lnTo>
                    <a:pt x="28" y="1006"/>
                  </a:lnTo>
                  <a:lnTo>
                    <a:pt x="28" y="1004"/>
                  </a:lnTo>
                  <a:lnTo>
                    <a:pt x="26" y="1002"/>
                  </a:lnTo>
                  <a:lnTo>
                    <a:pt x="26" y="1002"/>
                  </a:lnTo>
                  <a:lnTo>
                    <a:pt x="24" y="1000"/>
                  </a:lnTo>
                  <a:lnTo>
                    <a:pt x="24" y="998"/>
                  </a:lnTo>
                  <a:lnTo>
                    <a:pt x="24" y="998"/>
                  </a:lnTo>
                  <a:lnTo>
                    <a:pt x="24" y="994"/>
                  </a:lnTo>
                  <a:lnTo>
                    <a:pt x="24" y="994"/>
                  </a:lnTo>
                  <a:lnTo>
                    <a:pt x="24" y="992"/>
                  </a:lnTo>
                  <a:lnTo>
                    <a:pt x="22" y="992"/>
                  </a:lnTo>
                  <a:lnTo>
                    <a:pt x="22" y="990"/>
                  </a:lnTo>
                  <a:lnTo>
                    <a:pt x="20" y="988"/>
                  </a:lnTo>
                  <a:lnTo>
                    <a:pt x="20" y="986"/>
                  </a:lnTo>
                  <a:lnTo>
                    <a:pt x="20" y="986"/>
                  </a:lnTo>
                  <a:lnTo>
                    <a:pt x="20" y="982"/>
                  </a:lnTo>
                  <a:lnTo>
                    <a:pt x="20" y="982"/>
                  </a:lnTo>
                  <a:lnTo>
                    <a:pt x="20" y="978"/>
                  </a:lnTo>
                  <a:lnTo>
                    <a:pt x="18" y="978"/>
                  </a:lnTo>
                  <a:lnTo>
                    <a:pt x="18" y="974"/>
                  </a:lnTo>
                  <a:lnTo>
                    <a:pt x="16" y="974"/>
                  </a:lnTo>
                  <a:lnTo>
                    <a:pt x="16" y="970"/>
                  </a:lnTo>
                  <a:lnTo>
                    <a:pt x="16" y="970"/>
                  </a:lnTo>
                  <a:lnTo>
                    <a:pt x="16" y="966"/>
                  </a:lnTo>
                  <a:lnTo>
                    <a:pt x="16" y="966"/>
                  </a:lnTo>
                  <a:lnTo>
                    <a:pt x="16" y="962"/>
                  </a:lnTo>
                  <a:lnTo>
                    <a:pt x="14" y="962"/>
                  </a:lnTo>
                  <a:lnTo>
                    <a:pt x="14" y="956"/>
                  </a:lnTo>
                  <a:lnTo>
                    <a:pt x="12" y="956"/>
                  </a:lnTo>
                  <a:lnTo>
                    <a:pt x="12" y="950"/>
                  </a:lnTo>
                  <a:lnTo>
                    <a:pt x="12" y="950"/>
                  </a:lnTo>
                  <a:lnTo>
                    <a:pt x="12" y="946"/>
                  </a:lnTo>
                  <a:lnTo>
                    <a:pt x="12" y="946"/>
                  </a:lnTo>
                  <a:lnTo>
                    <a:pt x="12" y="940"/>
                  </a:lnTo>
                  <a:lnTo>
                    <a:pt x="10" y="938"/>
                  </a:lnTo>
                  <a:lnTo>
                    <a:pt x="10" y="934"/>
                  </a:lnTo>
                  <a:lnTo>
                    <a:pt x="8" y="934"/>
                  </a:lnTo>
                  <a:lnTo>
                    <a:pt x="8" y="926"/>
                  </a:lnTo>
                  <a:lnTo>
                    <a:pt x="8" y="926"/>
                  </a:lnTo>
                  <a:lnTo>
                    <a:pt x="8" y="918"/>
                  </a:lnTo>
                  <a:lnTo>
                    <a:pt x="8" y="918"/>
                  </a:lnTo>
                  <a:lnTo>
                    <a:pt x="8" y="910"/>
                  </a:lnTo>
                  <a:lnTo>
                    <a:pt x="6" y="910"/>
                  </a:lnTo>
                  <a:lnTo>
                    <a:pt x="6" y="902"/>
                  </a:lnTo>
                  <a:lnTo>
                    <a:pt x="4" y="900"/>
                  </a:lnTo>
                  <a:lnTo>
                    <a:pt x="4" y="890"/>
                  </a:lnTo>
                  <a:lnTo>
                    <a:pt x="4" y="890"/>
                  </a:lnTo>
                  <a:lnTo>
                    <a:pt x="4" y="878"/>
                  </a:lnTo>
                  <a:lnTo>
                    <a:pt x="4" y="878"/>
                  </a:lnTo>
                  <a:lnTo>
                    <a:pt x="4" y="878"/>
                  </a:lnTo>
                  <a:lnTo>
                    <a:pt x="4" y="876"/>
                  </a:lnTo>
                  <a:lnTo>
                    <a:pt x="4" y="862"/>
                  </a:lnTo>
                  <a:lnTo>
                    <a:pt x="2" y="862"/>
                  </a:lnTo>
                  <a:lnTo>
                    <a:pt x="2" y="842"/>
                  </a:lnTo>
                  <a:lnTo>
                    <a:pt x="0" y="842"/>
                  </a:lnTo>
                  <a:lnTo>
                    <a:pt x="0" y="814"/>
                  </a:lnTo>
                  <a:lnTo>
                    <a:pt x="0" y="814"/>
                  </a:lnTo>
                  <a:lnTo>
                    <a:pt x="0" y="742"/>
                  </a:lnTo>
                  <a:lnTo>
                    <a:pt x="0" y="740"/>
                  </a:lnTo>
                  <a:lnTo>
                    <a:pt x="0" y="718"/>
                  </a:lnTo>
                  <a:lnTo>
                    <a:pt x="0" y="716"/>
                  </a:lnTo>
                  <a:lnTo>
                    <a:pt x="0" y="622"/>
                  </a:lnTo>
                  <a:lnTo>
                    <a:pt x="0" y="618"/>
                  </a:lnTo>
                  <a:lnTo>
                    <a:pt x="0" y="562"/>
                  </a:lnTo>
                  <a:lnTo>
                    <a:pt x="2" y="558"/>
                  </a:lnTo>
                  <a:lnTo>
                    <a:pt x="2" y="518"/>
                  </a:lnTo>
                  <a:lnTo>
                    <a:pt x="4" y="512"/>
                  </a:lnTo>
                  <a:lnTo>
                    <a:pt x="4" y="472"/>
                  </a:lnTo>
                  <a:lnTo>
                    <a:pt x="4" y="462"/>
                  </a:lnTo>
                  <a:lnTo>
                    <a:pt x="4" y="434"/>
                  </a:lnTo>
                  <a:lnTo>
                    <a:pt x="4" y="424"/>
                  </a:lnTo>
                  <a:lnTo>
                    <a:pt x="4" y="414"/>
                  </a:lnTo>
                  <a:lnTo>
                    <a:pt x="4" y="402"/>
                  </a:lnTo>
                  <a:lnTo>
                    <a:pt x="4" y="390"/>
                  </a:lnTo>
                  <a:lnTo>
                    <a:pt x="6" y="378"/>
                  </a:lnTo>
                  <a:lnTo>
                    <a:pt x="6" y="354"/>
                  </a:lnTo>
                  <a:lnTo>
                    <a:pt x="8" y="338"/>
                  </a:lnTo>
                  <a:lnTo>
                    <a:pt x="8" y="326"/>
                  </a:lnTo>
                  <a:lnTo>
                    <a:pt x="8" y="310"/>
                  </a:lnTo>
                  <a:lnTo>
                    <a:pt x="8" y="278"/>
                  </a:lnTo>
                  <a:lnTo>
                    <a:pt x="8" y="262"/>
                  </a:lnTo>
                  <a:lnTo>
                    <a:pt x="8" y="244"/>
                  </a:lnTo>
                  <a:lnTo>
                    <a:pt x="10" y="226"/>
                  </a:lnTo>
                  <a:lnTo>
                    <a:pt x="10" y="208"/>
                  </a:lnTo>
                  <a:lnTo>
                    <a:pt x="12" y="190"/>
                  </a:lnTo>
                  <a:lnTo>
                    <a:pt x="12" y="170"/>
                  </a:lnTo>
                  <a:lnTo>
                    <a:pt x="12" y="152"/>
                  </a:lnTo>
                  <a:lnTo>
                    <a:pt x="12" y="134"/>
                  </a:lnTo>
                  <a:lnTo>
                    <a:pt x="14" y="114"/>
                  </a:lnTo>
                  <a:lnTo>
                    <a:pt x="14" y="98"/>
                  </a:lnTo>
                  <a:lnTo>
                    <a:pt x="16" y="80"/>
                  </a:lnTo>
                  <a:lnTo>
                    <a:pt x="16" y="64"/>
                  </a:lnTo>
                  <a:lnTo>
                    <a:pt x="16" y="50"/>
                  </a:lnTo>
                  <a:lnTo>
                    <a:pt x="16" y="38"/>
                  </a:lnTo>
                  <a:lnTo>
                    <a:pt x="18" y="26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26" y="30"/>
                  </a:lnTo>
                  <a:lnTo>
                    <a:pt x="28" y="38"/>
                  </a:lnTo>
                  <a:lnTo>
                    <a:pt x="28" y="48"/>
                  </a:lnTo>
                  <a:lnTo>
                    <a:pt x="28" y="58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30" y="94"/>
                  </a:lnTo>
                  <a:lnTo>
                    <a:pt x="32" y="106"/>
                  </a:lnTo>
                  <a:lnTo>
                    <a:pt x="32" y="118"/>
                  </a:lnTo>
                  <a:lnTo>
                    <a:pt x="32" y="132"/>
                  </a:lnTo>
                  <a:lnTo>
                    <a:pt x="32" y="146"/>
                  </a:lnTo>
                  <a:lnTo>
                    <a:pt x="34" y="158"/>
                  </a:lnTo>
                  <a:lnTo>
                    <a:pt x="34" y="170"/>
                  </a:lnTo>
                  <a:lnTo>
                    <a:pt x="36" y="184"/>
                  </a:lnTo>
                  <a:lnTo>
                    <a:pt x="36" y="198"/>
                  </a:lnTo>
                  <a:lnTo>
                    <a:pt x="36" y="210"/>
                  </a:lnTo>
                  <a:lnTo>
                    <a:pt x="36" y="222"/>
                  </a:lnTo>
                  <a:lnTo>
                    <a:pt x="36" y="236"/>
                  </a:lnTo>
                  <a:lnTo>
                    <a:pt x="38" y="250"/>
                  </a:lnTo>
                  <a:lnTo>
                    <a:pt x="38" y="274"/>
                  </a:lnTo>
                  <a:lnTo>
                    <a:pt x="40" y="286"/>
                  </a:lnTo>
                  <a:lnTo>
                    <a:pt x="40" y="298"/>
                  </a:lnTo>
                  <a:lnTo>
                    <a:pt x="40" y="310"/>
                  </a:lnTo>
                  <a:lnTo>
                    <a:pt x="40" y="322"/>
                  </a:lnTo>
                  <a:lnTo>
                    <a:pt x="40" y="332"/>
                  </a:lnTo>
                  <a:lnTo>
                    <a:pt x="40" y="354"/>
                  </a:lnTo>
                  <a:lnTo>
                    <a:pt x="42" y="366"/>
                  </a:lnTo>
                  <a:lnTo>
                    <a:pt x="42" y="386"/>
                  </a:lnTo>
                  <a:lnTo>
                    <a:pt x="44" y="396"/>
                  </a:lnTo>
                  <a:lnTo>
                    <a:pt x="44" y="424"/>
                  </a:lnTo>
                  <a:lnTo>
                    <a:pt x="44" y="434"/>
                  </a:lnTo>
                  <a:lnTo>
                    <a:pt x="44" y="458"/>
                  </a:lnTo>
                  <a:lnTo>
                    <a:pt x="44" y="466"/>
                  </a:lnTo>
                  <a:lnTo>
                    <a:pt x="44" y="504"/>
                  </a:lnTo>
                  <a:lnTo>
                    <a:pt x="46" y="510"/>
                  </a:lnTo>
                  <a:lnTo>
                    <a:pt x="46" y="550"/>
                  </a:lnTo>
                  <a:lnTo>
                    <a:pt x="48" y="554"/>
                  </a:lnTo>
                  <a:lnTo>
                    <a:pt x="48" y="590"/>
                  </a:lnTo>
                  <a:lnTo>
                    <a:pt x="48" y="594"/>
                  </a:lnTo>
                  <a:lnTo>
                    <a:pt x="48" y="622"/>
                  </a:lnTo>
                  <a:lnTo>
                    <a:pt x="48" y="624"/>
                  </a:lnTo>
                  <a:lnTo>
                    <a:pt x="48" y="630"/>
                  </a:lnTo>
                  <a:lnTo>
                    <a:pt x="48" y="626"/>
                  </a:lnTo>
                  <a:lnTo>
                    <a:pt x="50" y="626"/>
                  </a:lnTo>
                  <a:lnTo>
                    <a:pt x="50" y="600"/>
                  </a:lnTo>
                  <a:lnTo>
                    <a:pt x="52" y="598"/>
                  </a:lnTo>
                  <a:lnTo>
                    <a:pt x="52" y="568"/>
                  </a:lnTo>
                  <a:lnTo>
                    <a:pt x="52" y="566"/>
                  </a:lnTo>
                  <a:lnTo>
                    <a:pt x="52" y="530"/>
                  </a:lnTo>
                  <a:lnTo>
                    <a:pt x="52" y="526"/>
                  </a:lnTo>
                  <a:lnTo>
                    <a:pt x="52" y="498"/>
                  </a:lnTo>
                  <a:lnTo>
                    <a:pt x="54" y="492"/>
                  </a:lnTo>
                  <a:lnTo>
                    <a:pt x="54" y="458"/>
                  </a:lnTo>
                  <a:lnTo>
                    <a:pt x="56" y="450"/>
                  </a:lnTo>
                  <a:lnTo>
                    <a:pt x="56" y="426"/>
                  </a:lnTo>
                  <a:lnTo>
                    <a:pt x="56" y="418"/>
                  </a:lnTo>
                  <a:lnTo>
                    <a:pt x="56" y="386"/>
                  </a:lnTo>
                  <a:lnTo>
                    <a:pt x="56" y="378"/>
                  </a:lnTo>
                  <a:lnTo>
                    <a:pt x="56" y="354"/>
                  </a:lnTo>
                  <a:lnTo>
                    <a:pt x="58" y="342"/>
                  </a:lnTo>
                  <a:lnTo>
                    <a:pt x="58" y="330"/>
                  </a:lnTo>
                  <a:lnTo>
                    <a:pt x="60" y="318"/>
                  </a:lnTo>
                  <a:lnTo>
                    <a:pt x="60" y="304"/>
                  </a:lnTo>
                  <a:lnTo>
                    <a:pt x="60" y="290"/>
                  </a:lnTo>
                  <a:lnTo>
                    <a:pt x="60" y="274"/>
                  </a:lnTo>
                  <a:lnTo>
                    <a:pt x="60" y="260"/>
                  </a:lnTo>
                  <a:lnTo>
                    <a:pt x="60" y="246"/>
                  </a:lnTo>
                  <a:lnTo>
                    <a:pt x="60" y="230"/>
                  </a:lnTo>
                  <a:lnTo>
                    <a:pt x="62" y="214"/>
                  </a:lnTo>
                  <a:lnTo>
                    <a:pt x="62" y="198"/>
                  </a:lnTo>
                  <a:lnTo>
                    <a:pt x="64" y="180"/>
                  </a:lnTo>
                  <a:lnTo>
                    <a:pt x="64" y="164"/>
                  </a:lnTo>
                  <a:lnTo>
                    <a:pt x="64" y="146"/>
                  </a:lnTo>
                  <a:lnTo>
                    <a:pt x="64" y="130"/>
                  </a:lnTo>
                  <a:lnTo>
                    <a:pt x="66" y="114"/>
                  </a:lnTo>
                  <a:lnTo>
                    <a:pt x="66" y="100"/>
                  </a:lnTo>
                  <a:lnTo>
                    <a:pt x="68" y="86"/>
                  </a:lnTo>
                  <a:lnTo>
                    <a:pt x="68" y="74"/>
                  </a:lnTo>
                  <a:lnTo>
                    <a:pt x="68" y="62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2" y="22"/>
                  </a:lnTo>
                  <a:lnTo>
                    <a:pt x="74" y="22"/>
                  </a:lnTo>
                  <a:lnTo>
                    <a:pt x="76" y="24"/>
                  </a:lnTo>
                  <a:lnTo>
                    <a:pt x="76" y="28"/>
                  </a:lnTo>
                  <a:lnTo>
                    <a:pt x="76" y="34"/>
                  </a:lnTo>
                  <a:lnTo>
                    <a:pt x="76" y="38"/>
                  </a:lnTo>
                  <a:lnTo>
                    <a:pt x="78" y="46"/>
                  </a:lnTo>
                  <a:lnTo>
                    <a:pt x="78" y="54"/>
                  </a:lnTo>
                  <a:lnTo>
                    <a:pt x="80" y="64"/>
                  </a:lnTo>
                  <a:lnTo>
                    <a:pt x="80" y="74"/>
                  </a:lnTo>
                  <a:lnTo>
                    <a:pt x="80" y="84"/>
                  </a:lnTo>
                  <a:lnTo>
                    <a:pt x="80" y="94"/>
                  </a:lnTo>
                  <a:lnTo>
                    <a:pt x="82" y="106"/>
                  </a:lnTo>
                  <a:lnTo>
                    <a:pt x="84" y="118"/>
                  </a:lnTo>
                  <a:lnTo>
                    <a:pt x="84" y="130"/>
                  </a:lnTo>
                  <a:lnTo>
                    <a:pt x="84" y="142"/>
                  </a:lnTo>
                  <a:lnTo>
                    <a:pt x="84" y="154"/>
                  </a:lnTo>
                  <a:lnTo>
                    <a:pt x="84" y="166"/>
                  </a:lnTo>
                  <a:lnTo>
                    <a:pt x="86" y="178"/>
                  </a:lnTo>
                  <a:lnTo>
                    <a:pt x="86" y="190"/>
                  </a:lnTo>
                  <a:lnTo>
                    <a:pt x="88" y="202"/>
                  </a:lnTo>
                  <a:lnTo>
                    <a:pt x="88" y="214"/>
                  </a:lnTo>
                  <a:lnTo>
                    <a:pt x="88" y="226"/>
                  </a:lnTo>
                  <a:lnTo>
                    <a:pt x="88" y="238"/>
                  </a:lnTo>
                  <a:lnTo>
                    <a:pt x="88" y="250"/>
                  </a:lnTo>
                  <a:lnTo>
                    <a:pt x="90" y="262"/>
                  </a:lnTo>
                  <a:lnTo>
                    <a:pt x="90" y="284"/>
                  </a:lnTo>
                  <a:lnTo>
                    <a:pt x="92" y="296"/>
                  </a:lnTo>
                  <a:lnTo>
                    <a:pt x="92" y="306"/>
                  </a:lnTo>
                  <a:lnTo>
                    <a:pt x="92" y="318"/>
                  </a:lnTo>
                  <a:lnTo>
                    <a:pt x="92" y="340"/>
                  </a:lnTo>
                  <a:lnTo>
                    <a:pt x="92" y="350"/>
                  </a:lnTo>
                  <a:lnTo>
                    <a:pt x="92" y="370"/>
                  </a:lnTo>
                  <a:lnTo>
                    <a:pt x="94" y="382"/>
                  </a:lnTo>
                  <a:lnTo>
                    <a:pt x="94" y="400"/>
                  </a:lnTo>
                  <a:lnTo>
                    <a:pt x="96" y="410"/>
                  </a:lnTo>
                  <a:lnTo>
                    <a:pt x="96" y="436"/>
                  </a:lnTo>
                  <a:lnTo>
                    <a:pt x="96" y="444"/>
                  </a:lnTo>
                  <a:lnTo>
                    <a:pt x="96" y="476"/>
                  </a:lnTo>
                  <a:lnTo>
                    <a:pt x="96" y="482"/>
                  </a:lnTo>
                  <a:lnTo>
                    <a:pt x="96" y="522"/>
                  </a:lnTo>
                  <a:lnTo>
                    <a:pt x="98" y="530"/>
                  </a:lnTo>
                  <a:lnTo>
                    <a:pt x="98" y="566"/>
                  </a:lnTo>
                  <a:lnTo>
                    <a:pt x="100" y="570"/>
                  </a:lnTo>
                  <a:lnTo>
                    <a:pt x="100" y="612"/>
                  </a:lnTo>
                  <a:lnTo>
                    <a:pt x="100" y="614"/>
                  </a:lnTo>
                  <a:lnTo>
                    <a:pt x="100" y="638"/>
                  </a:lnTo>
                  <a:lnTo>
                    <a:pt x="100" y="638"/>
                  </a:lnTo>
                  <a:lnTo>
                    <a:pt x="100" y="622"/>
                  </a:lnTo>
                  <a:lnTo>
                    <a:pt x="102" y="622"/>
                  </a:lnTo>
                  <a:lnTo>
                    <a:pt x="102" y="590"/>
                  </a:lnTo>
                  <a:lnTo>
                    <a:pt x="104" y="586"/>
                  </a:lnTo>
                  <a:lnTo>
                    <a:pt x="104" y="552"/>
                  </a:lnTo>
                  <a:lnTo>
                    <a:pt x="104" y="548"/>
                  </a:lnTo>
                  <a:lnTo>
                    <a:pt x="104" y="516"/>
                  </a:lnTo>
                  <a:lnTo>
                    <a:pt x="104" y="510"/>
                  </a:lnTo>
                  <a:lnTo>
                    <a:pt x="104" y="482"/>
                  </a:lnTo>
                  <a:lnTo>
                    <a:pt x="106" y="476"/>
                  </a:lnTo>
                  <a:lnTo>
                    <a:pt x="106" y="448"/>
                  </a:lnTo>
                  <a:lnTo>
                    <a:pt x="108" y="440"/>
                  </a:lnTo>
                  <a:lnTo>
                    <a:pt x="108" y="424"/>
                  </a:lnTo>
                  <a:lnTo>
                    <a:pt x="108" y="414"/>
                  </a:lnTo>
                  <a:lnTo>
                    <a:pt x="108" y="406"/>
                  </a:lnTo>
                  <a:lnTo>
                    <a:pt x="108" y="378"/>
                  </a:lnTo>
                  <a:lnTo>
                    <a:pt x="108" y="366"/>
                  </a:lnTo>
                  <a:lnTo>
                    <a:pt x="108" y="346"/>
                  </a:lnTo>
                  <a:lnTo>
                    <a:pt x="110" y="334"/>
                  </a:lnTo>
                  <a:lnTo>
                    <a:pt x="110" y="322"/>
                  </a:lnTo>
                  <a:lnTo>
                    <a:pt x="112" y="310"/>
                  </a:lnTo>
                  <a:lnTo>
                    <a:pt x="112" y="282"/>
                  </a:lnTo>
                  <a:lnTo>
                    <a:pt x="112" y="268"/>
                  </a:lnTo>
                  <a:lnTo>
                    <a:pt x="112" y="254"/>
                  </a:lnTo>
                  <a:lnTo>
                    <a:pt x="112" y="238"/>
                  </a:lnTo>
                  <a:lnTo>
                    <a:pt x="112" y="224"/>
                  </a:lnTo>
                  <a:lnTo>
                    <a:pt x="114" y="210"/>
                  </a:lnTo>
                  <a:lnTo>
                    <a:pt x="114" y="194"/>
                  </a:lnTo>
                  <a:lnTo>
                    <a:pt x="116" y="178"/>
                  </a:lnTo>
                  <a:lnTo>
                    <a:pt x="116" y="162"/>
                  </a:lnTo>
                  <a:lnTo>
                    <a:pt x="116" y="146"/>
                  </a:lnTo>
                  <a:lnTo>
                    <a:pt x="116" y="132"/>
                  </a:lnTo>
                  <a:lnTo>
                    <a:pt x="116" y="118"/>
                  </a:lnTo>
                  <a:lnTo>
                    <a:pt x="118" y="104"/>
                  </a:lnTo>
                  <a:lnTo>
                    <a:pt x="120" y="90"/>
                  </a:lnTo>
                  <a:lnTo>
                    <a:pt x="120" y="78"/>
                  </a:lnTo>
                  <a:lnTo>
                    <a:pt x="120" y="68"/>
                  </a:lnTo>
                  <a:lnTo>
                    <a:pt x="120" y="58"/>
                  </a:lnTo>
                  <a:lnTo>
                    <a:pt x="122" y="50"/>
                  </a:lnTo>
                  <a:lnTo>
                    <a:pt x="122" y="42"/>
                  </a:lnTo>
                  <a:lnTo>
                    <a:pt x="124" y="38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4" y="32"/>
                  </a:lnTo>
                  <a:lnTo>
                    <a:pt x="126" y="34"/>
                  </a:lnTo>
                  <a:lnTo>
                    <a:pt x="128" y="36"/>
                  </a:lnTo>
                  <a:lnTo>
                    <a:pt x="128" y="38"/>
                  </a:lnTo>
                  <a:lnTo>
                    <a:pt x="128" y="44"/>
                  </a:lnTo>
                  <a:lnTo>
                    <a:pt x="128" y="50"/>
                  </a:lnTo>
                  <a:lnTo>
                    <a:pt x="130" y="58"/>
                  </a:lnTo>
                  <a:lnTo>
                    <a:pt x="130" y="66"/>
                  </a:lnTo>
                  <a:lnTo>
                    <a:pt x="132" y="74"/>
                  </a:lnTo>
                  <a:lnTo>
                    <a:pt x="132" y="82"/>
                  </a:lnTo>
                  <a:lnTo>
                    <a:pt x="132" y="94"/>
                  </a:lnTo>
                  <a:lnTo>
                    <a:pt x="132" y="102"/>
                  </a:lnTo>
                  <a:lnTo>
                    <a:pt x="134" y="114"/>
                  </a:lnTo>
                  <a:lnTo>
                    <a:pt x="134" y="124"/>
                  </a:lnTo>
                  <a:lnTo>
                    <a:pt x="136" y="136"/>
                  </a:lnTo>
                  <a:lnTo>
                    <a:pt x="136" y="146"/>
                  </a:lnTo>
                  <a:lnTo>
                    <a:pt x="136" y="158"/>
                  </a:lnTo>
                  <a:lnTo>
                    <a:pt x="136" y="170"/>
                  </a:lnTo>
                  <a:lnTo>
                    <a:pt x="136" y="182"/>
                  </a:lnTo>
                  <a:lnTo>
                    <a:pt x="138" y="194"/>
                  </a:lnTo>
                  <a:lnTo>
                    <a:pt x="140" y="206"/>
                  </a:lnTo>
                  <a:lnTo>
                    <a:pt x="140" y="218"/>
                  </a:lnTo>
                  <a:lnTo>
                    <a:pt x="140" y="230"/>
                  </a:lnTo>
                  <a:lnTo>
                    <a:pt x="140" y="242"/>
                  </a:lnTo>
                  <a:lnTo>
                    <a:pt x="140" y="254"/>
                  </a:lnTo>
                  <a:lnTo>
                    <a:pt x="140" y="276"/>
                  </a:lnTo>
                  <a:lnTo>
                    <a:pt x="142" y="288"/>
                  </a:lnTo>
                  <a:lnTo>
                    <a:pt x="142" y="298"/>
                  </a:lnTo>
                  <a:lnTo>
                    <a:pt x="144" y="310"/>
                  </a:lnTo>
                  <a:lnTo>
                    <a:pt x="144" y="322"/>
                  </a:lnTo>
                  <a:lnTo>
                    <a:pt x="144" y="332"/>
                  </a:lnTo>
                  <a:lnTo>
                    <a:pt x="144" y="354"/>
                  </a:lnTo>
                  <a:lnTo>
                    <a:pt x="144" y="364"/>
                  </a:lnTo>
                  <a:lnTo>
                    <a:pt x="144" y="394"/>
                  </a:lnTo>
                  <a:lnTo>
                    <a:pt x="146" y="404"/>
                  </a:lnTo>
                  <a:lnTo>
                    <a:pt x="146" y="432"/>
                  </a:lnTo>
                  <a:lnTo>
                    <a:pt x="148" y="440"/>
                  </a:lnTo>
                  <a:lnTo>
                    <a:pt x="148" y="474"/>
                  </a:lnTo>
                  <a:lnTo>
                    <a:pt x="148" y="482"/>
                  </a:lnTo>
                  <a:lnTo>
                    <a:pt x="148" y="518"/>
                  </a:lnTo>
                  <a:lnTo>
                    <a:pt x="148" y="526"/>
                  </a:lnTo>
                  <a:lnTo>
                    <a:pt x="148" y="576"/>
                  </a:lnTo>
                  <a:lnTo>
                    <a:pt x="150" y="582"/>
                  </a:lnTo>
                  <a:lnTo>
                    <a:pt x="150" y="650"/>
                  </a:lnTo>
                  <a:lnTo>
                    <a:pt x="152" y="650"/>
                  </a:lnTo>
                  <a:lnTo>
                    <a:pt x="152" y="682"/>
                  </a:lnTo>
                  <a:lnTo>
                    <a:pt x="152" y="650"/>
                  </a:lnTo>
                  <a:lnTo>
                    <a:pt x="152" y="648"/>
                  </a:lnTo>
                  <a:lnTo>
                    <a:pt x="152" y="646"/>
                  </a:lnTo>
                  <a:lnTo>
                    <a:pt x="152" y="646"/>
                  </a:lnTo>
                  <a:lnTo>
                    <a:pt x="152" y="598"/>
                  </a:lnTo>
                  <a:lnTo>
                    <a:pt x="152" y="594"/>
                  </a:lnTo>
                  <a:lnTo>
                    <a:pt x="152" y="558"/>
                  </a:lnTo>
                  <a:lnTo>
                    <a:pt x="154" y="554"/>
                  </a:lnTo>
                  <a:lnTo>
                    <a:pt x="154" y="518"/>
                  </a:lnTo>
                  <a:lnTo>
                    <a:pt x="156" y="514"/>
                  </a:lnTo>
                  <a:lnTo>
                    <a:pt x="156" y="482"/>
                  </a:lnTo>
                  <a:lnTo>
                    <a:pt x="156" y="474"/>
                  </a:lnTo>
                  <a:lnTo>
                    <a:pt x="156" y="448"/>
                  </a:lnTo>
                  <a:lnTo>
                    <a:pt x="156" y="442"/>
                  </a:lnTo>
                  <a:lnTo>
                    <a:pt x="156" y="418"/>
                  </a:lnTo>
                  <a:lnTo>
                    <a:pt x="158" y="410"/>
                  </a:lnTo>
                  <a:lnTo>
                    <a:pt x="158" y="382"/>
                  </a:lnTo>
                  <a:lnTo>
                    <a:pt x="160" y="374"/>
                  </a:lnTo>
                  <a:lnTo>
                    <a:pt x="160" y="352"/>
                  </a:lnTo>
                  <a:lnTo>
                    <a:pt x="160" y="342"/>
                  </a:lnTo>
                  <a:lnTo>
                    <a:pt x="160" y="318"/>
                  </a:lnTo>
                  <a:lnTo>
                    <a:pt x="160" y="306"/>
                  </a:lnTo>
                  <a:lnTo>
                    <a:pt x="160" y="294"/>
                  </a:lnTo>
                  <a:lnTo>
                    <a:pt x="162" y="282"/>
                  </a:lnTo>
                  <a:lnTo>
                    <a:pt x="162" y="268"/>
                  </a:lnTo>
                  <a:lnTo>
                    <a:pt x="164" y="254"/>
                  </a:lnTo>
                  <a:lnTo>
                    <a:pt x="164" y="242"/>
                  </a:lnTo>
                  <a:lnTo>
                    <a:pt x="164" y="226"/>
                  </a:lnTo>
                  <a:lnTo>
                    <a:pt x="164" y="212"/>
                  </a:lnTo>
                  <a:lnTo>
                    <a:pt x="164" y="198"/>
                  </a:lnTo>
                  <a:lnTo>
                    <a:pt x="164" y="184"/>
                  </a:lnTo>
                  <a:lnTo>
                    <a:pt x="166" y="170"/>
                  </a:lnTo>
                  <a:lnTo>
                    <a:pt x="166" y="154"/>
                  </a:lnTo>
                  <a:lnTo>
                    <a:pt x="168" y="142"/>
                  </a:lnTo>
                  <a:lnTo>
                    <a:pt x="168" y="126"/>
                  </a:lnTo>
                  <a:lnTo>
                    <a:pt x="168" y="114"/>
                  </a:lnTo>
                  <a:lnTo>
                    <a:pt x="168" y="102"/>
                  </a:lnTo>
                  <a:lnTo>
                    <a:pt x="170" y="90"/>
                  </a:lnTo>
                  <a:lnTo>
                    <a:pt x="170" y="80"/>
                  </a:lnTo>
                  <a:lnTo>
                    <a:pt x="172" y="70"/>
                  </a:lnTo>
                  <a:lnTo>
                    <a:pt x="172" y="62"/>
                  </a:lnTo>
                  <a:lnTo>
                    <a:pt x="172" y="58"/>
                  </a:lnTo>
                  <a:lnTo>
                    <a:pt x="172" y="50"/>
                  </a:lnTo>
                  <a:lnTo>
                    <a:pt x="174" y="48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6" y="50"/>
                  </a:lnTo>
                  <a:lnTo>
                    <a:pt x="178" y="54"/>
                  </a:lnTo>
                  <a:lnTo>
                    <a:pt x="180" y="58"/>
                  </a:lnTo>
                  <a:lnTo>
                    <a:pt x="180" y="66"/>
                  </a:lnTo>
                  <a:lnTo>
                    <a:pt x="180" y="72"/>
                  </a:lnTo>
                  <a:lnTo>
                    <a:pt x="180" y="80"/>
                  </a:lnTo>
                  <a:lnTo>
                    <a:pt x="182" y="90"/>
                  </a:lnTo>
                  <a:lnTo>
                    <a:pt x="182" y="98"/>
                  </a:lnTo>
                  <a:lnTo>
                    <a:pt x="184" y="106"/>
                  </a:lnTo>
                  <a:lnTo>
                    <a:pt x="184" y="118"/>
                  </a:lnTo>
                  <a:lnTo>
                    <a:pt x="184" y="128"/>
                  </a:lnTo>
                  <a:lnTo>
                    <a:pt x="184" y="138"/>
                  </a:lnTo>
                  <a:lnTo>
                    <a:pt x="184" y="150"/>
                  </a:lnTo>
                  <a:lnTo>
                    <a:pt x="186" y="160"/>
                  </a:lnTo>
                  <a:lnTo>
                    <a:pt x="188" y="172"/>
                  </a:lnTo>
                  <a:lnTo>
                    <a:pt x="188" y="182"/>
                  </a:lnTo>
                  <a:lnTo>
                    <a:pt x="188" y="194"/>
                  </a:lnTo>
                  <a:lnTo>
                    <a:pt x="188" y="206"/>
                  </a:lnTo>
                  <a:lnTo>
                    <a:pt x="188" y="218"/>
                  </a:lnTo>
                  <a:lnTo>
                    <a:pt x="188" y="230"/>
                  </a:lnTo>
                  <a:lnTo>
                    <a:pt x="190" y="242"/>
                  </a:lnTo>
                  <a:lnTo>
                    <a:pt x="190" y="252"/>
                  </a:lnTo>
                  <a:lnTo>
                    <a:pt x="192" y="264"/>
                  </a:lnTo>
                  <a:lnTo>
                    <a:pt x="192" y="274"/>
                  </a:lnTo>
                  <a:lnTo>
                    <a:pt x="192" y="286"/>
                  </a:lnTo>
                  <a:lnTo>
                    <a:pt x="192" y="298"/>
                  </a:lnTo>
                  <a:lnTo>
                    <a:pt x="192" y="310"/>
                  </a:lnTo>
                  <a:lnTo>
                    <a:pt x="192" y="330"/>
                  </a:lnTo>
                  <a:lnTo>
                    <a:pt x="194" y="342"/>
                  </a:lnTo>
                  <a:lnTo>
                    <a:pt x="194" y="362"/>
                  </a:lnTo>
                  <a:lnTo>
                    <a:pt x="196" y="374"/>
                  </a:lnTo>
                  <a:lnTo>
                    <a:pt x="196" y="402"/>
                  </a:lnTo>
                  <a:lnTo>
                    <a:pt x="196" y="414"/>
                  </a:lnTo>
                  <a:lnTo>
                    <a:pt x="196" y="442"/>
                  </a:lnTo>
                  <a:lnTo>
                    <a:pt x="196" y="450"/>
                  </a:lnTo>
                  <a:lnTo>
                    <a:pt x="196" y="484"/>
                  </a:lnTo>
                  <a:lnTo>
                    <a:pt x="198" y="492"/>
                  </a:lnTo>
                  <a:lnTo>
                    <a:pt x="198" y="542"/>
                  </a:lnTo>
                  <a:lnTo>
                    <a:pt x="200" y="550"/>
                  </a:lnTo>
                  <a:lnTo>
                    <a:pt x="200" y="638"/>
                  </a:lnTo>
                  <a:lnTo>
                    <a:pt x="200" y="642"/>
                  </a:lnTo>
                  <a:lnTo>
                    <a:pt x="200" y="706"/>
                  </a:lnTo>
                  <a:lnTo>
                    <a:pt x="200" y="706"/>
                  </a:lnTo>
                  <a:lnTo>
                    <a:pt x="200" y="716"/>
                  </a:lnTo>
                  <a:lnTo>
                    <a:pt x="200" y="718"/>
                  </a:lnTo>
                  <a:lnTo>
                    <a:pt x="200" y="746"/>
                  </a:lnTo>
                  <a:lnTo>
                    <a:pt x="198" y="746"/>
                  </a:lnTo>
                  <a:lnTo>
                    <a:pt x="198" y="750"/>
                  </a:lnTo>
                  <a:lnTo>
                    <a:pt x="196" y="750"/>
                  </a:lnTo>
                  <a:lnTo>
                    <a:pt x="196" y="746"/>
                  </a:lnTo>
                  <a:lnTo>
                    <a:pt x="196" y="746"/>
                  </a:lnTo>
                  <a:lnTo>
                    <a:pt x="196" y="738"/>
                  </a:lnTo>
                  <a:lnTo>
                    <a:pt x="196" y="738"/>
                  </a:lnTo>
                  <a:lnTo>
                    <a:pt x="196" y="722"/>
                  </a:lnTo>
                  <a:lnTo>
                    <a:pt x="194" y="722"/>
                  </a:lnTo>
                  <a:lnTo>
                    <a:pt x="194" y="714"/>
                  </a:lnTo>
                  <a:lnTo>
                    <a:pt x="194" y="714"/>
                  </a:lnTo>
                  <a:lnTo>
                    <a:pt x="194" y="630"/>
                  </a:lnTo>
                  <a:lnTo>
                    <a:pt x="196" y="630"/>
                  </a:lnTo>
                  <a:lnTo>
                    <a:pt x="196" y="586"/>
                  </a:lnTo>
                  <a:lnTo>
                    <a:pt x="196" y="582"/>
                  </a:lnTo>
                  <a:lnTo>
                    <a:pt x="196" y="546"/>
                  </a:lnTo>
                  <a:lnTo>
                    <a:pt x="196" y="542"/>
                  </a:lnTo>
                  <a:lnTo>
                    <a:pt x="196" y="514"/>
                  </a:lnTo>
                  <a:lnTo>
                    <a:pt x="198" y="510"/>
                  </a:lnTo>
                  <a:lnTo>
                    <a:pt x="198" y="480"/>
                  </a:lnTo>
                  <a:lnTo>
                    <a:pt x="200" y="474"/>
                  </a:lnTo>
                  <a:lnTo>
                    <a:pt x="200" y="450"/>
                  </a:lnTo>
                  <a:lnTo>
                    <a:pt x="200" y="444"/>
                  </a:lnTo>
                  <a:lnTo>
                    <a:pt x="200" y="416"/>
                  </a:lnTo>
                  <a:lnTo>
                    <a:pt x="200" y="408"/>
                  </a:lnTo>
                  <a:lnTo>
                    <a:pt x="200" y="392"/>
                  </a:lnTo>
                  <a:lnTo>
                    <a:pt x="202" y="382"/>
                  </a:lnTo>
                  <a:lnTo>
                    <a:pt x="202" y="356"/>
                  </a:lnTo>
                  <a:lnTo>
                    <a:pt x="204" y="346"/>
                  </a:lnTo>
                  <a:lnTo>
                    <a:pt x="204" y="326"/>
                  </a:lnTo>
                  <a:lnTo>
                    <a:pt x="204" y="314"/>
                  </a:lnTo>
                  <a:lnTo>
                    <a:pt x="204" y="304"/>
                  </a:lnTo>
                  <a:lnTo>
                    <a:pt x="204" y="292"/>
                  </a:lnTo>
                  <a:lnTo>
                    <a:pt x="204" y="282"/>
                  </a:lnTo>
                  <a:lnTo>
                    <a:pt x="206" y="270"/>
                  </a:lnTo>
                  <a:lnTo>
                    <a:pt x="206" y="244"/>
                  </a:lnTo>
                  <a:lnTo>
                    <a:pt x="208" y="230"/>
                  </a:lnTo>
                  <a:lnTo>
                    <a:pt x="208" y="218"/>
                  </a:lnTo>
                  <a:lnTo>
                    <a:pt x="208" y="206"/>
                  </a:lnTo>
                  <a:lnTo>
                    <a:pt x="208" y="190"/>
                  </a:lnTo>
                  <a:lnTo>
                    <a:pt x="208" y="178"/>
                  </a:lnTo>
                  <a:lnTo>
                    <a:pt x="210" y="166"/>
                  </a:lnTo>
                  <a:lnTo>
                    <a:pt x="210" y="154"/>
                  </a:lnTo>
                  <a:lnTo>
                    <a:pt x="212" y="140"/>
                  </a:lnTo>
                  <a:lnTo>
                    <a:pt x="212" y="130"/>
                  </a:lnTo>
                  <a:lnTo>
                    <a:pt x="212" y="118"/>
                  </a:lnTo>
                  <a:lnTo>
                    <a:pt x="212" y="106"/>
                  </a:lnTo>
                  <a:lnTo>
                    <a:pt x="214" y="98"/>
                  </a:lnTo>
                  <a:lnTo>
                    <a:pt x="214" y="90"/>
                  </a:lnTo>
                  <a:lnTo>
                    <a:pt x="216" y="82"/>
                  </a:lnTo>
                  <a:lnTo>
                    <a:pt x="216" y="74"/>
                  </a:lnTo>
                  <a:lnTo>
                    <a:pt x="216" y="70"/>
                  </a:lnTo>
                  <a:lnTo>
                    <a:pt x="216" y="66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20" y="62"/>
                  </a:lnTo>
                  <a:lnTo>
                    <a:pt x="220" y="62"/>
                  </a:lnTo>
                  <a:lnTo>
                    <a:pt x="220" y="64"/>
                  </a:lnTo>
                  <a:lnTo>
                    <a:pt x="220" y="66"/>
                  </a:lnTo>
                  <a:lnTo>
                    <a:pt x="222" y="70"/>
                  </a:lnTo>
                  <a:lnTo>
                    <a:pt x="222" y="76"/>
                  </a:lnTo>
                  <a:lnTo>
                    <a:pt x="224" y="82"/>
                  </a:lnTo>
                  <a:lnTo>
                    <a:pt x="224" y="90"/>
                  </a:lnTo>
                  <a:lnTo>
                    <a:pt x="224" y="96"/>
                  </a:lnTo>
                  <a:lnTo>
                    <a:pt x="224" y="104"/>
                  </a:lnTo>
                  <a:lnTo>
                    <a:pt x="226" y="114"/>
                  </a:lnTo>
                  <a:lnTo>
                    <a:pt x="226" y="122"/>
                  </a:lnTo>
                  <a:lnTo>
                    <a:pt x="228" y="130"/>
                  </a:lnTo>
                  <a:lnTo>
                    <a:pt x="228" y="142"/>
                  </a:lnTo>
                  <a:lnTo>
                    <a:pt x="228" y="150"/>
                  </a:lnTo>
                  <a:lnTo>
                    <a:pt x="228" y="162"/>
                  </a:lnTo>
                  <a:lnTo>
                    <a:pt x="230" y="170"/>
                  </a:lnTo>
                  <a:lnTo>
                    <a:pt x="230" y="182"/>
                  </a:lnTo>
                  <a:lnTo>
                    <a:pt x="232" y="194"/>
                  </a:lnTo>
                  <a:lnTo>
                    <a:pt x="232" y="204"/>
                  </a:lnTo>
                  <a:lnTo>
                    <a:pt x="232" y="214"/>
                  </a:lnTo>
                  <a:lnTo>
                    <a:pt x="232" y="226"/>
                  </a:lnTo>
                  <a:lnTo>
                    <a:pt x="232" y="238"/>
                  </a:lnTo>
                  <a:lnTo>
                    <a:pt x="232" y="248"/>
                  </a:lnTo>
                  <a:lnTo>
                    <a:pt x="234" y="258"/>
                  </a:lnTo>
                  <a:lnTo>
                    <a:pt x="234" y="270"/>
                  </a:lnTo>
                  <a:lnTo>
                    <a:pt x="236" y="282"/>
                  </a:lnTo>
                  <a:lnTo>
                    <a:pt x="236" y="302"/>
                  </a:lnTo>
                  <a:lnTo>
                    <a:pt x="236" y="314"/>
                  </a:lnTo>
                  <a:lnTo>
                    <a:pt x="236" y="326"/>
                  </a:lnTo>
                  <a:lnTo>
                    <a:pt x="236" y="334"/>
                  </a:lnTo>
                  <a:lnTo>
                    <a:pt x="236" y="356"/>
                  </a:lnTo>
                  <a:lnTo>
                    <a:pt x="238" y="366"/>
                  </a:lnTo>
                  <a:lnTo>
                    <a:pt x="238" y="398"/>
                  </a:lnTo>
                  <a:lnTo>
                    <a:pt x="240" y="406"/>
                  </a:lnTo>
                  <a:lnTo>
                    <a:pt x="240" y="434"/>
                  </a:lnTo>
                  <a:lnTo>
                    <a:pt x="240" y="444"/>
                  </a:lnTo>
                  <a:lnTo>
                    <a:pt x="240" y="486"/>
                  </a:lnTo>
                  <a:lnTo>
                    <a:pt x="240" y="496"/>
                  </a:lnTo>
                  <a:lnTo>
                    <a:pt x="240" y="548"/>
                  </a:lnTo>
                  <a:lnTo>
                    <a:pt x="242" y="554"/>
                  </a:lnTo>
                  <a:lnTo>
                    <a:pt x="242" y="756"/>
                  </a:lnTo>
                  <a:lnTo>
                    <a:pt x="240" y="758"/>
                  </a:lnTo>
                  <a:lnTo>
                    <a:pt x="240" y="784"/>
                  </a:lnTo>
                  <a:lnTo>
                    <a:pt x="240" y="786"/>
                  </a:lnTo>
                  <a:lnTo>
                    <a:pt x="240" y="802"/>
                  </a:lnTo>
                  <a:lnTo>
                    <a:pt x="240" y="802"/>
                  </a:lnTo>
                  <a:lnTo>
                    <a:pt x="240" y="814"/>
                  </a:lnTo>
                  <a:lnTo>
                    <a:pt x="238" y="816"/>
                  </a:lnTo>
                  <a:lnTo>
                    <a:pt x="238" y="826"/>
                  </a:lnTo>
                  <a:lnTo>
                    <a:pt x="236" y="826"/>
                  </a:lnTo>
                  <a:lnTo>
                    <a:pt x="236" y="838"/>
                  </a:lnTo>
                  <a:lnTo>
                    <a:pt x="236" y="838"/>
                  </a:lnTo>
                  <a:lnTo>
                    <a:pt x="236" y="846"/>
                  </a:lnTo>
                  <a:lnTo>
                    <a:pt x="236" y="848"/>
                  </a:lnTo>
                  <a:lnTo>
                    <a:pt x="236" y="858"/>
                  </a:lnTo>
                  <a:lnTo>
                    <a:pt x="234" y="858"/>
                  </a:lnTo>
                  <a:lnTo>
                    <a:pt x="234" y="866"/>
                  </a:lnTo>
                  <a:lnTo>
                    <a:pt x="232" y="866"/>
                  </a:lnTo>
                  <a:lnTo>
                    <a:pt x="232" y="874"/>
                  </a:lnTo>
                  <a:lnTo>
                    <a:pt x="232" y="874"/>
                  </a:lnTo>
                  <a:lnTo>
                    <a:pt x="232" y="882"/>
                  </a:lnTo>
                  <a:lnTo>
                    <a:pt x="232" y="884"/>
                  </a:lnTo>
                  <a:lnTo>
                    <a:pt x="232" y="890"/>
                  </a:lnTo>
                  <a:lnTo>
                    <a:pt x="230" y="892"/>
                  </a:lnTo>
                  <a:lnTo>
                    <a:pt x="230" y="900"/>
                  </a:lnTo>
                  <a:lnTo>
                    <a:pt x="228" y="900"/>
                  </a:lnTo>
                  <a:lnTo>
                    <a:pt x="228" y="906"/>
                  </a:lnTo>
                  <a:lnTo>
                    <a:pt x="228" y="908"/>
                  </a:lnTo>
                  <a:lnTo>
                    <a:pt x="228" y="914"/>
                  </a:lnTo>
                  <a:lnTo>
                    <a:pt x="228" y="914"/>
                  </a:lnTo>
                  <a:lnTo>
                    <a:pt x="228" y="922"/>
                  </a:lnTo>
                  <a:lnTo>
                    <a:pt x="226" y="922"/>
                  </a:lnTo>
                  <a:lnTo>
                    <a:pt x="226" y="930"/>
                  </a:lnTo>
                  <a:lnTo>
                    <a:pt x="224" y="930"/>
                  </a:lnTo>
                  <a:lnTo>
                    <a:pt x="224" y="938"/>
                  </a:lnTo>
                  <a:lnTo>
                    <a:pt x="224" y="938"/>
                  </a:lnTo>
                  <a:lnTo>
                    <a:pt x="224" y="944"/>
                  </a:lnTo>
                  <a:lnTo>
                    <a:pt x="224" y="944"/>
                  </a:lnTo>
                  <a:lnTo>
                    <a:pt x="224" y="950"/>
                  </a:lnTo>
                  <a:lnTo>
                    <a:pt x="222" y="950"/>
                  </a:lnTo>
                  <a:lnTo>
                    <a:pt x="222" y="958"/>
                  </a:lnTo>
                  <a:lnTo>
                    <a:pt x="220" y="958"/>
                  </a:lnTo>
                  <a:lnTo>
                    <a:pt x="220" y="962"/>
                  </a:lnTo>
                  <a:lnTo>
                    <a:pt x="220" y="964"/>
                  </a:lnTo>
                  <a:lnTo>
                    <a:pt x="220" y="970"/>
                  </a:lnTo>
                  <a:lnTo>
                    <a:pt x="220" y="970"/>
                  </a:lnTo>
                  <a:lnTo>
                    <a:pt x="220" y="970"/>
                  </a:lnTo>
                  <a:lnTo>
                    <a:pt x="220" y="972"/>
                  </a:lnTo>
                  <a:lnTo>
                    <a:pt x="220" y="974"/>
                  </a:lnTo>
                  <a:lnTo>
                    <a:pt x="218" y="974"/>
                  </a:lnTo>
                  <a:lnTo>
                    <a:pt x="218" y="982"/>
                  </a:lnTo>
                  <a:lnTo>
                    <a:pt x="216" y="982"/>
                  </a:lnTo>
                  <a:lnTo>
                    <a:pt x="216" y="986"/>
                  </a:lnTo>
                  <a:lnTo>
                    <a:pt x="216" y="986"/>
                  </a:lnTo>
                  <a:lnTo>
                    <a:pt x="216" y="990"/>
                  </a:lnTo>
                  <a:lnTo>
                    <a:pt x="216" y="992"/>
                  </a:lnTo>
                  <a:lnTo>
                    <a:pt x="216" y="996"/>
                  </a:lnTo>
                  <a:lnTo>
                    <a:pt x="214" y="998"/>
                  </a:lnTo>
                  <a:lnTo>
                    <a:pt x="214" y="1002"/>
                  </a:lnTo>
                  <a:lnTo>
                    <a:pt x="212" y="1002"/>
                  </a:lnTo>
                  <a:lnTo>
                    <a:pt x="212" y="1006"/>
                  </a:lnTo>
                  <a:lnTo>
                    <a:pt x="212" y="1006"/>
                  </a:lnTo>
                  <a:lnTo>
                    <a:pt x="212" y="1010"/>
                  </a:lnTo>
                  <a:lnTo>
                    <a:pt x="212" y="1010"/>
                  </a:lnTo>
                  <a:lnTo>
                    <a:pt x="212" y="1014"/>
                  </a:lnTo>
                  <a:lnTo>
                    <a:pt x="210" y="1014"/>
                  </a:lnTo>
                  <a:lnTo>
                    <a:pt x="210" y="1018"/>
                  </a:lnTo>
                  <a:lnTo>
                    <a:pt x="208" y="1020"/>
                  </a:lnTo>
                  <a:lnTo>
                    <a:pt x="208" y="1022"/>
                  </a:lnTo>
                  <a:lnTo>
                    <a:pt x="208" y="1024"/>
                  </a:lnTo>
                  <a:lnTo>
                    <a:pt x="208" y="1026"/>
                  </a:lnTo>
                  <a:lnTo>
                    <a:pt x="208" y="1026"/>
                  </a:lnTo>
                  <a:lnTo>
                    <a:pt x="208" y="1030"/>
                  </a:lnTo>
                  <a:lnTo>
                    <a:pt x="206" y="1030"/>
                  </a:lnTo>
                  <a:lnTo>
                    <a:pt x="206" y="1034"/>
                  </a:lnTo>
                  <a:lnTo>
                    <a:pt x="204" y="1034"/>
                  </a:lnTo>
                  <a:lnTo>
                    <a:pt x="204" y="1038"/>
                  </a:lnTo>
                  <a:lnTo>
                    <a:pt x="204" y="1038"/>
                  </a:lnTo>
                  <a:lnTo>
                    <a:pt x="204" y="1042"/>
                  </a:lnTo>
                  <a:lnTo>
                    <a:pt x="204" y="1042"/>
                  </a:lnTo>
                  <a:lnTo>
                    <a:pt x="204" y="1046"/>
                  </a:lnTo>
                  <a:lnTo>
                    <a:pt x="202" y="1046"/>
                  </a:lnTo>
                  <a:lnTo>
                    <a:pt x="202" y="1048"/>
                  </a:lnTo>
                  <a:lnTo>
                    <a:pt x="200" y="1048"/>
                  </a:lnTo>
                  <a:lnTo>
                    <a:pt x="200" y="1050"/>
                  </a:lnTo>
                  <a:lnTo>
                    <a:pt x="200" y="1050"/>
                  </a:lnTo>
                  <a:lnTo>
                    <a:pt x="200" y="1054"/>
                  </a:lnTo>
                  <a:lnTo>
                    <a:pt x="200" y="1054"/>
                  </a:lnTo>
                  <a:lnTo>
                    <a:pt x="200" y="1054"/>
                  </a:lnTo>
                  <a:lnTo>
                    <a:pt x="200" y="1058"/>
                  </a:lnTo>
                  <a:lnTo>
                    <a:pt x="198" y="1058"/>
                  </a:lnTo>
                  <a:lnTo>
                    <a:pt x="198" y="1058"/>
                  </a:lnTo>
                  <a:lnTo>
                    <a:pt x="196" y="1058"/>
                  </a:lnTo>
                  <a:lnTo>
                    <a:pt x="196" y="1062"/>
                  </a:lnTo>
                  <a:lnTo>
                    <a:pt x="196" y="1062"/>
                  </a:lnTo>
                  <a:lnTo>
                    <a:pt x="196" y="1064"/>
                  </a:lnTo>
                  <a:lnTo>
                    <a:pt x="196" y="1064"/>
                  </a:lnTo>
                  <a:lnTo>
                    <a:pt x="196" y="1066"/>
                  </a:lnTo>
                  <a:lnTo>
                    <a:pt x="194" y="1066"/>
                  </a:lnTo>
                  <a:lnTo>
                    <a:pt x="194" y="1070"/>
                  </a:lnTo>
                  <a:lnTo>
                    <a:pt x="192" y="1070"/>
                  </a:lnTo>
                  <a:lnTo>
                    <a:pt x="192" y="1070"/>
                  </a:lnTo>
                  <a:lnTo>
                    <a:pt x="192" y="1070"/>
                  </a:lnTo>
                  <a:lnTo>
                    <a:pt x="192" y="1074"/>
                  </a:lnTo>
                  <a:lnTo>
                    <a:pt x="192" y="1074"/>
                  </a:lnTo>
                  <a:lnTo>
                    <a:pt x="192" y="1074"/>
                  </a:lnTo>
                  <a:lnTo>
                    <a:pt x="190" y="1074"/>
                  </a:lnTo>
                  <a:lnTo>
                    <a:pt x="190" y="1078"/>
                  </a:lnTo>
                  <a:lnTo>
                    <a:pt x="188" y="1078"/>
                  </a:lnTo>
                  <a:lnTo>
                    <a:pt x="188" y="1078"/>
                  </a:lnTo>
                  <a:lnTo>
                    <a:pt x="188" y="1078"/>
                  </a:lnTo>
                  <a:lnTo>
                    <a:pt x="188" y="1080"/>
                  </a:lnTo>
                  <a:lnTo>
                    <a:pt x="188" y="1082"/>
                  </a:lnTo>
                  <a:lnTo>
                    <a:pt x="188" y="1082"/>
                  </a:lnTo>
                  <a:lnTo>
                    <a:pt x="186" y="1082"/>
                  </a:lnTo>
                  <a:lnTo>
                    <a:pt x="186" y="1084"/>
                  </a:lnTo>
                  <a:lnTo>
                    <a:pt x="184" y="1084"/>
                  </a:lnTo>
                  <a:lnTo>
                    <a:pt x="184" y="1086"/>
                  </a:lnTo>
                  <a:lnTo>
                    <a:pt x="184" y="1086"/>
                  </a:lnTo>
                  <a:lnTo>
                    <a:pt x="184" y="1086"/>
                  </a:lnTo>
                  <a:lnTo>
                    <a:pt x="184" y="1086"/>
                  </a:lnTo>
                  <a:lnTo>
                    <a:pt x="184" y="1088"/>
                  </a:lnTo>
                  <a:lnTo>
                    <a:pt x="182" y="1088"/>
                  </a:lnTo>
                  <a:lnTo>
                    <a:pt x="182" y="1090"/>
                  </a:lnTo>
                  <a:lnTo>
                    <a:pt x="180" y="1090"/>
                  </a:lnTo>
                  <a:lnTo>
                    <a:pt x="180" y="1090"/>
                  </a:lnTo>
                  <a:lnTo>
                    <a:pt x="180" y="1090"/>
                  </a:lnTo>
                  <a:lnTo>
                    <a:pt x="180" y="1092"/>
                  </a:lnTo>
                  <a:lnTo>
                    <a:pt x="180" y="1092"/>
                  </a:lnTo>
                  <a:lnTo>
                    <a:pt x="180" y="1094"/>
                  </a:lnTo>
                  <a:lnTo>
                    <a:pt x="178" y="1094"/>
                  </a:lnTo>
                  <a:lnTo>
                    <a:pt x="178" y="1094"/>
                  </a:lnTo>
                  <a:lnTo>
                    <a:pt x="176" y="1094"/>
                  </a:lnTo>
                  <a:lnTo>
                    <a:pt x="176" y="1094"/>
                  </a:lnTo>
                  <a:lnTo>
                    <a:pt x="176" y="1094"/>
                  </a:lnTo>
                  <a:lnTo>
                    <a:pt x="176" y="1096"/>
                  </a:lnTo>
                  <a:lnTo>
                    <a:pt x="176" y="1096"/>
                  </a:lnTo>
                  <a:lnTo>
                    <a:pt x="176" y="1098"/>
                  </a:lnTo>
                  <a:lnTo>
                    <a:pt x="174" y="1098"/>
                  </a:lnTo>
                  <a:lnTo>
                    <a:pt x="174" y="1098"/>
                  </a:lnTo>
                  <a:lnTo>
                    <a:pt x="172" y="1098"/>
                  </a:lnTo>
                  <a:lnTo>
                    <a:pt x="172" y="1098"/>
                  </a:lnTo>
                  <a:lnTo>
                    <a:pt x="172" y="1098"/>
                  </a:lnTo>
                  <a:lnTo>
                    <a:pt x="172" y="1100"/>
                  </a:lnTo>
                  <a:lnTo>
                    <a:pt x="170" y="1100"/>
                  </a:lnTo>
                  <a:lnTo>
                    <a:pt x="170" y="1102"/>
                  </a:lnTo>
                  <a:lnTo>
                    <a:pt x="168" y="1102"/>
                  </a:lnTo>
                  <a:lnTo>
                    <a:pt x="168" y="1102"/>
                  </a:lnTo>
                  <a:lnTo>
                    <a:pt x="168" y="1102"/>
                  </a:lnTo>
                  <a:lnTo>
                    <a:pt x="168" y="1102"/>
                  </a:lnTo>
                  <a:lnTo>
                    <a:pt x="168" y="1102"/>
                  </a:lnTo>
                  <a:lnTo>
                    <a:pt x="166" y="1102"/>
                  </a:lnTo>
                  <a:lnTo>
                    <a:pt x="164" y="1102"/>
                  </a:lnTo>
                  <a:lnTo>
                    <a:pt x="164" y="1104"/>
                  </a:lnTo>
                  <a:lnTo>
                    <a:pt x="164" y="1104"/>
                  </a:lnTo>
                  <a:lnTo>
                    <a:pt x="164" y="1104"/>
                  </a:lnTo>
                  <a:lnTo>
                    <a:pt x="164" y="1106"/>
                  </a:lnTo>
                  <a:lnTo>
                    <a:pt x="162" y="1106"/>
                  </a:lnTo>
                  <a:lnTo>
                    <a:pt x="160" y="1106"/>
                  </a:lnTo>
                  <a:lnTo>
                    <a:pt x="160" y="1106"/>
                  </a:lnTo>
                  <a:lnTo>
                    <a:pt x="160" y="1106"/>
                  </a:lnTo>
                  <a:lnTo>
                    <a:pt x="160" y="1106"/>
                  </a:lnTo>
                  <a:lnTo>
                    <a:pt x="158" y="1106"/>
                  </a:lnTo>
                  <a:lnTo>
                    <a:pt x="158" y="1106"/>
                  </a:lnTo>
                  <a:lnTo>
                    <a:pt x="156" y="1106"/>
                  </a:lnTo>
                  <a:lnTo>
                    <a:pt x="156" y="1106"/>
                  </a:lnTo>
                  <a:lnTo>
                    <a:pt x="156" y="1106"/>
                  </a:lnTo>
                  <a:lnTo>
                    <a:pt x="154" y="1106"/>
                  </a:lnTo>
                  <a:lnTo>
                    <a:pt x="154" y="1108"/>
                  </a:lnTo>
                  <a:lnTo>
                    <a:pt x="152" y="1108"/>
                  </a:lnTo>
                  <a:lnTo>
                    <a:pt x="152" y="1108"/>
                  </a:lnTo>
                  <a:lnTo>
                    <a:pt x="152" y="1108"/>
                  </a:lnTo>
                  <a:lnTo>
                    <a:pt x="150" y="1108"/>
                  </a:lnTo>
                  <a:lnTo>
                    <a:pt x="148" y="1108"/>
                  </a:lnTo>
                  <a:lnTo>
                    <a:pt x="148" y="1108"/>
                  </a:lnTo>
                  <a:lnTo>
                    <a:pt x="148" y="1108"/>
                  </a:lnTo>
                  <a:lnTo>
                    <a:pt x="146" y="1108"/>
                  </a:lnTo>
                  <a:lnTo>
                    <a:pt x="144" y="1108"/>
                  </a:lnTo>
                  <a:lnTo>
                    <a:pt x="144" y="1108"/>
                  </a:lnTo>
                  <a:lnTo>
                    <a:pt x="144" y="1108"/>
                  </a:lnTo>
                  <a:lnTo>
                    <a:pt x="142" y="1108"/>
                  </a:lnTo>
                  <a:lnTo>
                    <a:pt x="140" y="1108"/>
                  </a:lnTo>
                  <a:lnTo>
                    <a:pt x="140" y="1108"/>
                  </a:lnTo>
                  <a:lnTo>
                    <a:pt x="140" y="1108"/>
                  </a:lnTo>
                  <a:lnTo>
                    <a:pt x="138" y="1108"/>
                  </a:lnTo>
                  <a:lnTo>
                    <a:pt x="136" y="1108"/>
                  </a:lnTo>
                  <a:lnTo>
                    <a:pt x="136" y="1108"/>
                  </a:lnTo>
                  <a:lnTo>
                    <a:pt x="136" y="1108"/>
                  </a:lnTo>
                  <a:lnTo>
                    <a:pt x="134" y="1108"/>
                  </a:lnTo>
                  <a:lnTo>
                    <a:pt x="134" y="1106"/>
                  </a:lnTo>
                  <a:lnTo>
                    <a:pt x="132" y="1106"/>
                  </a:lnTo>
                  <a:lnTo>
                    <a:pt x="132" y="1106"/>
                  </a:lnTo>
                  <a:lnTo>
                    <a:pt x="132" y="1106"/>
                  </a:lnTo>
                  <a:lnTo>
                    <a:pt x="130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8" y="1106"/>
                  </a:lnTo>
                  <a:lnTo>
                    <a:pt x="126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4" y="1106"/>
                  </a:lnTo>
                  <a:lnTo>
                    <a:pt x="122" y="1106"/>
                  </a:lnTo>
                  <a:lnTo>
                    <a:pt x="122" y="1104"/>
                  </a:lnTo>
                  <a:lnTo>
                    <a:pt x="120" y="1104"/>
                  </a:lnTo>
                  <a:lnTo>
                    <a:pt x="120" y="1104"/>
                  </a:lnTo>
                  <a:lnTo>
                    <a:pt x="120" y="1104"/>
                  </a:lnTo>
                  <a:lnTo>
                    <a:pt x="120" y="1102"/>
                  </a:lnTo>
                  <a:lnTo>
                    <a:pt x="118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6" y="1102"/>
                  </a:lnTo>
                  <a:lnTo>
                    <a:pt x="114" y="1102"/>
                  </a:lnTo>
                  <a:lnTo>
                    <a:pt x="114" y="1102"/>
                  </a:lnTo>
                  <a:lnTo>
                    <a:pt x="112" y="1102"/>
                  </a:lnTo>
                  <a:lnTo>
                    <a:pt x="112" y="1102"/>
                  </a:lnTo>
                  <a:lnTo>
                    <a:pt x="112" y="110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7" name="Freeform 223"/>
            <p:cNvSpPr>
              <a:spLocks/>
            </p:cNvSpPr>
            <p:nvPr/>
          </p:nvSpPr>
          <p:spPr bwMode="auto">
            <a:xfrm>
              <a:off x="4252" y="725"/>
              <a:ext cx="20" cy="40"/>
            </a:xfrm>
            <a:custGeom>
              <a:avLst/>
              <a:gdLst/>
              <a:ahLst/>
              <a:cxnLst>
                <a:cxn ang="0">
                  <a:pos x="12" y="40"/>
                </a:cxn>
                <a:cxn ang="0">
                  <a:pos x="0" y="40"/>
                </a:cxn>
                <a:cxn ang="0">
                  <a:pos x="12" y="0"/>
                </a:cxn>
                <a:cxn ang="0">
                  <a:pos x="20" y="40"/>
                </a:cxn>
                <a:cxn ang="0">
                  <a:pos x="12" y="40"/>
                </a:cxn>
              </a:cxnLst>
              <a:rect l="0" t="0" r="r" b="b"/>
              <a:pathLst>
                <a:path w="20" h="40">
                  <a:moveTo>
                    <a:pt x="12" y="40"/>
                  </a:moveTo>
                  <a:lnTo>
                    <a:pt x="0" y="40"/>
                  </a:lnTo>
                  <a:lnTo>
                    <a:pt x="12" y="0"/>
                  </a:lnTo>
                  <a:lnTo>
                    <a:pt x="20" y="40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8" name="Freeform 224"/>
            <p:cNvSpPr>
              <a:spLocks/>
            </p:cNvSpPr>
            <p:nvPr/>
          </p:nvSpPr>
          <p:spPr bwMode="auto">
            <a:xfrm>
              <a:off x="4252" y="725"/>
              <a:ext cx="20" cy="40"/>
            </a:xfrm>
            <a:custGeom>
              <a:avLst/>
              <a:gdLst/>
              <a:ahLst/>
              <a:cxnLst>
                <a:cxn ang="0">
                  <a:pos x="12" y="40"/>
                </a:cxn>
                <a:cxn ang="0">
                  <a:pos x="0" y="40"/>
                </a:cxn>
                <a:cxn ang="0">
                  <a:pos x="12" y="0"/>
                </a:cxn>
                <a:cxn ang="0">
                  <a:pos x="20" y="40"/>
                </a:cxn>
                <a:cxn ang="0">
                  <a:pos x="12" y="40"/>
                </a:cxn>
              </a:cxnLst>
              <a:rect l="0" t="0" r="r" b="b"/>
              <a:pathLst>
                <a:path w="20" h="40">
                  <a:moveTo>
                    <a:pt x="12" y="40"/>
                  </a:moveTo>
                  <a:lnTo>
                    <a:pt x="0" y="40"/>
                  </a:lnTo>
                  <a:lnTo>
                    <a:pt x="12" y="0"/>
                  </a:lnTo>
                  <a:lnTo>
                    <a:pt x="20" y="40"/>
                  </a:lnTo>
                  <a:lnTo>
                    <a:pt x="12" y="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09" name="Line 225"/>
            <p:cNvSpPr>
              <a:spLocks noChangeShapeType="1"/>
            </p:cNvSpPr>
            <p:nvPr/>
          </p:nvSpPr>
          <p:spPr bwMode="auto">
            <a:xfrm flipV="1">
              <a:off x="4264" y="765"/>
              <a:ext cx="1" cy="30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0" name="Rectangle 226"/>
            <p:cNvSpPr>
              <a:spLocks noChangeArrowheads="1"/>
            </p:cNvSpPr>
            <p:nvPr/>
          </p:nvSpPr>
          <p:spPr bwMode="auto">
            <a:xfrm>
              <a:off x="4224" y="1007"/>
              <a:ext cx="80" cy="1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1" name="Freeform 227"/>
            <p:cNvSpPr>
              <a:spLocks/>
            </p:cNvSpPr>
            <p:nvPr/>
          </p:nvSpPr>
          <p:spPr bwMode="auto">
            <a:xfrm>
              <a:off x="4232" y="1029"/>
              <a:ext cx="64" cy="8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32"/>
                </a:cxn>
                <a:cxn ang="0">
                  <a:pos x="48" y="32"/>
                </a:cxn>
                <a:cxn ang="0">
                  <a:pos x="48" y="0"/>
                </a:cxn>
                <a:cxn ang="0">
                  <a:pos x="64" y="0"/>
                </a:cxn>
                <a:cxn ang="0">
                  <a:pos x="64" y="82"/>
                </a:cxn>
                <a:cxn ang="0">
                  <a:pos x="48" y="82"/>
                </a:cxn>
                <a:cxn ang="0">
                  <a:pos x="48" y="46"/>
                </a:cxn>
                <a:cxn ang="0">
                  <a:pos x="14" y="46"/>
                </a:cxn>
                <a:cxn ang="0">
                  <a:pos x="14" y="82"/>
                </a:cxn>
                <a:cxn ang="0">
                  <a:pos x="0" y="82"/>
                </a:cxn>
              </a:cxnLst>
              <a:rect l="0" t="0" r="r" b="b"/>
              <a:pathLst>
                <a:path w="64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8" y="32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64" y="82"/>
                  </a:lnTo>
                  <a:lnTo>
                    <a:pt x="48" y="82"/>
                  </a:lnTo>
                  <a:lnTo>
                    <a:pt x="48" y="46"/>
                  </a:lnTo>
                  <a:lnTo>
                    <a:pt x="14" y="46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2" name="Freeform 228"/>
            <p:cNvSpPr>
              <a:spLocks/>
            </p:cNvSpPr>
            <p:nvPr/>
          </p:nvSpPr>
          <p:spPr bwMode="auto">
            <a:xfrm>
              <a:off x="4548" y="1521"/>
              <a:ext cx="40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40" y="10"/>
                </a:cxn>
                <a:cxn ang="0">
                  <a:pos x="0" y="20"/>
                </a:cxn>
                <a:cxn ang="0">
                  <a:pos x="0" y="10"/>
                </a:cxn>
              </a:cxnLst>
              <a:rect l="0" t="0" r="r" b="b"/>
              <a:pathLst>
                <a:path w="40" h="20">
                  <a:moveTo>
                    <a:pt x="0" y="10"/>
                  </a:moveTo>
                  <a:lnTo>
                    <a:pt x="0" y="0"/>
                  </a:lnTo>
                  <a:lnTo>
                    <a:pt x="40" y="10"/>
                  </a:lnTo>
                  <a:lnTo>
                    <a:pt x="0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3" name="Freeform 229"/>
            <p:cNvSpPr>
              <a:spLocks/>
            </p:cNvSpPr>
            <p:nvPr/>
          </p:nvSpPr>
          <p:spPr bwMode="auto">
            <a:xfrm>
              <a:off x="4548" y="1521"/>
              <a:ext cx="40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40" y="10"/>
                </a:cxn>
                <a:cxn ang="0">
                  <a:pos x="0" y="20"/>
                </a:cxn>
                <a:cxn ang="0">
                  <a:pos x="0" y="10"/>
                </a:cxn>
              </a:cxnLst>
              <a:rect l="0" t="0" r="r" b="b"/>
              <a:pathLst>
                <a:path w="40" h="20">
                  <a:moveTo>
                    <a:pt x="0" y="10"/>
                  </a:moveTo>
                  <a:lnTo>
                    <a:pt x="0" y="0"/>
                  </a:lnTo>
                  <a:lnTo>
                    <a:pt x="40" y="10"/>
                  </a:lnTo>
                  <a:lnTo>
                    <a:pt x="0" y="20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4" name="Line 230"/>
            <p:cNvSpPr>
              <a:spLocks noChangeShapeType="1"/>
            </p:cNvSpPr>
            <p:nvPr/>
          </p:nvSpPr>
          <p:spPr bwMode="auto">
            <a:xfrm>
              <a:off x="4250" y="1531"/>
              <a:ext cx="29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5" name="Rectangle 231"/>
            <p:cNvSpPr>
              <a:spLocks noChangeArrowheads="1"/>
            </p:cNvSpPr>
            <p:nvPr/>
          </p:nvSpPr>
          <p:spPr bwMode="auto">
            <a:xfrm>
              <a:off x="4180" y="1467"/>
              <a:ext cx="142" cy="1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6" name="Freeform 232"/>
            <p:cNvSpPr>
              <a:spLocks/>
            </p:cNvSpPr>
            <p:nvPr/>
          </p:nvSpPr>
          <p:spPr bwMode="auto">
            <a:xfrm>
              <a:off x="4188" y="1491"/>
              <a:ext cx="56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66"/>
                </a:cxn>
                <a:cxn ang="0">
                  <a:pos x="56" y="66"/>
                </a:cxn>
                <a:cxn ang="0">
                  <a:pos x="56" y="80"/>
                </a:cxn>
                <a:cxn ang="0">
                  <a:pos x="0" y="80"/>
                </a:cxn>
              </a:cxnLst>
              <a:rect l="0" t="0" r="r" b="b"/>
              <a:pathLst>
                <a:path w="56" h="80">
                  <a:moveTo>
                    <a:pt x="0" y="8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66"/>
                  </a:lnTo>
                  <a:lnTo>
                    <a:pt x="56" y="66"/>
                  </a:lnTo>
                  <a:lnTo>
                    <a:pt x="56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7" name="Freeform 233"/>
            <p:cNvSpPr>
              <a:spLocks noEditPoints="1"/>
            </p:cNvSpPr>
            <p:nvPr/>
          </p:nvSpPr>
          <p:spPr bwMode="auto">
            <a:xfrm>
              <a:off x="4256" y="1491"/>
              <a:ext cx="62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4" y="0"/>
                </a:cxn>
                <a:cxn ang="0">
                  <a:pos x="42" y="0"/>
                </a:cxn>
                <a:cxn ang="0">
                  <a:pos x="46" y="0"/>
                </a:cxn>
                <a:cxn ang="0">
                  <a:pos x="52" y="4"/>
                </a:cxn>
                <a:cxn ang="0">
                  <a:pos x="56" y="8"/>
                </a:cxn>
                <a:cxn ang="0">
                  <a:pos x="60" y="14"/>
                </a:cxn>
                <a:cxn ang="0">
                  <a:pos x="60" y="18"/>
                </a:cxn>
                <a:cxn ang="0">
                  <a:pos x="62" y="24"/>
                </a:cxn>
                <a:cxn ang="0">
                  <a:pos x="60" y="32"/>
                </a:cxn>
                <a:cxn ang="0">
                  <a:pos x="58" y="36"/>
                </a:cxn>
                <a:cxn ang="0">
                  <a:pos x="56" y="42"/>
                </a:cxn>
                <a:cxn ang="0">
                  <a:pos x="52" y="44"/>
                </a:cxn>
                <a:cxn ang="0">
                  <a:pos x="48" y="48"/>
                </a:cxn>
                <a:cxn ang="0">
                  <a:pos x="44" y="48"/>
                </a:cxn>
                <a:cxn ang="0">
                  <a:pos x="36" y="50"/>
                </a:cxn>
                <a:cxn ang="0">
                  <a:pos x="26" y="50"/>
                </a:cxn>
                <a:cxn ang="0">
                  <a:pos x="14" y="50"/>
                </a:cxn>
                <a:cxn ang="0">
                  <a:pos x="14" y="80"/>
                </a:cxn>
                <a:cxn ang="0">
                  <a:pos x="0" y="80"/>
                </a:cxn>
                <a:cxn ang="0">
                  <a:pos x="14" y="14"/>
                </a:cxn>
                <a:cxn ang="0">
                  <a:pos x="14" y="36"/>
                </a:cxn>
                <a:cxn ang="0">
                  <a:pos x="24" y="36"/>
                </a:cxn>
                <a:cxn ang="0">
                  <a:pos x="30" y="36"/>
                </a:cxn>
                <a:cxn ang="0">
                  <a:pos x="36" y="36"/>
                </a:cxn>
                <a:cxn ang="0">
                  <a:pos x="38" y="34"/>
                </a:cxn>
                <a:cxn ang="0">
                  <a:pos x="42" y="32"/>
                </a:cxn>
                <a:cxn ang="0">
                  <a:pos x="44" y="30"/>
                </a:cxn>
                <a:cxn ang="0">
                  <a:pos x="46" y="28"/>
                </a:cxn>
                <a:cxn ang="0">
                  <a:pos x="46" y="24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0" y="16"/>
                </a:cxn>
                <a:cxn ang="0">
                  <a:pos x="36" y="14"/>
                </a:cxn>
                <a:cxn ang="0">
                  <a:pos x="32" y="14"/>
                </a:cxn>
                <a:cxn ang="0">
                  <a:pos x="24" y="14"/>
                </a:cxn>
                <a:cxn ang="0">
                  <a:pos x="14" y="14"/>
                </a:cxn>
              </a:cxnLst>
              <a:rect l="0" t="0" r="r" b="b"/>
              <a:pathLst>
                <a:path w="62" h="80">
                  <a:moveTo>
                    <a:pt x="0" y="80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60" y="14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0" y="32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4" y="48"/>
                  </a:lnTo>
                  <a:lnTo>
                    <a:pt x="36" y="50"/>
                  </a:lnTo>
                  <a:lnTo>
                    <a:pt x="26" y="50"/>
                  </a:lnTo>
                  <a:lnTo>
                    <a:pt x="14" y="50"/>
                  </a:lnTo>
                  <a:lnTo>
                    <a:pt x="14" y="80"/>
                  </a:lnTo>
                  <a:lnTo>
                    <a:pt x="0" y="80"/>
                  </a:lnTo>
                  <a:close/>
                  <a:moveTo>
                    <a:pt x="14" y="14"/>
                  </a:moveTo>
                  <a:lnTo>
                    <a:pt x="1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38" y="34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6" y="24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24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8" name="Freeform 234"/>
            <p:cNvSpPr>
              <a:spLocks/>
            </p:cNvSpPr>
            <p:nvPr/>
          </p:nvSpPr>
          <p:spPr bwMode="auto">
            <a:xfrm>
              <a:off x="4746" y="1255"/>
              <a:ext cx="40" cy="20"/>
            </a:xfrm>
            <a:custGeom>
              <a:avLst/>
              <a:gdLst/>
              <a:ahLst/>
              <a:cxnLst>
                <a:cxn ang="0">
                  <a:pos x="40" y="12"/>
                </a:cxn>
                <a:cxn ang="0">
                  <a:pos x="40" y="20"/>
                </a:cxn>
                <a:cxn ang="0">
                  <a:pos x="0" y="12"/>
                </a:cxn>
                <a:cxn ang="0">
                  <a:pos x="40" y="0"/>
                </a:cxn>
                <a:cxn ang="0">
                  <a:pos x="40" y="12"/>
                </a:cxn>
              </a:cxnLst>
              <a:rect l="0" t="0" r="r" b="b"/>
              <a:pathLst>
                <a:path w="40" h="20">
                  <a:moveTo>
                    <a:pt x="40" y="12"/>
                  </a:moveTo>
                  <a:lnTo>
                    <a:pt x="40" y="20"/>
                  </a:lnTo>
                  <a:lnTo>
                    <a:pt x="0" y="12"/>
                  </a:lnTo>
                  <a:lnTo>
                    <a:pt x="40" y="0"/>
                  </a:lnTo>
                  <a:lnTo>
                    <a:pt x="4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9" name="Freeform 235"/>
            <p:cNvSpPr>
              <a:spLocks/>
            </p:cNvSpPr>
            <p:nvPr/>
          </p:nvSpPr>
          <p:spPr bwMode="auto">
            <a:xfrm>
              <a:off x="4746" y="1255"/>
              <a:ext cx="40" cy="20"/>
            </a:xfrm>
            <a:custGeom>
              <a:avLst/>
              <a:gdLst/>
              <a:ahLst/>
              <a:cxnLst>
                <a:cxn ang="0">
                  <a:pos x="40" y="12"/>
                </a:cxn>
                <a:cxn ang="0">
                  <a:pos x="40" y="20"/>
                </a:cxn>
                <a:cxn ang="0">
                  <a:pos x="0" y="12"/>
                </a:cxn>
                <a:cxn ang="0">
                  <a:pos x="40" y="0"/>
                </a:cxn>
                <a:cxn ang="0">
                  <a:pos x="40" y="12"/>
                </a:cxn>
              </a:cxnLst>
              <a:rect l="0" t="0" r="r" b="b"/>
              <a:pathLst>
                <a:path w="40" h="20">
                  <a:moveTo>
                    <a:pt x="40" y="12"/>
                  </a:moveTo>
                  <a:lnTo>
                    <a:pt x="40" y="20"/>
                  </a:lnTo>
                  <a:lnTo>
                    <a:pt x="0" y="12"/>
                  </a:lnTo>
                  <a:lnTo>
                    <a:pt x="40" y="0"/>
                  </a:lnTo>
                  <a:lnTo>
                    <a:pt x="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0" name="Line 236"/>
            <p:cNvSpPr>
              <a:spLocks noChangeShapeType="1"/>
            </p:cNvSpPr>
            <p:nvPr/>
          </p:nvSpPr>
          <p:spPr bwMode="auto">
            <a:xfrm flipH="1">
              <a:off x="4786" y="1267"/>
              <a:ext cx="33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1" name="Rectangle 237"/>
            <p:cNvSpPr>
              <a:spLocks noChangeArrowheads="1"/>
            </p:cNvSpPr>
            <p:nvPr/>
          </p:nvSpPr>
          <p:spPr bwMode="auto">
            <a:xfrm>
              <a:off x="5004" y="1203"/>
              <a:ext cx="236" cy="1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2" name="Freeform 238"/>
            <p:cNvSpPr>
              <a:spLocks/>
            </p:cNvSpPr>
            <p:nvPr/>
          </p:nvSpPr>
          <p:spPr bwMode="auto">
            <a:xfrm>
              <a:off x="5012" y="1225"/>
              <a:ext cx="64" cy="8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32"/>
                </a:cxn>
                <a:cxn ang="0">
                  <a:pos x="50" y="32"/>
                </a:cxn>
                <a:cxn ang="0">
                  <a:pos x="50" y="0"/>
                </a:cxn>
                <a:cxn ang="0">
                  <a:pos x="64" y="0"/>
                </a:cxn>
                <a:cxn ang="0">
                  <a:pos x="64" y="82"/>
                </a:cxn>
                <a:cxn ang="0">
                  <a:pos x="50" y="82"/>
                </a:cxn>
                <a:cxn ang="0">
                  <a:pos x="50" y="46"/>
                </a:cxn>
                <a:cxn ang="0">
                  <a:pos x="16" y="46"/>
                </a:cxn>
                <a:cxn ang="0">
                  <a:pos x="16" y="82"/>
                </a:cxn>
                <a:cxn ang="0">
                  <a:pos x="0" y="82"/>
                </a:cxn>
              </a:cxnLst>
              <a:rect l="0" t="0" r="r" b="b"/>
              <a:pathLst>
                <a:path w="64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32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64" y="82"/>
                  </a:lnTo>
                  <a:lnTo>
                    <a:pt x="50" y="82"/>
                  </a:lnTo>
                  <a:lnTo>
                    <a:pt x="50" y="46"/>
                  </a:lnTo>
                  <a:lnTo>
                    <a:pt x="16" y="46"/>
                  </a:lnTo>
                  <a:lnTo>
                    <a:pt x="16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3" name="Freeform 239"/>
            <p:cNvSpPr>
              <a:spLocks/>
            </p:cNvSpPr>
            <p:nvPr/>
          </p:nvSpPr>
          <p:spPr bwMode="auto">
            <a:xfrm>
              <a:off x="5094" y="1225"/>
              <a:ext cx="64" cy="8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32"/>
                </a:cxn>
                <a:cxn ang="0">
                  <a:pos x="48" y="32"/>
                </a:cxn>
                <a:cxn ang="0">
                  <a:pos x="48" y="0"/>
                </a:cxn>
                <a:cxn ang="0">
                  <a:pos x="64" y="0"/>
                </a:cxn>
                <a:cxn ang="0">
                  <a:pos x="64" y="82"/>
                </a:cxn>
                <a:cxn ang="0">
                  <a:pos x="48" y="82"/>
                </a:cxn>
                <a:cxn ang="0">
                  <a:pos x="48" y="46"/>
                </a:cxn>
                <a:cxn ang="0">
                  <a:pos x="14" y="46"/>
                </a:cxn>
                <a:cxn ang="0">
                  <a:pos x="14" y="82"/>
                </a:cxn>
                <a:cxn ang="0">
                  <a:pos x="0" y="82"/>
                </a:cxn>
              </a:cxnLst>
              <a:rect l="0" t="0" r="r" b="b"/>
              <a:pathLst>
                <a:path w="64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8" y="32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64" y="82"/>
                  </a:lnTo>
                  <a:lnTo>
                    <a:pt x="48" y="82"/>
                  </a:lnTo>
                  <a:lnTo>
                    <a:pt x="48" y="46"/>
                  </a:lnTo>
                  <a:lnTo>
                    <a:pt x="14" y="46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4" name="Freeform 240"/>
            <p:cNvSpPr>
              <a:spLocks/>
            </p:cNvSpPr>
            <p:nvPr/>
          </p:nvSpPr>
          <p:spPr bwMode="auto">
            <a:xfrm>
              <a:off x="5170" y="1225"/>
              <a:ext cx="66" cy="82"/>
            </a:xfrm>
            <a:custGeom>
              <a:avLst/>
              <a:gdLst/>
              <a:ahLst/>
              <a:cxnLst>
                <a:cxn ang="0">
                  <a:pos x="14" y="54"/>
                </a:cxn>
                <a:cxn ang="0">
                  <a:pos x="20" y="64"/>
                </a:cxn>
                <a:cxn ang="0">
                  <a:pos x="34" y="68"/>
                </a:cxn>
                <a:cxn ang="0">
                  <a:pos x="46" y="64"/>
                </a:cxn>
                <a:cxn ang="0">
                  <a:pos x="50" y="58"/>
                </a:cxn>
                <a:cxn ang="0">
                  <a:pos x="48" y="52"/>
                </a:cxn>
                <a:cxn ang="0">
                  <a:pos x="42" y="50"/>
                </a:cxn>
                <a:cxn ang="0">
                  <a:pos x="36" y="48"/>
                </a:cxn>
                <a:cxn ang="0">
                  <a:pos x="22" y="44"/>
                </a:cxn>
                <a:cxn ang="0">
                  <a:pos x="10" y="38"/>
                </a:cxn>
                <a:cxn ang="0">
                  <a:pos x="4" y="28"/>
                </a:cxn>
                <a:cxn ang="0">
                  <a:pos x="4" y="16"/>
                </a:cxn>
                <a:cxn ang="0">
                  <a:pos x="10" y="6"/>
                </a:cxn>
                <a:cxn ang="0">
                  <a:pos x="24" y="0"/>
                </a:cxn>
                <a:cxn ang="0">
                  <a:pos x="40" y="0"/>
                </a:cxn>
                <a:cxn ang="0">
                  <a:pos x="54" y="6"/>
                </a:cxn>
                <a:cxn ang="0">
                  <a:pos x="60" y="16"/>
                </a:cxn>
                <a:cxn ang="0">
                  <a:pos x="46" y="26"/>
                </a:cxn>
                <a:cxn ang="0">
                  <a:pos x="42" y="16"/>
                </a:cxn>
                <a:cxn ang="0">
                  <a:pos x="32" y="14"/>
                </a:cxn>
                <a:cxn ang="0">
                  <a:pos x="20" y="16"/>
                </a:cxn>
                <a:cxn ang="0">
                  <a:pos x="18" y="22"/>
                </a:cxn>
                <a:cxn ang="0">
                  <a:pos x="20" y="26"/>
                </a:cxn>
                <a:cxn ang="0">
                  <a:pos x="28" y="30"/>
                </a:cxn>
                <a:cxn ang="0">
                  <a:pos x="46" y="34"/>
                </a:cxn>
                <a:cxn ang="0">
                  <a:pos x="58" y="40"/>
                </a:cxn>
                <a:cxn ang="0">
                  <a:pos x="64" y="50"/>
                </a:cxn>
                <a:cxn ang="0">
                  <a:pos x="64" y="64"/>
                </a:cxn>
                <a:cxn ang="0">
                  <a:pos x="56" y="76"/>
                </a:cxn>
                <a:cxn ang="0">
                  <a:pos x="42" y="82"/>
                </a:cxn>
                <a:cxn ang="0">
                  <a:pos x="24" y="82"/>
                </a:cxn>
                <a:cxn ang="0">
                  <a:pos x="10" y="76"/>
                </a:cxn>
                <a:cxn ang="0">
                  <a:pos x="2" y="62"/>
                </a:cxn>
              </a:cxnLst>
              <a:rect l="0" t="0" r="r" b="b"/>
              <a:pathLst>
                <a:path w="66" h="82">
                  <a:moveTo>
                    <a:pt x="0" y="54"/>
                  </a:moveTo>
                  <a:lnTo>
                    <a:pt x="14" y="54"/>
                  </a:lnTo>
                  <a:lnTo>
                    <a:pt x="16" y="60"/>
                  </a:lnTo>
                  <a:lnTo>
                    <a:pt x="20" y="64"/>
                  </a:lnTo>
                  <a:lnTo>
                    <a:pt x="26" y="68"/>
                  </a:lnTo>
                  <a:lnTo>
                    <a:pt x="34" y="68"/>
                  </a:lnTo>
                  <a:lnTo>
                    <a:pt x="40" y="68"/>
                  </a:lnTo>
                  <a:lnTo>
                    <a:pt x="46" y="64"/>
                  </a:lnTo>
                  <a:lnTo>
                    <a:pt x="48" y="62"/>
                  </a:lnTo>
                  <a:lnTo>
                    <a:pt x="50" y="58"/>
                  </a:lnTo>
                  <a:lnTo>
                    <a:pt x="50" y="54"/>
                  </a:lnTo>
                  <a:lnTo>
                    <a:pt x="48" y="52"/>
                  </a:lnTo>
                  <a:lnTo>
                    <a:pt x="46" y="50"/>
                  </a:lnTo>
                  <a:lnTo>
                    <a:pt x="42" y="50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0" y="46"/>
                  </a:lnTo>
                  <a:lnTo>
                    <a:pt x="22" y="44"/>
                  </a:lnTo>
                  <a:lnTo>
                    <a:pt x="14" y="40"/>
                  </a:lnTo>
                  <a:lnTo>
                    <a:pt x="10" y="38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4" y="6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2" y="24"/>
                  </a:lnTo>
                  <a:lnTo>
                    <a:pt x="46" y="26"/>
                  </a:lnTo>
                  <a:lnTo>
                    <a:pt x="44" y="20"/>
                  </a:lnTo>
                  <a:lnTo>
                    <a:pt x="42" y="16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20" y="26"/>
                  </a:lnTo>
                  <a:lnTo>
                    <a:pt x="24" y="28"/>
                  </a:lnTo>
                  <a:lnTo>
                    <a:pt x="28" y="30"/>
                  </a:lnTo>
                  <a:lnTo>
                    <a:pt x="36" y="32"/>
                  </a:lnTo>
                  <a:lnTo>
                    <a:pt x="46" y="34"/>
                  </a:lnTo>
                  <a:lnTo>
                    <a:pt x="54" y="36"/>
                  </a:lnTo>
                  <a:lnTo>
                    <a:pt x="58" y="40"/>
                  </a:lnTo>
                  <a:lnTo>
                    <a:pt x="62" y="46"/>
                  </a:lnTo>
                  <a:lnTo>
                    <a:pt x="64" y="50"/>
                  </a:lnTo>
                  <a:lnTo>
                    <a:pt x="66" y="58"/>
                  </a:lnTo>
                  <a:lnTo>
                    <a:pt x="64" y="64"/>
                  </a:lnTo>
                  <a:lnTo>
                    <a:pt x="62" y="70"/>
                  </a:lnTo>
                  <a:lnTo>
                    <a:pt x="56" y="76"/>
                  </a:lnTo>
                  <a:lnTo>
                    <a:pt x="50" y="80"/>
                  </a:lnTo>
                  <a:lnTo>
                    <a:pt x="42" y="82"/>
                  </a:lnTo>
                  <a:lnTo>
                    <a:pt x="32" y="82"/>
                  </a:lnTo>
                  <a:lnTo>
                    <a:pt x="24" y="82"/>
                  </a:lnTo>
                  <a:lnTo>
                    <a:pt x="16" y="80"/>
                  </a:lnTo>
                  <a:lnTo>
                    <a:pt x="10" y="76"/>
                  </a:lnTo>
                  <a:lnTo>
                    <a:pt x="4" y="70"/>
                  </a:lnTo>
                  <a:lnTo>
                    <a:pt x="2" y="6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1"/>
          <p:cNvGrpSpPr>
            <a:grpSpLocks noChangeAspect="1"/>
          </p:cNvGrpSpPr>
          <p:nvPr/>
        </p:nvGrpSpPr>
        <p:grpSpPr bwMode="auto">
          <a:xfrm>
            <a:off x="4787900" y="3700463"/>
            <a:ext cx="4056063" cy="3041650"/>
            <a:chOff x="3016" y="2251"/>
            <a:chExt cx="2560" cy="1920"/>
          </a:xfrm>
        </p:grpSpPr>
        <p:sp>
          <p:nvSpPr>
            <p:cNvPr id="16626" name="AutoShape 242"/>
            <p:cNvSpPr>
              <a:spLocks noChangeAspect="1" noChangeArrowheads="1" noTextEdit="1"/>
            </p:cNvSpPr>
            <p:nvPr/>
          </p:nvSpPr>
          <p:spPr bwMode="auto">
            <a:xfrm>
              <a:off x="3016" y="2251"/>
              <a:ext cx="2560" cy="19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43"/>
            <p:cNvGrpSpPr>
              <a:grpSpLocks/>
            </p:cNvGrpSpPr>
            <p:nvPr/>
          </p:nvGrpSpPr>
          <p:grpSpPr bwMode="auto">
            <a:xfrm>
              <a:off x="3016" y="2251"/>
              <a:ext cx="2560" cy="1920"/>
              <a:chOff x="3016" y="2251"/>
              <a:chExt cx="2560" cy="1920"/>
            </a:xfrm>
          </p:grpSpPr>
          <p:sp>
            <p:nvSpPr>
              <p:cNvPr id="16628" name="Rectangle 244"/>
              <p:cNvSpPr>
                <a:spLocks noChangeArrowheads="1"/>
              </p:cNvSpPr>
              <p:nvPr/>
            </p:nvSpPr>
            <p:spPr bwMode="auto">
              <a:xfrm>
                <a:off x="3016" y="2251"/>
                <a:ext cx="2560" cy="192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9" name="Line 245"/>
              <p:cNvSpPr>
                <a:spLocks noChangeShapeType="1"/>
              </p:cNvSpPr>
              <p:nvPr/>
            </p:nvSpPr>
            <p:spPr bwMode="auto">
              <a:xfrm>
                <a:off x="3400" y="2339"/>
                <a:ext cx="1" cy="154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0" name="Line 246"/>
              <p:cNvSpPr>
                <a:spLocks noChangeShapeType="1"/>
              </p:cNvSpPr>
              <p:nvPr/>
            </p:nvSpPr>
            <p:spPr bwMode="auto">
              <a:xfrm>
                <a:off x="3340" y="3731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1" name="Rectangle 247"/>
              <p:cNvSpPr>
                <a:spLocks noChangeArrowheads="1"/>
              </p:cNvSpPr>
              <p:nvPr/>
            </p:nvSpPr>
            <p:spPr bwMode="auto">
              <a:xfrm>
                <a:off x="3200" y="3733"/>
                <a:ext cx="22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2" name="Freeform 248"/>
              <p:cNvSpPr>
                <a:spLocks noEditPoints="1"/>
              </p:cNvSpPr>
              <p:nvPr/>
            </p:nvSpPr>
            <p:spPr bwMode="auto">
              <a:xfrm>
                <a:off x="3228" y="3699"/>
                <a:ext cx="38" cy="58"/>
              </a:xfrm>
              <a:custGeom>
                <a:avLst/>
                <a:gdLst/>
                <a:ahLst/>
                <a:cxnLst>
                  <a:cxn ang="0">
                    <a:pos x="36" y="16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0"/>
                  </a:cxn>
                  <a:cxn ang="0">
                    <a:pos x="6" y="28"/>
                  </a:cxn>
                  <a:cxn ang="0">
                    <a:pos x="10" y="24"/>
                  </a:cxn>
                  <a:cxn ang="0">
                    <a:pos x="12" y="22"/>
                  </a:cxn>
                  <a:cxn ang="0">
                    <a:pos x="16" y="20"/>
                  </a:cxn>
                  <a:cxn ang="0">
                    <a:pos x="20" y="20"/>
                  </a:cxn>
                  <a:cxn ang="0">
                    <a:pos x="28" y="22"/>
                  </a:cxn>
                  <a:cxn ang="0">
                    <a:pos x="32" y="26"/>
                  </a:cxn>
                  <a:cxn ang="0">
                    <a:pos x="36" y="32"/>
                  </a:cxn>
                  <a:cxn ang="0">
                    <a:pos x="38" y="40"/>
                  </a:cxn>
                  <a:cxn ang="0">
                    <a:pos x="36" y="44"/>
                  </a:cxn>
                  <a:cxn ang="0">
                    <a:pos x="36" y="50"/>
                  </a:cxn>
                  <a:cxn ang="0">
                    <a:pos x="32" y="54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20" y="58"/>
                  </a:cxn>
                  <a:cxn ang="0">
                    <a:pos x="14" y="58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" y="14"/>
                  </a:cxn>
                  <a:cxn ang="0">
                    <a:pos x="6" y="8"/>
                  </a:cxn>
                  <a:cxn ang="0">
                    <a:pos x="10" y="4"/>
                  </a:cxn>
                  <a:cxn ang="0">
                    <a:pos x="14" y="2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4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6" y="40"/>
                  </a:cxn>
                  <a:cxn ang="0">
                    <a:pos x="8" y="42"/>
                  </a:cxn>
                  <a:cxn ang="0">
                    <a:pos x="8" y="46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6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30" y="44"/>
                  </a:cxn>
                  <a:cxn ang="0">
                    <a:pos x="30" y="40"/>
                  </a:cxn>
                  <a:cxn ang="0">
                    <a:pos x="30" y="34"/>
                  </a:cxn>
                  <a:cxn ang="0">
                    <a:pos x="26" y="30"/>
                  </a:cxn>
                  <a:cxn ang="0">
                    <a:pos x="24" y="28"/>
                  </a:cxn>
                  <a:cxn ang="0">
                    <a:pos x="18" y="28"/>
                  </a:cxn>
                  <a:cxn ang="0">
                    <a:pos x="14" y="28"/>
                  </a:cxn>
                  <a:cxn ang="0">
                    <a:pos x="10" y="30"/>
                  </a:cxn>
                  <a:cxn ang="0">
                    <a:pos x="8" y="34"/>
                  </a:cxn>
                  <a:cxn ang="0">
                    <a:pos x="6" y="40"/>
                  </a:cxn>
                </a:cxnLst>
                <a:rect l="0" t="0" r="r" b="b"/>
                <a:pathLst>
                  <a:path w="38" h="58">
                    <a:moveTo>
                      <a:pt x="36" y="16"/>
                    </a:move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0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2" y="22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8" y="22"/>
                    </a:lnTo>
                    <a:lnTo>
                      <a:pt x="32" y="26"/>
                    </a:lnTo>
                    <a:lnTo>
                      <a:pt x="36" y="32"/>
                    </a:lnTo>
                    <a:lnTo>
                      <a:pt x="38" y="40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32" y="54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4" y="58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4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4"/>
                    </a:lnTo>
                    <a:lnTo>
                      <a:pt x="34" y="10"/>
                    </a:lnTo>
                    <a:lnTo>
                      <a:pt x="36" y="16"/>
                    </a:lnTo>
                    <a:close/>
                    <a:moveTo>
                      <a:pt x="6" y="40"/>
                    </a:moveTo>
                    <a:lnTo>
                      <a:pt x="8" y="42"/>
                    </a:lnTo>
                    <a:lnTo>
                      <a:pt x="8" y="46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4"/>
                    </a:lnTo>
                    <a:lnTo>
                      <a:pt x="26" y="30"/>
                    </a:lnTo>
                    <a:lnTo>
                      <a:pt x="24" y="28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0" y="30"/>
                    </a:lnTo>
                    <a:lnTo>
                      <a:pt x="8" y="34"/>
                    </a:lnTo>
                    <a:lnTo>
                      <a:pt x="6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3" name="Freeform 249"/>
              <p:cNvSpPr>
                <a:spLocks noEditPoints="1"/>
              </p:cNvSpPr>
              <p:nvPr/>
            </p:nvSpPr>
            <p:spPr bwMode="auto">
              <a:xfrm>
                <a:off x="3272" y="3699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4" name="Line 250"/>
              <p:cNvSpPr>
                <a:spLocks noChangeShapeType="1"/>
              </p:cNvSpPr>
              <p:nvPr/>
            </p:nvSpPr>
            <p:spPr bwMode="auto">
              <a:xfrm>
                <a:off x="3340" y="3423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5" name="Rectangle 251"/>
              <p:cNvSpPr>
                <a:spLocks noChangeArrowheads="1"/>
              </p:cNvSpPr>
              <p:nvPr/>
            </p:nvSpPr>
            <p:spPr bwMode="auto">
              <a:xfrm>
                <a:off x="3200" y="3427"/>
                <a:ext cx="22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6" name="Freeform 252"/>
              <p:cNvSpPr>
                <a:spLocks/>
              </p:cNvSpPr>
              <p:nvPr/>
            </p:nvSpPr>
            <p:spPr bwMode="auto">
              <a:xfrm>
                <a:off x="3228" y="3395"/>
                <a:ext cx="38" cy="56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40"/>
                  </a:cxn>
                  <a:cxn ang="0">
                    <a:pos x="8" y="44"/>
                  </a:cxn>
                  <a:cxn ang="0">
                    <a:pos x="12" y="48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30" y="42"/>
                  </a:cxn>
                  <a:cxn ang="0">
                    <a:pos x="30" y="36"/>
                  </a:cxn>
                  <a:cxn ang="0">
                    <a:pos x="30" y="32"/>
                  </a:cxn>
                  <a:cxn ang="0">
                    <a:pos x="28" y="28"/>
                  </a:cxn>
                  <a:cxn ang="0">
                    <a:pos x="24" y="26"/>
                  </a:cxn>
                  <a:cxn ang="0">
                    <a:pos x="18" y="24"/>
                  </a:cxn>
                  <a:cxn ang="0">
                    <a:pos x="14" y="24"/>
                  </a:cxn>
                  <a:cxn ang="0">
                    <a:pos x="12" y="26"/>
                  </a:cxn>
                  <a:cxn ang="0">
                    <a:pos x="10" y="28"/>
                  </a:cxn>
                  <a:cxn ang="0">
                    <a:pos x="8" y="30"/>
                  </a:cxn>
                  <a:cxn ang="0">
                    <a:pos x="0" y="28"/>
                  </a:cxn>
                  <a:cxn ang="0">
                    <a:pos x="6" y="0"/>
                  </a:cxn>
                  <a:cxn ang="0">
                    <a:pos x="34" y="0"/>
                  </a:cxn>
                  <a:cxn ang="0">
                    <a:pos x="34" y="6"/>
                  </a:cxn>
                  <a:cxn ang="0">
                    <a:pos x="12" y="6"/>
                  </a:cxn>
                  <a:cxn ang="0">
                    <a:pos x="10" y="22"/>
                  </a:cxn>
                  <a:cxn ang="0">
                    <a:pos x="16" y="18"/>
                  </a:cxn>
                  <a:cxn ang="0">
                    <a:pos x="20" y="18"/>
                  </a:cxn>
                  <a:cxn ang="0">
                    <a:pos x="28" y="18"/>
                  </a:cxn>
                  <a:cxn ang="0">
                    <a:pos x="32" y="22"/>
                  </a:cxn>
                  <a:cxn ang="0">
                    <a:pos x="36" y="28"/>
                  </a:cxn>
                  <a:cxn ang="0">
                    <a:pos x="38" y="36"/>
                  </a:cxn>
                  <a:cxn ang="0">
                    <a:pos x="36" y="44"/>
                  </a:cxn>
                  <a:cxn ang="0">
                    <a:pos x="34" y="50"/>
                  </a:cxn>
                  <a:cxn ang="0">
                    <a:pos x="28" y="54"/>
                  </a:cxn>
                  <a:cxn ang="0">
                    <a:pos x="24" y="56"/>
                  </a:cxn>
                  <a:cxn ang="0">
                    <a:pos x="18" y="56"/>
                  </a:cxn>
                  <a:cxn ang="0">
                    <a:pos x="12" y="56"/>
                  </a:cxn>
                  <a:cxn ang="0">
                    <a:pos x="6" y="52"/>
                  </a:cxn>
                  <a:cxn ang="0">
                    <a:pos x="2" y="48"/>
                  </a:cxn>
                  <a:cxn ang="0">
                    <a:pos x="0" y="40"/>
                  </a:cxn>
                </a:cxnLst>
                <a:rect l="0" t="0" r="r" b="b"/>
                <a:pathLst>
                  <a:path w="38" h="56">
                    <a:moveTo>
                      <a:pt x="0" y="40"/>
                    </a:moveTo>
                    <a:lnTo>
                      <a:pt x="8" y="40"/>
                    </a:lnTo>
                    <a:lnTo>
                      <a:pt x="8" y="44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28" y="28"/>
                    </a:lnTo>
                    <a:lnTo>
                      <a:pt x="24" y="26"/>
                    </a:lnTo>
                    <a:lnTo>
                      <a:pt x="18" y="24"/>
                    </a:lnTo>
                    <a:lnTo>
                      <a:pt x="14" y="24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0" y="28"/>
                    </a:lnTo>
                    <a:lnTo>
                      <a:pt x="6" y="0"/>
                    </a:lnTo>
                    <a:lnTo>
                      <a:pt x="34" y="0"/>
                    </a:lnTo>
                    <a:lnTo>
                      <a:pt x="34" y="6"/>
                    </a:lnTo>
                    <a:lnTo>
                      <a:pt x="12" y="6"/>
                    </a:lnTo>
                    <a:lnTo>
                      <a:pt x="10" y="22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8" y="18"/>
                    </a:lnTo>
                    <a:lnTo>
                      <a:pt x="32" y="22"/>
                    </a:lnTo>
                    <a:lnTo>
                      <a:pt x="36" y="28"/>
                    </a:lnTo>
                    <a:lnTo>
                      <a:pt x="38" y="36"/>
                    </a:lnTo>
                    <a:lnTo>
                      <a:pt x="36" y="44"/>
                    </a:lnTo>
                    <a:lnTo>
                      <a:pt x="34" y="50"/>
                    </a:lnTo>
                    <a:lnTo>
                      <a:pt x="28" y="54"/>
                    </a:lnTo>
                    <a:lnTo>
                      <a:pt x="24" y="56"/>
                    </a:lnTo>
                    <a:lnTo>
                      <a:pt x="18" y="56"/>
                    </a:lnTo>
                    <a:lnTo>
                      <a:pt x="12" y="56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7" name="Freeform 253"/>
              <p:cNvSpPr>
                <a:spLocks noEditPoints="1"/>
              </p:cNvSpPr>
              <p:nvPr/>
            </p:nvSpPr>
            <p:spPr bwMode="auto">
              <a:xfrm>
                <a:off x="3272" y="3393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8" name="Line 254"/>
              <p:cNvSpPr>
                <a:spLocks noChangeShapeType="1"/>
              </p:cNvSpPr>
              <p:nvPr/>
            </p:nvSpPr>
            <p:spPr bwMode="auto">
              <a:xfrm>
                <a:off x="3340" y="3119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9" name="Rectangle 255"/>
              <p:cNvSpPr>
                <a:spLocks noChangeArrowheads="1"/>
              </p:cNvSpPr>
              <p:nvPr/>
            </p:nvSpPr>
            <p:spPr bwMode="auto">
              <a:xfrm>
                <a:off x="3200" y="3121"/>
                <a:ext cx="22" cy="6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0" name="Freeform 256"/>
              <p:cNvSpPr>
                <a:spLocks noEditPoints="1"/>
              </p:cNvSpPr>
              <p:nvPr/>
            </p:nvSpPr>
            <p:spPr bwMode="auto">
              <a:xfrm>
                <a:off x="3226" y="3089"/>
                <a:ext cx="40" cy="56"/>
              </a:xfrm>
              <a:custGeom>
                <a:avLst/>
                <a:gdLst/>
                <a:ahLst/>
                <a:cxnLst>
                  <a:cxn ang="0">
                    <a:pos x="26" y="56"/>
                  </a:cxn>
                  <a:cxn ang="0">
                    <a:pos x="26" y="42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28" y="0"/>
                  </a:cxn>
                  <a:cxn ang="0">
                    <a:pos x="32" y="0"/>
                  </a:cxn>
                  <a:cxn ang="0">
                    <a:pos x="32" y="36"/>
                  </a:cxn>
                  <a:cxn ang="0">
                    <a:pos x="40" y="36"/>
                  </a:cxn>
                  <a:cxn ang="0">
                    <a:pos x="40" y="42"/>
                  </a:cxn>
                  <a:cxn ang="0">
                    <a:pos x="32" y="42"/>
                  </a:cxn>
                  <a:cxn ang="0">
                    <a:pos x="32" y="56"/>
                  </a:cxn>
                  <a:cxn ang="0">
                    <a:pos x="26" y="56"/>
                  </a:cxn>
                  <a:cxn ang="0">
                    <a:pos x="26" y="36"/>
                  </a:cxn>
                  <a:cxn ang="0">
                    <a:pos x="26" y="14"/>
                  </a:cxn>
                  <a:cxn ang="0">
                    <a:pos x="8" y="36"/>
                  </a:cxn>
                  <a:cxn ang="0">
                    <a:pos x="26" y="36"/>
                  </a:cxn>
                </a:cxnLst>
                <a:rect l="0" t="0" r="r" b="b"/>
                <a:pathLst>
                  <a:path w="40" h="56">
                    <a:moveTo>
                      <a:pt x="26" y="56"/>
                    </a:moveTo>
                    <a:lnTo>
                      <a:pt x="26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40" y="36"/>
                    </a:lnTo>
                    <a:lnTo>
                      <a:pt x="40" y="42"/>
                    </a:lnTo>
                    <a:lnTo>
                      <a:pt x="32" y="42"/>
                    </a:lnTo>
                    <a:lnTo>
                      <a:pt x="32" y="56"/>
                    </a:lnTo>
                    <a:lnTo>
                      <a:pt x="26" y="56"/>
                    </a:lnTo>
                    <a:close/>
                    <a:moveTo>
                      <a:pt x="26" y="36"/>
                    </a:moveTo>
                    <a:lnTo>
                      <a:pt x="26" y="14"/>
                    </a:lnTo>
                    <a:lnTo>
                      <a:pt x="8" y="36"/>
                    </a:lnTo>
                    <a:lnTo>
                      <a:pt x="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1" name="Freeform 257"/>
              <p:cNvSpPr>
                <a:spLocks noEditPoints="1"/>
              </p:cNvSpPr>
              <p:nvPr/>
            </p:nvSpPr>
            <p:spPr bwMode="auto">
              <a:xfrm>
                <a:off x="3272" y="3087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2" name="Line 258"/>
              <p:cNvSpPr>
                <a:spLocks noChangeShapeType="1"/>
              </p:cNvSpPr>
              <p:nvPr/>
            </p:nvSpPr>
            <p:spPr bwMode="auto">
              <a:xfrm>
                <a:off x="3340" y="2813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3" name="Rectangle 259"/>
              <p:cNvSpPr>
                <a:spLocks noChangeArrowheads="1"/>
              </p:cNvSpPr>
              <p:nvPr/>
            </p:nvSpPr>
            <p:spPr bwMode="auto">
              <a:xfrm>
                <a:off x="3200" y="2815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4" name="Freeform 260"/>
              <p:cNvSpPr>
                <a:spLocks/>
              </p:cNvSpPr>
              <p:nvPr/>
            </p:nvSpPr>
            <p:spPr bwMode="auto">
              <a:xfrm>
                <a:off x="3228" y="2783"/>
                <a:ext cx="38" cy="5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8" y="42"/>
                  </a:cxn>
                  <a:cxn ang="0">
                    <a:pos x="10" y="46"/>
                  </a:cxn>
                  <a:cxn ang="0">
                    <a:pos x="12" y="48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8"/>
                  </a:cxn>
                  <a:cxn ang="0">
                    <a:pos x="30" y="44"/>
                  </a:cxn>
                  <a:cxn ang="0">
                    <a:pos x="30" y="40"/>
                  </a:cxn>
                  <a:cxn ang="0">
                    <a:pos x="30" y="36"/>
                  </a:cxn>
                  <a:cxn ang="0">
                    <a:pos x="26" y="32"/>
                  </a:cxn>
                  <a:cxn ang="0">
                    <a:pos x="24" y="30"/>
                  </a:cxn>
                  <a:cxn ang="0">
                    <a:pos x="20" y="28"/>
                  </a:cxn>
                  <a:cxn ang="0">
                    <a:pos x="16" y="28"/>
                  </a:cxn>
                  <a:cxn ang="0">
                    <a:pos x="14" y="30"/>
                  </a:cxn>
                  <a:cxn ang="0">
                    <a:pos x="14" y="22"/>
                  </a:cxn>
                  <a:cxn ang="0">
                    <a:pos x="16" y="22"/>
                  </a:cxn>
                  <a:cxn ang="0">
                    <a:pos x="16" y="22"/>
                  </a:cxn>
                  <a:cxn ang="0">
                    <a:pos x="20" y="22"/>
                  </a:cxn>
                  <a:cxn ang="0">
                    <a:pos x="24" y="20"/>
                  </a:cxn>
                  <a:cxn ang="0">
                    <a:pos x="26" y="18"/>
                  </a:cxn>
                  <a:cxn ang="0">
                    <a:pos x="26" y="14"/>
                  </a:cxn>
                  <a:cxn ang="0">
                    <a:pos x="26" y="12"/>
                  </a:cxn>
                  <a:cxn ang="0">
                    <a:pos x="24" y="8"/>
                  </a:cxn>
                  <a:cxn ang="0">
                    <a:pos x="22" y="6"/>
                  </a:cxn>
                  <a:cxn ang="0">
                    <a:pos x="18" y="6"/>
                  </a:cxn>
                  <a:cxn ang="0">
                    <a:pos x="14" y="6"/>
                  </a:cxn>
                  <a:cxn ang="0">
                    <a:pos x="12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0" y="14"/>
                  </a:cxn>
                  <a:cxn ang="0">
                    <a:pos x="2" y="8"/>
                  </a:cxn>
                  <a:cxn ang="0">
                    <a:pos x="6" y="4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6"/>
                  </a:cxn>
                  <a:cxn ang="0">
                    <a:pos x="34" y="10"/>
                  </a:cxn>
                  <a:cxn ang="0">
                    <a:pos x="34" y="14"/>
                  </a:cxn>
                  <a:cxn ang="0">
                    <a:pos x="34" y="18"/>
                  </a:cxn>
                  <a:cxn ang="0">
                    <a:pos x="32" y="20"/>
                  </a:cxn>
                  <a:cxn ang="0">
                    <a:pos x="30" y="24"/>
                  </a:cxn>
                  <a:cxn ang="0">
                    <a:pos x="26" y="26"/>
                  </a:cxn>
                  <a:cxn ang="0">
                    <a:pos x="30" y="28"/>
                  </a:cxn>
                  <a:cxn ang="0">
                    <a:pos x="34" y="30"/>
                  </a:cxn>
                  <a:cxn ang="0">
                    <a:pos x="36" y="34"/>
                  </a:cxn>
                  <a:cxn ang="0">
                    <a:pos x="38" y="40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2"/>
                  </a:cxn>
                </a:cxnLst>
                <a:rect l="0" t="0" r="r" b="b"/>
                <a:pathLst>
                  <a:path w="38" h="58">
                    <a:moveTo>
                      <a:pt x="0" y="42"/>
                    </a:moveTo>
                    <a:lnTo>
                      <a:pt x="8" y="42"/>
                    </a:lnTo>
                    <a:lnTo>
                      <a:pt x="10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6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4" y="30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6" y="12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18" y="6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6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4" y="18"/>
                    </a:lnTo>
                    <a:lnTo>
                      <a:pt x="32" y="20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30" y="28"/>
                    </a:lnTo>
                    <a:lnTo>
                      <a:pt x="34" y="30"/>
                    </a:lnTo>
                    <a:lnTo>
                      <a:pt x="36" y="34"/>
                    </a:lnTo>
                    <a:lnTo>
                      <a:pt x="38" y="40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5" name="Freeform 261"/>
              <p:cNvSpPr>
                <a:spLocks noEditPoints="1"/>
              </p:cNvSpPr>
              <p:nvPr/>
            </p:nvSpPr>
            <p:spPr bwMode="auto">
              <a:xfrm>
                <a:off x="3272" y="2783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6" name="Line 262"/>
              <p:cNvSpPr>
                <a:spLocks noChangeShapeType="1"/>
              </p:cNvSpPr>
              <p:nvPr/>
            </p:nvSpPr>
            <p:spPr bwMode="auto">
              <a:xfrm>
                <a:off x="3340" y="2507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7" name="Rectangle 263"/>
              <p:cNvSpPr>
                <a:spLocks noChangeArrowheads="1"/>
              </p:cNvSpPr>
              <p:nvPr/>
            </p:nvSpPr>
            <p:spPr bwMode="auto">
              <a:xfrm>
                <a:off x="3200" y="2509"/>
                <a:ext cx="22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8" name="Freeform 264"/>
              <p:cNvSpPr>
                <a:spLocks/>
              </p:cNvSpPr>
              <p:nvPr/>
            </p:nvSpPr>
            <p:spPr bwMode="auto">
              <a:xfrm>
                <a:off x="3228" y="2477"/>
                <a:ext cx="36" cy="58"/>
              </a:xfrm>
              <a:custGeom>
                <a:avLst/>
                <a:gdLst/>
                <a:ahLst/>
                <a:cxnLst>
                  <a:cxn ang="0">
                    <a:pos x="36" y="50"/>
                  </a:cxn>
                  <a:cxn ang="0">
                    <a:pos x="36" y="58"/>
                  </a:cxn>
                  <a:cxn ang="0">
                    <a:pos x="0" y="58"/>
                  </a:cxn>
                  <a:cxn ang="0">
                    <a:pos x="0" y="54"/>
                  </a:cxn>
                  <a:cxn ang="0">
                    <a:pos x="0" y="52"/>
                  </a:cxn>
                  <a:cxn ang="0">
                    <a:pos x="2" y="48"/>
                  </a:cxn>
                  <a:cxn ang="0">
                    <a:pos x="4" y="44"/>
                  </a:cxn>
                  <a:cxn ang="0">
                    <a:pos x="8" y="40"/>
                  </a:cxn>
                  <a:cxn ang="0">
                    <a:pos x="14" y="36"/>
                  </a:cxn>
                  <a:cxn ang="0">
                    <a:pos x="18" y="30"/>
                  </a:cxn>
                  <a:cxn ang="0">
                    <a:pos x="22" y="26"/>
                  </a:cxn>
                  <a:cxn ang="0">
                    <a:pos x="26" y="24"/>
                  </a:cxn>
                  <a:cxn ang="0">
                    <a:pos x="28" y="20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6" y="8"/>
                  </a:cxn>
                  <a:cxn ang="0">
                    <a:pos x="22" y="6"/>
                  </a:cxn>
                  <a:cxn ang="0">
                    <a:pos x="18" y="6"/>
                  </a:cxn>
                  <a:cxn ang="0">
                    <a:pos x="14" y="6"/>
                  </a:cxn>
                  <a:cxn ang="0">
                    <a:pos x="10" y="8"/>
                  </a:cxn>
                  <a:cxn ang="0">
                    <a:pos x="8" y="12"/>
                  </a:cxn>
                  <a:cxn ang="0">
                    <a:pos x="8" y="16"/>
                  </a:cxn>
                  <a:cxn ang="0">
                    <a:pos x="0" y="16"/>
                  </a:cxn>
                  <a:cxn ang="0">
                    <a:pos x="2" y="8"/>
                  </a:cxn>
                  <a:cxn ang="0">
                    <a:pos x="6" y="4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26" y="0"/>
                  </a:cxn>
                  <a:cxn ang="0">
                    <a:pos x="32" y="4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6" y="18"/>
                  </a:cxn>
                  <a:cxn ang="0">
                    <a:pos x="34" y="22"/>
                  </a:cxn>
                  <a:cxn ang="0">
                    <a:pos x="32" y="26"/>
                  </a:cxn>
                  <a:cxn ang="0">
                    <a:pos x="30" y="30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4" y="44"/>
                  </a:cxn>
                  <a:cxn ang="0">
                    <a:pos x="12" y="46"/>
                  </a:cxn>
                  <a:cxn ang="0">
                    <a:pos x="10" y="48"/>
                  </a:cxn>
                  <a:cxn ang="0">
                    <a:pos x="8" y="50"/>
                  </a:cxn>
                  <a:cxn ang="0">
                    <a:pos x="36" y="50"/>
                  </a:cxn>
                </a:cxnLst>
                <a:rect l="0" t="0" r="r" b="b"/>
                <a:pathLst>
                  <a:path w="36" h="58">
                    <a:moveTo>
                      <a:pt x="36" y="50"/>
                    </a:moveTo>
                    <a:lnTo>
                      <a:pt x="36" y="58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2" y="48"/>
                    </a:lnTo>
                    <a:lnTo>
                      <a:pt x="4" y="44"/>
                    </a:lnTo>
                    <a:lnTo>
                      <a:pt x="8" y="40"/>
                    </a:lnTo>
                    <a:lnTo>
                      <a:pt x="14" y="36"/>
                    </a:lnTo>
                    <a:lnTo>
                      <a:pt x="18" y="30"/>
                    </a:lnTo>
                    <a:lnTo>
                      <a:pt x="22" y="26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2" y="6"/>
                    </a:lnTo>
                    <a:lnTo>
                      <a:pt x="18" y="6"/>
                    </a:lnTo>
                    <a:lnTo>
                      <a:pt x="14" y="6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32" y="4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6" y="18"/>
                    </a:lnTo>
                    <a:lnTo>
                      <a:pt x="34" y="22"/>
                    </a:lnTo>
                    <a:lnTo>
                      <a:pt x="32" y="26"/>
                    </a:lnTo>
                    <a:lnTo>
                      <a:pt x="30" y="30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0" y="48"/>
                    </a:lnTo>
                    <a:lnTo>
                      <a:pt x="8" y="50"/>
                    </a:lnTo>
                    <a:lnTo>
                      <a:pt x="3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9" name="Freeform 265"/>
              <p:cNvSpPr>
                <a:spLocks noEditPoints="1"/>
              </p:cNvSpPr>
              <p:nvPr/>
            </p:nvSpPr>
            <p:spPr bwMode="auto">
              <a:xfrm>
                <a:off x="3272" y="2477"/>
                <a:ext cx="38" cy="5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0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4" y="10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28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4" y="50"/>
                  </a:cxn>
                  <a:cxn ang="0">
                    <a:pos x="30" y="54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6"/>
                  </a:cxn>
                  <a:cxn ang="0">
                    <a:pos x="0" y="38"/>
                  </a:cxn>
                  <a:cxn ang="0">
                    <a:pos x="0" y="28"/>
                  </a:cxn>
                  <a:cxn ang="0">
                    <a:pos x="8" y="28"/>
                  </a:cxn>
                  <a:cxn ang="0">
                    <a:pos x="8" y="36"/>
                  </a:cxn>
                  <a:cxn ang="0">
                    <a:pos x="10" y="44"/>
                  </a:cxn>
                  <a:cxn ang="0">
                    <a:pos x="10" y="46"/>
                  </a:cxn>
                  <a:cxn ang="0">
                    <a:pos x="14" y="50"/>
                  </a:cxn>
                  <a:cxn ang="0">
                    <a:pos x="18" y="52"/>
                  </a:cxn>
                  <a:cxn ang="0">
                    <a:pos x="24" y="50"/>
                  </a:cxn>
                  <a:cxn ang="0">
                    <a:pos x="26" y="46"/>
                  </a:cxn>
                  <a:cxn ang="0">
                    <a:pos x="28" y="42"/>
                  </a:cxn>
                  <a:cxn ang="0">
                    <a:pos x="30" y="36"/>
                  </a:cxn>
                  <a:cxn ang="0">
                    <a:pos x="30" y="28"/>
                  </a:cxn>
                  <a:cxn ang="0">
                    <a:pos x="30" y="20"/>
                  </a:cxn>
                  <a:cxn ang="0">
                    <a:pos x="28" y="14"/>
                  </a:cxn>
                  <a:cxn ang="0">
                    <a:pos x="28" y="10"/>
                  </a:cxn>
                  <a:cxn ang="0">
                    <a:pos x="24" y="8"/>
                  </a:cxn>
                  <a:cxn ang="0">
                    <a:pos x="18" y="6"/>
                  </a:cxn>
                  <a:cxn ang="0">
                    <a:pos x="14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8"/>
                  </a:cxn>
                </a:cxnLst>
                <a:rect l="0" t="0" r="r" b="b"/>
                <a:pathLst>
                  <a:path w="38" h="58">
                    <a:moveTo>
                      <a:pt x="0" y="28"/>
                    </a:move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4" y="10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4" y="50"/>
                    </a:lnTo>
                    <a:lnTo>
                      <a:pt x="30" y="54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0" y="28"/>
                    </a:lnTo>
                    <a:close/>
                    <a:moveTo>
                      <a:pt x="8" y="28"/>
                    </a:moveTo>
                    <a:lnTo>
                      <a:pt x="8" y="36"/>
                    </a:lnTo>
                    <a:lnTo>
                      <a:pt x="10" y="44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8" y="52"/>
                    </a:lnTo>
                    <a:lnTo>
                      <a:pt x="24" y="50"/>
                    </a:lnTo>
                    <a:lnTo>
                      <a:pt x="26" y="46"/>
                    </a:lnTo>
                    <a:lnTo>
                      <a:pt x="28" y="42"/>
                    </a:lnTo>
                    <a:lnTo>
                      <a:pt x="30" y="36"/>
                    </a:lnTo>
                    <a:lnTo>
                      <a:pt x="30" y="28"/>
                    </a:lnTo>
                    <a:lnTo>
                      <a:pt x="30" y="20"/>
                    </a:lnTo>
                    <a:lnTo>
                      <a:pt x="28" y="14"/>
                    </a:lnTo>
                    <a:lnTo>
                      <a:pt x="28" y="10"/>
                    </a:lnTo>
                    <a:lnTo>
                      <a:pt x="24" y="8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0" name="Freeform 266"/>
              <p:cNvSpPr>
                <a:spLocks/>
              </p:cNvSpPr>
              <p:nvPr/>
            </p:nvSpPr>
            <p:spPr bwMode="auto">
              <a:xfrm>
                <a:off x="3040" y="3051"/>
                <a:ext cx="80" cy="76"/>
              </a:xfrm>
              <a:custGeom>
                <a:avLst/>
                <a:gdLst/>
                <a:ahLst/>
                <a:cxnLst>
                  <a:cxn ang="0">
                    <a:pos x="80" y="42"/>
                  </a:cxn>
                  <a:cxn ang="0">
                    <a:pos x="80" y="60"/>
                  </a:cxn>
                  <a:cxn ang="0">
                    <a:pos x="0" y="76"/>
                  </a:cxn>
                  <a:cxn ang="0">
                    <a:pos x="0" y="60"/>
                  </a:cxn>
                  <a:cxn ang="0">
                    <a:pos x="62" y="48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80" y="42"/>
                  </a:cxn>
                </a:cxnLst>
                <a:rect l="0" t="0" r="r" b="b"/>
                <a:pathLst>
                  <a:path w="80" h="76">
                    <a:moveTo>
                      <a:pt x="80" y="42"/>
                    </a:moveTo>
                    <a:lnTo>
                      <a:pt x="80" y="60"/>
                    </a:lnTo>
                    <a:lnTo>
                      <a:pt x="0" y="76"/>
                    </a:lnTo>
                    <a:lnTo>
                      <a:pt x="0" y="60"/>
                    </a:lnTo>
                    <a:lnTo>
                      <a:pt x="62" y="4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0" y="42"/>
                    </a:lnTo>
                    <a:close/>
                  </a:path>
                </a:pathLst>
              </a:custGeom>
              <a:solidFill>
                <a:srgbClr val="4040FE"/>
              </a:solidFill>
              <a:ln w="0">
                <a:solidFill>
                  <a:srgbClr val="4040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1" name="Line 267"/>
              <p:cNvSpPr>
                <a:spLocks noChangeShapeType="1"/>
              </p:cNvSpPr>
              <p:nvPr/>
            </p:nvSpPr>
            <p:spPr bwMode="auto">
              <a:xfrm>
                <a:off x="3396" y="3885"/>
                <a:ext cx="198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2" name="Line 268"/>
              <p:cNvSpPr>
                <a:spLocks noChangeShapeType="1"/>
              </p:cNvSpPr>
              <p:nvPr/>
            </p:nvSpPr>
            <p:spPr bwMode="auto">
              <a:xfrm flipV="1">
                <a:off x="5384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3" name="Freeform 269"/>
              <p:cNvSpPr>
                <a:spLocks/>
              </p:cNvSpPr>
              <p:nvPr/>
            </p:nvSpPr>
            <p:spPr bwMode="auto">
              <a:xfrm>
                <a:off x="5338" y="3991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2" y="58"/>
                  </a:cxn>
                  <a:cxn ang="0">
                    <a:pos x="12" y="14"/>
                  </a:cxn>
                  <a:cxn ang="0">
                    <a:pos x="10" y="16"/>
                  </a:cxn>
                  <a:cxn ang="0">
                    <a:pos x="6" y="18"/>
                  </a:cxn>
                  <a:cxn ang="0">
                    <a:pos x="2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10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2" y="58"/>
                    </a:lnTo>
                    <a:lnTo>
                      <a:pt x="12" y="14"/>
                    </a:lnTo>
                    <a:lnTo>
                      <a:pt x="10" y="16"/>
                    </a:lnTo>
                    <a:lnTo>
                      <a:pt x="6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4" name="Rectangle 270"/>
              <p:cNvSpPr>
                <a:spLocks noChangeArrowheads="1"/>
              </p:cNvSpPr>
              <p:nvPr/>
            </p:nvSpPr>
            <p:spPr bwMode="auto">
              <a:xfrm>
                <a:off x="5380" y="404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5" name="Freeform 271"/>
              <p:cNvSpPr>
                <a:spLocks noEditPoints="1"/>
              </p:cNvSpPr>
              <p:nvPr/>
            </p:nvSpPr>
            <p:spPr bwMode="auto">
              <a:xfrm>
                <a:off x="5396" y="3993"/>
                <a:ext cx="40" cy="56"/>
              </a:xfrm>
              <a:custGeom>
                <a:avLst/>
                <a:gdLst/>
                <a:ahLst/>
                <a:cxnLst>
                  <a:cxn ang="0">
                    <a:pos x="26" y="56"/>
                  </a:cxn>
                  <a:cxn ang="0">
                    <a:pos x="26" y="42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28" y="0"/>
                  </a:cxn>
                  <a:cxn ang="0">
                    <a:pos x="34" y="0"/>
                  </a:cxn>
                  <a:cxn ang="0">
                    <a:pos x="34" y="36"/>
                  </a:cxn>
                  <a:cxn ang="0">
                    <a:pos x="40" y="36"/>
                  </a:cxn>
                  <a:cxn ang="0">
                    <a:pos x="40" y="42"/>
                  </a:cxn>
                  <a:cxn ang="0">
                    <a:pos x="34" y="42"/>
                  </a:cxn>
                  <a:cxn ang="0">
                    <a:pos x="34" y="56"/>
                  </a:cxn>
                  <a:cxn ang="0">
                    <a:pos x="26" y="56"/>
                  </a:cxn>
                  <a:cxn ang="0">
                    <a:pos x="26" y="36"/>
                  </a:cxn>
                  <a:cxn ang="0">
                    <a:pos x="26" y="14"/>
                  </a:cxn>
                  <a:cxn ang="0">
                    <a:pos x="10" y="36"/>
                  </a:cxn>
                  <a:cxn ang="0">
                    <a:pos x="26" y="36"/>
                  </a:cxn>
                </a:cxnLst>
                <a:rect l="0" t="0" r="r" b="b"/>
                <a:pathLst>
                  <a:path w="40" h="56">
                    <a:moveTo>
                      <a:pt x="26" y="56"/>
                    </a:moveTo>
                    <a:lnTo>
                      <a:pt x="26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4" y="36"/>
                    </a:lnTo>
                    <a:lnTo>
                      <a:pt x="40" y="36"/>
                    </a:lnTo>
                    <a:lnTo>
                      <a:pt x="40" y="42"/>
                    </a:lnTo>
                    <a:lnTo>
                      <a:pt x="34" y="42"/>
                    </a:lnTo>
                    <a:lnTo>
                      <a:pt x="34" y="56"/>
                    </a:lnTo>
                    <a:lnTo>
                      <a:pt x="26" y="56"/>
                    </a:lnTo>
                    <a:close/>
                    <a:moveTo>
                      <a:pt x="26" y="36"/>
                    </a:moveTo>
                    <a:lnTo>
                      <a:pt x="26" y="14"/>
                    </a:lnTo>
                    <a:lnTo>
                      <a:pt x="10" y="36"/>
                    </a:lnTo>
                    <a:lnTo>
                      <a:pt x="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6" name="Line 272"/>
              <p:cNvSpPr>
                <a:spLocks noChangeShapeType="1"/>
              </p:cNvSpPr>
              <p:nvPr/>
            </p:nvSpPr>
            <p:spPr bwMode="auto">
              <a:xfrm flipV="1">
                <a:off x="4992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7" name="Freeform 273"/>
              <p:cNvSpPr>
                <a:spLocks/>
              </p:cNvSpPr>
              <p:nvPr/>
            </p:nvSpPr>
            <p:spPr bwMode="auto">
              <a:xfrm>
                <a:off x="4944" y="3991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4" y="58"/>
                  </a:cxn>
                  <a:cxn ang="0">
                    <a:pos x="14" y="14"/>
                  </a:cxn>
                  <a:cxn ang="0">
                    <a:pos x="10" y="16"/>
                  </a:cxn>
                  <a:cxn ang="0">
                    <a:pos x="8" y="18"/>
                  </a:cxn>
                  <a:cxn ang="0">
                    <a:pos x="4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6" y="12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4" y="58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6" y="1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8" name="Rectangle 274"/>
              <p:cNvSpPr>
                <a:spLocks noChangeArrowheads="1"/>
              </p:cNvSpPr>
              <p:nvPr/>
            </p:nvSpPr>
            <p:spPr bwMode="auto">
              <a:xfrm>
                <a:off x="4988" y="4041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9" name="Freeform 275"/>
              <p:cNvSpPr>
                <a:spLocks/>
              </p:cNvSpPr>
              <p:nvPr/>
            </p:nvSpPr>
            <p:spPr bwMode="auto">
              <a:xfrm>
                <a:off x="5004" y="3991"/>
                <a:ext cx="38" cy="58"/>
              </a:xfrm>
              <a:custGeom>
                <a:avLst/>
                <a:gdLst/>
                <a:ahLst/>
                <a:cxnLst>
                  <a:cxn ang="0">
                    <a:pos x="38" y="50"/>
                  </a:cxn>
                  <a:cxn ang="0">
                    <a:pos x="38" y="58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2" y="52"/>
                  </a:cxn>
                  <a:cxn ang="0">
                    <a:pos x="4" y="48"/>
                  </a:cxn>
                  <a:cxn ang="0">
                    <a:pos x="6" y="44"/>
                  </a:cxn>
                  <a:cxn ang="0">
                    <a:pos x="10" y="40"/>
                  </a:cxn>
                  <a:cxn ang="0">
                    <a:pos x="14" y="36"/>
                  </a:cxn>
                  <a:cxn ang="0">
                    <a:pos x="20" y="32"/>
                  </a:cxn>
                  <a:cxn ang="0">
                    <a:pos x="24" y="28"/>
                  </a:cxn>
                  <a:cxn ang="0">
                    <a:pos x="26" y="24"/>
                  </a:cxn>
                  <a:cxn ang="0">
                    <a:pos x="28" y="20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8"/>
                  </a:cxn>
                  <a:cxn ang="0">
                    <a:pos x="12" y="10"/>
                  </a:cxn>
                  <a:cxn ang="0">
                    <a:pos x="10" y="12"/>
                  </a:cxn>
                  <a:cxn ang="0">
                    <a:pos x="8" y="18"/>
                  </a:cxn>
                  <a:cxn ang="0">
                    <a:pos x="2" y="16"/>
                  </a:cxn>
                  <a:cxn ang="0">
                    <a:pos x="4" y="10"/>
                  </a:cxn>
                  <a:cxn ang="0">
                    <a:pos x="6" y="4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6"/>
                  </a:cxn>
                  <a:cxn ang="0">
                    <a:pos x="36" y="10"/>
                  </a:cxn>
                  <a:cxn ang="0">
                    <a:pos x="38" y="16"/>
                  </a:cxn>
                  <a:cxn ang="0">
                    <a:pos x="36" y="20"/>
                  </a:cxn>
                  <a:cxn ang="0">
                    <a:pos x="36" y="24"/>
                  </a:cxn>
                  <a:cxn ang="0">
                    <a:pos x="34" y="26"/>
                  </a:cxn>
                  <a:cxn ang="0">
                    <a:pos x="32" y="30"/>
                  </a:cxn>
                  <a:cxn ang="0">
                    <a:pos x="28" y="34"/>
                  </a:cxn>
                  <a:cxn ang="0">
                    <a:pos x="22" y="40"/>
                  </a:cxn>
                  <a:cxn ang="0">
                    <a:pos x="16" y="44"/>
                  </a:cxn>
                  <a:cxn ang="0">
                    <a:pos x="14" y="46"/>
                  </a:cxn>
                  <a:cxn ang="0">
                    <a:pos x="12" y="48"/>
                  </a:cxn>
                  <a:cxn ang="0">
                    <a:pos x="10" y="50"/>
                  </a:cxn>
                  <a:cxn ang="0">
                    <a:pos x="38" y="50"/>
                  </a:cxn>
                </a:cxnLst>
                <a:rect l="0" t="0" r="r" b="b"/>
                <a:pathLst>
                  <a:path w="38" h="58">
                    <a:moveTo>
                      <a:pt x="38" y="50"/>
                    </a:moveTo>
                    <a:lnTo>
                      <a:pt x="38" y="58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2" y="52"/>
                    </a:lnTo>
                    <a:lnTo>
                      <a:pt x="4" y="48"/>
                    </a:lnTo>
                    <a:lnTo>
                      <a:pt x="6" y="44"/>
                    </a:lnTo>
                    <a:lnTo>
                      <a:pt x="10" y="40"/>
                    </a:lnTo>
                    <a:lnTo>
                      <a:pt x="14" y="36"/>
                    </a:lnTo>
                    <a:lnTo>
                      <a:pt x="20" y="32"/>
                    </a:lnTo>
                    <a:lnTo>
                      <a:pt x="24" y="28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8"/>
                    </a:lnTo>
                    <a:lnTo>
                      <a:pt x="2" y="16"/>
                    </a:lnTo>
                    <a:lnTo>
                      <a:pt x="4" y="10"/>
                    </a:lnTo>
                    <a:lnTo>
                      <a:pt x="6" y="4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6"/>
                    </a:lnTo>
                    <a:lnTo>
                      <a:pt x="36" y="10"/>
                    </a:lnTo>
                    <a:lnTo>
                      <a:pt x="38" y="16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4" y="26"/>
                    </a:lnTo>
                    <a:lnTo>
                      <a:pt x="32" y="30"/>
                    </a:lnTo>
                    <a:lnTo>
                      <a:pt x="28" y="34"/>
                    </a:lnTo>
                    <a:lnTo>
                      <a:pt x="22" y="40"/>
                    </a:lnTo>
                    <a:lnTo>
                      <a:pt x="16" y="44"/>
                    </a:lnTo>
                    <a:lnTo>
                      <a:pt x="14" y="46"/>
                    </a:lnTo>
                    <a:lnTo>
                      <a:pt x="12" y="48"/>
                    </a:lnTo>
                    <a:lnTo>
                      <a:pt x="10" y="50"/>
                    </a:lnTo>
                    <a:lnTo>
                      <a:pt x="38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0" name="Line 276"/>
              <p:cNvSpPr>
                <a:spLocks noChangeShapeType="1"/>
              </p:cNvSpPr>
              <p:nvPr/>
            </p:nvSpPr>
            <p:spPr bwMode="auto">
              <a:xfrm flipV="1">
                <a:off x="4600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1" name="Freeform 277"/>
              <p:cNvSpPr>
                <a:spLocks/>
              </p:cNvSpPr>
              <p:nvPr/>
            </p:nvSpPr>
            <p:spPr bwMode="auto">
              <a:xfrm>
                <a:off x="4552" y="3991"/>
                <a:ext cx="20" cy="58"/>
              </a:xfrm>
              <a:custGeom>
                <a:avLst/>
                <a:gdLst/>
                <a:ahLst/>
                <a:cxnLst>
                  <a:cxn ang="0">
                    <a:pos x="20" y="58"/>
                  </a:cxn>
                  <a:cxn ang="0">
                    <a:pos x="14" y="58"/>
                  </a:cxn>
                  <a:cxn ang="0">
                    <a:pos x="14" y="14"/>
                  </a:cxn>
                  <a:cxn ang="0">
                    <a:pos x="10" y="16"/>
                  </a:cxn>
                  <a:cxn ang="0">
                    <a:pos x="8" y="18"/>
                  </a:cxn>
                  <a:cxn ang="0">
                    <a:pos x="4" y="2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6" y="12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58"/>
                  </a:cxn>
                </a:cxnLst>
                <a:rect l="0" t="0" r="r" b="b"/>
                <a:pathLst>
                  <a:path w="20" h="58">
                    <a:moveTo>
                      <a:pt x="20" y="58"/>
                    </a:moveTo>
                    <a:lnTo>
                      <a:pt x="14" y="58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6" y="12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2" name="Rectangle 278"/>
              <p:cNvSpPr>
                <a:spLocks noChangeArrowheads="1"/>
              </p:cNvSpPr>
              <p:nvPr/>
            </p:nvSpPr>
            <p:spPr bwMode="auto">
              <a:xfrm>
                <a:off x="4596" y="4041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3" name="Freeform 279"/>
              <p:cNvSpPr>
                <a:spLocks noEditPoints="1"/>
              </p:cNvSpPr>
              <p:nvPr/>
            </p:nvSpPr>
            <p:spPr bwMode="auto">
              <a:xfrm>
                <a:off x="4614" y="3991"/>
                <a:ext cx="36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6" y="22"/>
                  </a:cxn>
                  <a:cxn ang="0">
                    <a:pos x="36" y="30"/>
                  </a:cxn>
                  <a:cxn ang="0">
                    <a:pos x="36" y="38"/>
                  </a:cxn>
                  <a:cxn ang="0">
                    <a:pos x="34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6" y="30"/>
                  </a:cxn>
                  <a:cxn ang="0">
                    <a:pos x="8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28" y="38"/>
                  </a:cxn>
                  <a:cxn ang="0">
                    <a:pos x="30" y="30"/>
                  </a:cxn>
                  <a:cxn ang="0">
                    <a:pos x="28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2"/>
                  </a:cxn>
                  <a:cxn ang="0">
                    <a:pos x="6" y="30"/>
                  </a:cxn>
                </a:cxnLst>
                <a:rect l="0" t="0" r="r" b="b"/>
                <a:pathLst>
                  <a:path w="36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6" y="22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4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8" y="38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30" y="30"/>
                    </a:lnTo>
                    <a:lnTo>
                      <a:pt x="28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4" name="Line 280"/>
              <p:cNvSpPr>
                <a:spLocks noChangeShapeType="1"/>
              </p:cNvSpPr>
              <p:nvPr/>
            </p:nvSpPr>
            <p:spPr bwMode="auto">
              <a:xfrm flipV="1">
                <a:off x="4206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5" name="Freeform 281"/>
              <p:cNvSpPr>
                <a:spLocks noEditPoints="1"/>
              </p:cNvSpPr>
              <p:nvPr/>
            </p:nvSpPr>
            <p:spPr bwMode="auto">
              <a:xfrm>
                <a:off x="4154" y="3991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6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2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2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6" name="Rectangle 282"/>
              <p:cNvSpPr>
                <a:spLocks noChangeArrowheads="1"/>
              </p:cNvSpPr>
              <p:nvPr/>
            </p:nvSpPr>
            <p:spPr bwMode="auto">
              <a:xfrm>
                <a:off x="4202" y="404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7" name="Freeform 283"/>
              <p:cNvSpPr>
                <a:spLocks noEditPoints="1"/>
              </p:cNvSpPr>
              <p:nvPr/>
            </p:nvSpPr>
            <p:spPr bwMode="auto">
              <a:xfrm>
                <a:off x="4220" y="3991"/>
                <a:ext cx="36" cy="58"/>
              </a:xfrm>
              <a:custGeom>
                <a:avLst/>
                <a:gdLst/>
                <a:ahLst/>
                <a:cxnLst>
                  <a:cxn ang="0">
                    <a:pos x="8" y="24"/>
                  </a:cxn>
                  <a:cxn ang="0">
                    <a:pos x="2" y="18"/>
                  </a:cxn>
                  <a:cxn ang="0">
                    <a:pos x="4" y="10"/>
                  </a:cxn>
                  <a:cxn ang="0">
                    <a:pos x="12" y="2"/>
                  </a:cxn>
                  <a:cxn ang="0">
                    <a:pos x="26" y="2"/>
                  </a:cxn>
                  <a:cxn ang="0">
                    <a:pos x="34" y="10"/>
                  </a:cxn>
                  <a:cxn ang="0">
                    <a:pos x="34" y="18"/>
                  </a:cxn>
                  <a:cxn ang="0">
                    <a:pos x="30" y="24"/>
                  </a:cxn>
                  <a:cxn ang="0">
                    <a:pos x="32" y="28"/>
                  </a:cxn>
                  <a:cxn ang="0">
                    <a:pos x="36" y="36"/>
                  </a:cxn>
                  <a:cxn ang="0">
                    <a:pos x="36" y="48"/>
                  </a:cxn>
                  <a:cxn ang="0">
                    <a:pos x="28" y="56"/>
                  </a:cxn>
                  <a:cxn ang="0">
                    <a:pos x="18" y="58"/>
                  </a:cxn>
                  <a:cxn ang="0">
                    <a:pos x="10" y="56"/>
                  </a:cxn>
                  <a:cxn ang="0">
                    <a:pos x="2" y="48"/>
                  </a:cxn>
                  <a:cxn ang="0">
                    <a:pos x="2" y="36"/>
                  </a:cxn>
                  <a:cxn ang="0">
                    <a:pos x="6" y="28"/>
                  </a:cxn>
                  <a:cxn ang="0">
                    <a:pos x="10" y="14"/>
                  </a:cxn>
                  <a:cxn ang="0">
                    <a:pos x="12" y="20"/>
                  </a:cxn>
                  <a:cxn ang="0">
                    <a:pos x="18" y="22"/>
                  </a:cxn>
                  <a:cxn ang="0">
                    <a:pos x="26" y="20"/>
                  </a:cxn>
                  <a:cxn ang="0">
                    <a:pos x="28" y="16"/>
                  </a:cxn>
                  <a:cxn ang="0">
                    <a:pos x="26" y="10"/>
                  </a:cxn>
                  <a:cxn ang="0">
                    <a:pos x="18" y="8"/>
                  </a:cxn>
                  <a:cxn ang="0">
                    <a:pos x="12" y="10"/>
                  </a:cxn>
                  <a:cxn ang="0">
                    <a:pos x="10" y="14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6" y="52"/>
                  </a:cxn>
                  <a:cxn ang="0">
                    <a:pos x="24" y="52"/>
                  </a:cxn>
                  <a:cxn ang="0">
                    <a:pos x="28" y="46"/>
                  </a:cxn>
                  <a:cxn ang="0">
                    <a:pos x="28" y="36"/>
                  </a:cxn>
                  <a:cxn ang="0">
                    <a:pos x="24" y="30"/>
                  </a:cxn>
                  <a:cxn ang="0">
                    <a:pos x="14" y="30"/>
                  </a:cxn>
                  <a:cxn ang="0">
                    <a:pos x="8" y="36"/>
                  </a:cxn>
                </a:cxnLst>
                <a:rect l="0" t="0" r="r" b="b"/>
                <a:pathLst>
                  <a:path w="36" h="58">
                    <a:moveTo>
                      <a:pt x="10" y="26"/>
                    </a:moveTo>
                    <a:lnTo>
                      <a:pt x="8" y="24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4" y="10"/>
                    </a:lnTo>
                    <a:lnTo>
                      <a:pt x="36" y="14"/>
                    </a:lnTo>
                    <a:lnTo>
                      <a:pt x="34" y="18"/>
                    </a:lnTo>
                    <a:lnTo>
                      <a:pt x="34" y="22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32" y="28"/>
                    </a:lnTo>
                    <a:lnTo>
                      <a:pt x="34" y="32"/>
                    </a:lnTo>
                    <a:lnTo>
                      <a:pt x="36" y="36"/>
                    </a:lnTo>
                    <a:lnTo>
                      <a:pt x="36" y="42"/>
                    </a:lnTo>
                    <a:lnTo>
                      <a:pt x="36" y="48"/>
                    </a:lnTo>
                    <a:lnTo>
                      <a:pt x="32" y="54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2" y="36"/>
                    </a:lnTo>
                    <a:lnTo>
                      <a:pt x="4" y="32"/>
                    </a:lnTo>
                    <a:lnTo>
                      <a:pt x="6" y="28"/>
                    </a:lnTo>
                    <a:lnTo>
                      <a:pt x="10" y="26"/>
                    </a:lnTo>
                    <a:close/>
                    <a:moveTo>
                      <a:pt x="10" y="14"/>
                    </a:moveTo>
                    <a:lnTo>
                      <a:pt x="10" y="18"/>
                    </a:lnTo>
                    <a:lnTo>
                      <a:pt x="12" y="20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6" y="20"/>
                    </a:lnTo>
                    <a:lnTo>
                      <a:pt x="28" y="18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10" y="14"/>
                    </a:lnTo>
                    <a:close/>
                    <a:moveTo>
                      <a:pt x="8" y="40"/>
                    </a:moveTo>
                    <a:lnTo>
                      <a:pt x="8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50"/>
                    </a:lnTo>
                    <a:lnTo>
                      <a:pt x="28" y="46"/>
                    </a:lnTo>
                    <a:lnTo>
                      <a:pt x="30" y="42"/>
                    </a:lnTo>
                    <a:lnTo>
                      <a:pt x="28" y="36"/>
                    </a:lnTo>
                    <a:lnTo>
                      <a:pt x="26" y="32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10" y="32"/>
                    </a:lnTo>
                    <a:lnTo>
                      <a:pt x="8" y="36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8" name="Line 284"/>
              <p:cNvSpPr>
                <a:spLocks noChangeShapeType="1"/>
              </p:cNvSpPr>
              <p:nvPr/>
            </p:nvSpPr>
            <p:spPr bwMode="auto">
              <a:xfrm flipV="1">
                <a:off x="3814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9" name="Freeform 285"/>
              <p:cNvSpPr>
                <a:spLocks noEditPoints="1"/>
              </p:cNvSpPr>
              <p:nvPr/>
            </p:nvSpPr>
            <p:spPr bwMode="auto">
              <a:xfrm>
                <a:off x="3762" y="3991"/>
                <a:ext cx="38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6" y="8"/>
                  </a:cxn>
                  <a:cxn ang="0">
                    <a:pos x="8" y="4"/>
                  </a:cxn>
                  <a:cxn ang="0">
                    <a:pos x="14" y="2"/>
                  </a:cxn>
                  <a:cxn ang="0">
                    <a:pos x="18" y="0"/>
                  </a:cxn>
                  <a:cxn ang="0">
                    <a:pos x="24" y="0"/>
                  </a:cxn>
                  <a:cxn ang="0">
                    <a:pos x="28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8" y="22"/>
                  </a:cxn>
                  <a:cxn ang="0">
                    <a:pos x="38" y="30"/>
                  </a:cxn>
                  <a:cxn ang="0">
                    <a:pos x="38" y="38"/>
                  </a:cxn>
                  <a:cxn ang="0">
                    <a:pos x="36" y="46"/>
                  </a:cxn>
                  <a:cxn ang="0">
                    <a:pos x="32" y="52"/>
                  </a:cxn>
                  <a:cxn ang="0">
                    <a:pos x="30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8" y="38"/>
                  </a:cxn>
                  <a:cxn ang="0">
                    <a:pos x="10" y="44"/>
                  </a:cxn>
                  <a:cxn ang="0">
                    <a:pos x="12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0" y="30"/>
                  </a:cxn>
                  <a:cxn ang="0">
                    <a:pos x="30" y="22"/>
                  </a:cxn>
                  <a:cxn ang="0">
                    <a:pos x="28" y="16"/>
                  </a:cxn>
                  <a:cxn ang="0">
                    <a:pos x="28" y="12"/>
                  </a:cxn>
                  <a:cxn ang="0">
                    <a:pos x="24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2"/>
                  </a:cxn>
                  <a:cxn ang="0">
                    <a:pos x="8" y="30"/>
                  </a:cxn>
                </a:cxnLst>
                <a:rect l="0" t="0" r="r" b="b"/>
                <a:pathLst>
                  <a:path w="38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8" y="22"/>
                    </a:lnTo>
                    <a:lnTo>
                      <a:pt x="38" y="30"/>
                    </a:lnTo>
                    <a:lnTo>
                      <a:pt x="38" y="38"/>
                    </a:lnTo>
                    <a:lnTo>
                      <a:pt x="36" y="46"/>
                    </a:lnTo>
                    <a:lnTo>
                      <a:pt x="32" y="52"/>
                    </a:lnTo>
                    <a:lnTo>
                      <a:pt x="30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8" y="30"/>
                    </a:moveTo>
                    <a:lnTo>
                      <a:pt x="8" y="38"/>
                    </a:lnTo>
                    <a:lnTo>
                      <a:pt x="10" y="44"/>
                    </a:lnTo>
                    <a:lnTo>
                      <a:pt x="12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0" y="30"/>
                    </a:lnTo>
                    <a:lnTo>
                      <a:pt x="30" y="22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0" name="Rectangle 286"/>
              <p:cNvSpPr>
                <a:spLocks noChangeArrowheads="1"/>
              </p:cNvSpPr>
              <p:nvPr/>
            </p:nvSpPr>
            <p:spPr bwMode="auto">
              <a:xfrm>
                <a:off x="3810" y="404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1" name="Freeform 287"/>
              <p:cNvSpPr>
                <a:spLocks noEditPoints="1"/>
              </p:cNvSpPr>
              <p:nvPr/>
            </p:nvSpPr>
            <p:spPr bwMode="auto">
              <a:xfrm>
                <a:off x="3828" y="3991"/>
                <a:ext cx="38" cy="58"/>
              </a:xfrm>
              <a:custGeom>
                <a:avLst/>
                <a:gdLst/>
                <a:ahLst/>
                <a:cxnLst>
                  <a:cxn ang="0">
                    <a:pos x="36" y="16"/>
                  </a:cxn>
                  <a:cxn ang="0">
                    <a:pos x="30" y="16"/>
                  </a:cxn>
                  <a:cxn ang="0">
                    <a:pos x="28" y="12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2" y="12"/>
                  </a:cxn>
                  <a:cxn ang="0">
                    <a:pos x="10" y="16"/>
                  </a:cxn>
                  <a:cxn ang="0">
                    <a:pos x="8" y="20"/>
                  </a:cxn>
                  <a:cxn ang="0">
                    <a:pos x="8" y="28"/>
                  </a:cxn>
                  <a:cxn ang="0">
                    <a:pos x="10" y="24"/>
                  </a:cxn>
                  <a:cxn ang="0">
                    <a:pos x="14" y="22"/>
                  </a:cxn>
                  <a:cxn ang="0">
                    <a:pos x="18" y="20"/>
                  </a:cxn>
                  <a:cxn ang="0">
                    <a:pos x="20" y="20"/>
                  </a:cxn>
                  <a:cxn ang="0">
                    <a:pos x="28" y="22"/>
                  </a:cxn>
                  <a:cxn ang="0">
                    <a:pos x="32" y="26"/>
                  </a:cxn>
                  <a:cxn ang="0">
                    <a:pos x="36" y="32"/>
                  </a:cxn>
                  <a:cxn ang="0">
                    <a:pos x="38" y="40"/>
                  </a:cxn>
                  <a:cxn ang="0">
                    <a:pos x="38" y="44"/>
                  </a:cxn>
                  <a:cxn ang="0">
                    <a:pos x="36" y="50"/>
                  </a:cxn>
                  <a:cxn ang="0">
                    <a:pos x="32" y="54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20" y="58"/>
                  </a:cxn>
                  <a:cxn ang="0">
                    <a:pos x="14" y="58"/>
                  </a:cxn>
                  <a:cxn ang="0">
                    <a:pos x="10" y="56"/>
                  </a:cxn>
                  <a:cxn ang="0">
                    <a:pos x="6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" y="14"/>
                  </a:cxn>
                  <a:cxn ang="0">
                    <a:pos x="6" y="8"/>
                  </a:cxn>
                  <a:cxn ang="0">
                    <a:pos x="10" y="4"/>
                  </a:cxn>
                  <a:cxn ang="0">
                    <a:pos x="14" y="2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4"/>
                  </a:cxn>
                  <a:cxn ang="0">
                    <a:pos x="36" y="10"/>
                  </a:cxn>
                  <a:cxn ang="0">
                    <a:pos x="36" y="16"/>
                  </a:cxn>
                  <a:cxn ang="0">
                    <a:pos x="8" y="40"/>
                  </a:cxn>
                  <a:cxn ang="0">
                    <a:pos x="8" y="42"/>
                  </a:cxn>
                  <a:cxn ang="0">
                    <a:pos x="8" y="46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6" y="52"/>
                  </a:cxn>
                  <a:cxn ang="0">
                    <a:pos x="20" y="52"/>
                  </a:cxn>
                  <a:cxn ang="0">
                    <a:pos x="24" y="52"/>
                  </a:cxn>
                  <a:cxn ang="0">
                    <a:pos x="28" y="48"/>
                  </a:cxn>
                  <a:cxn ang="0">
                    <a:pos x="30" y="44"/>
                  </a:cxn>
                  <a:cxn ang="0">
                    <a:pos x="30" y="40"/>
                  </a:cxn>
                  <a:cxn ang="0">
                    <a:pos x="30" y="34"/>
                  </a:cxn>
                  <a:cxn ang="0">
                    <a:pos x="28" y="30"/>
                  </a:cxn>
                  <a:cxn ang="0">
                    <a:pos x="24" y="28"/>
                  </a:cxn>
                  <a:cxn ang="0">
                    <a:pos x="18" y="28"/>
                  </a:cxn>
                  <a:cxn ang="0">
                    <a:pos x="14" y="28"/>
                  </a:cxn>
                  <a:cxn ang="0">
                    <a:pos x="10" y="30"/>
                  </a:cxn>
                  <a:cxn ang="0">
                    <a:pos x="8" y="34"/>
                  </a:cxn>
                  <a:cxn ang="0">
                    <a:pos x="8" y="40"/>
                  </a:cxn>
                </a:cxnLst>
                <a:rect l="0" t="0" r="r" b="b"/>
                <a:pathLst>
                  <a:path w="38" h="58">
                    <a:moveTo>
                      <a:pt x="36" y="16"/>
                    </a:moveTo>
                    <a:lnTo>
                      <a:pt x="30" y="16"/>
                    </a:lnTo>
                    <a:lnTo>
                      <a:pt x="28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8" y="20"/>
                    </a:lnTo>
                    <a:lnTo>
                      <a:pt x="8" y="28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8" y="22"/>
                    </a:lnTo>
                    <a:lnTo>
                      <a:pt x="32" y="26"/>
                    </a:lnTo>
                    <a:lnTo>
                      <a:pt x="36" y="32"/>
                    </a:lnTo>
                    <a:lnTo>
                      <a:pt x="38" y="40"/>
                    </a:lnTo>
                    <a:lnTo>
                      <a:pt x="38" y="44"/>
                    </a:lnTo>
                    <a:lnTo>
                      <a:pt x="36" y="50"/>
                    </a:lnTo>
                    <a:lnTo>
                      <a:pt x="32" y="54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4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4"/>
                    </a:lnTo>
                    <a:lnTo>
                      <a:pt x="36" y="10"/>
                    </a:lnTo>
                    <a:lnTo>
                      <a:pt x="36" y="16"/>
                    </a:lnTo>
                    <a:close/>
                    <a:moveTo>
                      <a:pt x="8" y="40"/>
                    </a:moveTo>
                    <a:lnTo>
                      <a:pt x="8" y="42"/>
                    </a:lnTo>
                    <a:lnTo>
                      <a:pt x="8" y="46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6" y="52"/>
                    </a:lnTo>
                    <a:lnTo>
                      <a:pt x="20" y="52"/>
                    </a:lnTo>
                    <a:lnTo>
                      <a:pt x="24" y="52"/>
                    </a:lnTo>
                    <a:lnTo>
                      <a:pt x="28" y="48"/>
                    </a:lnTo>
                    <a:lnTo>
                      <a:pt x="30" y="44"/>
                    </a:lnTo>
                    <a:lnTo>
                      <a:pt x="30" y="40"/>
                    </a:lnTo>
                    <a:lnTo>
                      <a:pt x="30" y="34"/>
                    </a:lnTo>
                    <a:lnTo>
                      <a:pt x="28" y="30"/>
                    </a:lnTo>
                    <a:lnTo>
                      <a:pt x="24" y="28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0" y="30"/>
                    </a:lnTo>
                    <a:lnTo>
                      <a:pt x="8" y="34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2" name="Line 288"/>
              <p:cNvSpPr>
                <a:spLocks noChangeShapeType="1"/>
              </p:cNvSpPr>
              <p:nvPr/>
            </p:nvSpPr>
            <p:spPr bwMode="auto">
              <a:xfrm flipV="1">
                <a:off x="3420" y="3881"/>
                <a:ext cx="1" cy="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3" name="Freeform 289"/>
              <p:cNvSpPr>
                <a:spLocks noEditPoints="1"/>
              </p:cNvSpPr>
              <p:nvPr/>
            </p:nvSpPr>
            <p:spPr bwMode="auto">
              <a:xfrm>
                <a:off x="3370" y="3991"/>
                <a:ext cx="36" cy="58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0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12" y="2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2" y="8"/>
                  </a:cxn>
                  <a:cxn ang="0">
                    <a:pos x="34" y="12"/>
                  </a:cxn>
                  <a:cxn ang="0">
                    <a:pos x="36" y="16"/>
                  </a:cxn>
                  <a:cxn ang="0">
                    <a:pos x="36" y="22"/>
                  </a:cxn>
                  <a:cxn ang="0">
                    <a:pos x="36" y="30"/>
                  </a:cxn>
                  <a:cxn ang="0">
                    <a:pos x="36" y="38"/>
                  </a:cxn>
                  <a:cxn ang="0">
                    <a:pos x="34" y="46"/>
                  </a:cxn>
                  <a:cxn ang="0">
                    <a:pos x="32" y="52"/>
                  </a:cxn>
                  <a:cxn ang="0">
                    <a:pos x="28" y="56"/>
                  </a:cxn>
                  <a:cxn ang="0">
                    <a:pos x="24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6"/>
                  </a:cxn>
                  <a:cxn ang="0">
                    <a:pos x="4" y="54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6" y="30"/>
                  </a:cxn>
                  <a:cxn ang="0">
                    <a:pos x="8" y="38"/>
                  </a:cxn>
                  <a:cxn ang="0">
                    <a:pos x="8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6" y="48"/>
                  </a:cxn>
                  <a:cxn ang="0">
                    <a:pos x="28" y="44"/>
                  </a:cxn>
                  <a:cxn ang="0">
                    <a:pos x="28" y="38"/>
                  </a:cxn>
                  <a:cxn ang="0">
                    <a:pos x="30" y="30"/>
                  </a:cxn>
                  <a:cxn ang="0">
                    <a:pos x="28" y="22"/>
                  </a:cxn>
                  <a:cxn ang="0">
                    <a:pos x="28" y="16"/>
                  </a:cxn>
                  <a:cxn ang="0">
                    <a:pos x="26" y="12"/>
                  </a:cxn>
                  <a:cxn ang="0">
                    <a:pos x="22" y="8"/>
                  </a:cxn>
                  <a:cxn ang="0">
                    <a:pos x="18" y="8"/>
                  </a:cxn>
                  <a:cxn ang="0">
                    <a:pos x="14" y="8"/>
                  </a:cxn>
                  <a:cxn ang="0">
                    <a:pos x="10" y="12"/>
                  </a:cxn>
                  <a:cxn ang="0">
                    <a:pos x="8" y="16"/>
                  </a:cxn>
                  <a:cxn ang="0">
                    <a:pos x="8" y="22"/>
                  </a:cxn>
                  <a:cxn ang="0">
                    <a:pos x="6" y="30"/>
                  </a:cxn>
                </a:cxnLst>
                <a:rect l="0" t="0" r="r" b="b"/>
                <a:pathLst>
                  <a:path w="36" h="58">
                    <a:moveTo>
                      <a:pt x="0" y="30"/>
                    </a:moveTo>
                    <a:lnTo>
                      <a:pt x="0" y="20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6" y="16"/>
                    </a:lnTo>
                    <a:lnTo>
                      <a:pt x="36" y="22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4" y="46"/>
                    </a:lnTo>
                    <a:lnTo>
                      <a:pt x="32" y="52"/>
                    </a:lnTo>
                    <a:lnTo>
                      <a:pt x="28" y="56"/>
                    </a:lnTo>
                    <a:lnTo>
                      <a:pt x="24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6"/>
                    </a:lnTo>
                    <a:lnTo>
                      <a:pt x="4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0"/>
                    </a:lnTo>
                    <a:close/>
                    <a:moveTo>
                      <a:pt x="6" y="30"/>
                    </a:moveTo>
                    <a:lnTo>
                      <a:pt x="8" y="38"/>
                    </a:lnTo>
                    <a:lnTo>
                      <a:pt x="8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2" y="52"/>
                    </a:lnTo>
                    <a:lnTo>
                      <a:pt x="26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30" y="30"/>
                    </a:lnTo>
                    <a:lnTo>
                      <a:pt x="28" y="22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2" y="8"/>
                    </a:lnTo>
                    <a:lnTo>
                      <a:pt x="18" y="8"/>
                    </a:lnTo>
                    <a:lnTo>
                      <a:pt x="14" y="8"/>
                    </a:lnTo>
                    <a:lnTo>
                      <a:pt x="10" y="12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4" name="Rectangle 290"/>
              <p:cNvSpPr>
                <a:spLocks noChangeArrowheads="1"/>
              </p:cNvSpPr>
              <p:nvPr/>
            </p:nvSpPr>
            <p:spPr bwMode="auto">
              <a:xfrm>
                <a:off x="3418" y="4041"/>
                <a:ext cx="6" cy="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5" name="Freeform 291"/>
              <p:cNvSpPr>
                <a:spLocks noEditPoints="1"/>
              </p:cNvSpPr>
              <p:nvPr/>
            </p:nvSpPr>
            <p:spPr bwMode="auto">
              <a:xfrm>
                <a:off x="3432" y="3993"/>
                <a:ext cx="40" cy="56"/>
              </a:xfrm>
              <a:custGeom>
                <a:avLst/>
                <a:gdLst/>
                <a:ahLst/>
                <a:cxnLst>
                  <a:cxn ang="0">
                    <a:pos x="26" y="56"/>
                  </a:cxn>
                  <a:cxn ang="0">
                    <a:pos x="26" y="42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28" y="0"/>
                  </a:cxn>
                  <a:cxn ang="0">
                    <a:pos x="34" y="0"/>
                  </a:cxn>
                  <a:cxn ang="0">
                    <a:pos x="34" y="36"/>
                  </a:cxn>
                  <a:cxn ang="0">
                    <a:pos x="40" y="36"/>
                  </a:cxn>
                  <a:cxn ang="0">
                    <a:pos x="40" y="42"/>
                  </a:cxn>
                  <a:cxn ang="0">
                    <a:pos x="34" y="42"/>
                  </a:cxn>
                  <a:cxn ang="0">
                    <a:pos x="34" y="56"/>
                  </a:cxn>
                  <a:cxn ang="0">
                    <a:pos x="26" y="56"/>
                  </a:cxn>
                  <a:cxn ang="0">
                    <a:pos x="26" y="36"/>
                  </a:cxn>
                  <a:cxn ang="0">
                    <a:pos x="26" y="14"/>
                  </a:cxn>
                  <a:cxn ang="0">
                    <a:pos x="10" y="36"/>
                  </a:cxn>
                  <a:cxn ang="0">
                    <a:pos x="26" y="36"/>
                  </a:cxn>
                </a:cxnLst>
                <a:rect l="0" t="0" r="r" b="b"/>
                <a:pathLst>
                  <a:path w="40" h="56">
                    <a:moveTo>
                      <a:pt x="26" y="56"/>
                    </a:moveTo>
                    <a:lnTo>
                      <a:pt x="26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4" y="36"/>
                    </a:lnTo>
                    <a:lnTo>
                      <a:pt x="40" y="36"/>
                    </a:lnTo>
                    <a:lnTo>
                      <a:pt x="40" y="42"/>
                    </a:lnTo>
                    <a:lnTo>
                      <a:pt x="34" y="42"/>
                    </a:lnTo>
                    <a:lnTo>
                      <a:pt x="34" y="56"/>
                    </a:lnTo>
                    <a:lnTo>
                      <a:pt x="26" y="56"/>
                    </a:lnTo>
                    <a:close/>
                    <a:moveTo>
                      <a:pt x="26" y="36"/>
                    </a:moveTo>
                    <a:lnTo>
                      <a:pt x="26" y="14"/>
                    </a:lnTo>
                    <a:lnTo>
                      <a:pt x="10" y="36"/>
                    </a:lnTo>
                    <a:lnTo>
                      <a:pt x="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6" name="Freeform 292"/>
              <p:cNvSpPr>
                <a:spLocks/>
              </p:cNvSpPr>
              <p:nvPr/>
            </p:nvSpPr>
            <p:spPr bwMode="auto">
              <a:xfrm>
                <a:off x="4340" y="4065"/>
                <a:ext cx="74" cy="82"/>
              </a:xfrm>
              <a:custGeom>
                <a:avLst/>
                <a:gdLst/>
                <a:ahLst/>
                <a:cxnLst>
                  <a:cxn ang="0">
                    <a:pos x="54" y="52"/>
                  </a:cxn>
                  <a:cxn ang="0">
                    <a:pos x="70" y="54"/>
                  </a:cxn>
                  <a:cxn ang="0">
                    <a:pos x="66" y="62"/>
                  </a:cxn>
                  <a:cxn ang="0">
                    <a:pos x="60" y="70"/>
                  </a:cxn>
                  <a:cxn ang="0">
                    <a:pos x="54" y="76"/>
                  </a:cxn>
                  <a:cxn ang="0">
                    <a:pos x="48" y="80"/>
                  </a:cxn>
                  <a:cxn ang="0">
                    <a:pos x="40" y="82"/>
                  </a:cxn>
                  <a:cxn ang="0">
                    <a:pos x="32" y="82"/>
                  </a:cxn>
                  <a:cxn ang="0">
                    <a:pos x="22" y="82"/>
                  </a:cxn>
                  <a:cxn ang="0">
                    <a:pos x="16" y="78"/>
                  </a:cxn>
                  <a:cxn ang="0">
                    <a:pos x="8" y="74"/>
                  </a:cxn>
                  <a:cxn ang="0">
                    <a:pos x="4" y="66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2" y="34"/>
                  </a:cxn>
                  <a:cxn ang="0">
                    <a:pos x="6" y="22"/>
                  </a:cxn>
                  <a:cxn ang="0">
                    <a:pos x="10" y="16"/>
                  </a:cxn>
                  <a:cxn ang="0">
                    <a:pos x="16" y="10"/>
                  </a:cxn>
                  <a:cxn ang="0">
                    <a:pos x="22" y="6"/>
                  </a:cxn>
                  <a:cxn ang="0">
                    <a:pos x="32" y="0"/>
                  </a:cxn>
                  <a:cxn ang="0">
                    <a:pos x="44" y="0"/>
                  </a:cxn>
                  <a:cxn ang="0">
                    <a:pos x="52" y="0"/>
                  </a:cxn>
                  <a:cxn ang="0">
                    <a:pos x="58" y="2"/>
                  </a:cxn>
                  <a:cxn ang="0">
                    <a:pos x="64" y="6"/>
                  </a:cxn>
                  <a:cxn ang="0">
                    <a:pos x="70" y="12"/>
                  </a:cxn>
                  <a:cxn ang="0">
                    <a:pos x="72" y="18"/>
                  </a:cxn>
                  <a:cxn ang="0">
                    <a:pos x="74" y="24"/>
                  </a:cxn>
                  <a:cxn ang="0">
                    <a:pos x="60" y="26"/>
                  </a:cxn>
                  <a:cxn ang="0">
                    <a:pos x="58" y="20"/>
                  </a:cxn>
                  <a:cxn ang="0">
                    <a:pos x="54" y="16"/>
                  </a:cxn>
                  <a:cxn ang="0">
                    <a:pos x="50" y="14"/>
                  </a:cxn>
                  <a:cxn ang="0">
                    <a:pos x="44" y="14"/>
                  </a:cxn>
                  <a:cxn ang="0">
                    <a:pos x="36" y="14"/>
                  </a:cxn>
                  <a:cxn ang="0">
                    <a:pos x="30" y="18"/>
                  </a:cxn>
                  <a:cxn ang="0">
                    <a:pos x="24" y="22"/>
                  </a:cxn>
                  <a:cxn ang="0">
                    <a:pos x="20" y="30"/>
                  </a:cxn>
                  <a:cxn ang="0">
                    <a:pos x="16" y="40"/>
                  </a:cxn>
                  <a:cxn ang="0">
                    <a:pos x="16" y="48"/>
                  </a:cxn>
                  <a:cxn ang="0">
                    <a:pos x="16" y="54"/>
                  </a:cxn>
                  <a:cxn ang="0">
                    <a:pos x="18" y="58"/>
                  </a:cxn>
                  <a:cxn ang="0">
                    <a:pos x="20" y="62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40" y="68"/>
                  </a:cxn>
                  <a:cxn ang="0">
                    <a:pos x="46" y="64"/>
                  </a:cxn>
                  <a:cxn ang="0">
                    <a:pos x="50" y="58"/>
                  </a:cxn>
                  <a:cxn ang="0">
                    <a:pos x="54" y="52"/>
                  </a:cxn>
                </a:cxnLst>
                <a:rect l="0" t="0" r="r" b="b"/>
                <a:pathLst>
                  <a:path w="74" h="82">
                    <a:moveTo>
                      <a:pt x="54" y="52"/>
                    </a:moveTo>
                    <a:lnTo>
                      <a:pt x="70" y="54"/>
                    </a:lnTo>
                    <a:lnTo>
                      <a:pt x="66" y="62"/>
                    </a:lnTo>
                    <a:lnTo>
                      <a:pt x="60" y="70"/>
                    </a:lnTo>
                    <a:lnTo>
                      <a:pt x="54" y="76"/>
                    </a:lnTo>
                    <a:lnTo>
                      <a:pt x="48" y="80"/>
                    </a:lnTo>
                    <a:lnTo>
                      <a:pt x="40" y="82"/>
                    </a:lnTo>
                    <a:lnTo>
                      <a:pt x="32" y="82"/>
                    </a:lnTo>
                    <a:lnTo>
                      <a:pt x="22" y="82"/>
                    </a:lnTo>
                    <a:lnTo>
                      <a:pt x="16" y="78"/>
                    </a:lnTo>
                    <a:lnTo>
                      <a:pt x="8" y="74"/>
                    </a:lnTo>
                    <a:lnTo>
                      <a:pt x="4" y="66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2" y="34"/>
                    </a:lnTo>
                    <a:lnTo>
                      <a:pt x="6" y="22"/>
                    </a:lnTo>
                    <a:lnTo>
                      <a:pt x="10" y="16"/>
                    </a:lnTo>
                    <a:lnTo>
                      <a:pt x="16" y="10"/>
                    </a:lnTo>
                    <a:lnTo>
                      <a:pt x="22" y="6"/>
                    </a:lnTo>
                    <a:lnTo>
                      <a:pt x="32" y="0"/>
                    </a:lnTo>
                    <a:lnTo>
                      <a:pt x="44" y="0"/>
                    </a:lnTo>
                    <a:lnTo>
                      <a:pt x="52" y="0"/>
                    </a:lnTo>
                    <a:lnTo>
                      <a:pt x="58" y="2"/>
                    </a:lnTo>
                    <a:lnTo>
                      <a:pt x="64" y="6"/>
                    </a:lnTo>
                    <a:lnTo>
                      <a:pt x="70" y="12"/>
                    </a:lnTo>
                    <a:lnTo>
                      <a:pt x="72" y="18"/>
                    </a:lnTo>
                    <a:lnTo>
                      <a:pt x="74" y="24"/>
                    </a:lnTo>
                    <a:lnTo>
                      <a:pt x="60" y="26"/>
                    </a:lnTo>
                    <a:lnTo>
                      <a:pt x="58" y="20"/>
                    </a:lnTo>
                    <a:lnTo>
                      <a:pt x="54" y="16"/>
                    </a:lnTo>
                    <a:lnTo>
                      <a:pt x="50" y="14"/>
                    </a:lnTo>
                    <a:lnTo>
                      <a:pt x="44" y="14"/>
                    </a:lnTo>
                    <a:lnTo>
                      <a:pt x="36" y="14"/>
                    </a:lnTo>
                    <a:lnTo>
                      <a:pt x="30" y="18"/>
                    </a:lnTo>
                    <a:lnTo>
                      <a:pt x="24" y="22"/>
                    </a:lnTo>
                    <a:lnTo>
                      <a:pt x="20" y="30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4"/>
                    </a:lnTo>
                    <a:lnTo>
                      <a:pt x="18" y="58"/>
                    </a:lnTo>
                    <a:lnTo>
                      <a:pt x="20" y="62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6" y="64"/>
                    </a:lnTo>
                    <a:lnTo>
                      <a:pt x="50" y="58"/>
                    </a:lnTo>
                    <a:lnTo>
                      <a:pt x="54" y="52"/>
                    </a:lnTo>
                    <a:close/>
                  </a:path>
                </a:pathLst>
              </a:custGeom>
              <a:solidFill>
                <a:srgbClr val="FE0000"/>
              </a:solidFill>
              <a:ln w="0">
                <a:solidFill>
                  <a:srgbClr val="FE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7" name="Freeform 293"/>
              <p:cNvSpPr>
                <a:spLocks noEditPoints="1"/>
              </p:cNvSpPr>
              <p:nvPr/>
            </p:nvSpPr>
            <p:spPr bwMode="auto">
              <a:xfrm>
                <a:off x="4416" y="4087"/>
                <a:ext cx="56" cy="6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6" y="4"/>
                  </a:cxn>
                  <a:cxn ang="0">
                    <a:pos x="28" y="0"/>
                  </a:cxn>
                  <a:cxn ang="0">
                    <a:pos x="42" y="0"/>
                  </a:cxn>
                  <a:cxn ang="0">
                    <a:pos x="52" y="4"/>
                  </a:cxn>
                  <a:cxn ang="0">
                    <a:pos x="56" y="16"/>
                  </a:cxn>
                  <a:cxn ang="0">
                    <a:pos x="56" y="20"/>
                  </a:cxn>
                  <a:cxn ang="0">
                    <a:pos x="54" y="28"/>
                  </a:cxn>
                  <a:cxn ang="0">
                    <a:pos x="52" y="42"/>
                  </a:cxn>
                  <a:cxn ang="0">
                    <a:pos x="50" y="50"/>
                  </a:cxn>
                  <a:cxn ang="0">
                    <a:pos x="52" y="60"/>
                  </a:cxn>
                  <a:cxn ang="0">
                    <a:pos x="36" y="56"/>
                  </a:cxn>
                  <a:cxn ang="0">
                    <a:pos x="30" y="56"/>
                  </a:cxn>
                  <a:cxn ang="0">
                    <a:pos x="22" y="60"/>
                  </a:cxn>
                  <a:cxn ang="0">
                    <a:pos x="10" y="60"/>
                  </a:cxn>
                  <a:cxn ang="0">
                    <a:pos x="2" y="50"/>
                  </a:cxn>
                  <a:cxn ang="0">
                    <a:pos x="2" y="38"/>
                  </a:cxn>
                  <a:cxn ang="0">
                    <a:pos x="6" y="30"/>
                  </a:cxn>
                  <a:cxn ang="0">
                    <a:pos x="16" y="26"/>
                  </a:cxn>
                  <a:cxn ang="0">
                    <a:pos x="32" y="24"/>
                  </a:cxn>
                  <a:cxn ang="0">
                    <a:pos x="40" y="22"/>
                  </a:cxn>
                  <a:cxn ang="0">
                    <a:pos x="42" y="16"/>
                  </a:cxn>
                  <a:cxn ang="0">
                    <a:pos x="40" y="12"/>
                  </a:cxn>
                  <a:cxn ang="0">
                    <a:pos x="34" y="12"/>
                  </a:cxn>
                  <a:cxn ang="0">
                    <a:pos x="26" y="14"/>
                  </a:cxn>
                  <a:cxn ang="0">
                    <a:pos x="22" y="18"/>
                  </a:cxn>
                  <a:cxn ang="0">
                    <a:pos x="36" y="32"/>
                  </a:cxn>
                  <a:cxn ang="0">
                    <a:pos x="28" y="34"/>
                  </a:cxn>
                  <a:cxn ang="0">
                    <a:pos x="18" y="36"/>
                  </a:cxn>
                  <a:cxn ang="0">
                    <a:pos x="16" y="42"/>
                  </a:cxn>
                  <a:cxn ang="0">
                    <a:pos x="18" y="46"/>
                  </a:cxn>
                  <a:cxn ang="0">
                    <a:pos x="24" y="48"/>
                  </a:cxn>
                  <a:cxn ang="0">
                    <a:pos x="30" y="46"/>
                  </a:cxn>
                  <a:cxn ang="0">
                    <a:pos x="34" y="42"/>
                  </a:cxn>
                  <a:cxn ang="0">
                    <a:pos x="38" y="34"/>
                  </a:cxn>
                </a:cxnLst>
                <a:rect l="0" t="0" r="r" b="b"/>
                <a:pathLst>
                  <a:path w="56" h="60">
                    <a:moveTo>
                      <a:pt x="22" y="18"/>
                    </a:moveTo>
                    <a:lnTo>
                      <a:pt x="8" y="16"/>
                    </a:lnTo>
                    <a:lnTo>
                      <a:pt x="12" y="10"/>
                    </a:lnTo>
                    <a:lnTo>
                      <a:pt x="16" y="4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8" y="2"/>
                    </a:lnTo>
                    <a:lnTo>
                      <a:pt x="52" y="4"/>
                    </a:lnTo>
                    <a:lnTo>
                      <a:pt x="56" y="10"/>
                    </a:lnTo>
                    <a:lnTo>
                      <a:pt x="56" y="16"/>
                    </a:lnTo>
                    <a:lnTo>
                      <a:pt x="56" y="18"/>
                    </a:lnTo>
                    <a:lnTo>
                      <a:pt x="56" y="20"/>
                    </a:lnTo>
                    <a:lnTo>
                      <a:pt x="56" y="24"/>
                    </a:lnTo>
                    <a:lnTo>
                      <a:pt x="54" y="28"/>
                    </a:lnTo>
                    <a:lnTo>
                      <a:pt x="52" y="36"/>
                    </a:lnTo>
                    <a:lnTo>
                      <a:pt x="52" y="42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0" y="54"/>
                    </a:lnTo>
                    <a:lnTo>
                      <a:pt x="52" y="60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34" y="52"/>
                    </a:lnTo>
                    <a:lnTo>
                      <a:pt x="30" y="56"/>
                    </a:lnTo>
                    <a:lnTo>
                      <a:pt x="26" y="58"/>
                    </a:lnTo>
                    <a:lnTo>
                      <a:pt x="22" y="60"/>
                    </a:lnTo>
                    <a:lnTo>
                      <a:pt x="18" y="60"/>
                    </a:lnTo>
                    <a:lnTo>
                      <a:pt x="10" y="60"/>
                    </a:lnTo>
                    <a:lnTo>
                      <a:pt x="6" y="56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4" y="34"/>
                    </a:lnTo>
                    <a:lnTo>
                      <a:pt x="6" y="30"/>
                    </a:lnTo>
                    <a:lnTo>
                      <a:pt x="10" y="28"/>
                    </a:lnTo>
                    <a:lnTo>
                      <a:pt x="16" y="26"/>
                    </a:lnTo>
                    <a:lnTo>
                      <a:pt x="26" y="24"/>
                    </a:lnTo>
                    <a:lnTo>
                      <a:pt x="32" y="24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2" y="18"/>
                    </a:lnTo>
                    <a:lnTo>
                      <a:pt x="42" y="16"/>
                    </a:lnTo>
                    <a:lnTo>
                      <a:pt x="42" y="14"/>
                    </a:lnTo>
                    <a:lnTo>
                      <a:pt x="40" y="12"/>
                    </a:lnTo>
                    <a:lnTo>
                      <a:pt x="36" y="12"/>
                    </a:lnTo>
                    <a:lnTo>
                      <a:pt x="34" y="12"/>
                    </a:lnTo>
                    <a:lnTo>
                      <a:pt x="30" y="12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22" y="18"/>
                    </a:lnTo>
                    <a:close/>
                    <a:moveTo>
                      <a:pt x="38" y="32"/>
                    </a:moveTo>
                    <a:lnTo>
                      <a:pt x="36" y="32"/>
                    </a:lnTo>
                    <a:lnTo>
                      <a:pt x="34" y="32"/>
                    </a:lnTo>
                    <a:lnTo>
                      <a:pt x="28" y="34"/>
                    </a:lnTo>
                    <a:lnTo>
                      <a:pt x="22" y="36"/>
                    </a:lnTo>
                    <a:lnTo>
                      <a:pt x="18" y="36"/>
                    </a:lnTo>
                    <a:lnTo>
                      <a:pt x="16" y="40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18" y="46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30" y="46"/>
                    </a:lnTo>
                    <a:lnTo>
                      <a:pt x="32" y="44"/>
                    </a:lnTo>
                    <a:lnTo>
                      <a:pt x="34" y="42"/>
                    </a:lnTo>
                    <a:lnTo>
                      <a:pt x="36" y="40"/>
                    </a:lnTo>
                    <a:lnTo>
                      <a:pt x="38" y="34"/>
                    </a:lnTo>
                    <a:lnTo>
                      <a:pt x="38" y="32"/>
                    </a:lnTo>
                    <a:close/>
                  </a:path>
                </a:pathLst>
              </a:custGeom>
              <a:solidFill>
                <a:srgbClr val="FE0000"/>
              </a:solidFill>
              <a:ln w="0">
                <a:solidFill>
                  <a:srgbClr val="FE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8" name="Freeform 294"/>
              <p:cNvSpPr>
                <a:spLocks/>
              </p:cNvSpPr>
              <p:nvPr/>
            </p:nvSpPr>
            <p:spPr bwMode="auto">
              <a:xfrm>
                <a:off x="4084" y="2339"/>
                <a:ext cx="632" cy="1500"/>
              </a:xfrm>
              <a:custGeom>
                <a:avLst/>
                <a:gdLst/>
                <a:ahLst/>
                <a:cxnLst>
                  <a:cxn ang="0">
                    <a:pos x="624" y="1284"/>
                  </a:cxn>
                  <a:cxn ang="0">
                    <a:pos x="616" y="1398"/>
                  </a:cxn>
                  <a:cxn ang="0">
                    <a:pos x="608" y="1452"/>
                  </a:cxn>
                  <a:cxn ang="0">
                    <a:pos x="600" y="1476"/>
                  </a:cxn>
                  <a:cxn ang="0">
                    <a:pos x="592" y="1490"/>
                  </a:cxn>
                  <a:cxn ang="0">
                    <a:pos x="580" y="1496"/>
                  </a:cxn>
                  <a:cxn ang="0">
                    <a:pos x="566" y="1500"/>
                  </a:cxn>
                  <a:cxn ang="0">
                    <a:pos x="550" y="1500"/>
                  </a:cxn>
                  <a:cxn ang="0">
                    <a:pos x="536" y="1498"/>
                  </a:cxn>
                  <a:cxn ang="0">
                    <a:pos x="520" y="1496"/>
                  </a:cxn>
                  <a:cxn ang="0">
                    <a:pos x="504" y="1496"/>
                  </a:cxn>
                  <a:cxn ang="0">
                    <a:pos x="490" y="1496"/>
                  </a:cxn>
                  <a:cxn ang="0">
                    <a:pos x="476" y="1492"/>
                  </a:cxn>
                  <a:cxn ang="0">
                    <a:pos x="460" y="1492"/>
                  </a:cxn>
                  <a:cxn ang="0">
                    <a:pos x="446" y="1490"/>
                  </a:cxn>
                  <a:cxn ang="0">
                    <a:pos x="432" y="1488"/>
                  </a:cxn>
                  <a:cxn ang="0">
                    <a:pos x="416" y="1488"/>
                  </a:cxn>
                  <a:cxn ang="0">
                    <a:pos x="402" y="1484"/>
                  </a:cxn>
                  <a:cxn ang="0">
                    <a:pos x="388" y="1484"/>
                  </a:cxn>
                  <a:cxn ang="0">
                    <a:pos x="372" y="1482"/>
                  </a:cxn>
                  <a:cxn ang="0">
                    <a:pos x="360" y="1480"/>
                  </a:cxn>
                  <a:cxn ang="0">
                    <a:pos x="344" y="1478"/>
                  </a:cxn>
                  <a:cxn ang="0">
                    <a:pos x="330" y="1476"/>
                  </a:cxn>
                  <a:cxn ang="0">
                    <a:pos x="316" y="1472"/>
                  </a:cxn>
                  <a:cxn ang="0">
                    <a:pos x="302" y="1470"/>
                  </a:cxn>
                  <a:cxn ang="0">
                    <a:pos x="288" y="1468"/>
                  </a:cxn>
                  <a:cxn ang="0">
                    <a:pos x="274" y="1464"/>
                  </a:cxn>
                  <a:cxn ang="0">
                    <a:pos x="260" y="1462"/>
                  </a:cxn>
                  <a:cxn ang="0">
                    <a:pos x="248" y="1460"/>
                  </a:cxn>
                  <a:cxn ang="0">
                    <a:pos x="234" y="1456"/>
                  </a:cxn>
                  <a:cxn ang="0">
                    <a:pos x="220" y="1452"/>
                  </a:cxn>
                  <a:cxn ang="0">
                    <a:pos x="208" y="1448"/>
                  </a:cxn>
                  <a:cxn ang="0">
                    <a:pos x="196" y="1444"/>
                  </a:cxn>
                  <a:cxn ang="0">
                    <a:pos x="184" y="1440"/>
                  </a:cxn>
                  <a:cxn ang="0">
                    <a:pos x="172" y="1436"/>
                  </a:cxn>
                  <a:cxn ang="0">
                    <a:pos x="160" y="1432"/>
                  </a:cxn>
                  <a:cxn ang="0">
                    <a:pos x="148" y="1426"/>
                  </a:cxn>
                  <a:cxn ang="0">
                    <a:pos x="136" y="1420"/>
                  </a:cxn>
                  <a:cxn ang="0">
                    <a:pos x="126" y="1414"/>
                  </a:cxn>
                  <a:cxn ang="0">
                    <a:pos x="116" y="1408"/>
                  </a:cxn>
                  <a:cxn ang="0">
                    <a:pos x="104" y="1402"/>
                  </a:cxn>
                  <a:cxn ang="0">
                    <a:pos x="94" y="1396"/>
                  </a:cxn>
                  <a:cxn ang="0">
                    <a:pos x="84" y="1388"/>
                  </a:cxn>
                  <a:cxn ang="0">
                    <a:pos x="76" y="1380"/>
                  </a:cxn>
                  <a:cxn ang="0">
                    <a:pos x="68" y="1368"/>
                  </a:cxn>
                  <a:cxn ang="0">
                    <a:pos x="60" y="1360"/>
                  </a:cxn>
                  <a:cxn ang="0">
                    <a:pos x="52" y="1350"/>
                  </a:cxn>
                  <a:cxn ang="0">
                    <a:pos x="44" y="1336"/>
                  </a:cxn>
                  <a:cxn ang="0">
                    <a:pos x="36" y="1322"/>
                  </a:cxn>
                  <a:cxn ang="0">
                    <a:pos x="28" y="1304"/>
                  </a:cxn>
                  <a:cxn ang="0">
                    <a:pos x="20" y="1278"/>
                  </a:cxn>
                  <a:cxn ang="0">
                    <a:pos x="12" y="1240"/>
                  </a:cxn>
                  <a:cxn ang="0">
                    <a:pos x="4" y="1180"/>
                  </a:cxn>
                  <a:cxn ang="0">
                    <a:pos x="2" y="824"/>
                  </a:cxn>
                  <a:cxn ang="0">
                    <a:pos x="10" y="436"/>
                  </a:cxn>
                  <a:cxn ang="0">
                    <a:pos x="26" y="4"/>
                  </a:cxn>
                  <a:cxn ang="0">
                    <a:pos x="44" y="192"/>
                  </a:cxn>
                  <a:cxn ang="0">
                    <a:pos x="60" y="392"/>
                  </a:cxn>
                  <a:cxn ang="0">
                    <a:pos x="70" y="486"/>
                  </a:cxn>
                  <a:cxn ang="0">
                    <a:pos x="80" y="452"/>
                  </a:cxn>
                  <a:cxn ang="0">
                    <a:pos x="94" y="280"/>
                  </a:cxn>
                </a:cxnLst>
                <a:rect l="0" t="0" r="r" b="b"/>
                <a:pathLst>
                  <a:path w="632" h="1500">
                    <a:moveTo>
                      <a:pt x="632" y="930"/>
                    </a:moveTo>
                    <a:lnTo>
                      <a:pt x="632" y="1022"/>
                    </a:lnTo>
                    <a:lnTo>
                      <a:pt x="632" y="1028"/>
                    </a:lnTo>
                    <a:lnTo>
                      <a:pt x="632" y="1092"/>
                    </a:lnTo>
                    <a:lnTo>
                      <a:pt x="630" y="1096"/>
                    </a:lnTo>
                    <a:lnTo>
                      <a:pt x="630" y="1138"/>
                    </a:lnTo>
                    <a:lnTo>
                      <a:pt x="628" y="1144"/>
                    </a:lnTo>
                    <a:lnTo>
                      <a:pt x="628" y="1176"/>
                    </a:lnTo>
                    <a:lnTo>
                      <a:pt x="628" y="1180"/>
                    </a:lnTo>
                    <a:lnTo>
                      <a:pt x="628" y="1208"/>
                    </a:lnTo>
                    <a:lnTo>
                      <a:pt x="628" y="1214"/>
                    </a:lnTo>
                    <a:lnTo>
                      <a:pt x="628" y="1236"/>
                    </a:lnTo>
                    <a:lnTo>
                      <a:pt x="626" y="1240"/>
                    </a:lnTo>
                    <a:lnTo>
                      <a:pt x="626" y="1260"/>
                    </a:lnTo>
                    <a:lnTo>
                      <a:pt x="624" y="1264"/>
                    </a:lnTo>
                    <a:lnTo>
                      <a:pt x="624" y="1284"/>
                    </a:lnTo>
                    <a:lnTo>
                      <a:pt x="624" y="1288"/>
                    </a:lnTo>
                    <a:lnTo>
                      <a:pt x="624" y="1304"/>
                    </a:lnTo>
                    <a:lnTo>
                      <a:pt x="624" y="1308"/>
                    </a:lnTo>
                    <a:lnTo>
                      <a:pt x="624" y="1324"/>
                    </a:lnTo>
                    <a:lnTo>
                      <a:pt x="622" y="1326"/>
                    </a:lnTo>
                    <a:lnTo>
                      <a:pt x="622" y="1338"/>
                    </a:lnTo>
                    <a:lnTo>
                      <a:pt x="620" y="1340"/>
                    </a:lnTo>
                    <a:lnTo>
                      <a:pt x="620" y="1354"/>
                    </a:lnTo>
                    <a:lnTo>
                      <a:pt x="620" y="1356"/>
                    </a:lnTo>
                    <a:lnTo>
                      <a:pt x="620" y="1366"/>
                    </a:lnTo>
                    <a:lnTo>
                      <a:pt x="620" y="1368"/>
                    </a:lnTo>
                    <a:lnTo>
                      <a:pt x="620" y="1380"/>
                    </a:lnTo>
                    <a:lnTo>
                      <a:pt x="618" y="1380"/>
                    </a:lnTo>
                    <a:lnTo>
                      <a:pt x="618" y="1388"/>
                    </a:lnTo>
                    <a:lnTo>
                      <a:pt x="616" y="1392"/>
                    </a:lnTo>
                    <a:lnTo>
                      <a:pt x="616" y="1398"/>
                    </a:lnTo>
                    <a:lnTo>
                      <a:pt x="616" y="1400"/>
                    </a:lnTo>
                    <a:lnTo>
                      <a:pt x="616" y="1408"/>
                    </a:lnTo>
                    <a:lnTo>
                      <a:pt x="616" y="1408"/>
                    </a:lnTo>
                    <a:lnTo>
                      <a:pt x="616" y="1416"/>
                    </a:lnTo>
                    <a:lnTo>
                      <a:pt x="614" y="1418"/>
                    </a:lnTo>
                    <a:lnTo>
                      <a:pt x="614" y="1424"/>
                    </a:lnTo>
                    <a:lnTo>
                      <a:pt x="612" y="1424"/>
                    </a:lnTo>
                    <a:lnTo>
                      <a:pt x="612" y="1430"/>
                    </a:lnTo>
                    <a:lnTo>
                      <a:pt x="612" y="1432"/>
                    </a:lnTo>
                    <a:lnTo>
                      <a:pt x="612" y="1436"/>
                    </a:lnTo>
                    <a:lnTo>
                      <a:pt x="612" y="1436"/>
                    </a:lnTo>
                    <a:lnTo>
                      <a:pt x="612" y="1440"/>
                    </a:lnTo>
                    <a:lnTo>
                      <a:pt x="610" y="1442"/>
                    </a:lnTo>
                    <a:lnTo>
                      <a:pt x="610" y="1448"/>
                    </a:lnTo>
                    <a:lnTo>
                      <a:pt x="608" y="1448"/>
                    </a:lnTo>
                    <a:lnTo>
                      <a:pt x="608" y="1452"/>
                    </a:lnTo>
                    <a:lnTo>
                      <a:pt x="608" y="1452"/>
                    </a:lnTo>
                    <a:lnTo>
                      <a:pt x="608" y="1456"/>
                    </a:lnTo>
                    <a:lnTo>
                      <a:pt x="608" y="1456"/>
                    </a:lnTo>
                    <a:lnTo>
                      <a:pt x="608" y="1460"/>
                    </a:lnTo>
                    <a:lnTo>
                      <a:pt x="606" y="1460"/>
                    </a:lnTo>
                    <a:lnTo>
                      <a:pt x="606" y="1464"/>
                    </a:lnTo>
                    <a:lnTo>
                      <a:pt x="604" y="1464"/>
                    </a:lnTo>
                    <a:lnTo>
                      <a:pt x="604" y="1468"/>
                    </a:lnTo>
                    <a:lnTo>
                      <a:pt x="604" y="1468"/>
                    </a:lnTo>
                    <a:lnTo>
                      <a:pt x="604" y="1468"/>
                    </a:lnTo>
                    <a:lnTo>
                      <a:pt x="604" y="1470"/>
                    </a:lnTo>
                    <a:lnTo>
                      <a:pt x="604" y="1472"/>
                    </a:lnTo>
                    <a:lnTo>
                      <a:pt x="602" y="1472"/>
                    </a:lnTo>
                    <a:lnTo>
                      <a:pt x="602" y="1476"/>
                    </a:lnTo>
                    <a:lnTo>
                      <a:pt x="600" y="1476"/>
                    </a:lnTo>
                    <a:lnTo>
                      <a:pt x="600" y="1476"/>
                    </a:lnTo>
                    <a:lnTo>
                      <a:pt x="600" y="1478"/>
                    </a:lnTo>
                    <a:lnTo>
                      <a:pt x="600" y="1480"/>
                    </a:lnTo>
                    <a:lnTo>
                      <a:pt x="600" y="1480"/>
                    </a:lnTo>
                    <a:lnTo>
                      <a:pt x="600" y="1480"/>
                    </a:lnTo>
                    <a:lnTo>
                      <a:pt x="598" y="1482"/>
                    </a:lnTo>
                    <a:lnTo>
                      <a:pt x="598" y="1484"/>
                    </a:lnTo>
                    <a:lnTo>
                      <a:pt x="596" y="1484"/>
                    </a:lnTo>
                    <a:lnTo>
                      <a:pt x="596" y="1484"/>
                    </a:lnTo>
                    <a:lnTo>
                      <a:pt x="596" y="1484"/>
                    </a:lnTo>
                    <a:lnTo>
                      <a:pt x="596" y="1486"/>
                    </a:lnTo>
                    <a:lnTo>
                      <a:pt x="596" y="1486"/>
                    </a:lnTo>
                    <a:lnTo>
                      <a:pt x="596" y="1488"/>
                    </a:lnTo>
                    <a:lnTo>
                      <a:pt x="594" y="1488"/>
                    </a:lnTo>
                    <a:lnTo>
                      <a:pt x="594" y="1488"/>
                    </a:lnTo>
                    <a:lnTo>
                      <a:pt x="592" y="1488"/>
                    </a:lnTo>
                    <a:lnTo>
                      <a:pt x="592" y="1490"/>
                    </a:lnTo>
                    <a:lnTo>
                      <a:pt x="592" y="1492"/>
                    </a:lnTo>
                    <a:lnTo>
                      <a:pt x="590" y="1492"/>
                    </a:lnTo>
                    <a:lnTo>
                      <a:pt x="588" y="1492"/>
                    </a:lnTo>
                    <a:lnTo>
                      <a:pt x="588" y="1492"/>
                    </a:lnTo>
                    <a:lnTo>
                      <a:pt x="588" y="1492"/>
                    </a:lnTo>
                    <a:lnTo>
                      <a:pt x="588" y="1494"/>
                    </a:lnTo>
                    <a:lnTo>
                      <a:pt x="588" y="1494"/>
                    </a:lnTo>
                    <a:lnTo>
                      <a:pt x="586" y="1494"/>
                    </a:lnTo>
                    <a:lnTo>
                      <a:pt x="586" y="1496"/>
                    </a:lnTo>
                    <a:lnTo>
                      <a:pt x="584" y="1496"/>
                    </a:lnTo>
                    <a:lnTo>
                      <a:pt x="584" y="1496"/>
                    </a:lnTo>
                    <a:lnTo>
                      <a:pt x="584" y="1496"/>
                    </a:lnTo>
                    <a:lnTo>
                      <a:pt x="584" y="1496"/>
                    </a:lnTo>
                    <a:lnTo>
                      <a:pt x="582" y="1496"/>
                    </a:lnTo>
                    <a:lnTo>
                      <a:pt x="582" y="1496"/>
                    </a:lnTo>
                    <a:lnTo>
                      <a:pt x="580" y="1496"/>
                    </a:lnTo>
                    <a:lnTo>
                      <a:pt x="580" y="1496"/>
                    </a:lnTo>
                    <a:lnTo>
                      <a:pt x="580" y="1496"/>
                    </a:lnTo>
                    <a:lnTo>
                      <a:pt x="580" y="1498"/>
                    </a:lnTo>
                    <a:lnTo>
                      <a:pt x="578" y="1498"/>
                    </a:lnTo>
                    <a:lnTo>
                      <a:pt x="576" y="1498"/>
                    </a:lnTo>
                    <a:lnTo>
                      <a:pt x="576" y="1498"/>
                    </a:lnTo>
                    <a:lnTo>
                      <a:pt x="576" y="1498"/>
                    </a:lnTo>
                    <a:lnTo>
                      <a:pt x="574" y="1500"/>
                    </a:lnTo>
                    <a:lnTo>
                      <a:pt x="572" y="1500"/>
                    </a:lnTo>
                    <a:lnTo>
                      <a:pt x="572" y="1500"/>
                    </a:lnTo>
                    <a:lnTo>
                      <a:pt x="572" y="1500"/>
                    </a:lnTo>
                    <a:lnTo>
                      <a:pt x="570" y="1500"/>
                    </a:lnTo>
                    <a:lnTo>
                      <a:pt x="568" y="1500"/>
                    </a:lnTo>
                    <a:lnTo>
                      <a:pt x="568" y="1500"/>
                    </a:lnTo>
                    <a:lnTo>
                      <a:pt x="568" y="1500"/>
                    </a:lnTo>
                    <a:lnTo>
                      <a:pt x="566" y="1500"/>
                    </a:lnTo>
                    <a:lnTo>
                      <a:pt x="564" y="1500"/>
                    </a:lnTo>
                    <a:lnTo>
                      <a:pt x="564" y="1500"/>
                    </a:lnTo>
                    <a:lnTo>
                      <a:pt x="564" y="1500"/>
                    </a:lnTo>
                    <a:lnTo>
                      <a:pt x="562" y="1500"/>
                    </a:lnTo>
                    <a:lnTo>
                      <a:pt x="560" y="1500"/>
                    </a:lnTo>
                    <a:lnTo>
                      <a:pt x="560" y="1500"/>
                    </a:lnTo>
                    <a:lnTo>
                      <a:pt x="560" y="1500"/>
                    </a:lnTo>
                    <a:lnTo>
                      <a:pt x="558" y="1500"/>
                    </a:lnTo>
                    <a:lnTo>
                      <a:pt x="556" y="1500"/>
                    </a:lnTo>
                    <a:lnTo>
                      <a:pt x="556" y="1500"/>
                    </a:lnTo>
                    <a:lnTo>
                      <a:pt x="556" y="1500"/>
                    </a:lnTo>
                    <a:lnTo>
                      <a:pt x="554" y="1500"/>
                    </a:lnTo>
                    <a:lnTo>
                      <a:pt x="552" y="1500"/>
                    </a:lnTo>
                    <a:lnTo>
                      <a:pt x="552" y="1500"/>
                    </a:lnTo>
                    <a:lnTo>
                      <a:pt x="552" y="1500"/>
                    </a:lnTo>
                    <a:lnTo>
                      <a:pt x="550" y="1500"/>
                    </a:lnTo>
                    <a:lnTo>
                      <a:pt x="548" y="1500"/>
                    </a:lnTo>
                    <a:lnTo>
                      <a:pt x="548" y="1500"/>
                    </a:lnTo>
                    <a:lnTo>
                      <a:pt x="548" y="1500"/>
                    </a:lnTo>
                    <a:lnTo>
                      <a:pt x="546" y="1500"/>
                    </a:lnTo>
                    <a:lnTo>
                      <a:pt x="544" y="1500"/>
                    </a:lnTo>
                    <a:lnTo>
                      <a:pt x="544" y="1500"/>
                    </a:lnTo>
                    <a:lnTo>
                      <a:pt x="544" y="1500"/>
                    </a:lnTo>
                    <a:lnTo>
                      <a:pt x="542" y="1500"/>
                    </a:lnTo>
                    <a:lnTo>
                      <a:pt x="540" y="1500"/>
                    </a:lnTo>
                    <a:lnTo>
                      <a:pt x="540" y="1500"/>
                    </a:lnTo>
                    <a:lnTo>
                      <a:pt x="540" y="1500"/>
                    </a:lnTo>
                    <a:lnTo>
                      <a:pt x="538" y="1500"/>
                    </a:lnTo>
                    <a:lnTo>
                      <a:pt x="536" y="1500"/>
                    </a:lnTo>
                    <a:lnTo>
                      <a:pt x="536" y="1498"/>
                    </a:lnTo>
                    <a:lnTo>
                      <a:pt x="536" y="1498"/>
                    </a:lnTo>
                    <a:lnTo>
                      <a:pt x="536" y="1498"/>
                    </a:lnTo>
                    <a:lnTo>
                      <a:pt x="534" y="1498"/>
                    </a:lnTo>
                    <a:lnTo>
                      <a:pt x="532" y="1498"/>
                    </a:lnTo>
                    <a:lnTo>
                      <a:pt x="532" y="1498"/>
                    </a:lnTo>
                    <a:lnTo>
                      <a:pt x="532" y="1498"/>
                    </a:lnTo>
                    <a:lnTo>
                      <a:pt x="530" y="1498"/>
                    </a:lnTo>
                    <a:lnTo>
                      <a:pt x="528" y="1498"/>
                    </a:lnTo>
                    <a:lnTo>
                      <a:pt x="528" y="1498"/>
                    </a:lnTo>
                    <a:lnTo>
                      <a:pt x="528" y="1498"/>
                    </a:lnTo>
                    <a:lnTo>
                      <a:pt x="526" y="1498"/>
                    </a:lnTo>
                    <a:lnTo>
                      <a:pt x="524" y="1498"/>
                    </a:lnTo>
                    <a:lnTo>
                      <a:pt x="524" y="1498"/>
                    </a:lnTo>
                    <a:lnTo>
                      <a:pt x="524" y="1498"/>
                    </a:lnTo>
                    <a:lnTo>
                      <a:pt x="524" y="1496"/>
                    </a:lnTo>
                    <a:lnTo>
                      <a:pt x="522" y="1496"/>
                    </a:lnTo>
                    <a:lnTo>
                      <a:pt x="520" y="1496"/>
                    </a:lnTo>
                    <a:lnTo>
                      <a:pt x="520" y="1496"/>
                    </a:lnTo>
                    <a:lnTo>
                      <a:pt x="520" y="1496"/>
                    </a:lnTo>
                    <a:lnTo>
                      <a:pt x="518" y="1496"/>
                    </a:lnTo>
                    <a:lnTo>
                      <a:pt x="516" y="1496"/>
                    </a:lnTo>
                    <a:lnTo>
                      <a:pt x="516" y="1496"/>
                    </a:lnTo>
                    <a:lnTo>
                      <a:pt x="516" y="1496"/>
                    </a:lnTo>
                    <a:lnTo>
                      <a:pt x="514" y="1496"/>
                    </a:lnTo>
                    <a:lnTo>
                      <a:pt x="512" y="1496"/>
                    </a:lnTo>
                    <a:lnTo>
                      <a:pt x="512" y="1496"/>
                    </a:lnTo>
                    <a:lnTo>
                      <a:pt x="512" y="1496"/>
                    </a:lnTo>
                    <a:lnTo>
                      <a:pt x="512" y="1496"/>
                    </a:lnTo>
                    <a:lnTo>
                      <a:pt x="510" y="1496"/>
                    </a:lnTo>
                    <a:lnTo>
                      <a:pt x="508" y="1496"/>
                    </a:lnTo>
                    <a:lnTo>
                      <a:pt x="508" y="1496"/>
                    </a:lnTo>
                    <a:lnTo>
                      <a:pt x="508" y="1496"/>
                    </a:lnTo>
                    <a:lnTo>
                      <a:pt x="506" y="1496"/>
                    </a:lnTo>
                    <a:lnTo>
                      <a:pt x="504" y="1496"/>
                    </a:lnTo>
                    <a:lnTo>
                      <a:pt x="504" y="1496"/>
                    </a:lnTo>
                    <a:lnTo>
                      <a:pt x="504" y="1496"/>
                    </a:lnTo>
                    <a:lnTo>
                      <a:pt x="502" y="1496"/>
                    </a:lnTo>
                    <a:lnTo>
                      <a:pt x="500" y="1496"/>
                    </a:lnTo>
                    <a:lnTo>
                      <a:pt x="500" y="1496"/>
                    </a:lnTo>
                    <a:lnTo>
                      <a:pt x="500" y="1496"/>
                    </a:lnTo>
                    <a:lnTo>
                      <a:pt x="500" y="1496"/>
                    </a:lnTo>
                    <a:lnTo>
                      <a:pt x="498" y="1496"/>
                    </a:lnTo>
                    <a:lnTo>
                      <a:pt x="496" y="1496"/>
                    </a:lnTo>
                    <a:lnTo>
                      <a:pt x="496" y="1496"/>
                    </a:lnTo>
                    <a:lnTo>
                      <a:pt x="496" y="1496"/>
                    </a:lnTo>
                    <a:lnTo>
                      <a:pt x="494" y="1496"/>
                    </a:lnTo>
                    <a:lnTo>
                      <a:pt x="492" y="1496"/>
                    </a:lnTo>
                    <a:lnTo>
                      <a:pt x="492" y="1496"/>
                    </a:lnTo>
                    <a:lnTo>
                      <a:pt x="492" y="1496"/>
                    </a:lnTo>
                    <a:lnTo>
                      <a:pt x="490" y="1496"/>
                    </a:lnTo>
                    <a:lnTo>
                      <a:pt x="488" y="1496"/>
                    </a:lnTo>
                    <a:lnTo>
                      <a:pt x="488" y="1496"/>
                    </a:lnTo>
                    <a:lnTo>
                      <a:pt x="488" y="1494"/>
                    </a:lnTo>
                    <a:lnTo>
                      <a:pt x="486" y="1494"/>
                    </a:lnTo>
                    <a:lnTo>
                      <a:pt x="484" y="1494"/>
                    </a:lnTo>
                    <a:lnTo>
                      <a:pt x="484" y="1494"/>
                    </a:lnTo>
                    <a:lnTo>
                      <a:pt x="484" y="1494"/>
                    </a:lnTo>
                    <a:lnTo>
                      <a:pt x="482" y="1494"/>
                    </a:lnTo>
                    <a:lnTo>
                      <a:pt x="480" y="1494"/>
                    </a:lnTo>
                    <a:lnTo>
                      <a:pt x="480" y="1494"/>
                    </a:lnTo>
                    <a:lnTo>
                      <a:pt x="480" y="1494"/>
                    </a:lnTo>
                    <a:lnTo>
                      <a:pt x="478" y="1494"/>
                    </a:lnTo>
                    <a:lnTo>
                      <a:pt x="476" y="1494"/>
                    </a:lnTo>
                    <a:lnTo>
                      <a:pt x="476" y="1492"/>
                    </a:lnTo>
                    <a:lnTo>
                      <a:pt x="476" y="1492"/>
                    </a:lnTo>
                    <a:lnTo>
                      <a:pt x="476" y="1492"/>
                    </a:lnTo>
                    <a:lnTo>
                      <a:pt x="474" y="1492"/>
                    </a:lnTo>
                    <a:lnTo>
                      <a:pt x="472" y="1492"/>
                    </a:lnTo>
                    <a:lnTo>
                      <a:pt x="472" y="1492"/>
                    </a:lnTo>
                    <a:lnTo>
                      <a:pt x="472" y="1492"/>
                    </a:lnTo>
                    <a:lnTo>
                      <a:pt x="470" y="1492"/>
                    </a:lnTo>
                    <a:lnTo>
                      <a:pt x="468" y="1492"/>
                    </a:lnTo>
                    <a:lnTo>
                      <a:pt x="468" y="1492"/>
                    </a:lnTo>
                    <a:lnTo>
                      <a:pt x="468" y="1492"/>
                    </a:lnTo>
                    <a:lnTo>
                      <a:pt x="466" y="1492"/>
                    </a:lnTo>
                    <a:lnTo>
                      <a:pt x="466" y="1492"/>
                    </a:lnTo>
                    <a:lnTo>
                      <a:pt x="464" y="1492"/>
                    </a:lnTo>
                    <a:lnTo>
                      <a:pt x="464" y="1492"/>
                    </a:lnTo>
                    <a:lnTo>
                      <a:pt x="464" y="1492"/>
                    </a:lnTo>
                    <a:lnTo>
                      <a:pt x="462" y="1492"/>
                    </a:lnTo>
                    <a:lnTo>
                      <a:pt x="460" y="1492"/>
                    </a:lnTo>
                    <a:lnTo>
                      <a:pt x="460" y="1492"/>
                    </a:lnTo>
                    <a:lnTo>
                      <a:pt x="460" y="1492"/>
                    </a:lnTo>
                    <a:lnTo>
                      <a:pt x="458" y="1492"/>
                    </a:lnTo>
                    <a:lnTo>
                      <a:pt x="456" y="1492"/>
                    </a:lnTo>
                    <a:lnTo>
                      <a:pt x="456" y="1492"/>
                    </a:lnTo>
                    <a:lnTo>
                      <a:pt x="456" y="1492"/>
                    </a:lnTo>
                    <a:lnTo>
                      <a:pt x="456" y="1492"/>
                    </a:lnTo>
                    <a:lnTo>
                      <a:pt x="454" y="1492"/>
                    </a:lnTo>
                    <a:lnTo>
                      <a:pt x="452" y="1492"/>
                    </a:lnTo>
                    <a:lnTo>
                      <a:pt x="452" y="1492"/>
                    </a:lnTo>
                    <a:lnTo>
                      <a:pt x="452" y="1492"/>
                    </a:lnTo>
                    <a:lnTo>
                      <a:pt x="450" y="1492"/>
                    </a:lnTo>
                    <a:lnTo>
                      <a:pt x="448" y="1492"/>
                    </a:lnTo>
                    <a:lnTo>
                      <a:pt x="448" y="1492"/>
                    </a:lnTo>
                    <a:lnTo>
                      <a:pt x="448" y="1492"/>
                    </a:lnTo>
                    <a:lnTo>
                      <a:pt x="446" y="1492"/>
                    </a:lnTo>
                    <a:lnTo>
                      <a:pt x="446" y="1490"/>
                    </a:lnTo>
                    <a:lnTo>
                      <a:pt x="444" y="1490"/>
                    </a:lnTo>
                    <a:lnTo>
                      <a:pt x="444" y="1490"/>
                    </a:lnTo>
                    <a:lnTo>
                      <a:pt x="444" y="1490"/>
                    </a:lnTo>
                    <a:lnTo>
                      <a:pt x="442" y="1490"/>
                    </a:lnTo>
                    <a:lnTo>
                      <a:pt x="440" y="1490"/>
                    </a:lnTo>
                    <a:lnTo>
                      <a:pt x="440" y="1490"/>
                    </a:lnTo>
                    <a:lnTo>
                      <a:pt x="440" y="1490"/>
                    </a:lnTo>
                    <a:lnTo>
                      <a:pt x="438" y="1490"/>
                    </a:lnTo>
                    <a:lnTo>
                      <a:pt x="436" y="1490"/>
                    </a:lnTo>
                    <a:lnTo>
                      <a:pt x="436" y="1488"/>
                    </a:lnTo>
                    <a:lnTo>
                      <a:pt x="436" y="1488"/>
                    </a:lnTo>
                    <a:lnTo>
                      <a:pt x="436" y="1488"/>
                    </a:lnTo>
                    <a:lnTo>
                      <a:pt x="434" y="1488"/>
                    </a:lnTo>
                    <a:lnTo>
                      <a:pt x="432" y="1488"/>
                    </a:lnTo>
                    <a:lnTo>
                      <a:pt x="432" y="1488"/>
                    </a:lnTo>
                    <a:lnTo>
                      <a:pt x="432" y="1488"/>
                    </a:lnTo>
                    <a:lnTo>
                      <a:pt x="430" y="1488"/>
                    </a:lnTo>
                    <a:lnTo>
                      <a:pt x="428" y="1488"/>
                    </a:lnTo>
                    <a:lnTo>
                      <a:pt x="428" y="1488"/>
                    </a:lnTo>
                    <a:lnTo>
                      <a:pt x="428" y="1488"/>
                    </a:lnTo>
                    <a:lnTo>
                      <a:pt x="428" y="1488"/>
                    </a:lnTo>
                    <a:lnTo>
                      <a:pt x="426" y="1488"/>
                    </a:lnTo>
                    <a:lnTo>
                      <a:pt x="424" y="1488"/>
                    </a:lnTo>
                    <a:lnTo>
                      <a:pt x="424" y="1488"/>
                    </a:lnTo>
                    <a:lnTo>
                      <a:pt x="424" y="1488"/>
                    </a:lnTo>
                    <a:lnTo>
                      <a:pt x="422" y="1488"/>
                    </a:lnTo>
                    <a:lnTo>
                      <a:pt x="420" y="1488"/>
                    </a:lnTo>
                    <a:lnTo>
                      <a:pt x="420" y="1488"/>
                    </a:lnTo>
                    <a:lnTo>
                      <a:pt x="420" y="1488"/>
                    </a:lnTo>
                    <a:lnTo>
                      <a:pt x="420" y="1488"/>
                    </a:lnTo>
                    <a:lnTo>
                      <a:pt x="418" y="1488"/>
                    </a:lnTo>
                    <a:lnTo>
                      <a:pt x="416" y="1488"/>
                    </a:lnTo>
                    <a:lnTo>
                      <a:pt x="416" y="1488"/>
                    </a:lnTo>
                    <a:lnTo>
                      <a:pt x="416" y="1488"/>
                    </a:lnTo>
                    <a:lnTo>
                      <a:pt x="414" y="1488"/>
                    </a:lnTo>
                    <a:lnTo>
                      <a:pt x="412" y="1488"/>
                    </a:lnTo>
                    <a:lnTo>
                      <a:pt x="412" y="1488"/>
                    </a:lnTo>
                    <a:lnTo>
                      <a:pt x="412" y="1488"/>
                    </a:lnTo>
                    <a:lnTo>
                      <a:pt x="410" y="1486"/>
                    </a:lnTo>
                    <a:lnTo>
                      <a:pt x="408" y="1486"/>
                    </a:lnTo>
                    <a:lnTo>
                      <a:pt x="408" y="1486"/>
                    </a:lnTo>
                    <a:lnTo>
                      <a:pt x="408" y="1486"/>
                    </a:lnTo>
                    <a:lnTo>
                      <a:pt x="406" y="1486"/>
                    </a:lnTo>
                    <a:lnTo>
                      <a:pt x="404" y="1486"/>
                    </a:lnTo>
                    <a:lnTo>
                      <a:pt x="404" y="1486"/>
                    </a:lnTo>
                    <a:lnTo>
                      <a:pt x="404" y="1486"/>
                    </a:lnTo>
                    <a:lnTo>
                      <a:pt x="402" y="1486"/>
                    </a:lnTo>
                    <a:lnTo>
                      <a:pt x="402" y="1484"/>
                    </a:lnTo>
                    <a:lnTo>
                      <a:pt x="400" y="1484"/>
                    </a:lnTo>
                    <a:lnTo>
                      <a:pt x="400" y="1484"/>
                    </a:lnTo>
                    <a:lnTo>
                      <a:pt x="400" y="1484"/>
                    </a:lnTo>
                    <a:lnTo>
                      <a:pt x="398" y="1484"/>
                    </a:lnTo>
                    <a:lnTo>
                      <a:pt x="396" y="1484"/>
                    </a:lnTo>
                    <a:lnTo>
                      <a:pt x="396" y="1484"/>
                    </a:lnTo>
                    <a:lnTo>
                      <a:pt x="396" y="1484"/>
                    </a:lnTo>
                    <a:lnTo>
                      <a:pt x="394" y="1484"/>
                    </a:lnTo>
                    <a:lnTo>
                      <a:pt x="394" y="1484"/>
                    </a:lnTo>
                    <a:lnTo>
                      <a:pt x="392" y="1484"/>
                    </a:lnTo>
                    <a:lnTo>
                      <a:pt x="392" y="1484"/>
                    </a:lnTo>
                    <a:lnTo>
                      <a:pt x="392" y="1484"/>
                    </a:lnTo>
                    <a:lnTo>
                      <a:pt x="390" y="1484"/>
                    </a:lnTo>
                    <a:lnTo>
                      <a:pt x="388" y="1484"/>
                    </a:lnTo>
                    <a:lnTo>
                      <a:pt x="388" y="1484"/>
                    </a:lnTo>
                    <a:lnTo>
                      <a:pt x="388" y="1484"/>
                    </a:lnTo>
                    <a:lnTo>
                      <a:pt x="386" y="1484"/>
                    </a:lnTo>
                    <a:lnTo>
                      <a:pt x="386" y="1484"/>
                    </a:lnTo>
                    <a:lnTo>
                      <a:pt x="384" y="1484"/>
                    </a:lnTo>
                    <a:lnTo>
                      <a:pt x="384" y="1484"/>
                    </a:lnTo>
                    <a:lnTo>
                      <a:pt x="384" y="1484"/>
                    </a:lnTo>
                    <a:lnTo>
                      <a:pt x="382" y="1484"/>
                    </a:lnTo>
                    <a:lnTo>
                      <a:pt x="380" y="1484"/>
                    </a:lnTo>
                    <a:lnTo>
                      <a:pt x="380" y="1484"/>
                    </a:lnTo>
                    <a:lnTo>
                      <a:pt x="380" y="1484"/>
                    </a:lnTo>
                    <a:lnTo>
                      <a:pt x="380" y="1482"/>
                    </a:lnTo>
                    <a:lnTo>
                      <a:pt x="378" y="1482"/>
                    </a:lnTo>
                    <a:lnTo>
                      <a:pt x="376" y="1482"/>
                    </a:lnTo>
                    <a:lnTo>
                      <a:pt x="376" y="1482"/>
                    </a:lnTo>
                    <a:lnTo>
                      <a:pt x="376" y="1482"/>
                    </a:lnTo>
                    <a:lnTo>
                      <a:pt x="374" y="1482"/>
                    </a:lnTo>
                    <a:lnTo>
                      <a:pt x="372" y="1482"/>
                    </a:lnTo>
                    <a:lnTo>
                      <a:pt x="372" y="1482"/>
                    </a:lnTo>
                    <a:lnTo>
                      <a:pt x="372" y="1482"/>
                    </a:lnTo>
                    <a:lnTo>
                      <a:pt x="372" y="1480"/>
                    </a:lnTo>
                    <a:lnTo>
                      <a:pt x="370" y="1480"/>
                    </a:lnTo>
                    <a:lnTo>
                      <a:pt x="368" y="1480"/>
                    </a:lnTo>
                    <a:lnTo>
                      <a:pt x="368" y="1480"/>
                    </a:lnTo>
                    <a:lnTo>
                      <a:pt x="368" y="1480"/>
                    </a:lnTo>
                    <a:lnTo>
                      <a:pt x="366" y="1480"/>
                    </a:lnTo>
                    <a:lnTo>
                      <a:pt x="364" y="1480"/>
                    </a:lnTo>
                    <a:lnTo>
                      <a:pt x="364" y="1480"/>
                    </a:lnTo>
                    <a:lnTo>
                      <a:pt x="364" y="1480"/>
                    </a:lnTo>
                    <a:lnTo>
                      <a:pt x="364" y="1480"/>
                    </a:lnTo>
                    <a:lnTo>
                      <a:pt x="362" y="1480"/>
                    </a:lnTo>
                    <a:lnTo>
                      <a:pt x="360" y="1480"/>
                    </a:lnTo>
                    <a:lnTo>
                      <a:pt x="360" y="1480"/>
                    </a:lnTo>
                    <a:lnTo>
                      <a:pt x="360" y="1480"/>
                    </a:lnTo>
                    <a:lnTo>
                      <a:pt x="358" y="1480"/>
                    </a:lnTo>
                    <a:lnTo>
                      <a:pt x="356" y="1480"/>
                    </a:lnTo>
                    <a:lnTo>
                      <a:pt x="356" y="1480"/>
                    </a:lnTo>
                    <a:lnTo>
                      <a:pt x="356" y="1480"/>
                    </a:lnTo>
                    <a:lnTo>
                      <a:pt x="356" y="1480"/>
                    </a:lnTo>
                    <a:lnTo>
                      <a:pt x="354" y="1480"/>
                    </a:lnTo>
                    <a:lnTo>
                      <a:pt x="352" y="1480"/>
                    </a:lnTo>
                    <a:lnTo>
                      <a:pt x="352" y="1480"/>
                    </a:lnTo>
                    <a:lnTo>
                      <a:pt x="352" y="1480"/>
                    </a:lnTo>
                    <a:lnTo>
                      <a:pt x="350" y="1478"/>
                    </a:lnTo>
                    <a:lnTo>
                      <a:pt x="348" y="1478"/>
                    </a:lnTo>
                    <a:lnTo>
                      <a:pt x="348" y="1478"/>
                    </a:lnTo>
                    <a:lnTo>
                      <a:pt x="348" y="1478"/>
                    </a:lnTo>
                    <a:lnTo>
                      <a:pt x="346" y="1478"/>
                    </a:lnTo>
                    <a:lnTo>
                      <a:pt x="344" y="1478"/>
                    </a:lnTo>
                    <a:lnTo>
                      <a:pt x="344" y="1478"/>
                    </a:lnTo>
                    <a:lnTo>
                      <a:pt x="344" y="1476"/>
                    </a:lnTo>
                    <a:lnTo>
                      <a:pt x="344" y="1476"/>
                    </a:lnTo>
                    <a:lnTo>
                      <a:pt x="342" y="1476"/>
                    </a:lnTo>
                    <a:lnTo>
                      <a:pt x="340" y="1476"/>
                    </a:lnTo>
                    <a:lnTo>
                      <a:pt x="340" y="1476"/>
                    </a:lnTo>
                    <a:lnTo>
                      <a:pt x="340" y="1476"/>
                    </a:lnTo>
                    <a:lnTo>
                      <a:pt x="338" y="1476"/>
                    </a:lnTo>
                    <a:lnTo>
                      <a:pt x="338" y="1476"/>
                    </a:lnTo>
                    <a:lnTo>
                      <a:pt x="336" y="1476"/>
                    </a:lnTo>
                    <a:lnTo>
                      <a:pt x="336" y="1476"/>
                    </a:lnTo>
                    <a:lnTo>
                      <a:pt x="336" y="1476"/>
                    </a:lnTo>
                    <a:lnTo>
                      <a:pt x="334" y="1476"/>
                    </a:lnTo>
                    <a:lnTo>
                      <a:pt x="332" y="1476"/>
                    </a:lnTo>
                    <a:lnTo>
                      <a:pt x="332" y="1476"/>
                    </a:lnTo>
                    <a:lnTo>
                      <a:pt x="332" y="1476"/>
                    </a:lnTo>
                    <a:lnTo>
                      <a:pt x="330" y="1476"/>
                    </a:lnTo>
                    <a:lnTo>
                      <a:pt x="328" y="1476"/>
                    </a:lnTo>
                    <a:lnTo>
                      <a:pt x="328" y="1476"/>
                    </a:lnTo>
                    <a:lnTo>
                      <a:pt x="328" y="1476"/>
                    </a:lnTo>
                    <a:lnTo>
                      <a:pt x="326" y="1476"/>
                    </a:lnTo>
                    <a:lnTo>
                      <a:pt x="324" y="1474"/>
                    </a:lnTo>
                    <a:lnTo>
                      <a:pt x="324" y="1474"/>
                    </a:lnTo>
                    <a:lnTo>
                      <a:pt x="324" y="1474"/>
                    </a:lnTo>
                    <a:lnTo>
                      <a:pt x="322" y="1474"/>
                    </a:lnTo>
                    <a:lnTo>
                      <a:pt x="320" y="1474"/>
                    </a:lnTo>
                    <a:lnTo>
                      <a:pt x="320" y="1474"/>
                    </a:lnTo>
                    <a:lnTo>
                      <a:pt x="320" y="1472"/>
                    </a:lnTo>
                    <a:lnTo>
                      <a:pt x="320" y="1472"/>
                    </a:lnTo>
                    <a:lnTo>
                      <a:pt x="318" y="1472"/>
                    </a:lnTo>
                    <a:lnTo>
                      <a:pt x="316" y="1472"/>
                    </a:lnTo>
                    <a:lnTo>
                      <a:pt x="316" y="1472"/>
                    </a:lnTo>
                    <a:lnTo>
                      <a:pt x="316" y="1472"/>
                    </a:lnTo>
                    <a:lnTo>
                      <a:pt x="314" y="1472"/>
                    </a:lnTo>
                    <a:lnTo>
                      <a:pt x="314" y="1472"/>
                    </a:lnTo>
                    <a:lnTo>
                      <a:pt x="312" y="1472"/>
                    </a:lnTo>
                    <a:lnTo>
                      <a:pt x="312" y="1472"/>
                    </a:lnTo>
                    <a:lnTo>
                      <a:pt x="312" y="1472"/>
                    </a:lnTo>
                    <a:lnTo>
                      <a:pt x="310" y="1472"/>
                    </a:lnTo>
                    <a:lnTo>
                      <a:pt x="308" y="1472"/>
                    </a:lnTo>
                    <a:lnTo>
                      <a:pt x="308" y="1472"/>
                    </a:lnTo>
                    <a:lnTo>
                      <a:pt x="308" y="1472"/>
                    </a:lnTo>
                    <a:lnTo>
                      <a:pt x="308" y="1472"/>
                    </a:lnTo>
                    <a:lnTo>
                      <a:pt x="306" y="1472"/>
                    </a:lnTo>
                    <a:lnTo>
                      <a:pt x="304" y="1472"/>
                    </a:lnTo>
                    <a:lnTo>
                      <a:pt x="304" y="1472"/>
                    </a:lnTo>
                    <a:lnTo>
                      <a:pt x="304" y="1472"/>
                    </a:lnTo>
                    <a:lnTo>
                      <a:pt x="304" y="1470"/>
                    </a:lnTo>
                    <a:lnTo>
                      <a:pt x="302" y="1470"/>
                    </a:lnTo>
                    <a:lnTo>
                      <a:pt x="300" y="1470"/>
                    </a:lnTo>
                    <a:lnTo>
                      <a:pt x="300" y="1470"/>
                    </a:lnTo>
                    <a:lnTo>
                      <a:pt x="300" y="1470"/>
                    </a:lnTo>
                    <a:lnTo>
                      <a:pt x="298" y="1470"/>
                    </a:lnTo>
                    <a:lnTo>
                      <a:pt x="296" y="1468"/>
                    </a:lnTo>
                    <a:lnTo>
                      <a:pt x="296" y="1468"/>
                    </a:lnTo>
                    <a:lnTo>
                      <a:pt x="296" y="1468"/>
                    </a:lnTo>
                    <a:lnTo>
                      <a:pt x="294" y="1468"/>
                    </a:lnTo>
                    <a:lnTo>
                      <a:pt x="292" y="1468"/>
                    </a:lnTo>
                    <a:lnTo>
                      <a:pt x="292" y="1468"/>
                    </a:lnTo>
                    <a:lnTo>
                      <a:pt x="292" y="1468"/>
                    </a:lnTo>
                    <a:lnTo>
                      <a:pt x="292" y="1468"/>
                    </a:lnTo>
                    <a:lnTo>
                      <a:pt x="290" y="1468"/>
                    </a:lnTo>
                    <a:lnTo>
                      <a:pt x="288" y="1468"/>
                    </a:lnTo>
                    <a:lnTo>
                      <a:pt x="288" y="1468"/>
                    </a:lnTo>
                    <a:lnTo>
                      <a:pt x="288" y="1468"/>
                    </a:lnTo>
                    <a:lnTo>
                      <a:pt x="288" y="1468"/>
                    </a:lnTo>
                    <a:lnTo>
                      <a:pt x="286" y="1468"/>
                    </a:lnTo>
                    <a:lnTo>
                      <a:pt x="284" y="1468"/>
                    </a:lnTo>
                    <a:lnTo>
                      <a:pt x="284" y="1468"/>
                    </a:lnTo>
                    <a:lnTo>
                      <a:pt x="284" y="1468"/>
                    </a:lnTo>
                    <a:lnTo>
                      <a:pt x="282" y="1468"/>
                    </a:lnTo>
                    <a:lnTo>
                      <a:pt x="282" y="1466"/>
                    </a:lnTo>
                    <a:lnTo>
                      <a:pt x="280" y="1466"/>
                    </a:lnTo>
                    <a:lnTo>
                      <a:pt x="280" y="1466"/>
                    </a:lnTo>
                    <a:lnTo>
                      <a:pt x="280" y="1466"/>
                    </a:lnTo>
                    <a:lnTo>
                      <a:pt x="278" y="1466"/>
                    </a:lnTo>
                    <a:lnTo>
                      <a:pt x="276" y="1466"/>
                    </a:lnTo>
                    <a:lnTo>
                      <a:pt x="276" y="1464"/>
                    </a:lnTo>
                    <a:lnTo>
                      <a:pt x="276" y="1464"/>
                    </a:lnTo>
                    <a:lnTo>
                      <a:pt x="276" y="1464"/>
                    </a:lnTo>
                    <a:lnTo>
                      <a:pt x="274" y="1464"/>
                    </a:lnTo>
                    <a:lnTo>
                      <a:pt x="272" y="1464"/>
                    </a:lnTo>
                    <a:lnTo>
                      <a:pt x="272" y="1464"/>
                    </a:lnTo>
                    <a:lnTo>
                      <a:pt x="272" y="1464"/>
                    </a:lnTo>
                    <a:lnTo>
                      <a:pt x="272" y="1464"/>
                    </a:lnTo>
                    <a:lnTo>
                      <a:pt x="270" y="1464"/>
                    </a:lnTo>
                    <a:lnTo>
                      <a:pt x="268" y="1464"/>
                    </a:lnTo>
                    <a:lnTo>
                      <a:pt x="268" y="1464"/>
                    </a:lnTo>
                    <a:lnTo>
                      <a:pt x="268" y="1464"/>
                    </a:lnTo>
                    <a:lnTo>
                      <a:pt x="268" y="1464"/>
                    </a:lnTo>
                    <a:lnTo>
                      <a:pt x="266" y="1464"/>
                    </a:lnTo>
                    <a:lnTo>
                      <a:pt x="264" y="1464"/>
                    </a:lnTo>
                    <a:lnTo>
                      <a:pt x="264" y="1464"/>
                    </a:lnTo>
                    <a:lnTo>
                      <a:pt x="264" y="1462"/>
                    </a:lnTo>
                    <a:lnTo>
                      <a:pt x="262" y="1462"/>
                    </a:lnTo>
                    <a:lnTo>
                      <a:pt x="260" y="1462"/>
                    </a:lnTo>
                    <a:lnTo>
                      <a:pt x="260" y="1462"/>
                    </a:lnTo>
                    <a:lnTo>
                      <a:pt x="260" y="1462"/>
                    </a:lnTo>
                    <a:lnTo>
                      <a:pt x="260" y="1460"/>
                    </a:lnTo>
                    <a:lnTo>
                      <a:pt x="258" y="1460"/>
                    </a:lnTo>
                    <a:lnTo>
                      <a:pt x="256" y="1460"/>
                    </a:lnTo>
                    <a:lnTo>
                      <a:pt x="256" y="1460"/>
                    </a:lnTo>
                    <a:lnTo>
                      <a:pt x="256" y="1460"/>
                    </a:lnTo>
                    <a:lnTo>
                      <a:pt x="256" y="1460"/>
                    </a:lnTo>
                    <a:lnTo>
                      <a:pt x="254" y="1460"/>
                    </a:lnTo>
                    <a:lnTo>
                      <a:pt x="252" y="1460"/>
                    </a:lnTo>
                    <a:lnTo>
                      <a:pt x="252" y="1460"/>
                    </a:lnTo>
                    <a:lnTo>
                      <a:pt x="252" y="1460"/>
                    </a:lnTo>
                    <a:lnTo>
                      <a:pt x="252" y="1460"/>
                    </a:lnTo>
                    <a:lnTo>
                      <a:pt x="250" y="1460"/>
                    </a:lnTo>
                    <a:lnTo>
                      <a:pt x="248" y="1460"/>
                    </a:lnTo>
                    <a:lnTo>
                      <a:pt x="248" y="1460"/>
                    </a:lnTo>
                    <a:lnTo>
                      <a:pt x="248" y="1460"/>
                    </a:lnTo>
                    <a:lnTo>
                      <a:pt x="246" y="1460"/>
                    </a:lnTo>
                    <a:lnTo>
                      <a:pt x="246" y="1458"/>
                    </a:lnTo>
                    <a:lnTo>
                      <a:pt x="244" y="1458"/>
                    </a:lnTo>
                    <a:lnTo>
                      <a:pt x="244" y="1458"/>
                    </a:lnTo>
                    <a:lnTo>
                      <a:pt x="244" y="1458"/>
                    </a:lnTo>
                    <a:lnTo>
                      <a:pt x="242" y="1456"/>
                    </a:lnTo>
                    <a:lnTo>
                      <a:pt x="240" y="1456"/>
                    </a:lnTo>
                    <a:lnTo>
                      <a:pt x="240" y="1456"/>
                    </a:lnTo>
                    <a:lnTo>
                      <a:pt x="240" y="1456"/>
                    </a:lnTo>
                    <a:lnTo>
                      <a:pt x="238" y="1456"/>
                    </a:lnTo>
                    <a:lnTo>
                      <a:pt x="238" y="1456"/>
                    </a:lnTo>
                    <a:lnTo>
                      <a:pt x="236" y="1456"/>
                    </a:lnTo>
                    <a:lnTo>
                      <a:pt x="236" y="1456"/>
                    </a:lnTo>
                    <a:lnTo>
                      <a:pt x="236" y="1456"/>
                    </a:lnTo>
                    <a:lnTo>
                      <a:pt x="236" y="1456"/>
                    </a:lnTo>
                    <a:lnTo>
                      <a:pt x="234" y="1456"/>
                    </a:lnTo>
                    <a:lnTo>
                      <a:pt x="232" y="1456"/>
                    </a:lnTo>
                    <a:lnTo>
                      <a:pt x="232" y="1456"/>
                    </a:lnTo>
                    <a:lnTo>
                      <a:pt x="232" y="1456"/>
                    </a:lnTo>
                    <a:lnTo>
                      <a:pt x="232" y="1454"/>
                    </a:lnTo>
                    <a:lnTo>
                      <a:pt x="230" y="1454"/>
                    </a:lnTo>
                    <a:lnTo>
                      <a:pt x="228" y="1454"/>
                    </a:lnTo>
                    <a:lnTo>
                      <a:pt x="228" y="1454"/>
                    </a:lnTo>
                    <a:lnTo>
                      <a:pt x="228" y="1454"/>
                    </a:lnTo>
                    <a:lnTo>
                      <a:pt x="228" y="1452"/>
                    </a:lnTo>
                    <a:lnTo>
                      <a:pt x="226" y="1452"/>
                    </a:lnTo>
                    <a:lnTo>
                      <a:pt x="224" y="1452"/>
                    </a:lnTo>
                    <a:lnTo>
                      <a:pt x="224" y="1452"/>
                    </a:lnTo>
                    <a:lnTo>
                      <a:pt x="224" y="1452"/>
                    </a:lnTo>
                    <a:lnTo>
                      <a:pt x="222" y="1452"/>
                    </a:lnTo>
                    <a:lnTo>
                      <a:pt x="220" y="1452"/>
                    </a:lnTo>
                    <a:lnTo>
                      <a:pt x="220" y="1452"/>
                    </a:lnTo>
                    <a:lnTo>
                      <a:pt x="220" y="1452"/>
                    </a:lnTo>
                    <a:lnTo>
                      <a:pt x="220" y="1452"/>
                    </a:lnTo>
                    <a:lnTo>
                      <a:pt x="218" y="1452"/>
                    </a:lnTo>
                    <a:lnTo>
                      <a:pt x="216" y="1452"/>
                    </a:lnTo>
                    <a:lnTo>
                      <a:pt x="216" y="1452"/>
                    </a:lnTo>
                    <a:lnTo>
                      <a:pt x="216" y="1450"/>
                    </a:lnTo>
                    <a:lnTo>
                      <a:pt x="216" y="1450"/>
                    </a:lnTo>
                    <a:lnTo>
                      <a:pt x="214" y="1450"/>
                    </a:lnTo>
                    <a:lnTo>
                      <a:pt x="212" y="1450"/>
                    </a:lnTo>
                    <a:lnTo>
                      <a:pt x="212" y="1448"/>
                    </a:lnTo>
                    <a:lnTo>
                      <a:pt x="212" y="1448"/>
                    </a:lnTo>
                    <a:lnTo>
                      <a:pt x="212" y="1448"/>
                    </a:lnTo>
                    <a:lnTo>
                      <a:pt x="210" y="1448"/>
                    </a:lnTo>
                    <a:lnTo>
                      <a:pt x="210" y="1448"/>
                    </a:lnTo>
                    <a:lnTo>
                      <a:pt x="208" y="1448"/>
                    </a:lnTo>
                    <a:lnTo>
                      <a:pt x="208" y="1448"/>
                    </a:lnTo>
                    <a:lnTo>
                      <a:pt x="208" y="1448"/>
                    </a:lnTo>
                    <a:lnTo>
                      <a:pt x="206" y="1448"/>
                    </a:lnTo>
                    <a:lnTo>
                      <a:pt x="206" y="1448"/>
                    </a:lnTo>
                    <a:lnTo>
                      <a:pt x="204" y="1448"/>
                    </a:lnTo>
                    <a:lnTo>
                      <a:pt x="204" y="1448"/>
                    </a:lnTo>
                    <a:lnTo>
                      <a:pt x="204" y="1448"/>
                    </a:lnTo>
                    <a:lnTo>
                      <a:pt x="204" y="1446"/>
                    </a:lnTo>
                    <a:lnTo>
                      <a:pt x="202" y="1446"/>
                    </a:lnTo>
                    <a:lnTo>
                      <a:pt x="200" y="1446"/>
                    </a:lnTo>
                    <a:lnTo>
                      <a:pt x="200" y="1446"/>
                    </a:lnTo>
                    <a:lnTo>
                      <a:pt x="200" y="1444"/>
                    </a:lnTo>
                    <a:lnTo>
                      <a:pt x="200" y="1444"/>
                    </a:lnTo>
                    <a:lnTo>
                      <a:pt x="198" y="1444"/>
                    </a:lnTo>
                    <a:lnTo>
                      <a:pt x="196" y="1444"/>
                    </a:lnTo>
                    <a:lnTo>
                      <a:pt x="196" y="1444"/>
                    </a:lnTo>
                    <a:lnTo>
                      <a:pt x="196" y="1444"/>
                    </a:lnTo>
                    <a:lnTo>
                      <a:pt x="196" y="1444"/>
                    </a:lnTo>
                    <a:lnTo>
                      <a:pt x="194" y="1444"/>
                    </a:lnTo>
                    <a:lnTo>
                      <a:pt x="194" y="1444"/>
                    </a:lnTo>
                    <a:lnTo>
                      <a:pt x="192" y="1444"/>
                    </a:lnTo>
                    <a:lnTo>
                      <a:pt x="192" y="1444"/>
                    </a:lnTo>
                    <a:lnTo>
                      <a:pt x="192" y="1444"/>
                    </a:lnTo>
                    <a:lnTo>
                      <a:pt x="192" y="1442"/>
                    </a:lnTo>
                    <a:lnTo>
                      <a:pt x="190" y="1442"/>
                    </a:lnTo>
                    <a:lnTo>
                      <a:pt x="188" y="1442"/>
                    </a:lnTo>
                    <a:lnTo>
                      <a:pt x="188" y="1442"/>
                    </a:lnTo>
                    <a:lnTo>
                      <a:pt x="188" y="1440"/>
                    </a:lnTo>
                    <a:lnTo>
                      <a:pt x="188" y="1440"/>
                    </a:lnTo>
                    <a:lnTo>
                      <a:pt x="186" y="1440"/>
                    </a:lnTo>
                    <a:lnTo>
                      <a:pt x="184" y="1440"/>
                    </a:lnTo>
                    <a:lnTo>
                      <a:pt x="184" y="1440"/>
                    </a:lnTo>
                    <a:lnTo>
                      <a:pt x="184" y="1440"/>
                    </a:lnTo>
                    <a:lnTo>
                      <a:pt x="184" y="1440"/>
                    </a:lnTo>
                    <a:lnTo>
                      <a:pt x="182" y="1440"/>
                    </a:lnTo>
                    <a:lnTo>
                      <a:pt x="182" y="1440"/>
                    </a:lnTo>
                    <a:lnTo>
                      <a:pt x="180" y="1440"/>
                    </a:lnTo>
                    <a:lnTo>
                      <a:pt x="180" y="1440"/>
                    </a:lnTo>
                    <a:lnTo>
                      <a:pt x="180" y="1440"/>
                    </a:lnTo>
                    <a:lnTo>
                      <a:pt x="180" y="1438"/>
                    </a:lnTo>
                    <a:lnTo>
                      <a:pt x="178" y="1438"/>
                    </a:lnTo>
                    <a:lnTo>
                      <a:pt x="176" y="1438"/>
                    </a:lnTo>
                    <a:lnTo>
                      <a:pt x="176" y="1436"/>
                    </a:lnTo>
                    <a:lnTo>
                      <a:pt x="176" y="1436"/>
                    </a:lnTo>
                    <a:lnTo>
                      <a:pt x="174" y="1436"/>
                    </a:lnTo>
                    <a:lnTo>
                      <a:pt x="174" y="1436"/>
                    </a:lnTo>
                    <a:lnTo>
                      <a:pt x="172" y="1436"/>
                    </a:lnTo>
                    <a:lnTo>
                      <a:pt x="172" y="1436"/>
                    </a:lnTo>
                    <a:lnTo>
                      <a:pt x="172" y="1436"/>
                    </a:lnTo>
                    <a:lnTo>
                      <a:pt x="172" y="1436"/>
                    </a:lnTo>
                    <a:lnTo>
                      <a:pt x="170" y="1436"/>
                    </a:lnTo>
                    <a:lnTo>
                      <a:pt x="168" y="1436"/>
                    </a:lnTo>
                    <a:lnTo>
                      <a:pt x="168" y="1434"/>
                    </a:lnTo>
                    <a:lnTo>
                      <a:pt x="168" y="1434"/>
                    </a:lnTo>
                    <a:lnTo>
                      <a:pt x="168" y="1434"/>
                    </a:lnTo>
                    <a:lnTo>
                      <a:pt x="166" y="1434"/>
                    </a:lnTo>
                    <a:lnTo>
                      <a:pt x="166" y="1432"/>
                    </a:lnTo>
                    <a:lnTo>
                      <a:pt x="164" y="1432"/>
                    </a:lnTo>
                    <a:lnTo>
                      <a:pt x="164" y="1432"/>
                    </a:lnTo>
                    <a:lnTo>
                      <a:pt x="164" y="1432"/>
                    </a:lnTo>
                    <a:lnTo>
                      <a:pt x="164" y="1432"/>
                    </a:lnTo>
                    <a:lnTo>
                      <a:pt x="162" y="1432"/>
                    </a:lnTo>
                    <a:lnTo>
                      <a:pt x="160" y="1432"/>
                    </a:lnTo>
                    <a:lnTo>
                      <a:pt x="160" y="1432"/>
                    </a:lnTo>
                    <a:lnTo>
                      <a:pt x="160" y="1432"/>
                    </a:lnTo>
                    <a:lnTo>
                      <a:pt x="160" y="1432"/>
                    </a:lnTo>
                    <a:lnTo>
                      <a:pt x="160" y="1430"/>
                    </a:lnTo>
                    <a:lnTo>
                      <a:pt x="158" y="1430"/>
                    </a:lnTo>
                    <a:lnTo>
                      <a:pt x="156" y="1430"/>
                    </a:lnTo>
                    <a:lnTo>
                      <a:pt x="156" y="1428"/>
                    </a:lnTo>
                    <a:lnTo>
                      <a:pt x="156" y="1428"/>
                    </a:lnTo>
                    <a:lnTo>
                      <a:pt x="154" y="1428"/>
                    </a:lnTo>
                    <a:lnTo>
                      <a:pt x="154" y="1428"/>
                    </a:lnTo>
                    <a:lnTo>
                      <a:pt x="152" y="1428"/>
                    </a:lnTo>
                    <a:lnTo>
                      <a:pt x="152" y="1428"/>
                    </a:lnTo>
                    <a:lnTo>
                      <a:pt x="152" y="1428"/>
                    </a:lnTo>
                    <a:lnTo>
                      <a:pt x="152" y="1428"/>
                    </a:lnTo>
                    <a:lnTo>
                      <a:pt x="150" y="1428"/>
                    </a:lnTo>
                    <a:lnTo>
                      <a:pt x="150" y="1426"/>
                    </a:lnTo>
                    <a:lnTo>
                      <a:pt x="148" y="1426"/>
                    </a:lnTo>
                    <a:lnTo>
                      <a:pt x="148" y="1426"/>
                    </a:lnTo>
                    <a:lnTo>
                      <a:pt x="148" y="1424"/>
                    </a:lnTo>
                    <a:lnTo>
                      <a:pt x="146" y="1424"/>
                    </a:lnTo>
                    <a:lnTo>
                      <a:pt x="144" y="1424"/>
                    </a:lnTo>
                    <a:lnTo>
                      <a:pt x="144" y="1424"/>
                    </a:lnTo>
                    <a:lnTo>
                      <a:pt x="144" y="1424"/>
                    </a:lnTo>
                    <a:lnTo>
                      <a:pt x="144" y="1424"/>
                    </a:lnTo>
                    <a:lnTo>
                      <a:pt x="144" y="1424"/>
                    </a:lnTo>
                    <a:lnTo>
                      <a:pt x="142" y="1424"/>
                    </a:lnTo>
                    <a:lnTo>
                      <a:pt x="140" y="1424"/>
                    </a:lnTo>
                    <a:lnTo>
                      <a:pt x="140" y="1422"/>
                    </a:lnTo>
                    <a:lnTo>
                      <a:pt x="140" y="1422"/>
                    </a:lnTo>
                    <a:lnTo>
                      <a:pt x="140" y="1422"/>
                    </a:lnTo>
                    <a:lnTo>
                      <a:pt x="140" y="1420"/>
                    </a:lnTo>
                    <a:lnTo>
                      <a:pt x="138" y="1420"/>
                    </a:lnTo>
                    <a:lnTo>
                      <a:pt x="136" y="1420"/>
                    </a:lnTo>
                    <a:lnTo>
                      <a:pt x="136" y="1420"/>
                    </a:lnTo>
                    <a:lnTo>
                      <a:pt x="136" y="1420"/>
                    </a:lnTo>
                    <a:lnTo>
                      <a:pt x="136" y="1420"/>
                    </a:lnTo>
                    <a:lnTo>
                      <a:pt x="136" y="1420"/>
                    </a:lnTo>
                    <a:lnTo>
                      <a:pt x="134" y="1420"/>
                    </a:lnTo>
                    <a:lnTo>
                      <a:pt x="132" y="1420"/>
                    </a:lnTo>
                    <a:lnTo>
                      <a:pt x="132" y="1418"/>
                    </a:lnTo>
                    <a:lnTo>
                      <a:pt x="132" y="1418"/>
                    </a:lnTo>
                    <a:lnTo>
                      <a:pt x="132" y="1418"/>
                    </a:lnTo>
                    <a:lnTo>
                      <a:pt x="132" y="1416"/>
                    </a:lnTo>
                    <a:lnTo>
                      <a:pt x="130" y="1416"/>
                    </a:lnTo>
                    <a:lnTo>
                      <a:pt x="128" y="1416"/>
                    </a:lnTo>
                    <a:lnTo>
                      <a:pt x="128" y="1416"/>
                    </a:lnTo>
                    <a:lnTo>
                      <a:pt x="128" y="1416"/>
                    </a:lnTo>
                    <a:lnTo>
                      <a:pt x="128" y="1416"/>
                    </a:lnTo>
                    <a:lnTo>
                      <a:pt x="126" y="1416"/>
                    </a:lnTo>
                    <a:lnTo>
                      <a:pt x="126" y="1414"/>
                    </a:lnTo>
                    <a:lnTo>
                      <a:pt x="124" y="1414"/>
                    </a:lnTo>
                    <a:lnTo>
                      <a:pt x="124" y="1414"/>
                    </a:lnTo>
                    <a:lnTo>
                      <a:pt x="124" y="1412"/>
                    </a:lnTo>
                    <a:lnTo>
                      <a:pt x="124" y="1412"/>
                    </a:lnTo>
                    <a:lnTo>
                      <a:pt x="122" y="1412"/>
                    </a:lnTo>
                    <a:lnTo>
                      <a:pt x="122" y="1412"/>
                    </a:lnTo>
                    <a:lnTo>
                      <a:pt x="120" y="1412"/>
                    </a:lnTo>
                    <a:lnTo>
                      <a:pt x="120" y="1412"/>
                    </a:lnTo>
                    <a:lnTo>
                      <a:pt x="120" y="1412"/>
                    </a:lnTo>
                    <a:lnTo>
                      <a:pt x="120" y="1412"/>
                    </a:lnTo>
                    <a:lnTo>
                      <a:pt x="118" y="1410"/>
                    </a:lnTo>
                    <a:lnTo>
                      <a:pt x="116" y="1410"/>
                    </a:lnTo>
                    <a:lnTo>
                      <a:pt x="116" y="1408"/>
                    </a:lnTo>
                    <a:lnTo>
                      <a:pt x="116" y="1408"/>
                    </a:lnTo>
                    <a:lnTo>
                      <a:pt x="116" y="1408"/>
                    </a:lnTo>
                    <a:lnTo>
                      <a:pt x="116" y="1408"/>
                    </a:lnTo>
                    <a:lnTo>
                      <a:pt x="114" y="1408"/>
                    </a:lnTo>
                    <a:lnTo>
                      <a:pt x="112" y="1408"/>
                    </a:lnTo>
                    <a:lnTo>
                      <a:pt x="112" y="1408"/>
                    </a:lnTo>
                    <a:lnTo>
                      <a:pt x="112" y="1406"/>
                    </a:lnTo>
                    <a:lnTo>
                      <a:pt x="112" y="1406"/>
                    </a:lnTo>
                    <a:lnTo>
                      <a:pt x="110" y="1406"/>
                    </a:lnTo>
                    <a:lnTo>
                      <a:pt x="110" y="1404"/>
                    </a:lnTo>
                    <a:lnTo>
                      <a:pt x="108" y="1404"/>
                    </a:lnTo>
                    <a:lnTo>
                      <a:pt x="108" y="1404"/>
                    </a:lnTo>
                    <a:lnTo>
                      <a:pt x="108" y="1404"/>
                    </a:lnTo>
                    <a:lnTo>
                      <a:pt x="108" y="1404"/>
                    </a:lnTo>
                    <a:lnTo>
                      <a:pt x="108" y="1404"/>
                    </a:lnTo>
                    <a:lnTo>
                      <a:pt x="106" y="1404"/>
                    </a:lnTo>
                    <a:lnTo>
                      <a:pt x="106" y="1402"/>
                    </a:lnTo>
                    <a:lnTo>
                      <a:pt x="104" y="1402"/>
                    </a:lnTo>
                    <a:lnTo>
                      <a:pt x="104" y="1402"/>
                    </a:lnTo>
                    <a:lnTo>
                      <a:pt x="104" y="1400"/>
                    </a:lnTo>
                    <a:lnTo>
                      <a:pt x="104" y="1400"/>
                    </a:lnTo>
                    <a:lnTo>
                      <a:pt x="104" y="1400"/>
                    </a:lnTo>
                    <a:lnTo>
                      <a:pt x="102" y="1400"/>
                    </a:lnTo>
                    <a:lnTo>
                      <a:pt x="100" y="1400"/>
                    </a:lnTo>
                    <a:lnTo>
                      <a:pt x="100" y="1400"/>
                    </a:lnTo>
                    <a:lnTo>
                      <a:pt x="100" y="1400"/>
                    </a:lnTo>
                    <a:lnTo>
                      <a:pt x="100" y="1398"/>
                    </a:lnTo>
                    <a:lnTo>
                      <a:pt x="100" y="1398"/>
                    </a:lnTo>
                    <a:lnTo>
                      <a:pt x="98" y="1396"/>
                    </a:lnTo>
                    <a:lnTo>
                      <a:pt x="96" y="1396"/>
                    </a:lnTo>
                    <a:lnTo>
                      <a:pt x="96" y="1396"/>
                    </a:lnTo>
                    <a:lnTo>
                      <a:pt x="96" y="1396"/>
                    </a:lnTo>
                    <a:lnTo>
                      <a:pt x="96" y="1396"/>
                    </a:lnTo>
                    <a:lnTo>
                      <a:pt x="96" y="1396"/>
                    </a:lnTo>
                    <a:lnTo>
                      <a:pt x="94" y="1396"/>
                    </a:lnTo>
                    <a:lnTo>
                      <a:pt x="94" y="1394"/>
                    </a:lnTo>
                    <a:lnTo>
                      <a:pt x="92" y="1394"/>
                    </a:lnTo>
                    <a:lnTo>
                      <a:pt x="92" y="1392"/>
                    </a:lnTo>
                    <a:lnTo>
                      <a:pt x="92" y="1392"/>
                    </a:lnTo>
                    <a:lnTo>
                      <a:pt x="92" y="1392"/>
                    </a:lnTo>
                    <a:lnTo>
                      <a:pt x="92" y="1392"/>
                    </a:lnTo>
                    <a:lnTo>
                      <a:pt x="90" y="1392"/>
                    </a:lnTo>
                    <a:lnTo>
                      <a:pt x="88" y="1392"/>
                    </a:lnTo>
                    <a:lnTo>
                      <a:pt x="88" y="1390"/>
                    </a:lnTo>
                    <a:lnTo>
                      <a:pt x="88" y="1390"/>
                    </a:lnTo>
                    <a:lnTo>
                      <a:pt x="88" y="1388"/>
                    </a:lnTo>
                    <a:lnTo>
                      <a:pt x="88" y="1388"/>
                    </a:lnTo>
                    <a:lnTo>
                      <a:pt x="88" y="1388"/>
                    </a:lnTo>
                    <a:lnTo>
                      <a:pt x="86" y="1388"/>
                    </a:lnTo>
                    <a:lnTo>
                      <a:pt x="86" y="1388"/>
                    </a:lnTo>
                    <a:lnTo>
                      <a:pt x="84" y="1388"/>
                    </a:lnTo>
                    <a:lnTo>
                      <a:pt x="84" y="1388"/>
                    </a:lnTo>
                    <a:lnTo>
                      <a:pt x="84" y="1386"/>
                    </a:lnTo>
                    <a:lnTo>
                      <a:pt x="84" y="1386"/>
                    </a:lnTo>
                    <a:lnTo>
                      <a:pt x="84" y="1384"/>
                    </a:lnTo>
                    <a:lnTo>
                      <a:pt x="82" y="1384"/>
                    </a:lnTo>
                    <a:lnTo>
                      <a:pt x="82" y="1384"/>
                    </a:lnTo>
                    <a:lnTo>
                      <a:pt x="80" y="1384"/>
                    </a:lnTo>
                    <a:lnTo>
                      <a:pt x="80" y="1384"/>
                    </a:lnTo>
                    <a:lnTo>
                      <a:pt x="80" y="1384"/>
                    </a:lnTo>
                    <a:lnTo>
                      <a:pt x="80" y="1382"/>
                    </a:lnTo>
                    <a:lnTo>
                      <a:pt x="80" y="1382"/>
                    </a:lnTo>
                    <a:lnTo>
                      <a:pt x="80" y="1380"/>
                    </a:lnTo>
                    <a:lnTo>
                      <a:pt x="78" y="1380"/>
                    </a:lnTo>
                    <a:lnTo>
                      <a:pt x="78" y="1380"/>
                    </a:lnTo>
                    <a:lnTo>
                      <a:pt x="76" y="1380"/>
                    </a:lnTo>
                    <a:lnTo>
                      <a:pt x="76" y="1380"/>
                    </a:lnTo>
                    <a:lnTo>
                      <a:pt x="76" y="1380"/>
                    </a:lnTo>
                    <a:lnTo>
                      <a:pt x="76" y="1378"/>
                    </a:lnTo>
                    <a:lnTo>
                      <a:pt x="74" y="1378"/>
                    </a:lnTo>
                    <a:lnTo>
                      <a:pt x="74" y="1376"/>
                    </a:lnTo>
                    <a:lnTo>
                      <a:pt x="72" y="1376"/>
                    </a:lnTo>
                    <a:lnTo>
                      <a:pt x="72" y="1376"/>
                    </a:lnTo>
                    <a:lnTo>
                      <a:pt x="72" y="1376"/>
                    </a:lnTo>
                    <a:lnTo>
                      <a:pt x="72" y="1376"/>
                    </a:lnTo>
                    <a:lnTo>
                      <a:pt x="72" y="1376"/>
                    </a:lnTo>
                    <a:lnTo>
                      <a:pt x="72" y="1374"/>
                    </a:lnTo>
                    <a:lnTo>
                      <a:pt x="70" y="1372"/>
                    </a:lnTo>
                    <a:lnTo>
                      <a:pt x="68" y="1372"/>
                    </a:lnTo>
                    <a:lnTo>
                      <a:pt x="68" y="1372"/>
                    </a:lnTo>
                    <a:lnTo>
                      <a:pt x="68" y="1370"/>
                    </a:lnTo>
                    <a:lnTo>
                      <a:pt x="68" y="1370"/>
                    </a:lnTo>
                    <a:lnTo>
                      <a:pt x="68" y="1368"/>
                    </a:lnTo>
                    <a:lnTo>
                      <a:pt x="66" y="1368"/>
                    </a:lnTo>
                    <a:lnTo>
                      <a:pt x="66" y="1368"/>
                    </a:lnTo>
                    <a:lnTo>
                      <a:pt x="64" y="1368"/>
                    </a:lnTo>
                    <a:lnTo>
                      <a:pt x="64" y="1368"/>
                    </a:lnTo>
                    <a:lnTo>
                      <a:pt x="64" y="1368"/>
                    </a:lnTo>
                    <a:lnTo>
                      <a:pt x="64" y="1366"/>
                    </a:lnTo>
                    <a:lnTo>
                      <a:pt x="64" y="1366"/>
                    </a:lnTo>
                    <a:lnTo>
                      <a:pt x="64" y="1364"/>
                    </a:lnTo>
                    <a:lnTo>
                      <a:pt x="62" y="1364"/>
                    </a:lnTo>
                    <a:lnTo>
                      <a:pt x="62" y="1364"/>
                    </a:lnTo>
                    <a:lnTo>
                      <a:pt x="60" y="1364"/>
                    </a:lnTo>
                    <a:lnTo>
                      <a:pt x="60" y="1364"/>
                    </a:lnTo>
                    <a:lnTo>
                      <a:pt x="60" y="1362"/>
                    </a:lnTo>
                    <a:lnTo>
                      <a:pt x="60" y="1360"/>
                    </a:lnTo>
                    <a:lnTo>
                      <a:pt x="60" y="1360"/>
                    </a:lnTo>
                    <a:lnTo>
                      <a:pt x="60" y="1360"/>
                    </a:lnTo>
                    <a:lnTo>
                      <a:pt x="58" y="1360"/>
                    </a:lnTo>
                    <a:lnTo>
                      <a:pt x="58" y="1360"/>
                    </a:lnTo>
                    <a:lnTo>
                      <a:pt x="56" y="1360"/>
                    </a:lnTo>
                    <a:lnTo>
                      <a:pt x="56" y="1358"/>
                    </a:lnTo>
                    <a:lnTo>
                      <a:pt x="56" y="1358"/>
                    </a:lnTo>
                    <a:lnTo>
                      <a:pt x="56" y="1356"/>
                    </a:lnTo>
                    <a:lnTo>
                      <a:pt x="56" y="1356"/>
                    </a:lnTo>
                    <a:lnTo>
                      <a:pt x="56" y="1356"/>
                    </a:lnTo>
                    <a:lnTo>
                      <a:pt x="54" y="1356"/>
                    </a:lnTo>
                    <a:lnTo>
                      <a:pt x="54" y="1354"/>
                    </a:lnTo>
                    <a:lnTo>
                      <a:pt x="52" y="1354"/>
                    </a:lnTo>
                    <a:lnTo>
                      <a:pt x="52" y="1352"/>
                    </a:lnTo>
                    <a:lnTo>
                      <a:pt x="52" y="1352"/>
                    </a:lnTo>
                    <a:lnTo>
                      <a:pt x="52" y="1352"/>
                    </a:lnTo>
                    <a:lnTo>
                      <a:pt x="52" y="1352"/>
                    </a:lnTo>
                    <a:lnTo>
                      <a:pt x="52" y="1350"/>
                    </a:lnTo>
                    <a:lnTo>
                      <a:pt x="50" y="1348"/>
                    </a:lnTo>
                    <a:lnTo>
                      <a:pt x="50" y="1348"/>
                    </a:lnTo>
                    <a:lnTo>
                      <a:pt x="48" y="1348"/>
                    </a:lnTo>
                    <a:lnTo>
                      <a:pt x="48" y="1348"/>
                    </a:lnTo>
                    <a:lnTo>
                      <a:pt x="48" y="1346"/>
                    </a:lnTo>
                    <a:lnTo>
                      <a:pt x="48" y="1344"/>
                    </a:lnTo>
                    <a:lnTo>
                      <a:pt x="48" y="1344"/>
                    </a:lnTo>
                    <a:lnTo>
                      <a:pt x="48" y="1344"/>
                    </a:lnTo>
                    <a:lnTo>
                      <a:pt x="46" y="1344"/>
                    </a:lnTo>
                    <a:lnTo>
                      <a:pt x="46" y="1342"/>
                    </a:lnTo>
                    <a:lnTo>
                      <a:pt x="44" y="1342"/>
                    </a:lnTo>
                    <a:lnTo>
                      <a:pt x="44" y="1340"/>
                    </a:lnTo>
                    <a:lnTo>
                      <a:pt x="44" y="1340"/>
                    </a:lnTo>
                    <a:lnTo>
                      <a:pt x="44" y="1340"/>
                    </a:lnTo>
                    <a:lnTo>
                      <a:pt x="44" y="1340"/>
                    </a:lnTo>
                    <a:lnTo>
                      <a:pt x="44" y="1336"/>
                    </a:lnTo>
                    <a:lnTo>
                      <a:pt x="42" y="1336"/>
                    </a:lnTo>
                    <a:lnTo>
                      <a:pt x="42" y="1336"/>
                    </a:lnTo>
                    <a:lnTo>
                      <a:pt x="40" y="1336"/>
                    </a:lnTo>
                    <a:lnTo>
                      <a:pt x="40" y="1334"/>
                    </a:lnTo>
                    <a:lnTo>
                      <a:pt x="40" y="1332"/>
                    </a:lnTo>
                    <a:lnTo>
                      <a:pt x="40" y="1332"/>
                    </a:lnTo>
                    <a:lnTo>
                      <a:pt x="40" y="1332"/>
                    </a:lnTo>
                    <a:lnTo>
                      <a:pt x="40" y="1330"/>
                    </a:lnTo>
                    <a:lnTo>
                      <a:pt x="38" y="1330"/>
                    </a:lnTo>
                    <a:lnTo>
                      <a:pt x="38" y="1328"/>
                    </a:lnTo>
                    <a:lnTo>
                      <a:pt x="36" y="1328"/>
                    </a:lnTo>
                    <a:lnTo>
                      <a:pt x="36" y="1326"/>
                    </a:lnTo>
                    <a:lnTo>
                      <a:pt x="36" y="1326"/>
                    </a:lnTo>
                    <a:lnTo>
                      <a:pt x="36" y="1324"/>
                    </a:lnTo>
                    <a:lnTo>
                      <a:pt x="36" y="1324"/>
                    </a:lnTo>
                    <a:lnTo>
                      <a:pt x="36" y="1322"/>
                    </a:lnTo>
                    <a:lnTo>
                      <a:pt x="34" y="1322"/>
                    </a:lnTo>
                    <a:lnTo>
                      <a:pt x="34" y="1320"/>
                    </a:lnTo>
                    <a:lnTo>
                      <a:pt x="32" y="1320"/>
                    </a:lnTo>
                    <a:lnTo>
                      <a:pt x="32" y="1318"/>
                    </a:lnTo>
                    <a:lnTo>
                      <a:pt x="32" y="1316"/>
                    </a:lnTo>
                    <a:lnTo>
                      <a:pt x="32" y="1316"/>
                    </a:lnTo>
                    <a:lnTo>
                      <a:pt x="32" y="1316"/>
                    </a:lnTo>
                    <a:lnTo>
                      <a:pt x="32" y="1312"/>
                    </a:lnTo>
                    <a:lnTo>
                      <a:pt x="30" y="1312"/>
                    </a:lnTo>
                    <a:lnTo>
                      <a:pt x="30" y="1312"/>
                    </a:lnTo>
                    <a:lnTo>
                      <a:pt x="28" y="1310"/>
                    </a:lnTo>
                    <a:lnTo>
                      <a:pt x="28" y="1308"/>
                    </a:lnTo>
                    <a:lnTo>
                      <a:pt x="28" y="1308"/>
                    </a:lnTo>
                    <a:lnTo>
                      <a:pt x="28" y="1306"/>
                    </a:lnTo>
                    <a:lnTo>
                      <a:pt x="28" y="1304"/>
                    </a:lnTo>
                    <a:lnTo>
                      <a:pt x="28" y="1304"/>
                    </a:lnTo>
                    <a:lnTo>
                      <a:pt x="26" y="1304"/>
                    </a:lnTo>
                    <a:lnTo>
                      <a:pt x="26" y="1300"/>
                    </a:lnTo>
                    <a:lnTo>
                      <a:pt x="24" y="1300"/>
                    </a:lnTo>
                    <a:lnTo>
                      <a:pt x="24" y="1298"/>
                    </a:lnTo>
                    <a:lnTo>
                      <a:pt x="24" y="1296"/>
                    </a:lnTo>
                    <a:lnTo>
                      <a:pt x="24" y="1296"/>
                    </a:lnTo>
                    <a:lnTo>
                      <a:pt x="24" y="1294"/>
                    </a:lnTo>
                    <a:lnTo>
                      <a:pt x="24" y="1292"/>
                    </a:lnTo>
                    <a:lnTo>
                      <a:pt x="22" y="1292"/>
                    </a:lnTo>
                    <a:lnTo>
                      <a:pt x="22" y="1288"/>
                    </a:lnTo>
                    <a:lnTo>
                      <a:pt x="20" y="1288"/>
                    </a:lnTo>
                    <a:lnTo>
                      <a:pt x="20" y="1284"/>
                    </a:lnTo>
                    <a:lnTo>
                      <a:pt x="20" y="1284"/>
                    </a:lnTo>
                    <a:lnTo>
                      <a:pt x="20" y="1282"/>
                    </a:lnTo>
                    <a:lnTo>
                      <a:pt x="20" y="1280"/>
                    </a:lnTo>
                    <a:lnTo>
                      <a:pt x="20" y="1278"/>
                    </a:lnTo>
                    <a:lnTo>
                      <a:pt x="18" y="1276"/>
                    </a:lnTo>
                    <a:lnTo>
                      <a:pt x="18" y="1274"/>
                    </a:lnTo>
                    <a:lnTo>
                      <a:pt x="16" y="1274"/>
                    </a:lnTo>
                    <a:lnTo>
                      <a:pt x="16" y="1270"/>
                    </a:lnTo>
                    <a:lnTo>
                      <a:pt x="16" y="1270"/>
                    </a:lnTo>
                    <a:lnTo>
                      <a:pt x="16" y="1266"/>
                    </a:lnTo>
                    <a:lnTo>
                      <a:pt x="16" y="1266"/>
                    </a:lnTo>
                    <a:lnTo>
                      <a:pt x="16" y="1260"/>
                    </a:lnTo>
                    <a:lnTo>
                      <a:pt x="14" y="1260"/>
                    </a:lnTo>
                    <a:lnTo>
                      <a:pt x="14" y="1256"/>
                    </a:lnTo>
                    <a:lnTo>
                      <a:pt x="12" y="1256"/>
                    </a:lnTo>
                    <a:lnTo>
                      <a:pt x="12" y="1252"/>
                    </a:lnTo>
                    <a:lnTo>
                      <a:pt x="12" y="1252"/>
                    </a:lnTo>
                    <a:lnTo>
                      <a:pt x="12" y="1246"/>
                    </a:lnTo>
                    <a:lnTo>
                      <a:pt x="12" y="1246"/>
                    </a:lnTo>
                    <a:lnTo>
                      <a:pt x="12" y="1240"/>
                    </a:lnTo>
                    <a:lnTo>
                      <a:pt x="10" y="1240"/>
                    </a:lnTo>
                    <a:lnTo>
                      <a:pt x="10" y="1234"/>
                    </a:lnTo>
                    <a:lnTo>
                      <a:pt x="8" y="1234"/>
                    </a:lnTo>
                    <a:lnTo>
                      <a:pt x="8" y="1228"/>
                    </a:lnTo>
                    <a:lnTo>
                      <a:pt x="8" y="1228"/>
                    </a:lnTo>
                    <a:lnTo>
                      <a:pt x="8" y="1224"/>
                    </a:lnTo>
                    <a:lnTo>
                      <a:pt x="8" y="1220"/>
                    </a:lnTo>
                    <a:lnTo>
                      <a:pt x="8" y="1220"/>
                    </a:lnTo>
                    <a:lnTo>
                      <a:pt x="8" y="1212"/>
                    </a:lnTo>
                    <a:lnTo>
                      <a:pt x="6" y="1212"/>
                    </a:lnTo>
                    <a:lnTo>
                      <a:pt x="6" y="1204"/>
                    </a:lnTo>
                    <a:lnTo>
                      <a:pt x="4" y="1202"/>
                    </a:lnTo>
                    <a:lnTo>
                      <a:pt x="4" y="1192"/>
                    </a:lnTo>
                    <a:lnTo>
                      <a:pt x="4" y="1192"/>
                    </a:lnTo>
                    <a:lnTo>
                      <a:pt x="4" y="1180"/>
                    </a:lnTo>
                    <a:lnTo>
                      <a:pt x="4" y="1180"/>
                    </a:lnTo>
                    <a:lnTo>
                      <a:pt x="4" y="1164"/>
                    </a:lnTo>
                    <a:lnTo>
                      <a:pt x="2" y="1164"/>
                    </a:lnTo>
                    <a:lnTo>
                      <a:pt x="2" y="1148"/>
                    </a:lnTo>
                    <a:lnTo>
                      <a:pt x="0" y="1144"/>
                    </a:lnTo>
                    <a:lnTo>
                      <a:pt x="0" y="1120"/>
                    </a:lnTo>
                    <a:lnTo>
                      <a:pt x="0" y="1120"/>
                    </a:lnTo>
                    <a:lnTo>
                      <a:pt x="0" y="1076"/>
                    </a:lnTo>
                    <a:lnTo>
                      <a:pt x="0" y="1076"/>
                    </a:lnTo>
                    <a:lnTo>
                      <a:pt x="0" y="966"/>
                    </a:lnTo>
                    <a:lnTo>
                      <a:pt x="0" y="962"/>
                    </a:lnTo>
                    <a:lnTo>
                      <a:pt x="0" y="890"/>
                    </a:lnTo>
                    <a:lnTo>
                      <a:pt x="0" y="884"/>
                    </a:lnTo>
                    <a:lnTo>
                      <a:pt x="0" y="864"/>
                    </a:lnTo>
                    <a:lnTo>
                      <a:pt x="0" y="856"/>
                    </a:lnTo>
                    <a:lnTo>
                      <a:pt x="0" y="834"/>
                    </a:lnTo>
                    <a:lnTo>
                      <a:pt x="2" y="824"/>
                    </a:lnTo>
                    <a:lnTo>
                      <a:pt x="2" y="788"/>
                    </a:lnTo>
                    <a:lnTo>
                      <a:pt x="4" y="778"/>
                    </a:lnTo>
                    <a:lnTo>
                      <a:pt x="4" y="732"/>
                    </a:lnTo>
                    <a:lnTo>
                      <a:pt x="4" y="720"/>
                    </a:lnTo>
                    <a:lnTo>
                      <a:pt x="4" y="692"/>
                    </a:lnTo>
                    <a:lnTo>
                      <a:pt x="4" y="676"/>
                    </a:lnTo>
                    <a:lnTo>
                      <a:pt x="4" y="644"/>
                    </a:lnTo>
                    <a:lnTo>
                      <a:pt x="6" y="624"/>
                    </a:lnTo>
                    <a:lnTo>
                      <a:pt x="6" y="606"/>
                    </a:lnTo>
                    <a:lnTo>
                      <a:pt x="8" y="586"/>
                    </a:lnTo>
                    <a:lnTo>
                      <a:pt x="8" y="564"/>
                    </a:lnTo>
                    <a:lnTo>
                      <a:pt x="8" y="542"/>
                    </a:lnTo>
                    <a:lnTo>
                      <a:pt x="8" y="516"/>
                    </a:lnTo>
                    <a:lnTo>
                      <a:pt x="8" y="492"/>
                    </a:lnTo>
                    <a:lnTo>
                      <a:pt x="10" y="464"/>
                    </a:lnTo>
                    <a:lnTo>
                      <a:pt x="10" y="436"/>
                    </a:lnTo>
                    <a:lnTo>
                      <a:pt x="12" y="404"/>
                    </a:lnTo>
                    <a:lnTo>
                      <a:pt x="12" y="372"/>
                    </a:lnTo>
                    <a:lnTo>
                      <a:pt x="12" y="338"/>
                    </a:lnTo>
                    <a:lnTo>
                      <a:pt x="14" y="304"/>
                    </a:lnTo>
                    <a:lnTo>
                      <a:pt x="16" y="268"/>
                    </a:lnTo>
                    <a:lnTo>
                      <a:pt x="16" y="232"/>
                    </a:lnTo>
                    <a:lnTo>
                      <a:pt x="16" y="196"/>
                    </a:lnTo>
                    <a:lnTo>
                      <a:pt x="18" y="162"/>
                    </a:lnTo>
                    <a:lnTo>
                      <a:pt x="20" y="130"/>
                    </a:lnTo>
                    <a:lnTo>
                      <a:pt x="20" y="100"/>
                    </a:lnTo>
                    <a:lnTo>
                      <a:pt x="20" y="72"/>
                    </a:lnTo>
                    <a:lnTo>
                      <a:pt x="22" y="52"/>
                    </a:lnTo>
                    <a:lnTo>
                      <a:pt x="24" y="32"/>
                    </a:lnTo>
                    <a:lnTo>
                      <a:pt x="24" y="18"/>
                    </a:lnTo>
                    <a:lnTo>
                      <a:pt x="24" y="8"/>
                    </a:lnTo>
                    <a:lnTo>
                      <a:pt x="26" y="4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30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32" y="36"/>
                    </a:lnTo>
                    <a:lnTo>
                      <a:pt x="34" y="50"/>
                    </a:lnTo>
                    <a:lnTo>
                      <a:pt x="36" y="64"/>
                    </a:lnTo>
                    <a:lnTo>
                      <a:pt x="36" y="80"/>
                    </a:lnTo>
                    <a:lnTo>
                      <a:pt x="36" y="96"/>
                    </a:lnTo>
                    <a:lnTo>
                      <a:pt x="38" y="112"/>
                    </a:lnTo>
                    <a:lnTo>
                      <a:pt x="40" y="128"/>
                    </a:lnTo>
                    <a:lnTo>
                      <a:pt x="40" y="144"/>
                    </a:lnTo>
                    <a:lnTo>
                      <a:pt x="40" y="160"/>
                    </a:lnTo>
                    <a:lnTo>
                      <a:pt x="44" y="176"/>
                    </a:lnTo>
                    <a:lnTo>
                      <a:pt x="44" y="192"/>
                    </a:lnTo>
                    <a:lnTo>
                      <a:pt x="44" y="208"/>
                    </a:lnTo>
                    <a:lnTo>
                      <a:pt x="46" y="222"/>
                    </a:lnTo>
                    <a:lnTo>
                      <a:pt x="48" y="236"/>
                    </a:lnTo>
                    <a:lnTo>
                      <a:pt x="48" y="252"/>
                    </a:lnTo>
                    <a:lnTo>
                      <a:pt x="48" y="264"/>
                    </a:lnTo>
                    <a:lnTo>
                      <a:pt x="50" y="280"/>
                    </a:lnTo>
                    <a:lnTo>
                      <a:pt x="52" y="292"/>
                    </a:lnTo>
                    <a:lnTo>
                      <a:pt x="52" y="304"/>
                    </a:lnTo>
                    <a:lnTo>
                      <a:pt x="52" y="318"/>
                    </a:lnTo>
                    <a:lnTo>
                      <a:pt x="52" y="330"/>
                    </a:lnTo>
                    <a:lnTo>
                      <a:pt x="54" y="340"/>
                    </a:lnTo>
                    <a:lnTo>
                      <a:pt x="56" y="352"/>
                    </a:lnTo>
                    <a:lnTo>
                      <a:pt x="56" y="364"/>
                    </a:lnTo>
                    <a:lnTo>
                      <a:pt x="56" y="372"/>
                    </a:lnTo>
                    <a:lnTo>
                      <a:pt x="58" y="384"/>
                    </a:lnTo>
                    <a:lnTo>
                      <a:pt x="60" y="392"/>
                    </a:lnTo>
                    <a:lnTo>
                      <a:pt x="60" y="402"/>
                    </a:lnTo>
                    <a:lnTo>
                      <a:pt x="60" y="412"/>
                    </a:lnTo>
                    <a:lnTo>
                      <a:pt x="60" y="420"/>
                    </a:lnTo>
                    <a:lnTo>
                      <a:pt x="62" y="426"/>
                    </a:lnTo>
                    <a:lnTo>
                      <a:pt x="62" y="434"/>
                    </a:lnTo>
                    <a:lnTo>
                      <a:pt x="64" y="440"/>
                    </a:lnTo>
                    <a:lnTo>
                      <a:pt x="64" y="448"/>
                    </a:lnTo>
                    <a:lnTo>
                      <a:pt x="64" y="452"/>
                    </a:lnTo>
                    <a:lnTo>
                      <a:pt x="64" y="460"/>
                    </a:lnTo>
                    <a:lnTo>
                      <a:pt x="66" y="464"/>
                    </a:lnTo>
                    <a:lnTo>
                      <a:pt x="68" y="468"/>
                    </a:lnTo>
                    <a:lnTo>
                      <a:pt x="68" y="472"/>
                    </a:lnTo>
                    <a:lnTo>
                      <a:pt x="68" y="476"/>
                    </a:lnTo>
                    <a:lnTo>
                      <a:pt x="68" y="480"/>
                    </a:lnTo>
                    <a:lnTo>
                      <a:pt x="68" y="484"/>
                    </a:lnTo>
                    <a:lnTo>
                      <a:pt x="70" y="486"/>
                    </a:lnTo>
                    <a:lnTo>
                      <a:pt x="72" y="488"/>
                    </a:lnTo>
                    <a:lnTo>
                      <a:pt x="72" y="488"/>
                    </a:lnTo>
                    <a:lnTo>
                      <a:pt x="72" y="490"/>
                    </a:lnTo>
                    <a:lnTo>
                      <a:pt x="72" y="492"/>
                    </a:lnTo>
                    <a:lnTo>
                      <a:pt x="74" y="492"/>
                    </a:lnTo>
                    <a:lnTo>
                      <a:pt x="76" y="490"/>
                    </a:lnTo>
                    <a:lnTo>
                      <a:pt x="76" y="488"/>
                    </a:lnTo>
                    <a:lnTo>
                      <a:pt x="76" y="488"/>
                    </a:lnTo>
                    <a:lnTo>
                      <a:pt x="76" y="484"/>
                    </a:lnTo>
                    <a:lnTo>
                      <a:pt x="76" y="482"/>
                    </a:lnTo>
                    <a:lnTo>
                      <a:pt x="78" y="478"/>
                    </a:lnTo>
                    <a:lnTo>
                      <a:pt x="78" y="474"/>
                    </a:lnTo>
                    <a:lnTo>
                      <a:pt x="80" y="470"/>
                    </a:lnTo>
                    <a:lnTo>
                      <a:pt x="80" y="464"/>
                    </a:lnTo>
                    <a:lnTo>
                      <a:pt x="80" y="460"/>
                    </a:lnTo>
                    <a:lnTo>
                      <a:pt x="80" y="452"/>
                    </a:lnTo>
                    <a:lnTo>
                      <a:pt x="82" y="446"/>
                    </a:lnTo>
                    <a:lnTo>
                      <a:pt x="84" y="440"/>
                    </a:lnTo>
                    <a:lnTo>
                      <a:pt x="84" y="432"/>
                    </a:lnTo>
                    <a:lnTo>
                      <a:pt x="84" y="422"/>
                    </a:lnTo>
                    <a:lnTo>
                      <a:pt x="84" y="412"/>
                    </a:lnTo>
                    <a:lnTo>
                      <a:pt x="86" y="404"/>
                    </a:lnTo>
                    <a:lnTo>
                      <a:pt x="86" y="392"/>
                    </a:lnTo>
                    <a:lnTo>
                      <a:pt x="88" y="382"/>
                    </a:lnTo>
                    <a:lnTo>
                      <a:pt x="88" y="372"/>
                    </a:lnTo>
                    <a:lnTo>
                      <a:pt x="88" y="360"/>
                    </a:lnTo>
                    <a:lnTo>
                      <a:pt x="90" y="348"/>
                    </a:lnTo>
                    <a:lnTo>
                      <a:pt x="92" y="334"/>
                    </a:lnTo>
                    <a:lnTo>
                      <a:pt x="92" y="320"/>
                    </a:lnTo>
                    <a:lnTo>
                      <a:pt x="92" y="308"/>
                    </a:lnTo>
                    <a:lnTo>
                      <a:pt x="92" y="296"/>
                    </a:lnTo>
                    <a:lnTo>
                      <a:pt x="94" y="280"/>
                    </a:lnTo>
                    <a:lnTo>
                      <a:pt x="96" y="268"/>
                    </a:lnTo>
                    <a:lnTo>
                      <a:pt x="96" y="256"/>
                    </a:lnTo>
                    <a:lnTo>
                      <a:pt x="96" y="242"/>
                    </a:lnTo>
                    <a:lnTo>
                      <a:pt x="98" y="230"/>
                    </a:lnTo>
                    <a:lnTo>
                      <a:pt x="100" y="218"/>
                    </a:lnTo>
                    <a:lnTo>
                      <a:pt x="100" y="20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9" name="Freeform 295"/>
              <p:cNvSpPr>
                <a:spLocks/>
              </p:cNvSpPr>
              <p:nvPr/>
            </p:nvSpPr>
            <p:spPr bwMode="auto">
              <a:xfrm>
                <a:off x="4184" y="2493"/>
                <a:ext cx="532" cy="1342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24" y="64"/>
                  </a:cxn>
                  <a:cxn ang="0">
                    <a:pos x="36" y="154"/>
                  </a:cxn>
                  <a:cxn ang="0">
                    <a:pos x="48" y="218"/>
                  </a:cxn>
                  <a:cxn ang="0">
                    <a:pos x="56" y="238"/>
                  </a:cxn>
                  <a:cxn ang="0">
                    <a:pos x="68" y="210"/>
                  </a:cxn>
                  <a:cxn ang="0">
                    <a:pos x="78" y="142"/>
                  </a:cxn>
                  <a:cxn ang="0">
                    <a:pos x="90" y="86"/>
                  </a:cxn>
                  <a:cxn ang="0">
                    <a:pos x="102" y="80"/>
                  </a:cxn>
                  <a:cxn ang="0">
                    <a:pos x="112" y="122"/>
                  </a:cxn>
                  <a:cxn ang="0">
                    <a:pos x="124" y="170"/>
                  </a:cxn>
                  <a:cxn ang="0">
                    <a:pos x="136" y="202"/>
                  </a:cxn>
                  <a:cxn ang="0">
                    <a:pos x="146" y="210"/>
                  </a:cxn>
                  <a:cxn ang="0">
                    <a:pos x="156" y="190"/>
                  </a:cxn>
                  <a:cxn ang="0">
                    <a:pos x="166" y="152"/>
                  </a:cxn>
                  <a:cxn ang="0">
                    <a:pos x="178" y="122"/>
                  </a:cxn>
                  <a:cxn ang="0">
                    <a:pos x="190" y="124"/>
                  </a:cxn>
                  <a:cxn ang="0">
                    <a:pos x="200" y="150"/>
                  </a:cxn>
                  <a:cxn ang="0">
                    <a:pos x="212" y="182"/>
                  </a:cxn>
                  <a:cxn ang="0">
                    <a:pos x="222" y="206"/>
                  </a:cxn>
                  <a:cxn ang="0">
                    <a:pos x="232" y="216"/>
                  </a:cxn>
                  <a:cxn ang="0">
                    <a:pos x="244" y="206"/>
                  </a:cxn>
                  <a:cxn ang="0">
                    <a:pos x="252" y="182"/>
                  </a:cxn>
                  <a:cxn ang="0">
                    <a:pos x="264" y="162"/>
                  </a:cxn>
                  <a:cxn ang="0">
                    <a:pos x="276" y="154"/>
                  </a:cxn>
                  <a:cxn ang="0">
                    <a:pos x="286" y="166"/>
                  </a:cxn>
                  <a:cxn ang="0">
                    <a:pos x="296" y="190"/>
                  </a:cxn>
                  <a:cxn ang="0">
                    <a:pos x="306" y="214"/>
                  </a:cxn>
                  <a:cxn ang="0">
                    <a:pos x="316" y="234"/>
                  </a:cxn>
                  <a:cxn ang="0">
                    <a:pos x="324" y="242"/>
                  </a:cxn>
                  <a:cxn ang="0">
                    <a:pos x="336" y="234"/>
                  </a:cxn>
                  <a:cxn ang="0">
                    <a:pos x="344" y="216"/>
                  </a:cxn>
                  <a:cxn ang="0">
                    <a:pos x="356" y="196"/>
                  </a:cxn>
                  <a:cxn ang="0">
                    <a:pos x="364" y="184"/>
                  </a:cxn>
                  <a:cxn ang="0">
                    <a:pos x="376" y="186"/>
                  </a:cxn>
                  <a:cxn ang="0">
                    <a:pos x="384" y="206"/>
                  </a:cxn>
                  <a:cxn ang="0">
                    <a:pos x="394" y="230"/>
                  </a:cxn>
                  <a:cxn ang="0">
                    <a:pos x="404" y="258"/>
                  </a:cxn>
                  <a:cxn ang="0">
                    <a:pos x="412" y="280"/>
                  </a:cxn>
                  <a:cxn ang="0">
                    <a:pos x="420" y="294"/>
                  </a:cxn>
                  <a:cxn ang="0">
                    <a:pos x="430" y="298"/>
                  </a:cxn>
                  <a:cxn ang="0">
                    <a:pos x="436" y="288"/>
                  </a:cxn>
                  <a:cxn ang="0">
                    <a:pos x="446" y="268"/>
                  </a:cxn>
                  <a:cxn ang="0">
                    <a:pos x="454" y="242"/>
                  </a:cxn>
                  <a:cxn ang="0">
                    <a:pos x="464" y="218"/>
                  </a:cxn>
                  <a:cxn ang="0">
                    <a:pos x="474" y="210"/>
                  </a:cxn>
                  <a:cxn ang="0">
                    <a:pos x="484" y="222"/>
                  </a:cxn>
                  <a:cxn ang="0">
                    <a:pos x="492" y="250"/>
                  </a:cxn>
                  <a:cxn ang="0">
                    <a:pos x="500" y="290"/>
                  </a:cxn>
                  <a:cxn ang="0">
                    <a:pos x="508" y="334"/>
                  </a:cxn>
                  <a:cxn ang="0">
                    <a:pos x="514" y="382"/>
                  </a:cxn>
                  <a:cxn ang="0">
                    <a:pos x="520" y="434"/>
                  </a:cxn>
                  <a:cxn ang="0">
                    <a:pos x="526" y="502"/>
                  </a:cxn>
                  <a:cxn ang="0">
                    <a:pos x="532" y="662"/>
                  </a:cxn>
                  <a:cxn ang="0">
                    <a:pos x="526" y="1090"/>
                  </a:cxn>
                  <a:cxn ang="0">
                    <a:pos x="520" y="1202"/>
                  </a:cxn>
                  <a:cxn ang="0">
                    <a:pos x="514" y="1262"/>
                  </a:cxn>
                  <a:cxn ang="0">
                    <a:pos x="508" y="1298"/>
                  </a:cxn>
                  <a:cxn ang="0">
                    <a:pos x="504" y="1318"/>
                  </a:cxn>
                  <a:cxn ang="0">
                    <a:pos x="496" y="1330"/>
                  </a:cxn>
                  <a:cxn ang="0">
                    <a:pos x="490" y="1338"/>
                  </a:cxn>
                </a:cxnLst>
                <a:rect l="0" t="0" r="r" b="b"/>
                <a:pathLst>
                  <a:path w="532" h="1342">
                    <a:moveTo>
                      <a:pt x="0" y="54"/>
                    </a:moveTo>
                    <a:lnTo>
                      <a:pt x="0" y="42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4" y="18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4" y="6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6" y="18"/>
                    </a:lnTo>
                    <a:lnTo>
                      <a:pt x="18" y="22"/>
                    </a:lnTo>
                    <a:lnTo>
                      <a:pt x="20" y="30"/>
                    </a:lnTo>
                    <a:lnTo>
                      <a:pt x="20" y="36"/>
                    </a:lnTo>
                    <a:lnTo>
                      <a:pt x="22" y="42"/>
                    </a:lnTo>
                    <a:lnTo>
                      <a:pt x="24" y="50"/>
                    </a:lnTo>
                    <a:lnTo>
                      <a:pt x="24" y="58"/>
                    </a:lnTo>
                    <a:lnTo>
                      <a:pt x="24" y="64"/>
                    </a:lnTo>
                    <a:lnTo>
                      <a:pt x="26" y="72"/>
                    </a:lnTo>
                    <a:lnTo>
                      <a:pt x="28" y="78"/>
                    </a:lnTo>
                    <a:lnTo>
                      <a:pt x="28" y="86"/>
                    </a:lnTo>
                    <a:lnTo>
                      <a:pt x="28" y="94"/>
                    </a:lnTo>
                    <a:lnTo>
                      <a:pt x="30" y="102"/>
                    </a:lnTo>
                    <a:lnTo>
                      <a:pt x="32" y="110"/>
                    </a:lnTo>
                    <a:lnTo>
                      <a:pt x="32" y="118"/>
                    </a:lnTo>
                    <a:lnTo>
                      <a:pt x="32" y="126"/>
                    </a:lnTo>
                    <a:lnTo>
                      <a:pt x="34" y="132"/>
                    </a:lnTo>
                    <a:lnTo>
                      <a:pt x="36" y="140"/>
                    </a:lnTo>
                    <a:lnTo>
                      <a:pt x="36" y="146"/>
                    </a:lnTo>
                    <a:lnTo>
                      <a:pt x="36" y="154"/>
                    </a:lnTo>
                    <a:lnTo>
                      <a:pt x="36" y="160"/>
                    </a:lnTo>
                    <a:lnTo>
                      <a:pt x="38" y="166"/>
                    </a:lnTo>
                    <a:lnTo>
                      <a:pt x="40" y="174"/>
                    </a:lnTo>
                    <a:lnTo>
                      <a:pt x="40" y="178"/>
                    </a:lnTo>
                    <a:lnTo>
                      <a:pt x="40" y="184"/>
                    </a:lnTo>
                    <a:lnTo>
                      <a:pt x="42" y="190"/>
                    </a:lnTo>
                    <a:lnTo>
                      <a:pt x="44" y="194"/>
                    </a:lnTo>
                    <a:lnTo>
                      <a:pt x="44" y="200"/>
                    </a:lnTo>
                    <a:lnTo>
                      <a:pt x="44" y="206"/>
                    </a:lnTo>
                    <a:lnTo>
                      <a:pt x="44" y="210"/>
                    </a:lnTo>
                    <a:lnTo>
                      <a:pt x="46" y="214"/>
                    </a:lnTo>
                    <a:lnTo>
                      <a:pt x="48" y="218"/>
                    </a:lnTo>
                    <a:lnTo>
                      <a:pt x="48" y="220"/>
                    </a:lnTo>
                    <a:lnTo>
                      <a:pt x="48" y="224"/>
                    </a:lnTo>
                    <a:lnTo>
                      <a:pt x="48" y="226"/>
                    </a:lnTo>
                    <a:lnTo>
                      <a:pt x="50" y="230"/>
                    </a:lnTo>
                    <a:lnTo>
                      <a:pt x="52" y="230"/>
                    </a:lnTo>
                    <a:lnTo>
                      <a:pt x="52" y="234"/>
                    </a:lnTo>
                    <a:lnTo>
                      <a:pt x="52" y="234"/>
                    </a:lnTo>
                    <a:lnTo>
                      <a:pt x="54" y="236"/>
                    </a:lnTo>
                    <a:lnTo>
                      <a:pt x="54" y="238"/>
                    </a:lnTo>
                    <a:lnTo>
                      <a:pt x="56" y="238"/>
                    </a:lnTo>
                    <a:lnTo>
                      <a:pt x="56" y="238"/>
                    </a:lnTo>
                    <a:lnTo>
                      <a:pt x="56" y="238"/>
                    </a:lnTo>
                    <a:lnTo>
                      <a:pt x="58" y="238"/>
                    </a:lnTo>
                    <a:lnTo>
                      <a:pt x="60" y="238"/>
                    </a:lnTo>
                    <a:lnTo>
                      <a:pt x="60" y="234"/>
                    </a:lnTo>
                    <a:lnTo>
                      <a:pt x="60" y="234"/>
                    </a:lnTo>
                    <a:lnTo>
                      <a:pt x="62" y="232"/>
                    </a:lnTo>
                    <a:lnTo>
                      <a:pt x="62" y="230"/>
                    </a:lnTo>
                    <a:lnTo>
                      <a:pt x="64" y="226"/>
                    </a:lnTo>
                    <a:lnTo>
                      <a:pt x="64" y="224"/>
                    </a:lnTo>
                    <a:lnTo>
                      <a:pt x="64" y="222"/>
                    </a:lnTo>
                    <a:lnTo>
                      <a:pt x="66" y="218"/>
                    </a:lnTo>
                    <a:lnTo>
                      <a:pt x="66" y="214"/>
                    </a:lnTo>
                    <a:lnTo>
                      <a:pt x="68" y="210"/>
                    </a:lnTo>
                    <a:lnTo>
                      <a:pt x="68" y="204"/>
                    </a:lnTo>
                    <a:lnTo>
                      <a:pt x="68" y="200"/>
                    </a:lnTo>
                    <a:lnTo>
                      <a:pt x="70" y="194"/>
                    </a:lnTo>
                    <a:lnTo>
                      <a:pt x="72" y="190"/>
                    </a:lnTo>
                    <a:lnTo>
                      <a:pt x="72" y="184"/>
                    </a:lnTo>
                    <a:lnTo>
                      <a:pt x="72" y="178"/>
                    </a:lnTo>
                    <a:lnTo>
                      <a:pt x="72" y="174"/>
                    </a:lnTo>
                    <a:lnTo>
                      <a:pt x="74" y="166"/>
                    </a:lnTo>
                    <a:lnTo>
                      <a:pt x="76" y="162"/>
                    </a:lnTo>
                    <a:lnTo>
                      <a:pt x="76" y="154"/>
                    </a:lnTo>
                    <a:lnTo>
                      <a:pt x="76" y="150"/>
                    </a:lnTo>
                    <a:lnTo>
                      <a:pt x="78" y="142"/>
                    </a:lnTo>
                    <a:lnTo>
                      <a:pt x="80" y="138"/>
                    </a:lnTo>
                    <a:lnTo>
                      <a:pt x="80" y="130"/>
                    </a:lnTo>
                    <a:lnTo>
                      <a:pt x="80" y="126"/>
                    </a:lnTo>
                    <a:lnTo>
                      <a:pt x="82" y="120"/>
                    </a:lnTo>
                    <a:lnTo>
                      <a:pt x="84" y="114"/>
                    </a:lnTo>
                    <a:lnTo>
                      <a:pt x="84" y="110"/>
                    </a:lnTo>
                    <a:lnTo>
                      <a:pt x="84" y="104"/>
                    </a:lnTo>
                    <a:lnTo>
                      <a:pt x="86" y="100"/>
                    </a:lnTo>
                    <a:lnTo>
                      <a:pt x="88" y="94"/>
                    </a:lnTo>
                    <a:lnTo>
                      <a:pt x="88" y="90"/>
                    </a:lnTo>
                    <a:lnTo>
                      <a:pt x="88" y="88"/>
                    </a:lnTo>
                    <a:lnTo>
                      <a:pt x="90" y="86"/>
                    </a:lnTo>
                    <a:lnTo>
                      <a:pt x="92" y="82"/>
                    </a:lnTo>
                    <a:lnTo>
                      <a:pt x="92" y="80"/>
                    </a:lnTo>
                    <a:lnTo>
                      <a:pt x="92" y="78"/>
                    </a:lnTo>
                    <a:lnTo>
                      <a:pt x="94" y="76"/>
                    </a:lnTo>
                    <a:lnTo>
                      <a:pt x="96" y="74"/>
                    </a:lnTo>
                    <a:lnTo>
                      <a:pt x="96" y="74"/>
                    </a:lnTo>
                    <a:lnTo>
                      <a:pt x="96" y="74"/>
                    </a:lnTo>
                    <a:lnTo>
                      <a:pt x="98" y="74"/>
                    </a:lnTo>
                    <a:lnTo>
                      <a:pt x="100" y="76"/>
                    </a:lnTo>
                    <a:lnTo>
                      <a:pt x="100" y="78"/>
                    </a:lnTo>
                    <a:lnTo>
                      <a:pt x="100" y="78"/>
                    </a:lnTo>
                    <a:lnTo>
                      <a:pt x="102" y="80"/>
                    </a:lnTo>
                    <a:lnTo>
                      <a:pt x="104" y="82"/>
                    </a:lnTo>
                    <a:lnTo>
                      <a:pt x="104" y="86"/>
                    </a:lnTo>
                    <a:lnTo>
                      <a:pt x="104" y="88"/>
                    </a:lnTo>
                    <a:lnTo>
                      <a:pt x="106" y="90"/>
                    </a:lnTo>
                    <a:lnTo>
                      <a:pt x="108" y="94"/>
                    </a:lnTo>
                    <a:lnTo>
                      <a:pt x="108" y="98"/>
                    </a:lnTo>
                    <a:lnTo>
                      <a:pt x="108" y="102"/>
                    </a:lnTo>
                    <a:lnTo>
                      <a:pt x="110" y="106"/>
                    </a:lnTo>
                    <a:lnTo>
                      <a:pt x="112" y="108"/>
                    </a:lnTo>
                    <a:lnTo>
                      <a:pt x="112" y="112"/>
                    </a:lnTo>
                    <a:lnTo>
                      <a:pt x="112" y="118"/>
                    </a:lnTo>
                    <a:lnTo>
                      <a:pt x="112" y="122"/>
                    </a:lnTo>
                    <a:lnTo>
                      <a:pt x="114" y="126"/>
                    </a:lnTo>
                    <a:lnTo>
                      <a:pt x="116" y="130"/>
                    </a:lnTo>
                    <a:lnTo>
                      <a:pt x="116" y="134"/>
                    </a:lnTo>
                    <a:lnTo>
                      <a:pt x="116" y="138"/>
                    </a:lnTo>
                    <a:lnTo>
                      <a:pt x="118" y="142"/>
                    </a:lnTo>
                    <a:lnTo>
                      <a:pt x="120" y="146"/>
                    </a:lnTo>
                    <a:lnTo>
                      <a:pt x="120" y="150"/>
                    </a:lnTo>
                    <a:lnTo>
                      <a:pt x="120" y="154"/>
                    </a:lnTo>
                    <a:lnTo>
                      <a:pt x="122" y="158"/>
                    </a:lnTo>
                    <a:lnTo>
                      <a:pt x="124" y="162"/>
                    </a:lnTo>
                    <a:lnTo>
                      <a:pt x="124" y="166"/>
                    </a:lnTo>
                    <a:lnTo>
                      <a:pt x="124" y="170"/>
                    </a:lnTo>
                    <a:lnTo>
                      <a:pt x="124" y="174"/>
                    </a:lnTo>
                    <a:lnTo>
                      <a:pt x="126" y="178"/>
                    </a:lnTo>
                    <a:lnTo>
                      <a:pt x="128" y="180"/>
                    </a:lnTo>
                    <a:lnTo>
                      <a:pt x="128" y="182"/>
                    </a:lnTo>
                    <a:lnTo>
                      <a:pt x="128" y="186"/>
                    </a:lnTo>
                    <a:lnTo>
                      <a:pt x="130" y="190"/>
                    </a:lnTo>
                    <a:lnTo>
                      <a:pt x="132" y="192"/>
                    </a:lnTo>
                    <a:lnTo>
                      <a:pt x="132" y="194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36" y="206"/>
                    </a:lnTo>
                    <a:lnTo>
                      <a:pt x="136" y="206"/>
                    </a:lnTo>
                    <a:lnTo>
                      <a:pt x="136" y="208"/>
                    </a:lnTo>
                    <a:lnTo>
                      <a:pt x="138" y="210"/>
                    </a:lnTo>
                    <a:lnTo>
                      <a:pt x="140" y="210"/>
                    </a:lnTo>
                    <a:lnTo>
                      <a:pt x="140" y="210"/>
                    </a:lnTo>
                    <a:lnTo>
                      <a:pt x="140" y="210"/>
                    </a:lnTo>
                    <a:lnTo>
                      <a:pt x="142" y="212"/>
                    </a:lnTo>
                    <a:lnTo>
                      <a:pt x="144" y="212"/>
                    </a:lnTo>
                    <a:lnTo>
                      <a:pt x="144" y="212"/>
                    </a:lnTo>
                    <a:lnTo>
                      <a:pt x="144" y="210"/>
                    </a:lnTo>
                    <a:lnTo>
                      <a:pt x="146" y="210"/>
                    </a:lnTo>
                    <a:lnTo>
                      <a:pt x="148" y="210"/>
                    </a:lnTo>
                    <a:lnTo>
                      <a:pt x="148" y="210"/>
                    </a:lnTo>
                    <a:lnTo>
                      <a:pt x="148" y="208"/>
                    </a:lnTo>
                    <a:lnTo>
                      <a:pt x="148" y="206"/>
                    </a:lnTo>
                    <a:lnTo>
                      <a:pt x="150" y="206"/>
                    </a:lnTo>
                    <a:lnTo>
                      <a:pt x="152" y="202"/>
                    </a:lnTo>
                    <a:lnTo>
                      <a:pt x="152" y="202"/>
                    </a:lnTo>
                    <a:lnTo>
                      <a:pt x="152" y="198"/>
                    </a:lnTo>
                    <a:lnTo>
                      <a:pt x="152" y="198"/>
                    </a:lnTo>
                    <a:lnTo>
                      <a:pt x="154" y="194"/>
                    </a:lnTo>
                    <a:lnTo>
                      <a:pt x="156" y="192"/>
                    </a:lnTo>
                    <a:lnTo>
                      <a:pt x="156" y="190"/>
                    </a:lnTo>
                    <a:lnTo>
                      <a:pt x="156" y="186"/>
                    </a:lnTo>
                    <a:lnTo>
                      <a:pt x="158" y="184"/>
                    </a:lnTo>
                    <a:lnTo>
                      <a:pt x="158" y="182"/>
                    </a:lnTo>
                    <a:lnTo>
                      <a:pt x="160" y="178"/>
                    </a:lnTo>
                    <a:lnTo>
                      <a:pt x="160" y="174"/>
                    </a:lnTo>
                    <a:lnTo>
                      <a:pt x="160" y="170"/>
                    </a:lnTo>
                    <a:lnTo>
                      <a:pt x="162" y="168"/>
                    </a:lnTo>
                    <a:lnTo>
                      <a:pt x="164" y="166"/>
                    </a:lnTo>
                    <a:lnTo>
                      <a:pt x="164" y="162"/>
                    </a:lnTo>
                    <a:lnTo>
                      <a:pt x="164" y="158"/>
                    </a:lnTo>
                    <a:lnTo>
                      <a:pt x="166" y="154"/>
                    </a:lnTo>
                    <a:lnTo>
                      <a:pt x="166" y="152"/>
                    </a:lnTo>
                    <a:lnTo>
                      <a:pt x="168" y="150"/>
                    </a:lnTo>
                    <a:lnTo>
                      <a:pt x="168" y="146"/>
                    </a:lnTo>
                    <a:lnTo>
                      <a:pt x="168" y="142"/>
                    </a:lnTo>
                    <a:lnTo>
                      <a:pt x="170" y="140"/>
                    </a:lnTo>
                    <a:lnTo>
                      <a:pt x="172" y="138"/>
                    </a:lnTo>
                    <a:lnTo>
                      <a:pt x="172" y="134"/>
                    </a:lnTo>
                    <a:lnTo>
                      <a:pt x="172" y="134"/>
                    </a:lnTo>
                    <a:lnTo>
                      <a:pt x="174" y="130"/>
                    </a:lnTo>
                    <a:lnTo>
                      <a:pt x="176" y="128"/>
                    </a:lnTo>
                    <a:lnTo>
                      <a:pt x="176" y="126"/>
                    </a:lnTo>
                    <a:lnTo>
                      <a:pt x="176" y="126"/>
                    </a:lnTo>
                    <a:lnTo>
                      <a:pt x="178" y="122"/>
                    </a:lnTo>
                    <a:lnTo>
                      <a:pt x="180" y="122"/>
                    </a:lnTo>
                    <a:lnTo>
                      <a:pt x="180" y="122"/>
                    </a:lnTo>
                    <a:lnTo>
                      <a:pt x="180" y="120"/>
                    </a:lnTo>
                    <a:lnTo>
                      <a:pt x="182" y="118"/>
                    </a:lnTo>
                    <a:lnTo>
                      <a:pt x="184" y="118"/>
                    </a:lnTo>
                    <a:lnTo>
                      <a:pt x="184" y="118"/>
                    </a:lnTo>
                    <a:lnTo>
                      <a:pt x="184" y="120"/>
                    </a:lnTo>
                    <a:lnTo>
                      <a:pt x="186" y="120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90" y="124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30"/>
                    </a:lnTo>
                    <a:lnTo>
                      <a:pt x="194" y="130"/>
                    </a:lnTo>
                    <a:lnTo>
                      <a:pt x="196" y="134"/>
                    </a:lnTo>
                    <a:lnTo>
                      <a:pt x="196" y="134"/>
                    </a:lnTo>
                    <a:lnTo>
                      <a:pt x="196" y="138"/>
                    </a:lnTo>
                    <a:lnTo>
                      <a:pt x="196" y="138"/>
                    </a:lnTo>
                    <a:lnTo>
                      <a:pt x="198" y="142"/>
                    </a:lnTo>
                    <a:lnTo>
                      <a:pt x="200" y="144"/>
                    </a:lnTo>
                    <a:lnTo>
                      <a:pt x="200" y="146"/>
                    </a:lnTo>
                    <a:lnTo>
                      <a:pt x="200" y="150"/>
                    </a:lnTo>
                    <a:lnTo>
                      <a:pt x="202" y="152"/>
                    </a:lnTo>
                    <a:lnTo>
                      <a:pt x="204" y="154"/>
                    </a:lnTo>
                    <a:lnTo>
                      <a:pt x="204" y="158"/>
                    </a:lnTo>
                    <a:lnTo>
                      <a:pt x="204" y="160"/>
                    </a:lnTo>
                    <a:lnTo>
                      <a:pt x="206" y="162"/>
                    </a:lnTo>
                    <a:lnTo>
                      <a:pt x="208" y="166"/>
                    </a:lnTo>
                    <a:lnTo>
                      <a:pt x="208" y="168"/>
                    </a:lnTo>
                    <a:lnTo>
                      <a:pt x="208" y="170"/>
                    </a:lnTo>
                    <a:lnTo>
                      <a:pt x="208" y="174"/>
                    </a:lnTo>
                    <a:lnTo>
                      <a:pt x="210" y="178"/>
                    </a:lnTo>
                    <a:lnTo>
                      <a:pt x="212" y="178"/>
                    </a:lnTo>
                    <a:lnTo>
                      <a:pt x="212" y="182"/>
                    </a:lnTo>
                    <a:lnTo>
                      <a:pt x="212" y="184"/>
                    </a:lnTo>
                    <a:lnTo>
                      <a:pt x="214" y="186"/>
                    </a:lnTo>
                    <a:lnTo>
                      <a:pt x="214" y="190"/>
                    </a:lnTo>
                    <a:lnTo>
                      <a:pt x="216" y="190"/>
                    </a:lnTo>
                    <a:lnTo>
                      <a:pt x="216" y="194"/>
                    </a:lnTo>
                    <a:lnTo>
                      <a:pt x="216" y="196"/>
                    </a:lnTo>
                    <a:lnTo>
                      <a:pt x="218" y="198"/>
                    </a:lnTo>
                    <a:lnTo>
                      <a:pt x="220" y="200"/>
                    </a:lnTo>
                    <a:lnTo>
                      <a:pt x="220" y="202"/>
                    </a:lnTo>
                    <a:lnTo>
                      <a:pt x="220" y="202"/>
                    </a:lnTo>
                    <a:lnTo>
                      <a:pt x="220" y="206"/>
                    </a:lnTo>
                    <a:lnTo>
                      <a:pt x="222" y="206"/>
                    </a:lnTo>
                    <a:lnTo>
                      <a:pt x="224" y="208"/>
                    </a:lnTo>
                    <a:lnTo>
                      <a:pt x="224" y="210"/>
                    </a:lnTo>
                    <a:lnTo>
                      <a:pt x="224" y="210"/>
                    </a:lnTo>
                    <a:lnTo>
                      <a:pt x="224" y="212"/>
                    </a:lnTo>
                    <a:lnTo>
                      <a:pt x="226" y="214"/>
                    </a:lnTo>
                    <a:lnTo>
                      <a:pt x="228" y="214"/>
                    </a:lnTo>
                    <a:lnTo>
                      <a:pt x="228" y="214"/>
                    </a:lnTo>
                    <a:lnTo>
                      <a:pt x="228" y="214"/>
                    </a:lnTo>
                    <a:lnTo>
                      <a:pt x="230" y="216"/>
                    </a:lnTo>
                    <a:lnTo>
                      <a:pt x="232" y="216"/>
                    </a:lnTo>
                    <a:lnTo>
                      <a:pt x="232" y="216"/>
                    </a:lnTo>
                    <a:lnTo>
                      <a:pt x="232" y="216"/>
                    </a:lnTo>
                    <a:lnTo>
                      <a:pt x="234" y="216"/>
                    </a:lnTo>
                    <a:lnTo>
                      <a:pt x="236" y="214"/>
                    </a:lnTo>
                    <a:lnTo>
                      <a:pt x="236" y="214"/>
                    </a:lnTo>
                    <a:lnTo>
                      <a:pt x="236" y="214"/>
                    </a:lnTo>
                    <a:lnTo>
                      <a:pt x="236" y="214"/>
                    </a:lnTo>
                    <a:lnTo>
                      <a:pt x="238" y="214"/>
                    </a:lnTo>
                    <a:lnTo>
                      <a:pt x="240" y="212"/>
                    </a:lnTo>
                    <a:lnTo>
                      <a:pt x="240" y="210"/>
                    </a:lnTo>
                    <a:lnTo>
                      <a:pt x="240" y="210"/>
                    </a:lnTo>
                    <a:lnTo>
                      <a:pt x="242" y="208"/>
                    </a:lnTo>
                    <a:lnTo>
                      <a:pt x="242" y="206"/>
                    </a:lnTo>
                    <a:lnTo>
                      <a:pt x="244" y="206"/>
                    </a:lnTo>
                    <a:lnTo>
                      <a:pt x="244" y="204"/>
                    </a:lnTo>
                    <a:lnTo>
                      <a:pt x="244" y="202"/>
                    </a:lnTo>
                    <a:lnTo>
                      <a:pt x="246" y="200"/>
                    </a:lnTo>
                    <a:lnTo>
                      <a:pt x="248" y="198"/>
                    </a:lnTo>
                    <a:lnTo>
                      <a:pt x="248" y="198"/>
                    </a:lnTo>
                    <a:lnTo>
                      <a:pt x="248" y="194"/>
                    </a:lnTo>
                    <a:lnTo>
                      <a:pt x="248" y="194"/>
                    </a:lnTo>
                    <a:lnTo>
                      <a:pt x="250" y="190"/>
                    </a:lnTo>
                    <a:lnTo>
                      <a:pt x="252" y="190"/>
                    </a:lnTo>
                    <a:lnTo>
                      <a:pt x="252" y="186"/>
                    </a:lnTo>
                    <a:lnTo>
                      <a:pt x="252" y="186"/>
                    </a:lnTo>
                    <a:lnTo>
                      <a:pt x="252" y="182"/>
                    </a:lnTo>
                    <a:lnTo>
                      <a:pt x="254" y="182"/>
                    </a:lnTo>
                    <a:lnTo>
                      <a:pt x="256" y="178"/>
                    </a:lnTo>
                    <a:lnTo>
                      <a:pt x="256" y="178"/>
                    </a:lnTo>
                    <a:lnTo>
                      <a:pt x="256" y="174"/>
                    </a:lnTo>
                    <a:lnTo>
                      <a:pt x="258" y="174"/>
                    </a:lnTo>
                    <a:lnTo>
                      <a:pt x="258" y="170"/>
                    </a:lnTo>
                    <a:lnTo>
                      <a:pt x="260" y="170"/>
                    </a:lnTo>
                    <a:lnTo>
                      <a:pt x="260" y="166"/>
                    </a:lnTo>
                    <a:lnTo>
                      <a:pt x="260" y="166"/>
                    </a:lnTo>
                    <a:lnTo>
                      <a:pt x="262" y="164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58"/>
                    </a:lnTo>
                    <a:lnTo>
                      <a:pt x="266" y="158"/>
                    </a:lnTo>
                    <a:lnTo>
                      <a:pt x="266" y="158"/>
                    </a:lnTo>
                    <a:lnTo>
                      <a:pt x="268" y="156"/>
                    </a:lnTo>
                    <a:lnTo>
                      <a:pt x="268" y="154"/>
                    </a:lnTo>
                    <a:lnTo>
                      <a:pt x="268" y="154"/>
                    </a:lnTo>
                    <a:lnTo>
                      <a:pt x="270" y="154"/>
                    </a:lnTo>
                    <a:lnTo>
                      <a:pt x="272" y="154"/>
                    </a:lnTo>
                    <a:lnTo>
                      <a:pt x="272" y="154"/>
                    </a:lnTo>
                    <a:lnTo>
                      <a:pt x="272" y="154"/>
                    </a:lnTo>
                    <a:lnTo>
                      <a:pt x="274" y="154"/>
                    </a:lnTo>
                    <a:lnTo>
                      <a:pt x="276" y="154"/>
                    </a:lnTo>
                    <a:lnTo>
                      <a:pt x="276" y="154"/>
                    </a:lnTo>
                    <a:lnTo>
                      <a:pt x="276" y="154"/>
                    </a:lnTo>
                    <a:lnTo>
                      <a:pt x="278" y="154"/>
                    </a:lnTo>
                    <a:lnTo>
                      <a:pt x="280" y="154"/>
                    </a:lnTo>
                    <a:lnTo>
                      <a:pt x="280" y="156"/>
                    </a:lnTo>
                    <a:lnTo>
                      <a:pt x="280" y="158"/>
                    </a:lnTo>
                    <a:lnTo>
                      <a:pt x="282" y="158"/>
                    </a:lnTo>
                    <a:lnTo>
                      <a:pt x="284" y="160"/>
                    </a:lnTo>
                    <a:lnTo>
                      <a:pt x="284" y="162"/>
                    </a:lnTo>
                    <a:lnTo>
                      <a:pt x="284" y="162"/>
                    </a:lnTo>
                    <a:lnTo>
                      <a:pt x="284" y="164"/>
                    </a:lnTo>
                    <a:lnTo>
                      <a:pt x="286" y="166"/>
                    </a:lnTo>
                    <a:lnTo>
                      <a:pt x="288" y="166"/>
                    </a:lnTo>
                    <a:lnTo>
                      <a:pt x="288" y="170"/>
                    </a:lnTo>
                    <a:lnTo>
                      <a:pt x="288" y="170"/>
                    </a:lnTo>
                    <a:lnTo>
                      <a:pt x="290" y="174"/>
                    </a:lnTo>
                    <a:lnTo>
                      <a:pt x="290" y="174"/>
                    </a:lnTo>
                    <a:lnTo>
                      <a:pt x="292" y="178"/>
                    </a:lnTo>
                    <a:lnTo>
                      <a:pt x="292" y="178"/>
                    </a:lnTo>
                    <a:lnTo>
                      <a:pt x="292" y="182"/>
                    </a:lnTo>
                    <a:lnTo>
                      <a:pt x="294" y="182"/>
                    </a:lnTo>
                    <a:lnTo>
                      <a:pt x="296" y="186"/>
                    </a:lnTo>
                    <a:lnTo>
                      <a:pt x="296" y="186"/>
                    </a:lnTo>
                    <a:lnTo>
                      <a:pt x="296" y="190"/>
                    </a:lnTo>
                    <a:lnTo>
                      <a:pt x="296" y="192"/>
                    </a:lnTo>
                    <a:lnTo>
                      <a:pt x="298" y="194"/>
                    </a:lnTo>
                    <a:lnTo>
                      <a:pt x="300" y="196"/>
                    </a:lnTo>
                    <a:lnTo>
                      <a:pt x="300" y="198"/>
                    </a:lnTo>
                    <a:lnTo>
                      <a:pt x="300" y="200"/>
                    </a:lnTo>
                    <a:lnTo>
                      <a:pt x="300" y="202"/>
                    </a:lnTo>
                    <a:lnTo>
                      <a:pt x="302" y="206"/>
                    </a:lnTo>
                    <a:lnTo>
                      <a:pt x="304" y="206"/>
                    </a:lnTo>
                    <a:lnTo>
                      <a:pt x="304" y="210"/>
                    </a:lnTo>
                    <a:lnTo>
                      <a:pt x="304" y="210"/>
                    </a:lnTo>
                    <a:lnTo>
                      <a:pt x="306" y="214"/>
                    </a:lnTo>
                    <a:lnTo>
                      <a:pt x="306" y="214"/>
                    </a:lnTo>
                    <a:lnTo>
                      <a:pt x="308" y="218"/>
                    </a:lnTo>
                    <a:lnTo>
                      <a:pt x="308" y="218"/>
                    </a:lnTo>
                    <a:lnTo>
                      <a:pt x="308" y="220"/>
                    </a:lnTo>
                    <a:lnTo>
                      <a:pt x="310" y="222"/>
                    </a:lnTo>
                    <a:lnTo>
                      <a:pt x="310" y="224"/>
                    </a:lnTo>
                    <a:lnTo>
                      <a:pt x="312" y="226"/>
                    </a:lnTo>
                    <a:lnTo>
                      <a:pt x="312" y="226"/>
                    </a:lnTo>
                    <a:lnTo>
                      <a:pt x="312" y="230"/>
                    </a:lnTo>
                    <a:lnTo>
                      <a:pt x="312" y="230"/>
                    </a:lnTo>
                    <a:lnTo>
                      <a:pt x="314" y="230"/>
                    </a:lnTo>
                    <a:lnTo>
                      <a:pt x="316" y="234"/>
                    </a:lnTo>
                    <a:lnTo>
                      <a:pt x="316" y="234"/>
                    </a:lnTo>
                    <a:lnTo>
                      <a:pt x="316" y="234"/>
                    </a:lnTo>
                    <a:lnTo>
                      <a:pt x="316" y="236"/>
                    </a:lnTo>
                    <a:lnTo>
                      <a:pt x="318" y="238"/>
                    </a:lnTo>
                    <a:lnTo>
                      <a:pt x="320" y="238"/>
                    </a:lnTo>
                    <a:lnTo>
                      <a:pt x="320" y="238"/>
                    </a:lnTo>
                    <a:lnTo>
                      <a:pt x="320" y="238"/>
                    </a:lnTo>
                    <a:lnTo>
                      <a:pt x="320" y="240"/>
                    </a:lnTo>
                    <a:lnTo>
                      <a:pt x="322" y="240"/>
                    </a:lnTo>
                    <a:lnTo>
                      <a:pt x="324" y="240"/>
                    </a:lnTo>
                    <a:lnTo>
                      <a:pt x="324" y="242"/>
                    </a:lnTo>
                    <a:lnTo>
                      <a:pt x="324" y="242"/>
                    </a:lnTo>
                    <a:lnTo>
                      <a:pt x="324" y="242"/>
                    </a:lnTo>
                    <a:lnTo>
                      <a:pt x="326" y="242"/>
                    </a:lnTo>
                    <a:lnTo>
                      <a:pt x="328" y="242"/>
                    </a:lnTo>
                    <a:lnTo>
                      <a:pt x="328" y="242"/>
                    </a:lnTo>
                    <a:lnTo>
                      <a:pt x="328" y="240"/>
                    </a:lnTo>
                    <a:lnTo>
                      <a:pt x="330" y="240"/>
                    </a:lnTo>
                    <a:lnTo>
                      <a:pt x="330" y="238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36" y="234"/>
                    </a:lnTo>
                    <a:lnTo>
                      <a:pt x="336" y="232"/>
                    </a:lnTo>
                    <a:lnTo>
                      <a:pt x="336" y="230"/>
                    </a:lnTo>
                    <a:lnTo>
                      <a:pt x="338" y="230"/>
                    </a:lnTo>
                    <a:lnTo>
                      <a:pt x="340" y="230"/>
                    </a:lnTo>
                    <a:lnTo>
                      <a:pt x="340" y="226"/>
                    </a:lnTo>
                    <a:lnTo>
                      <a:pt x="340" y="226"/>
                    </a:lnTo>
                    <a:lnTo>
                      <a:pt x="340" y="224"/>
                    </a:lnTo>
                    <a:lnTo>
                      <a:pt x="342" y="222"/>
                    </a:lnTo>
                    <a:lnTo>
                      <a:pt x="344" y="222"/>
                    </a:lnTo>
                    <a:lnTo>
                      <a:pt x="344" y="220"/>
                    </a:lnTo>
                    <a:lnTo>
                      <a:pt x="344" y="218"/>
                    </a:lnTo>
                    <a:lnTo>
                      <a:pt x="344" y="216"/>
                    </a:lnTo>
                    <a:lnTo>
                      <a:pt x="346" y="214"/>
                    </a:lnTo>
                    <a:lnTo>
                      <a:pt x="348" y="214"/>
                    </a:lnTo>
                    <a:lnTo>
                      <a:pt x="348" y="210"/>
                    </a:lnTo>
                    <a:lnTo>
                      <a:pt x="348" y="210"/>
                    </a:lnTo>
                    <a:lnTo>
                      <a:pt x="348" y="208"/>
                    </a:lnTo>
                    <a:lnTo>
                      <a:pt x="350" y="206"/>
                    </a:lnTo>
                    <a:lnTo>
                      <a:pt x="352" y="204"/>
                    </a:lnTo>
                    <a:lnTo>
                      <a:pt x="352" y="202"/>
                    </a:lnTo>
                    <a:lnTo>
                      <a:pt x="352" y="202"/>
                    </a:lnTo>
                    <a:lnTo>
                      <a:pt x="352" y="198"/>
                    </a:lnTo>
                    <a:lnTo>
                      <a:pt x="354" y="198"/>
                    </a:lnTo>
                    <a:lnTo>
                      <a:pt x="356" y="196"/>
                    </a:lnTo>
                    <a:lnTo>
                      <a:pt x="356" y="194"/>
                    </a:lnTo>
                    <a:lnTo>
                      <a:pt x="356" y="194"/>
                    </a:lnTo>
                    <a:lnTo>
                      <a:pt x="356" y="192"/>
                    </a:lnTo>
                    <a:lnTo>
                      <a:pt x="358" y="190"/>
                    </a:lnTo>
                    <a:lnTo>
                      <a:pt x="360" y="190"/>
                    </a:lnTo>
                    <a:lnTo>
                      <a:pt x="360" y="190"/>
                    </a:lnTo>
                    <a:lnTo>
                      <a:pt x="360" y="188"/>
                    </a:lnTo>
                    <a:lnTo>
                      <a:pt x="360" y="186"/>
                    </a:lnTo>
                    <a:lnTo>
                      <a:pt x="362" y="186"/>
                    </a:lnTo>
                    <a:lnTo>
                      <a:pt x="364" y="186"/>
                    </a:lnTo>
                    <a:lnTo>
                      <a:pt x="364" y="186"/>
                    </a:lnTo>
                    <a:lnTo>
                      <a:pt x="364" y="184"/>
                    </a:lnTo>
                    <a:lnTo>
                      <a:pt x="366" y="184"/>
                    </a:lnTo>
                    <a:lnTo>
                      <a:pt x="368" y="184"/>
                    </a:lnTo>
                    <a:lnTo>
                      <a:pt x="368" y="182"/>
                    </a:lnTo>
                    <a:lnTo>
                      <a:pt x="368" y="182"/>
                    </a:lnTo>
                    <a:lnTo>
                      <a:pt x="368" y="182"/>
                    </a:lnTo>
                    <a:lnTo>
                      <a:pt x="370" y="184"/>
                    </a:lnTo>
                    <a:lnTo>
                      <a:pt x="372" y="184"/>
                    </a:lnTo>
                    <a:lnTo>
                      <a:pt x="372" y="184"/>
                    </a:lnTo>
                    <a:lnTo>
                      <a:pt x="372" y="186"/>
                    </a:lnTo>
                    <a:lnTo>
                      <a:pt x="372" y="186"/>
                    </a:lnTo>
                    <a:lnTo>
                      <a:pt x="374" y="186"/>
                    </a:lnTo>
                    <a:lnTo>
                      <a:pt x="376" y="186"/>
                    </a:lnTo>
                    <a:lnTo>
                      <a:pt x="376" y="188"/>
                    </a:lnTo>
                    <a:lnTo>
                      <a:pt x="376" y="190"/>
                    </a:lnTo>
                    <a:lnTo>
                      <a:pt x="376" y="190"/>
                    </a:lnTo>
                    <a:lnTo>
                      <a:pt x="378" y="192"/>
                    </a:lnTo>
                    <a:lnTo>
                      <a:pt x="380" y="194"/>
                    </a:lnTo>
                    <a:lnTo>
                      <a:pt x="380" y="194"/>
                    </a:lnTo>
                    <a:lnTo>
                      <a:pt x="380" y="196"/>
                    </a:lnTo>
                    <a:lnTo>
                      <a:pt x="382" y="198"/>
                    </a:lnTo>
                    <a:lnTo>
                      <a:pt x="382" y="198"/>
                    </a:lnTo>
                    <a:lnTo>
                      <a:pt x="384" y="202"/>
                    </a:lnTo>
                    <a:lnTo>
                      <a:pt x="384" y="202"/>
                    </a:lnTo>
                    <a:lnTo>
                      <a:pt x="384" y="206"/>
                    </a:lnTo>
                    <a:lnTo>
                      <a:pt x="386" y="206"/>
                    </a:lnTo>
                    <a:lnTo>
                      <a:pt x="386" y="210"/>
                    </a:lnTo>
                    <a:lnTo>
                      <a:pt x="388" y="210"/>
                    </a:lnTo>
                    <a:lnTo>
                      <a:pt x="388" y="214"/>
                    </a:lnTo>
                    <a:lnTo>
                      <a:pt x="388" y="214"/>
                    </a:lnTo>
                    <a:lnTo>
                      <a:pt x="390" y="218"/>
                    </a:lnTo>
                    <a:lnTo>
                      <a:pt x="390" y="218"/>
                    </a:lnTo>
                    <a:lnTo>
                      <a:pt x="392" y="222"/>
                    </a:lnTo>
                    <a:lnTo>
                      <a:pt x="392" y="224"/>
                    </a:lnTo>
                    <a:lnTo>
                      <a:pt x="392" y="226"/>
                    </a:lnTo>
                    <a:lnTo>
                      <a:pt x="394" y="228"/>
                    </a:lnTo>
                    <a:lnTo>
                      <a:pt x="394" y="230"/>
                    </a:lnTo>
                    <a:lnTo>
                      <a:pt x="396" y="234"/>
                    </a:lnTo>
                    <a:lnTo>
                      <a:pt x="396" y="234"/>
                    </a:lnTo>
                    <a:lnTo>
                      <a:pt x="396" y="238"/>
                    </a:lnTo>
                    <a:lnTo>
                      <a:pt x="396" y="240"/>
                    </a:lnTo>
                    <a:lnTo>
                      <a:pt x="398" y="242"/>
                    </a:lnTo>
                    <a:lnTo>
                      <a:pt x="400" y="244"/>
                    </a:lnTo>
                    <a:lnTo>
                      <a:pt x="400" y="246"/>
                    </a:lnTo>
                    <a:lnTo>
                      <a:pt x="400" y="250"/>
                    </a:lnTo>
                    <a:lnTo>
                      <a:pt x="400" y="250"/>
                    </a:lnTo>
                    <a:lnTo>
                      <a:pt x="402" y="254"/>
                    </a:lnTo>
                    <a:lnTo>
                      <a:pt x="404" y="256"/>
                    </a:lnTo>
                    <a:lnTo>
                      <a:pt x="404" y="258"/>
                    </a:lnTo>
                    <a:lnTo>
                      <a:pt x="404" y="260"/>
                    </a:lnTo>
                    <a:lnTo>
                      <a:pt x="404" y="262"/>
                    </a:lnTo>
                    <a:lnTo>
                      <a:pt x="404" y="264"/>
                    </a:lnTo>
                    <a:lnTo>
                      <a:pt x="406" y="266"/>
                    </a:lnTo>
                    <a:lnTo>
                      <a:pt x="408" y="268"/>
                    </a:lnTo>
                    <a:lnTo>
                      <a:pt x="408" y="270"/>
                    </a:lnTo>
                    <a:lnTo>
                      <a:pt x="408" y="272"/>
                    </a:lnTo>
                    <a:lnTo>
                      <a:pt x="408" y="274"/>
                    </a:lnTo>
                    <a:lnTo>
                      <a:pt x="410" y="274"/>
                    </a:lnTo>
                    <a:lnTo>
                      <a:pt x="410" y="278"/>
                    </a:lnTo>
                    <a:lnTo>
                      <a:pt x="412" y="278"/>
                    </a:lnTo>
                    <a:lnTo>
                      <a:pt x="412" y="280"/>
                    </a:lnTo>
                    <a:lnTo>
                      <a:pt x="412" y="282"/>
                    </a:lnTo>
                    <a:lnTo>
                      <a:pt x="412" y="282"/>
                    </a:lnTo>
                    <a:lnTo>
                      <a:pt x="414" y="286"/>
                    </a:lnTo>
                    <a:lnTo>
                      <a:pt x="414" y="286"/>
                    </a:lnTo>
                    <a:lnTo>
                      <a:pt x="416" y="288"/>
                    </a:lnTo>
                    <a:lnTo>
                      <a:pt x="416" y="290"/>
                    </a:lnTo>
                    <a:lnTo>
                      <a:pt x="416" y="290"/>
                    </a:lnTo>
                    <a:lnTo>
                      <a:pt x="416" y="290"/>
                    </a:lnTo>
                    <a:lnTo>
                      <a:pt x="418" y="292"/>
                    </a:lnTo>
                    <a:lnTo>
                      <a:pt x="418" y="294"/>
                    </a:lnTo>
                    <a:lnTo>
                      <a:pt x="420" y="294"/>
                    </a:lnTo>
                    <a:lnTo>
                      <a:pt x="420" y="294"/>
                    </a:lnTo>
                    <a:lnTo>
                      <a:pt x="420" y="296"/>
                    </a:lnTo>
                    <a:lnTo>
                      <a:pt x="420" y="298"/>
                    </a:lnTo>
                    <a:lnTo>
                      <a:pt x="422" y="298"/>
                    </a:lnTo>
                    <a:lnTo>
                      <a:pt x="422" y="298"/>
                    </a:lnTo>
                    <a:lnTo>
                      <a:pt x="424" y="298"/>
                    </a:lnTo>
                    <a:lnTo>
                      <a:pt x="424" y="298"/>
                    </a:lnTo>
                    <a:lnTo>
                      <a:pt x="424" y="298"/>
                    </a:lnTo>
                    <a:lnTo>
                      <a:pt x="426" y="298"/>
                    </a:lnTo>
                    <a:lnTo>
                      <a:pt x="428" y="298"/>
                    </a:lnTo>
                    <a:lnTo>
                      <a:pt x="428" y="298"/>
                    </a:lnTo>
                    <a:lnTo>
                      <a:pt x="428" y="298"/>
                    </a:lnTo>
                    <a:lnTo>
                      <a:pt x="430" y="298"/>
                    </a:lnTo>
                    <a:lnTo>
                      <a:pt x="430" y="298"/>
                    </a:lnTo>
                    <a:lnTo>
                      <a:pt x="432" y="298"/>
                    </a:lnTo>
                    <a:lnTo>
                      <a:pt x="432" y="298"/>
                    </a:lnTo>
                    <a:lnTo>
                      <a:pt x="432" y="296"/>
                    </a:lnTo>
                    <a:lnTo>
                      <a:pt x="432" y="296"/>
                    </a:lnTo>
                    <a:lnTo>
                      <a:pt x="432" y="294"/>
                    </a:lnTo>
                    <a:lnTo>
                      <a:pt x="434" y="294"/>
                    </a:lnTo>
                    <a:lnTo>
                      <a:pt x="436" y="294"/>
                    </a:lnTo>
                    <a:lnTo>
                      <a:pt x="436" y="292"/>
                    </a:lnTo>
                    <a:lnTo>
                      <a:pt x="436" y="290"/>
                    </a:lnTo>
                    <a:lnTo>
                      <a:pt x="436" y="290"/>
                    </a:lnTo>
                    <a:lnTo>
                      <a:pt x="436" y="288"/>
                    </a:lnTo>
                    <a:lnTo>
                      <a:pt x="438" y="286"/>
                    </a:lnTo>
                    <a:lnTo>
                      <a:pt x="440" y="286"/>
                    </a:lnTo>
                    <a:lnTo>
                      <a:pt x="440" y="284"/>
                    </a:lnTo>
                    <a:lnTo>
                      <a:pt x="440" y="282"/>
                    </a:lnTo>
                    <a:lnTo>
                      <a:pt x="440" y="282"/>
                    </a:lnTo>
                    <a:lnTo>
                      <a:pt x="440" y="278"/>
                    </a:lnTo>
                    <a:lnTo>
                      <a:pt x="442" y="278"/>
                    </a:lnTo>
                    <a:lnTo>
                      <a:pt x="444" y="276"/>
                    </a:lnTo>
                    <a:lnTo>
                      <a:pt x="444" y="274"/>
                    </a:lnTo>
                    <a:lnTo>
                      <a:pt x="444" y="272"/>
                    </a:lnTo>
                    <a:lnTo>
                      <a:pt x="444" y="270"/>
                    </a:lnTo>
                    <a:lnTo>
                      <a:pt x="446" y="268"/>
                    </a:lnTo>
                    <a:lnTo>
                      <a:pt x="446" y="266"/>
                    </a:lnTo>
                    <a:lnTo>
                      <a:pt x="448" y="264"/>
                    </a:lnTo>
                    <a:lnTo>
                      <a:pt x="448" y="262"/>
                    </a:lnTo>
                    <a:lnTo>
                      <a:pt x="448" y="260"/>
                    </a:lnTo>
                    <a:lnTo>
                      <a:pt x="448" y="258"/>
                    </a:lnTo>
                    <a:lnTo>
                      <a:pt x="450" y="254"/>
                    </a:lnTo>
                    <a:lnTo>
                      <a:pt x="452" y="254"/>
                    </a:lnTo>
                    <a:lnTo>
                      <a:pt x="452" y="250"/>
                    </a:lnTo>
                    <a:lnTo>
                      <a:pt x="452" y="248"/>
                    </a:lnTo>
                    <a:lnTo>
                      <a:pt x="452" y="246"/>
                    </a:lnTo>
                    <a:lnTo>
                      <a:pt x="454" y="244"/>
                    </a:lnTo>
                    <a:lnTo>
                      <a:pt x="454" y="242"/>
                    </a:lnTo>
                    <a:lnTo>
                      <a:pt x="456" y="240"/>
                    </a:lnTo>
                    <a:lnTo>
                      <a:pt x="456" y="238"/>
                    </a:lnTo>
                    <a:lnTo>
                      <a:pt x="456" y="234"/>
                    </a:lnTo>
                    <a:lnTo>
                      <a:pt x="456" y="234"/>
                    </a:lnTo>
                    <a:lnTo>
                      <a:pt x="458" y="230"/>
                    </a:lnTo>
                    <a:lnTo>
                      <a:pt x="460" y="230"/>
                    </a:lnTo>
                    <a:lnTo>
                      <a:pt x="460" y="226"/>
                    </a:lnTo>
                    <a:lnTo>
                      <a:pt x="460" y="226"/>
                    </a:lnTo>
                    <a:lnTo>
                      <a:pt x="460" y="224"/>
                    </a:lnTo>
                    <a:lnTo>
                      <a:pt x="462" y="222"/>
                    </a:lnTo>
                    <a:lnTo>
                      <a:pt x="464" y="220"/>
                    </a:lnTo>
                    <a:lnTo>
                      <a:pt x="464" y="218"/>
                    </a:lnTo>
                    <a:lnTo>
                      <a:pt x="464" y="218"/>
                    </a:lnTo>
                    <a:lnTo>
                      <a:pt x="464" y="216"/>
                    </a:lnTo>
                    <a:lnTo>
                      <a:pt x="466" y="214"/>
                    </a:lnTo>
                    <a:lnTo>
                      <a:pt x="468" y="214"/>
                    </a:lnTo>
                    <a:lnTo>
                      <a:pt x="468" y="214"/>
                    </a:lnTo>
                    <a:lnTo>
                      <a:pt x="468" y="212"/>
                    </a:lnTo>
                    <a:lnTo>
                      <a:pt x="468" y="210"/>
                    </a:lnTo>
                    <a:lnTo>
                      <a:pt x="470" y="210"/>
                    </a:lnTo>
                    <a:lnTo>
                      <a:pt x="472" y="210"/>
                    </a:lnTo>
                    <a:lnTo>
                      <a:pt x="472" y="210"/>
                    </a:lnTo>
                    <a:lnTo>
                      <a:pt x="472" y="210"/>
                    </a:lnTo>
                    <a:lnTo>
                      <a:pt x="474" y="210"/>
                    </a:lnTo>
                    <a:lnTo>
                      <a:pt x="474" y="210"/>
                    </a:lnTo>
                    <a:lnTo>
                      <a:pt x="476" y="210"/>
                    </a:lnTo>
                    <a:lnTo>
                      <a:pt x="476" y="210"/>
                    </a:lnTo>
                    <a:lnTo>
                      <a:pt x="476" y="210"/>
                    </a:lnTo>
                    <a:lnTo>
                      <a:pt x="478" y="212"/>
                    </a:lnTo>
                    <a:lnTo>
                      <a:pt x="478" y="214"/>
                    </a:lnTo>
                    <a:lnTo>
                      <a:pt x="480" y="214"/>
                    </a:lnTo>
                    <a:lnTo>
                      <a:pt x="480" y="214"/>
                    </a:lnTo>
                    <a:lnTo>
                      <a:pt x="480" y="216"/>
                    </a:lnTo>
                    <a:lnTo>
                      <a:pt x="482" y="218"/>
                    </a:lnTo>
                    <a:lnTo>
                      <a:pt x="482" y="218"/>
                    </a:lnTo>
                    <a:lnTo>
                      <a:pt x="484" y="222"/>
                    </a:lnTo>
                    <a:lnTo>
                      <a:pt x="484" y="222"/>
                    </a:lnTo>
                    <a:lnTo>
                      <a:pt x="484" y="226"/>
                    </a:lnTo>
                    <a:lnTo>
                      <a:pt x="484" y="226"/>
                    </a:lnTo>
                    <a:lnTo>
                      <a:pt x="486" y="230"/>
                    </a:lnTo>
                    <a:lnTo>
                      <a:pt x="488" y="230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88" y="238"/>
                    </a:lnTo>
                    <a:lnTo>
                      <a:pt x="490" y="242"/>
                    </a:lnTo>
                    <a:lnTo>
                      <a:pt x="492" y="244"/>
                    </a:lnTo>
                    <a:lnTo>
                      <a:pt x="492" y="246"/>
                    </a:lnTo>
                    <a:lnTo>
                      <a:pt x="492" y="250"/>
                    </a:lnTo>
                    <a:lnTo>
                      <a:pt x="492" y="254"/>
                    </a:lnTo>
                    <a:lnTo>
                      <a:pt x="494" y="256"/>
                    </a:lnTo>
                    <a:lnTo>
                      <a:pt x="494" y="258"/>
                    </a:lnTo>
                    <a:lnTo>
                      <a:pt x="496" y="262"/>
                    </a:lnTo>
                    <a:lnTo>
                      <a:pt x="496" y="266"/>
                    </a:lnTo>
                    <a:lnTo>
                      <a:pt x="496" y="270"/>
                    </a:lnTo>
                    <a:lnTo>
                      <a:pt x="496" y="272"/>
                    </a:lnTo>
                    <a:lnTo>
                      <a:pt x="498" y="276"/>
                    </a:lnTo>
                    <a:lnTo>
                      <a:pt x="498" y="278"/>
                    </a:lnTo>
                    <a:lnTo>
                      <a:pt x="500" y="282"/>
                    </a:lnTo>
                    <a:lnTo>
                      <a:pt x="500" y="286"/>
                    </a:lnTo>
                    <a:lnTo>
                      <a:pt x="500" y="290"/>
                    </a:lnTo>
                    <a:lnTo>
                      <a:pt x="500" y="294"/>
                    </a:lnTo>
                    <a:lnTo>
                      <a:pt x="502" y="298"/>
                    </a:lnTo>
                    <a:lnTo>
                      <a:pt x="502" y="302"/>
                    </a:lnTo>
                    <a:lnTo>
                      <a:pt x="504" y="304"/>
                    </a:lnTo>
                    <a:lnTo>
                      <a:pt x="504" y="308"/>
                    </a:lnTo>
                    <a:lnTo>
                      <a:pt x="504" y="312"/>
                    </a:lnTo>
                    <a:lnTo>
                      <a:pt x="504" y="316"/>
                    </a:lnTo>
                    <a:lnTo>
                      <a:pt x="504" y="318"/>
                    </a:lnTo>
                    <a:lnTo>
                      <a:pt x="506" y="322"/>
                    </a:lnTo>
                    <a:lnTo>
                      <a:pt x="508" y="326"/>
                    </a:lnTo>
                    <a:lnTo>
                      <a:pt x="508" y="330"/>
                    </a:lnTo>
                    <a:lnTo>
                      <a:pt x="508" y="334"/>
                    </a:lnTo>
                    <a:lnTo>
                      <a:pt x="508" y="338"/>
                    </a:lnTo>
                    <a:lnTo>
                      <a:pt x="508" y="342"/>
                    </a:lnTo>
                    <a:lnTo>
                      <a:pt x="510" y="346"/>
                    </a:lnTo>
                    <a:lnTo>
                      <a:pt x="510" y="350"/>
                    </a:lnTo>
                    <a:lnTo>
                      <a:pt x="512" y="354"/>
                    </a:lnTo>
                    <a:lnTo>
                      <a:pt x="512" y="358"/>
                    </a:lnTo>
                    <a:lnTo>
                      <a:pt x="512" y="362"/>
                    </a:lnTo>
                    <a:lnTo>
                      <a:pt x="512" y="366"/>
                    </a:lnTo>
                    <a:lnTo>
                      <a:pt x="512" y="370"/>
                    </a:lnTo>
                    <a:lnTo>
                      <a:pt x="512" y="374"/>
                    </a:lnTo>
                    <a:lnTo>
                      <a:pt x="514" y="378"/>
                    </a:lnTo>
                    <a:lnTo>
                      <a:pt x="514" y="382"/>
                    </a:lnTo>
                    <a:lnTo>
                      <a:pt x="516" y="386"/>
                    </a:lnTo>
                    <a:lnTo>
                      <a:pt x="516" y="390"/>
                    </a:lnTo>
                    <a:lnTo>
                      <a:pt x="516" y="394"/>
                    </a:lnTo>
                    <a:lnTo>
                      <a:pt x="516" y="398"/>
                    </a:lnTo>
                    <a:lnTo>
                      <a:pt x="516" y="402"/>
                    </a:lnTo>
                    <a:lnTo>
                      <a:pt x="516" y="406"/>
                    </a:lnTo>
                    <a:lnTo>
                      <a:pt x="518" y="410"/>
                    </a:lnTo>
                    <a:lnTo>
                      <a:pt x="518" y="414"/>
                    </a:lnTo>
                    <a:lnTo>
                      <a:pt x="520" y="418"/>
                    </a:lnTo>
                    <a:lnTo>
                      <a:pt x="520" y="426"/>
                    </a:lnTo>
                    <a:lnTo>
                      <a:pt x="520" y="430"/>
                    </a:lnTo>
                    <a:lnTo>
                      <a:pt x="520" y="434"/>
                    </a:lnTo>
                    <a:lnTo>
                      <a:pt x="520" y="438"/>
                    </a:lnTo>
                    <a:lnTo>
                      <a:pt x="520" y="448"/>
                    </a:lnTo>
                    <a:lnTo>
                      <a:pt x="522" y="452"/>
                    </a:lnTo>
                    <a:lnTo>
                      <a:pt x="522" y="456"/>
                    </a:lnTo>
                    <a:lnTo>
                      <a:pt x="524" y="462"/>
                    </a:lnTo>
                    <a:lnTo>
                      <a:pt x="524" y="470"/>
                    </a:lnTo>
                    <a:lnTo>
                      <a:pt x="524" y="474"/>
                    </a:lnTo>
                    <a:lnTo>
                      <a:pt x="524" y="482"/>
                    </a:lnTo>
                    <a:lnTo>
                      <a:pt x="524" y="486"/>
                    </a:lnTo>
                    <a:lnTo>
                      <a:pt x="524" y="492"/>
                    </a:lnTo>
                    <a:lnTo>
                      <a:pt x="524" y="496"/>
                    </a:lnTo>
                    <a:lnTo>
                      <a:pt x="526" y="502"/>
                    </a:lnTo>
                    <a:lnTo>
                      <a:pt x="526" y="514"/>
                    </a:lnTo>
                    <a:lnTo>
                      <a:pt x="528" y="520"/>
                    </a:lnTo>
                    <a:lnTo>
                      <a:pt x="528" y="530"/>
                    </a:lnTo>
                    <a:lnTo>
                      <a:pt x="528" y="534"/>
                    </a:lnTo>
                    <a:lnTo>
                      <a:pt x="528" y="550"/>
                    </a:lnTo>
                    <a:lnTo>
                      <a:pt x="528" y="554"/>
                    </a:lnTo>
                    <a:lnTo>
                      <a:pt x="528" y="576"/>
                    </a:lnTo>
                    <a:lnTo>
                      <a:pt x="530" y="582"/>
                    </a:lnTo>
                    <a:lnTo>
                      <a:pt x="530" y="610"/>
                    </a:lnTo>
                    <a:lnTo>
                      <a:pt x="532" y="614"/>
                    </a:lnTo>
                    <a:lnTo>
                      <a:pt x="532" y="658"/>
                    </a:lnTo>
                    <a:lnTo>
                      <a:pt x="532" y="662"/>
                    </a:lnTo>
                    <a:lnTo>
                      <a:pt x="532" y="866"/>
                    </a:lnTo>
                    <a:lnTo>
                      <a:pt x="532" y="874"/>
                    </a:lnTo>
                    <a:lnTo>
                      <a:pt x="532" y="936"/>
                    </a:lnTo>
                    <a:lnTo>
                      <a:pt x="530" y="942"/>
                    </a:lnTo>
                    <a:lnTo>
                      <a:pt x="530" y="982"/>
                    </a:lnTo>
                    <a:lnTo>
                      <a:pt x="528" y="988"/>
                    </a:lnTo>
                    <a:lnTo>
                      <a:pt x="528" y="1026"/>
                    </a:lnTo>
                    <a:lnTo>
                      <a:pt x="528" y="1030"/>
                    </a:lnTo>
                    <a:lnTo>
                      <a:pt x="528" y="1054"/>
                    </a:lnTo>
                    <a:lnTo>
                      <a:pt x="528" y="1058"/>
                    </a:lnTo>
                    <a:lnTo>
                      <a:pt x="528" y="1086"/>
                    </a:lnTo>
                    <a:lnTo>
                      <a:pt x="526" y="1090"/>
                    </a:lnTo>
                    <a:lnTo>
                      <a:pt x="526" y="1110"/>
                    </a:lnTo>
                    <a:lnTo>
                      <a:pt x="524" y="1114"/>
                    </a:lnTo>
                    <a:lnTo>
                      <a:pt x="524" y="1132"/>
                    </a:lnTo>
                    <a:lnTo>
                      <a:pt x="524" y="1136"/>
                    </a:lnTo>
                    <a:lnTo>
                      <a:pt x="524" y="1150"/>
                    </a:lnTo>
                    <a:lnTo>
                      <a:pt x="524" y="1154"/>
                    </a:lnTo>
                    <a:lnTo>
                      <a:pt x="524" y="1170"/>
                    </a:lnTo>
                    <a:lnTo>
                      <a:pt x="522" y="1172"/>
                    </a:lnTo>
                    <a:lnTo>
                      <a:pt x="522" y="1186"/>
                    </a:lnTo>
                    <a:lnTo>
                      <a:pt x="520" y="1190"/>
                    </a:lnTo>
                    <a:lnTo>
                      <a:pt x="520" y="1198"/>
                    </a:lnTo>
                    <a:lnTo>
                      <a:pt x="520" y="1202"/>
                    </a:lnTo>
                    <a:lnTo>
                      <a:pt x="520" y="1210"/>
                    </a:lnTo>
                    <a:lnTo>
                      <a:pt x="520" y="1214"/>
                    </a:lnTo>
                    <a:lnTo>
                      <a:pt x="520" y="1226"/>
                    </a:lnTo>
                    <a:lnTo>
                      <a:pt x="518" y="1226"/>
                    </a:lnTo>
                    <a:lnTo>
                      <a:pt x="518" y="1234"/>
                    </a:lnTo>
                    <a:lnTo>
                      <a:pt x="516" y="1238"/>
                    </a:lnTo>
                    <a:lnTo>
                      <a:pt x="516" y="1244"/>
                    </a:lnTo>
                    <a:lnTo>
                      <a:pt x="516" y="1246"/>
                    </a:lnTo>
                    <a:lnTo>
                      <a:pt x="516" y="1254"/>
                    </a:lnTo>
                    <a:lnTo>
                      <a:pt x="516" y="1256"/>
                    </a:lnTo>
                    <a:lnTo>
                      <a:pt x="516" y="1262"/>
                    </a:lnTo>
                    <a:lnTo>
                      <a:pt x="514" y="1262"/>
                    </a:lnTo>
                    <a:lnTo>
                      <a:pt x="514" y="1270"/>
                    </a:lnTo>
                    <a:lnTo>
                      <a:pt x="512" y="1270"/>
                    </a:lnTo>
                    <a:lnTo>
                      <a:pt x="512" y="1276"/>
                    </a:lnTo>
                    <a:lnTo>
                      <a:pt x="512" y="1278"/>
                    </a:lnTo>
                    <a:lnTo>
                      <a:pt x="512" y="1282"/>
                    </a:lnTo>
                    <a:lnTo>
                      <a:pt x="512" y="1282"/>
                    </a:lnTo>
                    <a:lnTo>
                      <a:pt x="512" y="1288"/>
                    </a:lnTo>
                    <a:lnTo>
                      <a:pt x="510" y="1290"/>
                    </a:lnTo>
                    <a:lnTo>
                      <a:pt x="510" y="1292"/>
                    </a:lnTo>
                    <a:lnTo>
                      <a:pt x="510" y="1294"/>
                    </a:lnTo>
                    <a:lnTo>
                      <a:pt x="508" y="1294"/>
                    </a:lnTo>
                    <a:lnTo>
                      <a:pt x="508" y="1298"/>
                    </a:lnTo>
                    <a:lnTo>
                      <a:pt x="508" y="1298"/>
                    </a:lnTo>
                    <a:lnTo>
                      <a:pt x="508" y="1302"/>
                    </a:lnTo>
                    <a:lnTo>
                      <a:pt x="508" y="1302"/>
                    </a:lnTo>
                    <a:lnTo>
                      <a:pt x="508" y="1306"/>
                    </a:lnTo>
                    <a:lnTo>
                      <a:pt x="506" y="1306"/>
                    </a:lnTo>
                    <a:lnTo>
                      <a:pt x="506" y="1310"/>
                    </a:lnTo>
                    <a:lnTo>
                      <a:pt x="504" y="1310"/>
                    </a:lnTo>
                    <a:lnTo>
                      <a:pt x="504" y="1312"/>
                    </a:lnTo>
                    <a:lnTo>
                      <a:pt x="504" y="1314"/>
                    </a:lnTo>
                    <a:lnTo>
                      <a:pt x="504" y="1316"/>
                    </a:lnTo>
                    <a:lnTo>
                      <a:pt x="504" y="1316"/>
                    </a:lnTo>
                    <a:lnTo>
                      <a:pt x="504" y="1318"/>
                    </a:lnTo>
                    <a:lnTo>
                      <a:pt x="502" y="1318"/>
                    </a:lnTo>
                    <a:lnTo>
                      <a:pt x="502" y="1322"/>
                    </a:lnTo>
                    <a:lnTo>
                      <a:pt x="500" y="1322"/>
                    </a:lnTo>
                    <a:lnTo>
                      <a:pt x="500" y="1322"/>
                    </a:lnTo>
                    <a:lnTo>
                      <a:pt x="500" y="1324"/>
                    </a:lnTo>
                    <a:lnTo>
                      <a:pt x="500" y="1326"/>
                    </a:lnTo>
                    <a:lnTo>
                      <a:pt x="500" y="1326"/>
                    </a:lnTo>
                    <a:lnTo>
                      <a:pt x="500" y="1326"/>
                    </a:lnTo>
                    <a:lnTo>
                      <a:pt x="498" y="1326"/>
                    </a:lnTo>
                    <a:lnTo>
                      <a:pt x="498" y="1330"/>
                    </a:lnTo>
                    <a:lnTo>
                      <a:pt x="496" y="1330"/>
                    </a:lnTo>
                    <a:lnTo>
                      <a:pt x="496" y="1330"/>
                    </a:lnTo>
                    <a:lnTo>
                      <a:pt x="496" y="1330"/>
                    </a:lnTo>
                    <a:lnTo>
                      <a:pt x="496" y="1332"/>
                    </a:lnTo>
                    <a:lnTo>
                      <a:pt x="496" y="1332"/>
                    </a:lnTo>
                    <a:lnTo>
                      <a:pt x="496" y="1334"/>
                    </a:lnTo>
                    <a:lnTo>
                      <a:pt x="494" y="1334"/>
                    </a:lnTo>
                    <a:lnTo>
                      <a:pt x="494" y="1334"/>
                    </a:lnTo>
                    <a:lnTo>
                      <a:pt x="492" y="1334"/>
                    </a:lnTo>
                    <a:lnTo>
                      <a:pt x="492" y="1336"/>
                    </a:lnTo>
                    <a:lnTo>
                      <a:pt x="492" y="1336"/>
                    </a:lnTo>
                    <a:lnTo>
                      <a:pt x="492" y="1338"/>
                    </a:lnTo>
                    <a:lnTo>
                      <a:pt x="492" y="1338"/>
                    </a:lnTo>
                    <a:lnTo>
                      <a:pt x="490" y="1338"/>
                    </a:lnTo>
                    <a:lnTo>
                      <a:pt x="488" y="1338"/>
                    </a:lnTo>
                    <a:lnTo>
                      <a:pt x="488" y="1338"/>
                    </a:lnTo>
                    <a:lnTo>
                      <a:pt x="488" y="1338"/>
                    </a:lnTo>
                    <a:lnTo>
                      <a:pt x="488" y="1340"/>
                    </a:lnTo>
                    <a:lnTo>
                      <a:pt x="488" y="1340"/>
                    </a:lnTo>
                    <a:lnTo>
                      <a:pt x="486" y="1340"/>
                    </a:lnTo>
                    <a:lnTo>
                      <a:pt x="486" y="1342"/>
                    </a:lnTo>
                    <a:lnTo>
                      <a:pt x="484" y="1342"/>
                    </a:lnTo>
                    <a:lnTo>
                      <a:pt x="484" y="1342"/>
                    </a:lnTo>
                    <a:lnTo>
                      <a:pt x="484" y="1342"/>
                    </a:lnTo>
                    <a:lnTo>
                      <a:pt x="484" y="134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0" name="Freeform 296"/>
              <p:cNvSpPr>
                <a:spLocks/>
              </p:cNvSpPr>
              <p:nvPr/>
            </p:nvSpPr>
            <p:spPr bwMode="auto">
              <a:xfrm>
                <a:off x="3420" y="2563"/>
                <a:ext cx="1110" cy="1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44" y="0"/>
                  </a:cxn>
                  <a:cxn ang="0">
                    <a:pos x="74" y="0"/>
                  </a:cxn>
                  <a:cxn ang="0">
                    <a:pos x="102" y="0"/>
                  </a:cxn>
                  <a:cxn ang="0">
                    <a:pos x="132" y="2"/>
                  </a:cxn>
                  <a:cxn ang="0">
                    <a:pos x="160" y="4"/>
                  </a:cxn>
                  <a:cxn ang="0">
                    <a:pos x="192" y="4"/>
                  </a:cxn>
                  <a:cxn ang="0">
                    <a:pos x="224" y="4"/>
                  </a:cxn>
                  <a:cxn ang="0">
                    <a:pos x="254" y="8"/>
                  </a:cxn>
                  <a:cxn ang="0">
                    <a:pos x="286" y="8"/>
                  </a:cxn>
                  <a:cxn ang="0">
                    <a:pos x="318" y="10"/>
                  </a:cxn>
                  <a:cxn ang="0">
                    <a:pos x="350" y="12"/>
                  </a:cxn>
                  <a:cxn ang="0">
                    <a:pos x="384" y="14"/>
                  </a:cxn>
                  <a:cxn ang="0">
                    <a:pos x="416" y="16"/>
                  </a:cxn>
                  <a:cxn ang="0">
                    <a:pos x="452" y="18"/>
                  </a:cxn>
                  <a:cxn ang="0">
                    <a:pos x="486" y="20"/>
                  </a:cxn>
                  <a:cxn ang="0">
                    <a:pos x="520" y="24"/>
                  </a:cxn>
                  <a:cxn ang="0">
                    <a:pos x="552" y="28"/>
                  </a:cxn>
                  <a:cxn ang="0">
                    <a:pos x="584" y="30"/>
                  </a:cxn>
                  <a:cxn ang="0">
                    <a:pos x="612" y="32"/>
                  </a:cxn>
                  <a:cxn ang="0">
                    <a:pos x="638" y="36"/>
                  </a:cxn>
                  <a:cxn ang="0">
                    <a:pos x="664" y="40"/>
                  </a:cxn>
                  <a:cxn ang="0">
                    <a:pos x="688" y="42"/>
                  </a:cxn>
                  <a:cxn ang="0">
                    <a:pos x="710" y="44"/>
                  </a:cxn>
                  <a:cxn ang="0">
                    <a:pos x="732" y="48"/>
                  </a:cxn>
                  <a:cxn ang="0">
                    <a:pos x="752" y="52"/>
                  </a:cxn>
                  <a:cxn ang="0">
                    <a:pos x="772" y="56"/>
                  </a:cxn>
                  <a:cxn ang="0">
                    <a:pos x="792" y="58"/>
                  </a:cxn>
                  <a:cxn ang="0">
                    <a:pos x="810" y="60"/>
                  </a:cxn>
                  <a:cxn ang="0">
                    <a:pos x="828" y="64"/>
                  </a:cxn>
                  <a:cxn ang="0">
                    <a:pos x="844" y="68"/>
                  </a:cxn>
                  <a:cxn ang="0">
                    <a:pos x="860" y="70"/>
                  </a:cxn>
                  <a:cxn ang="0">
                    <a:pos x="876" y="72"/>
                  </a:cxn>
                  <a:cxn ang="0">
                    <a:pos x="892" y="76"/>
                  </a:cxn>
                  <a:cxn ang="0">
                    <a:pos x="908" y="80"/>
                  </a:cxn>
                  <a:cxn ang="0">
                    <a:pos x="920" y="82"/>
                  </a:cxn>
                  <a:cxn ang="0">
                    <a:pos x="936" y="84"/>
                  </a:cxn>
                  <a:cxn ang="0">
                    <a:pos x="948" y="88"/>
                  </a:cxn>
                  <a:cxn ang="0">
                    <a:pos x="962" y="92"/>
                  </a:cxn>
                  <a:cxn ang="0">
                    <a:pos x="976" y="94"/>
                  </a:cxn>
                  <a:cxn ang="0">
                    <a:pos x="988" y="96"/>
                  </a:cxn>
                  <a:cxn ang="0">
                    <a:pos x="1000" y="100"/>
                  </a:cxn>
                  <a:cxn ang="0">
                    <a:pos x="1012" y="104"/>
                  </a:cxn>
                  <a:cxn ang="0">
                    <a:pos x="1022" y="106"/>
                  </a:cxn>
                  <a:cxn ang="0">
                    <a:pos x="1032" y="108"/>
                  </a:cxn>
                  <a:cxn ang="0">
                    <a:pos x="1044" y="112"/>
                  </a:cxn>
                  <a:cxn ang="0">
                    <a:pos x="1056" y="116"/>
                  </a:cxn>
                  <a:cxn ang="0">
                    <a:pos x="1064" y="120"/>
                  </a:cxn>
                  <a:cxn ang="0">
                    <a:pos x="1076" y="122"/>
                  </a:cxn>
                  <a:cxn ang="0">
                    <a:pos x="1084" y="124"/>
                  </a:cxn>
                  <a:cxn ang="0">
                    <a:pos x="1094" y="128"/>
                  </a:cxn>
                  <a:cxn ang="0">
                    <a:pos x="1104" y="132"/>
                  </a:cxn>
                  <a:cxn ang="0">
                    <a:pos x="1110" y="132"/>
                  </a:cxn>
                </a:cxnLst>
                <a:rect l="0" t="0" r="r" b="b"/>
                <a:pathLst>
                  <a:path w="1110" h="132">
                    <a:moveTo>
                      <a:pt x="0" y="0"/>
                    </a:moveTo>
                    <a:lnTo>
                      <a:pt x="8" y="0"/>
                    </a:lnTo>
                    <a:lnTo>
                      <a:pt x="44" y="0"/>
                    </a:lnTo>
                    <a:lnTo>
                      <a:pt x="74" y="0"/>
                    </a:lnTo>
                    <a:lnTo>
                      <a:pt x="102" y="0"/>
                    </a:lnTo>
                    <a:lnTo>
                      <a:pt x="132" y="2"/>
                    </a:lnTo>
                    <a:lnTo>
                      <a:pt x="160" y="4"/>
                    </a:lnTo>
                    <a:lnTo>
                      <a:pt x="192" y="4"/>
                    </a:lnTo>
                    <a:lnTo>
                      <a:pt x="224" y="4"/>
                    </a:lnTo>
                    <a:lnTo>
                      <a:pt x="254" y="8"/>
                    </a:lnTo>
                    <a:lnTo>
                      <a:pt x="286" y="8"/>
                    </a:lnTo>
                    <a:lnTo>
                      <a:pt x="318" y="10"/>
                    </a:lnTo>
                    <a:lnTo>
                      <a:pt x="350" y="12"/>
                    </a:lnTo>
                    <a:lnTo>
                      <a:pt x="384" y="14"/>
                    </a:lnTo>
                    <a:lnTo>
                      <a:pt x="416" y="16"/>
                    </a:lnTo>
                    <a:lnTo>
                      <a:pt x="452" y="18"/>
                    </a:lnTo>
                    <a:lnTo>
                      <a:pt x="486" y="20"/>
                    </a:lnTo>
                    <a:lnTo>
                      <a:pt x="520" y="24"/>
                    </a:lnTo>
                    <a:lnTo>
                      <a:pt x="552" y="28"/>
                    </a:lnTo>
                    <a:lnTo>
                      <a:pt x="584" y="30"/>
                    </a:lnTo>
                    <a:lnTo>
                      <a:pt x="612" y="32"/>
                    </a:lnTo>
                    <a:lnTo>
                      <a:pt x="638" y="36"/>
                    </a:lnTo>
                    <a:lnTo>
                      <a:pt x="664" y="40"/>
                    </a:lnTo>
                    <a:lnTo>
                      <a:pt x="688" y="42"/>
                    </a:lnTo>
                    <a:lnTo>
                      <a:pt x="710" y="44"/>
                    </a:lnTo>
                    <a:lnTo>
                      <a:pt x="732" y="48"/>
                    </a:lnTo>
                    <a:lnTo>
                      <a:pt x="752" y="52"/>
                    </a:lnTo>
                    <a:lnTo>
                      <a:pt x="772" y="56"/>
                    </a:lnTo>
                    <a:lnTo>
                      <a:pt x="792" y="58"/>
                    </a:lnTo>
                    <a:lnTo>
                      <a:pt x="810" y="60"/>
                    </a:lnTo>
                    <a:lnTo>
                      <a:pt x="828" y="64"/>
                    </a:lnTo>
                    <a:lnTo>
                      <a:pt x="844" y="68"/>
                    </a:lnTo>
                    <a:lnTo>
                      <a:pt x="860" y="70"/>
                    </a:lnTo>
                    <a:lnTo>
                      <a:pt x="876" y="72"/>
                    </a:lnTo>
                    <a:lnTo>
                      <a:pt x="892" y="76"/>
                    </a:lnTo>
                    <a:lnTo>
                      <a:pt x="908" y="80"/>
                    </a:lnTo>
                    <a:lnTo>
                      <a:pt x="920" y="82"/>
                    </a:lnTo>
                    <a:lnTo>
                      <a:pt x="936" y="84"/>
                    </a:lnTo>
                    <a:lnTo>
                      <a:pt x="948" y="88"/>
                    </a:lnTo>
                    <a:lnTo>
                      <a:pt x="962" y="92"/>
                    </a:lnTo>
                    <a:lnTo>
                      <a:pt x="976" y="94"/>
                    </a:lnTo>
                    <a:lnTo>
                      <a:pt x="988" y="96"/>
                    </a:lnTo>
                    <a:lnTo>
                      <a:pt x="1000" y="100"/>
                    </a:lnTo>
                    <a:lnTo>
                      <a:pt x="1012" y="104"/>
                    </a:lnTo>
                    <a:lnTo>
                      <a:pt x="1022" y="106"/>
                    </a:lnTo>
                    <a:lnTo>
                      <a:pt x="1032" y="108"/>
                    </a:lnTo>
                    <a:lnTo>
                      <a:pt x="1044" y="112"/>
                    </a:lnTo>
                    <a:lnTo>
                      <a:pt x="1056" y="116"/>
                    </a:lnTo>
                    <a:lnTo>
                      <a:pt x="1064" y="120"/>
                    </a:lnTo>
                    <a:lnTo>
                      <a:pt x="1076" y="122"/>
                    </a:lnTo>
                    <a:lnTo>
                      <a:pt x="1084" y="124"/>
                    </a:lnTo>
                    <a:lnTo>
                      <a:pt x="1094" y="128"/>
                    </a:lnTo>
                    <a:lnTo>
                      <a:pt x="1104" y="132"/>
                    </a:lnTo>
                    <a:lnTo>
                      <a:pt x="1110" y="132"/>
                    </a:lnTo>
                  </a:path>
                </a:pathLst>
              </a:custGeom>
              <a:noFill/>
              <a:ln w="12700">
                <a:solidFill>
                  <a:srgbClr val="0025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1" name="Freeform 297"/>
              <p:cNvSpPr>
                <a:spLocks/>
              </p:cNvSpPr>
              <p:nvPr/>
            </p:nvSpPr>
            <p:spPr bwMode="auto">
              <a:xfrm>
                <a:off x="4172" y="3651"/>
                <a:ext cx="1212" cy="2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16"/>
                  </a:cxn>
                  <a:cxn ang="0">
                    <a:pos x="2" y="20"/>
                  </a:cxn>
                  <a:cxn ang="0">
                    <a:pos x="4" y="28"/>
                  </a:cxn>
                  <a:cxn ang="0">
                    <a:pos x="6" y="32"/>
                  </a:cxn>
                  <a:cxn ang="0">
                    <a:pos x="8" y="40"/>
                  </a:cxn>
                  <a:cxn ang="0">
                    <a:pos x="12" y="46"/>
                  </a:cxn>
                  <a:cxn ang="0">
                    <a:pos x="14" y="52"/>
                  </a:cxn>
                  <a:cxn ang="0">
                    <a:pos x="16" y="58"/>
                  </a:cxn>
                  <a:cxn ang="0">
                    <a:pos x="22" y="64"/>
                  </a:cxn>
                  <a:cxn ang="0">
                    <a:pos x="26" y="70"/>
                  </a:cxn>
                  <a:cxn ang="0">
                    <a:pos x="32" y="76"/>
                  </a:cxn>
                  <a:cxn ang="0">
                    <a:pos x="38" y="82"/>
                  </a:cxn>
                  <a:cxn ang="0">
                    <a:pos x="44" y="88"/>
                  </a:cxn>
                  <a:cxn ang="0">
                    <a:pos x="52" y="94"/>
                  </a:cxn>
                  <a:cxn ang="0">
                    <a:pos x="62" y="100"/>
                  </a:cxn>
                  <a:cxn ang="0">
                    <a:pos x="72" y="108"/>
                  </a:cxn>
                  <a:cxn ang="0">
                    <a:pos x="84" y="112"/>
                  </a:cxn>
                  <a:cxn ang="0">
                    <a:pos x="96" y="120"/>
                  </a:cxn>
                  <a:cxn ang="0">
                    <a:pos x="110" y="124"/>
                  </a:cxn>
                  <a:cxn ang="0">
                    <a:pos x="126" y="132"/>
                  </a:cxn>
                  <a:cxn ang="0">
                    <a:pos x="144" y="136"/>
                  </a:cxn>
                  <a:cxn ang="0">
                    <a:pos x="164" y="144"/>
                  </a:cxn>
                  <a:cxn ang="0">
                    <a:pos x="188" y="148"/>
                  </a:cxn>
                  <a:cxn ang="0">
                    <a:pos x="216" y="156"/>
                  </a:cxn>
                  <a:cxn ang="0">
                    <a:pos x="248" y="162"/>
                  </a:cxn>
                  <a:cxn ang="0">
                    <a:pos x="286" y="168"/>
                  </a:cxn>
                  <a:cxn ang="0">
                    <a:pos x="330" y="174"/>
                  </a:cxn>
                  <a:cxn ang="0">
                    <a:pos x="384" y="180"/>
                  </a:cxn>
                  <a:cxn ang="0">
                    <a:pos x="452" y="186"/>
                  </a:cxn>
                  <a:cxn ang="0">
                    <a:pos x="536" y="192"/>
                  </a:cxn>
                  <a:cxn ang="0">
                    <a:pos x="648" y="198"/>
                  </a:cxn>
                  <a:cxn ang="0">
                    <a:pos x="800" y="204"/>
                  </a:cxn>
                  <a:cxn ang="0">
                    <a:pos x="1012" y="208"/>
                  </a:cxn>
                  <a:cxn ang="0">
                    <a:pos x="1212" y="212"/>
                  </a:cxn>
                </a:cxnLst>
                <a:rect l="0" t="0" r="r" b="b"/>
                <a:pathLst>
                  <a:path w="1212" h="212">
                    <a:moveTo>
                      <a:pt x="0" y="0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6" y="32"/>
                    </a:lnTo>
                    <a:lnTo>
                      <a:pt x="8" y="36"/>
                    </a:lnTo>
                    <a:lnTo>
                      <a:pt x="8" y="40"/>
                    </a:lnTo>
                    <a:lnTo>
                      <a:pt x="8" y="42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52"/>
                    </a:lnTo>
                    <a:lnTo>
                      <a:pt x="16" y="56"/>
                    </a:lnTo>
                    <a:lnTo>
                      <a:pt x="16" y="58"/>
                    </a:lnTo>
                    <a:lnTo>
                      <a:pt x="20" y="60"/>
                    </a:lnTo>
                    <a:lnTo>
                      <a:pt x="22" y="64"/>
                    </a:lnTo>
                    <a:lnTo>
                      <a:pt x="24" y="68"/>
                    </a:lnTo>
                    <a:lnTo>
                      <a:pt x="26" y="70"/>
                    </a:lnTo>
                    <a:lnTo>
                      <a:pt x="28" y="72"/>
                    </a:lnTo>
                    <a:lnTo>
                      <a:pt x="32" y="76"/>
                    </a:lnTo>
                    <a:lnTo>
                      <a:pt x="36" y="80"/>
                    </a:lnTo>
                    <a:lnTo>
                      <a:pt x="38" y="82"/>
                    </a:lnTo>
                    <a:lnTo>
                      <a:pt x="42" y="84"/>
                    </a:lnTo>
                    <a:lnTo>
                      <a:pt x="44" y="88"/>
                    </a:lnTo>
                    <a:lnTo>
                      <a:pt x="48" y="92"/>
                    </a:lnTo>
                    <a:lnTo>
                      <a:pt x="52" y="94"/>
                    </a:lnTo>
                    <a:lnTo>
                      <a:pt x="56" y="96"/>
                    </a:lnTo>
                    <a:lnTo>
                      <a:pt x="62" y="100"/>
                    </a:lnTo>
                    <a:lnTo>
                      <a:pt x="68" y="104"/>
                    </a:lnTo>
                    <a:lnTo>
                      <a:pt x="72" y="108"/>
                    </a:lnTo>
                    <a:lnTo>
                      <a:pt x="76" y="110"/>
                    </a:lnTo>
                    <a:lnTo>
                      <a:pt x="84" y="112"/>
                    </a:lnTo>
                    <a:lnTo>
                      <a:pt x="88" y="116"/>
                    </a:lnTo>
                    <a:lnTo>
                      <a:pt x="96" y="120"/>
                    </a:lnTo>
                    <a:lnTo>
                      <a:pt x="104" y="122"/>
                    </a:lnTo>
                    <a:lnTo>
                      <a:pt x="110" y="124"/>
                    </a:lnTo>
                    <a:lnTo>
                      <a:pt x="118" y="128"/>
                    </a:lnTo>
                    <a:lnTo>
                      <a:pt x="126" y="132"/>
                    </a:lnTo>
                    <a:lnTo>
                      <a:pt x="136" y="134"/>
                    </a:lnTo>
                    <a:lnTo>
                      <a:pt x="144" y="136"/>
                    </a:lnTo>
                    <a:lnTo>
                      <a:pt x="156" y="140"/>
                    </a:lnTo>
                    <a:lnTo>
                      <a:pt x="164" y="144"/>
                    </a:lnTo>
                    <a:lnTo>
                      <a:pt x="176" y="146"/>
                    </a:lnTo>
                    <a:lnTo>
                      <a:pt x="188" y="148"/>
                    </a:lnTo>
                    <a:lnTo>
                      <a:pt x="202" y="152"/>
                    </a:lnTo>
                    <a:lnTo>
                      <a:pt x="216" y="156"/>
                    </a:lnTo>
                    <a:lnTo>
                      <a:pt x="232" y="160"/>
                    </a:lnTo>
                    <a:lnTo>
                      <a:pt x="248" y="162"/>
                    </a:lnTo>
                    <a:lnTo>
                      <a:pt x="266" y="164"/>
                    </a:lnTo>
                    <a:lnTo>
                      <a:pt x="286" y="168"/>
                    </a:lnTo>
                    <a:lnTo>
                      <a:pt x="308" y="172"/>
                    </a:lnTo>
                    <a:lnTo>
                      <a:pt x="330" y="174"/>
                    </a:lnTo>
                    <a:lnTo>
                      <a:pt x="356" y="176"/>
                    </a:lnTo>
                    <a:lnTo>
                      <a:pt x="384" y="180"/>
                    </a:lnTo>
                    <a:lnTo>
                      <a:pt x="416" y="184"/>
                    </a:lnTo>
                    <a:lnTo>
                      <a:pt x="452" y="186"/>
                    </a:lnTo>
                    <a:lnTo>
                      <a:pt x="490" y="188"/>
                    </a:lnTo>
                    <a:lnTo>
                      <a:pt x="536" y="192"/>
                    </a:lnTo>
                    <a:lnTo>
                      <a:pt x="588" y="196"/>
                    </a:lnTo>
                    <a:lnTo>
                      <a:pt x="648" y="198"/>
                    </a:lnTo>
                    <a:lnTo>
                      <a:pt x="716" y="200"/>
                    </a:lnTo>
                    <a:lnTo>
                      <a:pt x="800" y="204"/>
                    </a:lnTo>
                    <a:lnTo>
                      <a:pt x="896" y="206"/>
                    </a:lnTo>
                    <a:lnTo>
                      <a:pt x="1012" y="208"/>
                    </a:lnTo>
                    <a:lnTo>
                      <a:pt x="1148" y="212"/>
                    </a:lnTo>
                    <a:lnTo>
                      <a:pt x="1212" y="212"/>
                    </a:lnTo>
                  </a:path>
                </a:pathLst>
              </a:custGeom>
              <a:noFill/>
              <a:ln w="12700">
                <a:solidFill>
                  <a:srgbClr val="0025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2" name="Line 298"/>
              <p:cNvSpPr>
                <a:spLocks noChangeShapeType="1"/>
              </p:cNvSpPr>
              <p:nvPr/>
            </p:nvSpPr>
            <p:spPr bwMode="auto">
              <a:xfrm>
                <a:off x="4540" y="2699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3" name="Line 299"/>
              <p:cNvSpPr>
                <a:spLocks noChangeShapeType="1"/>
              </p:cNvSpPr>
              <p:nvPr/>
            </p:nvSpPr>
            <p:spPr bwMode="auto">
              <a:xfrm>
                <a:off x="4548" y="2703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4" name="Freeform 300"/>
              <p:cNvSpPr>
                <a:spLocks/>
              </p:cNvSpPr>
              <p:nvPr/>
            </p:nvSpPr>
            <p:spPr bwMode="auto">
              <a:xfrm>
                <a:off x="4556" y="2707"/>
                <a:ext cx="1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lnTo>
                      <a:pt x="8" y="2"/>
                    </a:lnTo>
                    <a:lnTo>
                      <a:pt x="12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5" name="Line 301"/>
              <p:cNvSpPr>
                <a:spLocks noChangeShapeType="1"/>
              </p:cNvSpPr>
              <p:nvPr/>
            </p:nvSpPr>
            <p:spPr bwMode="auto">
              <a:xfrm>
                <a:off x="4598" y="2723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6" name="Line 302"/>
              <p:cNvSpPr>
                <a:spLocks noChangeShapeType="1"/>
              </p:cNvSpPr>
              <p:nvPr/>
            </p:nvSpPr>
            <p:spPr bwMode="auto">
              <a:xfrm>
                <a:off x="4600" y="2723"/>
                <a:ext cx="8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7" name="Line 303"/>
              <p:cNvSpPr>
                <a:spLocks noChangeShapeType="1"/>
              </p:cNvSpPr>
              <p:nvPr/>
            </p:nvSpPr>
            <p:spPr bwMode="auto">
              <a:xfrm>
                <a:off x="4608" y="2727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8" name="Line 304"/>
              <p:cNvSpPr>
                <a:spLocks noChangeShapeType="1"/>
              </p:cNvSpPr>
              <p:nvPr/>
            </p:nvSpPr>
            <p:spPr bwMode="auto">
              <a:xfrm>
                <a:off x="4614" y="2731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9" name="Freeform 305"/>
              <p:cNvSpPr>
                <a:spLocks/>
              </p:cNvSpPr>
              <p:nvPr/>
            </p:nvSpPr>
            <p:spPr bwMode="auto">
              <a:xfrm>
                <a:off x="4620" y="2733"/>
                <a:ext cx="8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lnTo>
                      <a:pt x="6" y="2"/>
                    </a:lnTo>
                    <a:lnTo>
                      <a:pt x="8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0" name="Line 306"/>
              <p:cNvSpPr>
                <a:spLocks noChangeShapeType="1"/>
              </p:cNvSpPr>
              <p:nvPr/>
            </p:nvSpPr>
            <p:spPr bwMode="auto">
              <a:xfrm>
                <a:off x="4656" y="2751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1" name="Line 307"/>
              <p:cNvSpPr>
                <a:spLocks noChangeShapeType="1"/>
              </p:cNvSpPr>
              <p:nvPr/>
            </p:nvSpPr>
            <p:spPr bwMode="auto">
              <a:xfrm>
                <a:off x="4660" y="275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2" name="Line 308"/>
              <p:cNvSpPr>
                <a:spLocks noChangeShapeType="1"/>
              </p:cNvSpPr>
              <p:nvPr/>
            </p:nvSpPr>
            <p:spPr bwMode="auto">
              <a:xfrm>
                <a:off x="4664" y="2757"/>
                <a:ext cx="6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" name="Line 309"/>
              <p:cNvSpPr>
                <a:spLocks noChangeShapeType="1"/>
              </p:cNvSpPr>
              <p:nvPr/>
            </p:nvSpPr>
            <p:spPr bwMode="auto">
              <a:xfrm>
                <a:off x="4670" y="2761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" name="Freeform 310"/>
              <p:cNvSpPr>
                <a:spLocks/>
              </p:cNvSpPr>
              <p:nvPr/>
            </p:nvSpPr>
            <p:spPr bwMode="auto">
              <a:xfrm>
                <a:off x="4674" y="2763"/>
                <a:ext cx="8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8" y="6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lnTo>
                      <a:pt x="6" y="4"/>
                    </a:lnTo>
                    <a:lnTo>
                      <a:pt x="8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" name="Line 311"/>
              <p:cNvSpPr>
                <a:spLocks noChangeShapeType="1"/>
              </p:cNvSpPr>
              <p:nvPr/>
            </p:nvSpPr>
            <p:spPr bwMode="auto">
              <a:xfrm>
                <a:off x="4708" y="278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" name="Line 312"/>
              <p:cNvSpPr>
                <a:spLocks noChangeShapeType="1"/>
              </p:cNvSpPr>
              <p:nvPr/>
            </p:nvSpPr>
            <p:spPr bwMode="auto">
              <a:xfrm>
                <a:off x="4708" y="2791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7" name="Line 313"/>
              <p:cNvSpPr>
                <a:spLocks noChangeShapeType="1"/>
              </p:cNvSpPr>
              <p:nvPr/>
            </p:nvSpPr>
            <p:spPr bwMode="auto">
              <a:xfrm>
                <a:off x="4712" y="279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8" name="Line 314"/>
              <p:cNvSpPr>
                <a:spLocks noChangeShapeType="1"/>
              </p:cNvSpPr>
              <p:nvPr/>
            </p:nvSpPr>
            <p:spPr bwMode="auto">
              <a:xfrm>
                <a:off x="4716" y="2797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9" name="Line 315"/>
              <p:cNvSpPr>
                <a:spLocks noChangeShapeType="1"/>
              </p:cNvSpPr>
              <p:nvPr/>
            </p:nvSpPr>
            <p:spPr bwMode="auto">
              <a:xfrm>
                <a:off x="4720" y="279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0" name="Line 316"/>
              <p:cNvSpPr>
                <a:spLocks noChangeShapeType="1"/>
              </p:cNvSpPr>
              <p:nvPr/>
            </p:nvSpPr>
            <p:spPr bwMode="auto">
              <a:xfrm>
                <a:off x="4722" y="280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1" name="Line 317"/>
              <p:cNvSpPr>
                <a:spLocks noChangeShapeType="1"/>
              </p:cNvSpPr>
              <p:nvPr/>
            </p:nvSpPr>
            <p:spPr bwMode="auto">
              <a:xfrm>
                <a:off x="4724" y="2807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2" name="Freeform 318"/>
              <p:cNvSpPr>
                <a:spLocks/>
              </p:cNvSpPr>
              <p:nvPr/>
            </p:nvSpPr>
            <p:spPr bwMode="auto">
              <a:xfrm>
                <a:off x="4728" y="2809"/>
                <a:ext cx="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3" name="Line 319"/>
              <p:cNvSpPr>
                <a:spLocks noChangeShapeType="1"/>
              </p:cNvSpPr>
              <p:nvPr/>
            </p:nvSpPr>
            <p:spPr bwMode="auto">
              <a:xfrm>
                <a:off x="4746" y="2839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4" name="Line 320"/>
              <p:cNvSpPr>
                <a:spLocks noChangeShapeType="1"/>
              </p:cNvSpPr>
              <p:nvPr/>
            </p:nvSpPr>
            <p:spPr bwMode="auto">
              <a:xfrm>
                <a:off x="4746" y="283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5" name="Line 321"/>
              <p:cNvSpPr>
                <a:spLocks noChangeShapeType="1"/>
              </p:cNvSpPr>
              <p:nvPr/>
            </p:nvSpPr>
            <p:spPr bwMode="auto">
              <a:xfrm>
                <a:off x="4748" y="284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6" name="Line 322"/>
              <p:cNvSpPr>
                <a:spLocks noChangeShapeType="1"/>
              </p:cNvSpPr>
              <p:nvPr/>
            </p:nvSpPr>
            <p:spPr bwMode="auto">
              <a:xfrm>
                <a:off x="4748" y="284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7" name="Line 323"/>
              <p:cNvSpPr>
                <a:spLocks noChangeShapeType="1"/>
              </p:cNvSpPr>
              <p:nvPr/>
            </p:nvSpPr>
            <p:spPr bwMode="auto">
              <a:xfrm>
                <a:off x="4750" y="284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8" name="Line 324"/>
              <p:cNvSpPr>
                <a:spLocks noChangeShapeType="1"/>
              </p:cNvSpPr>
              <p:nvPr/>
            </p:nvSpPr>
            <p:spPr bwMode="auto">
              <a:xfrm>
                <a:off x="4752" y="285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9" name="Line 325"/>
              <p:cNvSpPr>
                <a:spLocks noChangeShapeType="1"/>
              </p:cNvSpPr>
              <p:nvPr/>
            </p:nvSpPr>
            <p:spPr bwMode="auto">
              <a:xfrm>
                <a:off x="4752" y="2855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0" name="Line 326"/>
              <p:cNvSpPr>
                <a:spLocks noChangeShapeType="1"/>
              </p:cNvSpPr>
              <p:nvPr/>
            </p:nvSpPr>
            <p:spPr bwMode="auto">
              <a:xfrm>
                <a:off x="4752" y="285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1" name="Line 327"/>
              <p:cNvSpPr>
                <a:spLocks noChangeShapeType="1"/>
              </p:cNvSpPr>
              <p:nvPr/>
            </p:nvSpPr>
            <p:spPr bwMode="auto">
              <a:xfrm>
                <a:off x="4752" y="286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2" name="Freeform 328"/>
              <p:cNvSpPr>
                <a:spLocks/>
              </p:cNvSpPr>
              <p:nvPr/>
            </p:nvSpPr>
            <p:spPr bwMode="auto">
              <a:xfrm>
                <a:off x="4754" y="2863"/>
                <a:ext cx="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3" name="Line 329"/>
              <p:cNvSpPr>
                <a:spLocks noChangeShapeType="1"/>
              </p:cNvSpPr>
              <p:nvPr/>
            </p:nvSpPr>
            <p:spPr bwMode="auto">
              <a:xfrm>
                <a:off x="4754" y="290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4" name="Line 330"/>
              <p:cNvSpPr>
                <a:spLocks noChangeShapeType="1"/>
              </p:cNvSpPr>
              <p:nvPr/>
            </p:nvSpPr>
            <p:spPr bwMode="auto">
              <a:xfrm flipH="1">
                <a:off x="4752" y="290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5" name="Line 331"/>
              <p:cNvSpPr>
                <a:spLocks noChangeShapeType="1"/>
              </p:cNvSpPr>
              <p:nvPr/>
            </p:nvSpPr>
            <p:spPr bwMode="auto">
              <a:xfrm>
                <a:off x="4752" y="290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6" name="Line 332"/>
              <p:cNvSpPr>
                <a:spLocks noChangeShapeType="1"/>
              </p:cNvSpPr>
              <p:nvPr/>
            </p:nvSpPr>
            <p:spPr bwMode="auto">
              <a:xfrm>
                <a:off x="4752" y="2907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7" name="Line 333"/>
              <p:cNvSpPr>
                <a:spLocks noChangeShapeType="1"/>
              </p:cNvSpPr>
              <p:nvPr/>
            </p:nvSpPr>
            <p:spPr bwMode="auto">
              <a:xfrm>
                <a:off x="4752" y="291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8" name="Line 334"/>
              <p:cNvSpPr>
                <a:spLocks noChangeShapeType="1"/>
              </p:cNvSpPr>
              <p:nvPr/>
            </p:nvSpPr>
            <p:spPr bwMode="auto">
              <a:xfrm>
                <a:off x="4752" y="291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9" name="Line 335"/>
              <p:cNvSpPr>
                <a:spLocks noChangeShapeType="1"/>
              </p:cNvSpPr>
              <p:nvPr/>
            </p:nvSpPr>
            <p:spPr bwMode="auto">
              <a:xfrm flipH="1">
                <a:off x="4750" y="29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0" name="Line 336"/>
              <p:cNvSpPr>
                <a:spLocks noChangeShapeType="1"/>
              </p:cNvSpPr>
              <p:nvPr/>
            </p:nvSpPr>
            <p:spPr bwMode="auto">
              <a:xfrm flipH="1">
                <a:off x="4748" y="291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1" name="Line 337"/>
              <p:cNvSpPr>
                <a:spLocks noChangeShapeType="1"/>
              </p:cNvSpPr>
              <p:nvPr/>
            </p:nvSpPr>
            <p:spPr bwMode="auto">
              <a:xfrm>
                <a:off x="4748" y="292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2" name="Freeform 338"/>
              <p:cNvSpPr>
                <a:spLocks/>
              </p:cNvSpPr>
              <p:nvPr/>
            </p:nvSpPr>
            <p:spPr bwMode="auto">
              <a:xfrm>
                <a:off x="4746" y="2927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3" name="Line 339"/>
              <p:cNvSpPr>
                <a:spLocks noChangeShapeType="1"/>
              </p:cNvSpPr>
              <p:nvPr/>
            </p:nvSpPr>
            <p:spPr bwMode="auto">
              <a:xfrm>
                <a:off x="4732" y="296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4" name="Line 340"/>
              <p:cNvSpPr>
                <a:spLocks noChangeShapeType="1"/>
              </p:cNvSpPr>
              <p:nvPr/>
            </p:nvSpPr>
            <p:spPr bwMode="auto">
              <a:xfrm flipH="1">
                <a:off x="4728" y="296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5" name="Line 341"/>
              <p:cNvSpPr>
                <a:spLocks noChangeShapeType="1"/>
              </p:cNvSpPr>
              <p:nvPr/>
            </p:nvSpPr>
            <p:spPr bwMode="auto">
              <a:xfrm>
                <a:off x="4728" y="296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6" name="Line 342"/>
              <p:cNvSpPr>
                <a:spLocks noChangeShapeType="1"/>
              </p:cNvSpPr>
              <p:nvPr/>
            </p:nvSpPr>
            <p:spPr bwMode="auto">
              <a:xfrm flipH="1">
                <a:off x="4724" y="2969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7" name="Line 343"/>
              <p:cNvSpPr>
                <a:spLocks noChangeShapeType="1"/>
              </p:cNvSpPr>
              <p:nvPr/>
            </p:nvSpPr>
            <p:spPr bwMode="auto">
              <a:xfrm>
                <a:off x="4724" y="297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8" name="Line 344"/>
              <p:cNvSpPr>
                <a:spLocks noChangeShapeType="1"/>
              </p:cNvSpPr>
              <p:nvPr/>
            </p:nvSpPr>
            <p:spPr bwMode="auto">
              <a:xfrm flipH="1">
                <a:off x="4722" y="297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9" name="Line 345"/>
              <p:cNvSpPr>
                <a:spLocks noChangeShapeType="1"/>
              </p:cNvSpPr>
              <p:nvPr/>
            </p:nvSpPr>
            <p:spPr bwMode="auto">
              <a:xfrm flipH="1">
                <a:off x="4720" y="297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0" name="Freeform 346"/>
              <p:cNvSpPr>
                <a:spLocks/>
              </p:cNvSpPr>
              <p:nvPr/>
            </p:nvSpPr>
            <p:spPr bwMode="auto">
              <a:xfrm>
                <a:off x="4716" y="2983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1" name="Line 347"/>
              <p:cNvSpPr>
                <a:spLocks noChangeShapeType="1"/>
              </p:cNvSpPr>
              <p:nvPr/>
            </p:nvSpPr>
            <p:spPr bwMode="auto">
              <a:xfrm>
                <a:off x="4696" y="301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2" name="Line 348"/>
              <p:cNvSpPr>
                <a:spLocks noChangeShapeType="1"/>
              </p:cNvSpPr>
              <p:nvPr/>
            </p:nvSpPr>
            <p:spPr bwMode="auto">
              <a:xfrm flipH="1">
                <a:off x="4692" y="301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3" name="Line 349"/>
              <p:cNvSpPr>
                <a:spLocks noChangeShapeType="1"/>
              </p:cNvSpPr>
              <p:nvPr/>
            </p:nvSpPr>
            <p:spPr bwMode="auto">
              <a:xfrm flipH="1">
                <a:off x="4690" y="301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4" name="Line 350"/>
              <p:cNvSpPr>
                <a:spLocks noChangeShapeType="1"/>
              </p:cNvSpPr>
              <p:nvPr/>
            </p:nvSpPr>
            <p:spPr bwMode="auto">
              <a:xfrm flipH="1">
                <a:off x="4688" y="302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5" name="Line 351"/>
              <p:cNvSpPr>
                <a:spLocks noChangeShapeType="1"/>
              </p:cNvSpPr>
              <p:nvPr/>
            </p:nvSpPr>
            <p:spPr bwMode="auto">
              <a:xfrm flipH="1">
                <a:off x="4684" y="302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6" name="Line 352"/>
              <p:cNvSpPr>
                <a:spLocks noChangeShapeType="1"/>
              </p:cNvSpPr>
              <p:nvPr/>
            </p:nvSpPr>
            <p:spPr bwMode="auto">
              <a:xfrm flipH="1">
                <a:off x="4682" y="302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7" name="Line 353"/>
              <p:cNvSpPr>
                <a:spLocks noChangeShapeType="1"/>
              </p:cNvSpPr>
              <p:nvPr/>
            </p:nvSpPr>
            <p:spPr bwMode="auto">
              <a:xfrm flipH="1">
                <a:off x="4680" y="303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8" name="Freeform 354"/>
              <p:cNvSpPr>
                <a:spLocks/>
              </p:cNvSpPr>
              <p:nvPr/>
            </p:nvSpPr>
            <p:spPr bwMode="auto">
              <a:xfrm>
                <a:off x="4676" y="3035"/>
                <a:ext cx="4" cy="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9" name="Line 355"/>
              <p:cNvSpPr>
                <a:spLocks noChangeShapeType="1"/>
              </p:cNvSpPr>
              <p:nvPr/>
            </p:nvSpPr>
            <p:spPr bwMode="auto">
              <a:xfrm flipH="1">
                <a:off x="4652" y="306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0" name="Line 356"/>
              <p:cNvSpPr>
                <a:spLocks noChangeShapeType="1"/>
              </p:cNvSpPr>
              <p:nvPr/>
            </p:nvSpPr>
            <p:spPr bwMode="auto">
              <a:xfrm flipH="1">
                <a:off x="4648" y="306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1" name="Line 357"/>
              <p:cNvSpPr>
                <a:spLocks noChangeShapeType="1"/>
              </p:cNvSpPr>
              <p:nvPr/>
            </p:nvSpPr>
            <p:spPr bwMode="auto">
              <a:xfrm flipH="1">
                <a:off x="4646" y="306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2" name="Line 358"/>
              <p:cNvSpPr>
                <a:spLocks noChangeShapeType="1"/>
              </p:cNvSpPr>
              <p:nvPr/>
            </p:nvSpPr>
            <p:spPr bwMode="auto">
              <a:xfrm flipH="1">
                <a:off x="4644" y="307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3" name="Line 359"/>
              <p:cNvSpPr>
                <a:spLocks noChangeShapeType="1"/>
              </p:cNvSpPr>
              <p:nvPr/>
            </p:nvSpPr>
            <p:spPr bwMode="auto">
              <a:xfrm flipH="1">
                <a:off x="4640" y="307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4" name="Line 360"/>
              <p:cNvSpPr>
                <a:spLocks noChangeShapeType="1"/>
              </p:cNvSpPr>
              <p:nvPr/>
            </p:nvSpPr>
            <p:spPr bwMode="auto">
              <a:xfrm flipH="1">
                <a:off x="4636" y="307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5" name="Freeform 361"/>
              <p:cNvSpPr>
                <a:spLocks/>
              </p:cNvSpPr>
              <p:nvPr/>
            </p:nvSpPr>
            <p:spPr bwMode="auto">
              <a:xfrm>
                <a:off x="4632" y="3079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6" name="Line 362"/>
              <p:cNvSpPr>
                <a:spLocks noChangeShapeType="1"/>
              </p:cNvSpPr>
              <p:nvPr/>
            </p:nvSpPr>
            <p:spPr bwMode="auto">
              <a:xfrm flipH="1">
                <a:off x="4608" y="3107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7" name="Line 363"/>
              <p:cNvSpPr>
                <a:spLocks noChangeShapeType="1"/>
              </p:cNvSpPr>
              <p:nvPr/>
            </p:nvSpPr>
            <p:spPr bwMode="auto">
              <a:xfrm flipH="1">
                <a:off x="4606" y="310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8" name="Line 364"/>
              <p:cNvSpPr>
                <a:spLocks noChangeShapeType="1"/>
              </p:cNvSpPr>
              <p:nvPr/>
            </p:nvSpPr>
            <p:spPr bwMode="auto">
              <a:xfrm flipH="1">
                <a:off x="4604" y="311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9" name="Line 365"/>
              <p:cNvSpPr>
                <a:spLocks noChangeShapeType="1"/>
              </p:cNvSpPr>
              <p:nvPr/>
            </p:nvSpPr>
            <p:spPr bwMode="auto">
              <a:xfrm flipH="1">
                <a:off x="4600" y="311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0" name="Line 366"/>
              <p:cNvSpPr>
                <a:spLocks noChangeShapeType="1"/>
              </p:cNvSpPr>
              <p:nvPr/>
            </p:nvSpPr>
            <p:spPr bwMode="auto">
              <a:xfrm flipH="1">
                <a:off x="4596" y="311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1" name="Line 367"/>
              <p:cNvSpPr>
                <a:spLocks noChangeShapeType="1"/>
              </p:cNvSpPr>
              <p:nvPr/>
            </p:nvSpPr>
            <p:spPr bwMode="auto">
              <a:xfrm flipH="1">
                <a:off x="4594" y="311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2" name="Line 368"/>
              <p:cNvSpPr>
                <a:spLocks noChangeShapeType="1"/>
              </p:cNvSpPr>
              <p:nvPr/>
            </p:nvSpPr>
            <p:spPr bwMode="auto">
              <a:xfrm flipH="1">
                <a:off x="4590" y="312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3" name="Freeform 369"/>
              <p:cNvSpPr>
                <a:spLocks/>
              </p:cNvSpPr>
              <p:nvPr/>
            </p:nvSpPr>
            <p:spPr bwMode="auto">
              <a:xfrm>
                <a:off x="4586" y="3125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4" name="Line 370"/>
              <p:cNvSpPr>
                <a:spLocks noChangeShapeType="1"/>
              </p:cNvSpPr>
              <p:nvPr/>
            </p:nvSpPr>
            <p:spPr bwMode="auto">
              <a:xfrm flipH="1">
                <a:off x="4560" y="3151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5" name="Line 371"/>
              <p:cNvSpPr>
                <a:spLocks noChangeShapeType="1"/>
              </p:cNvSpPr>
              <p:nvPr/>
            </p:nvSpPr>
            <p:spPr bwMode="auto">
              <a:xfrm flipH="1">
                <a:off x="4558" y="315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6" name="Line 372"/>
              <p:cNvSpPr>
                <a:spLocks noChangeShapeType="1"/>
              </p:cNvSpPr>
              <p:nvPr/>
            </p:nvSpPr>
            <p:spPr bwMode="auto">
              <a:xfrm flipH="1">
                <a:off x="4556" y="315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7" name="Line 373"/>
              <p:cNvSpPr>
                <a:spLocks noChangeShapeType="1"/>
              </p:cNvSpPr>
              <p:nvPr/>
            </p:nvSpPr>
            <p:spPr bwMode="auto">
              <a:xfrm flipH="1">
                <a:off x="4552" y="315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8" name="Line 374"/>
              <p:cNvSpPr>
                <a:spLocks noChangeShapeType="1"/>
              </p:cNvSpPr>
              <p:nvPr/>
            </p:nvSpPr>
            <p:spPr bwMode="auto">
              <a:xfrm flipH="1">
                <a:off x="4548" y="316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9" name="Line 375"/>
              <p:cNvSpPr>
                <a:spLocks noChangeShapeType="1"/>
              </p:cNvSpPr>
              <p:nvPr/>
            </p:nvSpPr>
            <p:spPr bwMode="auto">
              <a:xfrm flipH="1">
                <a:off x="4544" y="316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0" name="Freeform 376"/>
              <p:cNvSpPr>
                <a:spLocks/>
              </p:cNvSpPr>
              <p:nvPr/>
            </p:nvSpPr>
            <p:spPr bwMode="auto">
              <a:xfrm>
                <a:off x="4540" y="3167"/>
                <a:ext cx="4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1" name="Line 377"/>
              <p:cNvSpPr>
                <a:spLocks noChangeShapeType="1"/>
              </p:cNvSpPr>
              <p:nvPr/>
            </p:nvSpPr>
            <p:spPr bwMode="auto">
              <a:xfrm>
                <a:off x="4516" y="3193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2" name="Line 378"/>
              <p:cNvSpPr>
                <a:spLocks noChangeShapeType="1"/>
              </p:cNvSpPr>
              <p:nvPr/>
            </p:nvSpPr>
            <p:spPr bwMode="auto">
              <a:xfrm flipH="1">
                <a:off x="4512" y="319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3" name="Line 379"/>
              <p:cNvSpPr>
                <a:spLocks noChangeShapeType="1"/>
              </p:cNvSpPr>
              <p:nvPr/>
            </p:nvSpPr>
            <p:spPr bwMode="auto">
              <a:xfrm flipH="1">
                <a:off x="4508" y="319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4" name="Line 380"/>
              <p:cNvSpPr>
                <a:spLocks noChangeShapeType="1"/>
              </p:cNvSpPr>
              <p:nvPr/>
            </p:nvSpPr>
            <p:spPr bwMode="auto">
              <a:xfrm flipH="1">
                <a:off x="4504" y="320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5" name="Line 381"/>
              <p:cNvSpPr>
                <a:spLocks noChangeShapeType="1"/>
              </p:cNvSpPr>
              <p:nvPr/>
            </p:nvSpPr>
            <p:spPr bwMode="auto">
              <a:xfrm flipH="1">
                <a:off x="4502" y="320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6" name="Line 382"/>
              <p:cNvSpPr>
                <a:spLocks noChangeShapeType="1"/>
              </p:cNvSpPr>
              <p:nvPr/>
            </p:nvSpPr>
            <p:spPr bwMode="auto">
              <a:xfrm flipH="1">
                <a:off x="4500" y="320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7" name="Freeform 383"/>
              <p:cNvSpPr>
                <a:spLocks/>
              </p:cNvSpPr>
              <p:nvPr/>
            </p:nvSpPr>
            <p:spPr bwMode="auto">
              <a:xfrm>
                <a:off x="4494" y="3211"/>
                <a:ext cx="6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8" name="Line 384"/>
              <p:cNvSpPr>
                <a:spLocks noChangeShapeType="1"/>
              </p:cNvSpPr>
              <p:nvPr/>
            </p:nvSpPr>
            <p:spPr bwMode="auto">
              <a:xfrm flipH="1">
                <a:off x="4468" y="323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9" name="Line 385"/>
              <p:cNvSpPr>
                <a:spLocks noChangeShapeType="1"/>
              </p:cNvSpPr>
              <p:nvPr/>
            </p:nvSpPr>
            <p:spPr bwMode="auto">
              <a:xfrm flipH="1">
                <a:off x="4466" y="323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0" name="Line 386"/>
              <p:cNvSpPr>
                <a:spLocks noChangeShapeType="1"/>
              </p:cNvSpPr>
              <p:nvPr/>
            </p:nvSpPr>
            <p:spPr bwMode="auto">
              <a:xfrm flipH="1">
                <a:off x="4464" y="324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1" name="Line 387"/>
              <p:cNvSpPr>
                <a:spLocks noChangeShapeType="1"/>
              </p:cNvSpPr>
              <p:nvPr/>
            </p:nvSpPr>
            <p:spPr bwMode="auto">
              <a:xfrm flipH="1">
                <a:off x="4460" y="324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2" name="Line 388"/>
              <p:cNvSpPr>
                <a:spLocks noChangeShapeType="1"/>
              </p:cNvSpPr>
              <p:nvPr/>
            </p:nvSpPr>
            <p:spPr bwMode="auto">
              <a:xfrm flipH="1">
                <a:off x="4456" y="324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3" name="Line 389"/>
              <p:cNvSpPr>
                <a:spLocks noChangeShapeType="1"/>
              </p:cNvSpPr>
              <p:nvPr/>
            </p:nvSpPr>
            <p:spPr bwMode="auto">
              <a:xfrm flipH="1">
                <a:off x="4452" y="3251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4" name="Freeform 390"/>
              <p:cNvSpPr>
                <a:spLocks/>
              </p:cNvSpPr>
              <p:nvPr/>
            </p:nvSpPr>
            <p:spPr bwMode="auto">
              <a:xfrm>
                <a:off x="4446" y="3255"/>
                <a:ext cx="6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2"/>
                  </a:cxn>
                  <a:cxn ang="0">
                    <a:pos x="0" y="4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2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5" name="Line 391"/>
              <p:cNvSpPr>
                <a:spLocks noChangeShapeType="1"/>
              </p:cNvSpPr>
              <p:nvPr/>
            </p:nvSpPr>
            <p:spPr bwMode="auto">
              <a:xfrm flipH="1">
                <a:off x="4420" y="3281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6" name="Line 392"/>
              <p:cNvSpPr>
                <a:spLocks noChangeShapeType="1"/>
              </p:cNvSpPr>
              <p:nvPr/>
            </p:nvSpPr>
            <p:spPr bwMode="auto">
              <a:xfrm flipH="1">
                <a:off x="4416" y="328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7" name="Line 393"/>
              <p:cNvSpPr>
                <a:spLocks noChangeShapeType="1"/>
              </p:cNvSpPr>
              <p:nvPr/>
            </p:nvSpPr>
            <p:spPr bwMode="auto">
              <a:xfrm flipH="1">
                <a:off x="4414" y="328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8" name="Line 394"/>
              <p:cNvSpPr>
                <a:spLocks noChangeShapeType="1"/>
              </p:cNvSpPr>
              <p:nvPr/>
            </p:nvSpPr>
            <p:spPr bwMode="auto">
              <a:xfrm flipH="1">
                <a:off x="4412" y="329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9" name="Line 395"/>
              <p:cNvSpPr>
                <a:spLocks noChangeShapeType="1"/>
              </p:cNvSpPr>
              <p:nvPr/>
            </p:nvSpPr>
            <p:spPr bwMode="auto">
              <a:xfrm flipH="1">
                <a:off x="4408" y="329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0" name="Line 396"/>
              <p:cNvSpPr>
                <a:spLocks noChangeShapeType="1"/>
              </p:cNvSpPr>
              <p:nvPr/>
            </p:nvSpPr>
            <p:spPr bwMode="auto">
              <a:xfrm flipH="1">
                <a:off x="4404" y="329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1" name="Freeform 397"/>
              <p:cNvSpPr>
                <a:spLocks/>
              </p:cNvSpPr>
              <p:nvPr/>
            </p:nvSpPr>
            <p:spPr bwMode="auto">
              <a:xfrm>
                <a:off x="4400" y="3299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2" name="Line 398"/>
              <p:cNvSpPr>
                <a:spLocks noChangeShapeType="1"/>
              </p:cNvSpPr>
              <p:nvPr/>
            </p:nvSpPr>
            <p:spPr bwMode="auto">
              <a:xfrm flipH="1">
                <a:off x="4376" y="332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3" name="Line 399"/>
              <p:cNvSpPr>
                <a:spLocks noChangeShapeType="1"/>
              </p:cNvSpPr>
              <p:nvPr/>
            </p:nvSpPr>
            <p:spPr bwMode="auto">
              <a:xfrm flipH="1">
                <a:off x="4374" y="332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4" name="Line 400"/>
              <p:cNvSpPr>
                <a:spLocks noChangeShapeType="1"/>
              </p:cNvSpPr>
              <p:nvPr/>
            </p:nvSpPr>
            <p:spPr bwMode="auto">
              <a:xfrm flipH="1">
                <a:off x="4372" y="333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5" name="Line 401"/>
              <p:cNvSpPr>
                <a:spLocks noChangeShapeType="1"/>
              </p:cNvSpPr>
              <p:nvPr/>
            </p:nvSpPr>
            <p:spPr bwMode="auto">
              <a:xfrm flipH="1">
                <a:off x="4368" y="333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6" name="Line 402"/>
              <p:cNvSpPr>
                <a:spLocks noChangeShapeType="1"/>
              </p:cNvSpPr>
              <p:nvPr/>
            </p:nvSpPr>
            <p:spPr bwMode="auto">
              <a:xfrm flipH="1">
                <a:off x="4364" y="3335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7" name="Line 403"/>
              <p:cNvSpPr>
                <a:spLocks noChangeShapeType="1"/>
              </p:cNvSpPr>
              <p:nvPr/>
            </p:nvSpPr>
            <p:spPr bwMode="auto">
              <a:xfrm flipH="1">
                <a:off x="4362" y="3339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8" name="Line 404"/>
              <p:cNvSpPr>
                <a:spLocks noChangeShapeType="1"/>
              </p:cNvSpPr>
              <p:nvPr/>
            </p:nvSpPr>
            <p:spPr bwMode="auto">
              <a:xfrm flipH="1">
                <a:off x="4360" y="334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9" name="Freeform 405"/>
              <p:cNvSpPr>
                <a:spLocks/>
              </p:cNvSpPr>
              <p:nvPr/>
            </p:nvSpPr>
            <p:spPr bwMode="auto">
              <a:xfrm>
                <a:off x="4356" y="3345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0" name="Line 406"/>
              <p:cNvSpPr>
                <a:spLocks noChangeShapeType="1"/>
              </p:cNvSpPr>
              <p:nvPr/>
            </p:nvSpPr>
            <p:spPr bwMode="auto">
              <a:xfrm flipH="1">
                <a:off x="4332" y="337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1" name="Line 407"/>
              <p:cNvSpPr>
                <a:spLocks noChangeShapeType="1"/>
              </p:cNvSpPr>
              <p:nvPr/>
            </p:nvSpPr>
            <p:spPr bwMode="auto">
              <a:xfrm flipH="1">
                <a:off x="4330" y="337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2" name="Line 408"/>
              <p:cNvSpPr>
                <a:spLocks noChangeShapeType="1"/>
              </p:cNvSpPr>
              <p:nvPr/>
            </p:nvSpPr>
            <p:spPr bwMode="auto">
              <a:xfrm flipH="1">
                <a:off x="4328" y="337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3" name="Line 409"/>
              <p:cNvSpPr>
                <a:spLocks noChangeShapeType="1"/>
              </p:cNvSpPr>
              <p:nvPr/>
            </p:nvSpPr>
            <p:spPr bwMode="auto">
              <a:xfrm flipH="1">
                <a:off x="4324" y="337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4" name="Line 410"/>
              <p:cNvSpPr>
                <a:spLocks noChangeShapeType="1"/>
              </p:cNvSpPr>
              <p:nvPr/>
            </p:nvSpPr>
            <p:spPr bwMode="auto">
              <a:xfrm flipH="1">
                <a:off x="4320" y="3383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5" name="Line 411"/>
              <p:cNvSpPr>
                <a:spLocks noChangeShapeType="1"/>
              </p:cNvSpPr>
              <p:nvPr/>
            </p:nvSpPr>
            <p:spPr bwMode="auto">
              <a:xfrm>
                <a:off x="4320" y="338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" name="Line 412"/>
              <p:cNvSpPr>
                <a:spLocks noChangeShapeType="1"/>
              </p:cNvSpPr>
              <p:nvPr/>
            </p:nvSpPr>
            <p:spPr bwMode="auto">
              <a:xfrm flipH="1">
                <a:off x="4316" y="338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7" name="Freeform 413"/>
              <p:cNvSpPr>
                <a:spLocks/>
              </p:cNvSpPr>
              <p:nvPr/>
            </p:nvSpPr>
            <p:spPr bwMode="auto">
              <a:xfrm>
                <a:off x="4312" y="3391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8" name="Line 414"/>
              <p:cNvSpPr>
                <a:spLocks noChangeShapeType="1"/>
              </p:cNvSpPr>
              <p:nvPr/>
            </p:nvSpPr>
            <p:spPr bwMode="auto">
              <a:xfrm flipH="1">
                <a:off x="4288" y="341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" name="Line 415"/>
              <p:cNvSpPr>
                <a:spLocks noChangeShapeType="1"/>
              </p:cNvSpPr>
              <p:nvPr/>
            </p:nvSpPr>
            <p:spPr bwMode="auto">
              <a:xfrm flipH="1">
                <a:off x="4286" y="3423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0" name="Line 416"/>
              <p:cNvSpPr>
                <a:spLocks noChangeShapeType="1"/>
              </p:cNvSpPr>
              <p:nvPr/>
            </p:nvSpPr>
            <p:spPr bwMode="auto">
              <a:xfrm flipH="1">
                <a:off x="4284" y="3425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1" name="Line 417"/>
              <p:cNvSpPr>
                <a:spLocks noChangeShapeType="1"/>
              </p:cNvSpPr>
              <p:nvPr/>
            </p:nvSpPr>
            <p:spPr bwMode="auto">
              <a:xfrm flipH="1">
                <a:off x="4280" y="3427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2" name="Line 418"/>
              <p:cNvSpPr>
                <a:spLocks noChangeShapeType="1"/>
              </p:cNvSpPr>
              <p:nvPr/>
            </p:nvSpPr>
            <p:spPr bwMode="auto">
              <a:xfrm>
                <a:off x="4280" y="343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3" name="Line 419"/>
              <p:cNvSpPr>
                <a:spLocks noChangeShapeType="1"/>
              </p:cNvSpPr>
              <p:nvPr/>
            </p:nvSpPr>
            <p:spPr bwMode="auto">
              <a:xfrm flipH="1">
                <a:off x="4276" y="343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4" name="Line 420"/>
              <p:cNvSpPr>
                <a:spLocks noChangeShapeType="1"/>
              </p:cNvSpPr>
              <p:nvPr/>
            </p:nvSpPr>
            <p:spPr bwMode="auto">
              <a:xfrm flipH="1">
                <a:off x="4274" y="343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5" name="Freeform 421"/>
              <p:cNvSpPr>
                <a:spLocks/>
              </p:cNvSpPr>
              <p:nvPr/>
            </p:nvSpPr>
            <p:spPr bwMode="auto">
              <a:xfrm>
                <a:off x="4270" y="3439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6" name="Line 422"/>
              <p:cNvSpPr>
                <a:spLocks noChangeShapeType="1"/>
              </p:cNvSpPr>
              <p:nvPr/>
            </p:nvSpPr>
            <p:spPr bwMode="auto">
              <a:xfrm flipH="1">
                <a:off x="4250" y="346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7" name="Line 423"/>
              <p:cNvSpPr>
                <a:spLocks noChangeShapeType="1"/>
              </p:cNvSpPr>
              <p:nvPr/>
            </p:nvSpPr>
            <p:spPr bwMode="auto">
              <a:xfrm flipH="1">
                <a:off x="4248" y="3471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8" name="Line 424"/>
              <p:cNvSpPr>
                <a:spLocks noChangeShapeType="1"/>
              </p:cNvSpPr>
              <p:nvPr/>
            </p:nvSpPr>
            <p:spPr bwMode="auto">
              <a:xfrm flipH="1">
                <a:off x="4244" y="3475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9" name="Line 425"/>
              <p:cNvSpPr>
                <a:spLocks noChangeShapeType="1"/>
              </p:cNvSpPr>
              <p:nvPr/>
            </p:nvSpPr>
            <p:spPr bwMode="auto">
              <a:xfrm>
                <a:off x="4244" y="347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0" name="Line 426"/>
              <p:cNvSpPr>
                <a:spLocks noChangeShapeType="1"/>
              </p:cNvSpPr>
              <p:nvPr/>
            </p:nvSpPr>
            <p:spPr bwMode="auto">
              <a:xfrm flipH="1">
                <a:off x="4240" y="3479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1" name="Line 427"/>
              <p:cNvSpPr>
                <a:spLocks noChangeShapeType="1"/>
              </p:cNvSpPr>
              <p:nvPr/>
            </p:nvSpPr>
            <p:spPr bwMode="auto">
              <a:xfrm>
                <a:off x="4240" y="348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2" name="Line 428"/>
              <p:cNvSpPr>
                <a:spLocks noChangeShapeType="1"/>
              </p:cNvSpPr>
              <p:nvPr/>
            </p:nvSpPr>
            <p:spPr bwMode="auto">
              <a:xfrm flipH="1">
                <a:off x="4236" y="3487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3" name="Freeform 429"/>
              <p:cNvSpPr>
                <a:spLocks/>
              </p:cNvSpPr>
              <p:nvPr/>
            </p:nvSpPr>
            <p:spPr bwMode="auto">
              <a:xfrm>
                <a:off x="4232" y="3489"/>
                <a:ext cx="4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2"/>
                  </a:cxn>
                  <a:cxn ang="0">
                    <a:pos x="0" y="6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lnTo>
                      <a:pt x="4" y="2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4" name="Line 430"/>
              <p:cNvSpPr>
                <a:spLocks noChangeShapeType="1"/>
              </p:cNvSpPr>
              <p:nvPr/>
            </p:nvSpPr>
            <p:spPr bwMode="auto">
              <a:xfrm>
                <a:off x="4216" y="352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5" name="Line 431"/>
              <p:cNvSpPr>
                <a:spLocks noChangeShapeType="1"/>
              </p:cNvSpPr>
              <p:nvPr/>
            </p:nvSpPr>
            <p:spPr bwMode="auto">
              <a:xfrm flipH="1">
                <a:off x="4212" y="3523"/>
                <a:ext cx="4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6" name="Line 432"/>
              <p:cNvSpPr>
                <a:spLocks noChangeShapeType="1"/>
              </p:cNvSpPr>
              <p:nvPr/>
            </p:nvSpPr>
            <p:spPr bwMode="auto">
              <a:xfrm>
                <a:off x="4212" y="352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7" name="Line 433"/>
              <p:cNvSpPr>
                <a:spLocks noChangeShapeType="1"/>
              </p:cNvSpPr>
              <p:nvPr/>
            </p:nvSpPr>
            <p:spPr bwMode="auto">
              <a:xfrm flipH="1">
                <a:off x="4208" y="3529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8" name="Line 434"/>
              <p:cNvSpPr>
                <a:spLocks noChangeShapeType="1"/>
              </p:cNvSpPr>
              <p:nvPr/>
            </p:nvSpPr>
            <p:spPr bwMode="auto">
              <a:xfrm>
                <a:off x="4208" y="3531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9" name="Line 435"/>
              <p:cNvSpPr>
                <a:spLocks noChangeShapeType="1"/>
              </p:cNvSpPr>
              <p:nvPr/>
            </p:nvSpPr>
            <p:spPr bwMode="auto">
              <a:xfrm flipH="1">
                <a:off x="4206" y="3535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0" name="Line 436"/>
              <p:cNvSpPr>
                <a:spLocks noChangeShapeType="1"/>
              </p:cNvSpPr>
              <p:nvPr/>
            </p:nvSpPr>
            <p:spPr bwMode="auto">
              <a:xfrm flipH="1">
                <a:off x="4204" y="3539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1" name="Line 437"/>
              <p:cNvSpPr>
                <a:spLocks noChangeShapeType="1"/>
              </p:cNvSpPr>
              <p:nvPr/>
            </p:nvSpPr>
            <p:spPr bwMode="auto">
              <a:xfrm>
                <a:off x="4204" y="3541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2" name="Freeform 438"/>
              <p:cNvSpPr>
                <a:spLocks/>
              </p:cNvSpPr>
              <p:nvPr/>
            </p:nvSpPr>
            <p:spPr bwMode="auto">
              <a:xfrm>
                <a:off x="4200" y="3543"/>
                <a:ext cx="4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12700">
                <a:solidFill>
                  <a:srgbClr val="00CB6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3" name="Line 439"/>
              <p:cNvSpPr>
                <a:spLocks noChangeShapeType="1"/>
              </p:cNvSpPr>
              <p:nvPr/>
            </p:nvSpPr>
            <p:spPr bwMode="auto">
              <a:xfrm>
                <a:off x="4186" y="3579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4" name="Line 440"/>
              <p:cNvSpPr>
                <a:spLocks noChangeShapeType="1"/>
              </p:cNvSpPr>
              <p:nvPr/>
            </p:nvSpPr>
            <p:spPr bwMode="auto">
              <a:xfrm flipH="1">
                <a:off x="4184" y="358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5" name="Line 441"/>
              <p:cNvSpPr>
                <a:spLocks noChangeShapeType="1"/>
              </p:cNvSpPr>
              <p:nvPr/>
            </p:nvSpPr>
            <p:spPr bwMode="auto">
              <a:xfrm>
                <a:off x="4184" y="358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6" name="Line 442"/>
              <p:cNvSpPr>
                <a:spLocks noChangeShapeType="1"/>
              </p:cNvSpPr>
              <p:nvPr/>
            </p:nvSpPr>
            <p:spPr bwMode="auto">
              <a:xfrm>
                <a:off x="4184" y="3587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7" name="Line 443"/>
              <p:cNvSpPr>
                <a:spLocks noChangeShapeType="1"/>
              </p:cNvSpPr>
              <p:nvPr/>
            </p:nvSpPr>
            <p:spPr bwMode="auto">
              <a:xfrm flipH="1">
                <a:off x="4182" y="3591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00CB6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28" name="Line 444"/>
            <p:cNvSpPr>
              <a:spLocks noChangeShapeType="1"/>
            </p:cNvSpPr>
            <p:nvPr/>
          </p:nvSpPr>
          <p:spPr bwMode="auto">
            <a:xfrm flipH="1">
              <a:off x="4180" y="3593"/>
              <a:ext cx="2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29" name="Line 445"/>
            <p:cNvSpPr>
              <a:spLocks noChangeShapeType="1"/>
            </p:cNvSpPr>
            <p:nvPr/>
          </p:nvSpPr>
          <p:spPr bwMode="auto">
            <a:xfrm>
              <a:off x="4180" y="3595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0" name="Line 446"/>
            <p:cNvSpPr>
              <a:spLocks noChangeShapeType="1"/>
            </p:cNvSpPr>
            <p:nvPr/>
          </p:nvSpPr>
          <p:spPr bwMode="auto">
            <a:xfrm>
              <a:off x="4180" y="3599"/>
              <a:ext cx="1" cy="4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1" name="Line 447"/>
            <p:cNvSpPr>
              <a:spLocks noChangeShapeType="1"/>
            </p:cNvSpPr>
            <p:nvPr/>
          </p:nvSpPr>
          <p:spPr bwMode="auto">
            <a:xfrm flipH="1">
              <a:off x="4178" y="3603"/>
              <a:ext cx="2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2" name="Freeform 448"/>
            <p:cNvSpPr>
              <a:spLocks/>
            </p:cNvSpPr>
            <p:nvPr/>
          </p:nvSpPr>
          <p:spPr bwMode="auto">
            <a:xfrm>
              <a:off x="4176" y="3605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12700">
              <a:solidFill>
                <a:srgbClr val="00CB6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3" name="Line 449"/>
            <p:cNvSpPr>
              <a:spLocks noChangeShapeType="1"/>
            </p:cNvSpPr>
            <p:nvPr/>
          </p:nvSpPr>
          <p:spPr bwMode="auto">
            <a:xfrm>
              <a:off x="4172" y="3639"/>
              <a:ext cx="1" cy="6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4" name="Line 450"/>
            <p:cNvSpPr>
              <a:spLocks noChangeShapeType="1"/>
            </p:cNvSpPr>
            <p:nvPr/>
          </p:nvSpPr>
          <p:spPr bwMode="auto">
            <a:xfrm>
              <a:off x="4172" y="3645"/>
              <a:ext cx="1" cy="2"/>
            </a:xfrm>
            <a:prstGeom prst="line">
              <a:avLst/>
            </a:prstGeom>
            <a:noFill/>
            <a:ln w="12700">
              <a:solidFill>
                <a:srgbClr val="00CB6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5" name="Line 451"/>
            <p:cNvSpPr>
              <a:spLocks noChangeShapeType="1"/>
            </p:cNvSpPr>
            <p:nvPr/>
          </p:nvSpPr>
          <p:spPr bwMode="auto">
            <a:xfrm flipV="1">
              <a:off x="4502" y="2467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6" name="Line 452"/>
            <p:cNvSpPr>
              <a:spLocks noChangeShapeType="1"/>
            </p:cNvSpPr>
            <p:nvPr/>
          </p:nvSpPr>
          <p:spPr bwMode="auto">
            <a:xfrm>
              <a:off x="4502" y="2467"/>
              <a:ext cx="2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7" name="Line 453"/>
            <p:cNvSpPr>
              <a:spLocks noChangeShapeType="1"/>
            </p:cNvSpPr>
            <p:nvPr/>
          </p:nvSpPr>
          <p:spPr bwMode="auto">
            <a:xfrm>
              <a:off x="4504" y="2467"/>
              <a:ext cx="1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8" name="Line 454"/>
            <p:cNvSpPr>
              <a:spLocks noChangeShapeType="1"/>
            </p:cNvSpPr>
            <p:nvPr/>
          </p:nvSpPr>
          <p:spPr bwMode="auto">
            <a:xfrm>
              <a:off x="4504" y="2467"/>
              <a:ext cx="1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39" name="Line 455"/>
            <p:cNvSpPr>
              <a:spLocks noChangeShapeType="1"/>
            </p:cNvSpPr>
            <p:nvPr/>
          </p:nvSpPr>
          <p:spPr bwMode="auto">
            <a:xfrm>
              <a:off x="4502" y="3105"/>
              <a:ext cx="1" cy="3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0" name="Freeform 456"/>
            <p:cNvSpPr>
              <a:spLocks/>
            </p:cNvSpPr>
            <p:nvPr/>
          </p:nvSpPr>
          <p:spPr bwMode="auto">
            <a:xfrm>
              <a:off x="4504" y="3169"/>
              <a:ext cx="1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1" name="Line 457"/>
            <p:cNvSpPr>
              <a:spLocks noChangeShapeType="1"/>
            </p:cNvSpPr>
            <p:nvPr/>
          </p:nvSpPr>
          <p:spPr bwMode="auto">
            <a:xfrm flipV="1">
              <a:off x="4530" y="2663"/>
              <a:ext cx="1" cy="3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2" name="Line 458"/>
            <p:cNvSpPr>
              <a:spLocks noChangeShapeType="1"/>
            </p:cNvSpPr>
            <p:nvPr/>
          </p:nvSpPr>
          <p:spPr bwMode="auto">
            <a:xfrm flipV="1">
              <a:off x="4528" y="2631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3" name="Line 459"/>
            <p:cNvSpPr>
              <a:spLocks noChangeShapeType="1"/>
            </p:cNvSpPr>
            <p:nvPr/>
          </p:nvSpPr>
          <p:spPr bwMode="auto">
            <a:xfrm flipV="1">
              <a:off x="4528" y="2627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4" name="Line 460"/>
            <p:cNvSpPr>
              <a:spLocks noChangeShapeType="1"/>
            </p:cNvSpPr>
            <p:nvPr/>
          </p:nvSpPr>
          <p:spPr bwMode="auto">
            <a:xfrm flipV="1">
              <a:off x="4528" y="2621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5" name="Line 461"/>
            <p:cNvSpPr>
              <a:spLocks noChangeShapeType="1"/>
            </p:cNvSpPr>
            <p:nvPr/>
          </p:nvSpPr>
          <p:spPr bwMode="auto">
            <a:xfrm flipH="1" flipV="1">
              <a:off x="4526" y="2617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6" name="Line 462"/>
            <p:cNvSpPr>
              <a:spLocks noChangeShapeType="1"/>
            </p:cNvSpPr>
            <p:nvPr/>
          </p:nvSpPr>
          <p:spPr bwMode="auto">
            <a:xfrm flipV="1">
              <a:off x="4526" y="2615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7" name="Line 463"/>
            <p:cNvSpPr>
              <a:spLocks noChangeShapeType="1"/>
            </p:cNvSpPr>
            <p:nvPr/>
          </p:nvSpPr>
          <p:spPr bwMode="auto">
            <a:xfrm flipH="1" flipV="1">
              <a:off x="4524" y="2611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8" name="Line 464"/>
            <p:cNvSpPr>
              <a:spLocks noChangeShapeType="1"/>
            </p:cNvSpPr>
            <p:nvPr/>
          </p:nvSpPr>
          <p:spPr bwMode="auto">
            <a:xfrm flipV="1">
              <a:off x="4524" y="2607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9" name="Freeform 465"/>
            <p:cNvSpPr>
              <a:spLocks/>
            </p:cNvSpPr>
            <p:nvPr/>
          </p:nvSpPr>
          <p:spPr bwMode="auto">
            <a:xfrm>
              <a:off x="4524" y="2601"/>
              <a:ext cx="1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0" name="Line 466"/>
            <p:cNvSpPr>
              <a:spLocks noChangeShapeType="1"/>
            </p:cNvSpPr>
            <p:nvPr/>
          </p:nvSpPr>
          <p:spPr bwMode="auto">
            <a:xfrm flipV="1">
              <a:off x="4520" y="2567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1" name="Line 467"/>
            <p:cNvSpPr>
              <a:spLocks noChangeShapeType="1"/>
            </p:cNvSpPr>
            <p:nvPr/>
          </p:nvSpPr>
          <p:spPr bwMode="auto">
            <a:xfrm flipH="1" flipV="1">
              <a:off x="4518" y="2565"/>
              <a:ext cx="2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2" name="Line 468"/>
            <p:cNvSpPr>
              <a:spLocks noChangeShapeType="1"/>
            </p:cNvSpPr>
            <p:nvPr/>
          </p:nvSpPr>
          <p:spPr bwMode="auto">
            <a:xfrm flipV="1">
              <a:off x="4518" y="2563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3" name="Line 469"/>
            <p:cNvSpPr>
              <a:spLocks noChangeShapeType="1"/>
            </p:cNvSpPr>
            <p:nvPr/>
          </p:nvSpPr>
          <p:spPr bwMode="auto">
            <a:xfrm flipH="1" flipV="1">
              <a:off x="4516" y="2559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4" name="Line 470"/>
            <p:cNvSpPr>
              <a:spLocks noChangeShapeType="1"/>
            </p:cNvSpPr>
            <p:nvPr/>
          </p:nvSpPr>
          <p:spPr bwMode="auto">
            <a:xfrm flipV="1">
              <a:off x="4516" y="2557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5" name="Line 471"/>
            <p:cNvSpPr>
              <a:spLocks noChangeShapeType="1"/>
            </p:cNvSpPr>
            <p:nvPr/>
          </p:nvSpPr>
          <p:spPr bwMode="auto">
            <a:xfrm flipV="1">
              <a:off x="4516" y="2555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6" name="Line 472"/>
            <p:cNvSpPr>
              <a:spLocks noChangeShapeType="1"/>
            </p:cNvSpPr>
            <p:nvPr/>
          </p:nvSpPr>
          <p:spPr bwMode="auto">
            <a:xfrm flipV="1">
              <a:off x="4516" y="2551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7" name="Line 473"/>
            <p:cNvSpPr>
              <a:spLocks noChangeShapeType="1"/>
            </p:cNvSpPr>
            <p:nvPr/>
          </p:nvSpPr>
          <p:spPr bwMode="auto">
            <a:xfrm>
              <a:off x="4516" y="2551"/>
              <a:ext cx="1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8" name="Line 474"/>
            <p:cNvSpPr>
              <a:spLocks noChangeShapeType="1"/>
            </p:cNvSpPr>
            <p:nvPr/>
          </p:nvSpPr>
          <p:spPr bwMode="auto">
            <a:xfrm flipV="1">
              <a:off x="4516" y="2545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59" name="Line 475"/>
            <p:cNvSpPr>
              <a:spLocks noChangeShapeType="1"/>
            </p:cNvSpPr>
            <p:nvPr/>
          </p:nvSpPr>
          <p:spPr bwMode="auto">
            <a:xfrm flipH="1" flipV="1">
              <a:off x="4514" y="2543"/>
              <a:ext cx="2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0" name="Line 476"/>
            <p:cNvSpPr>
              <a:spLocks noChangeShapeType="1"/>
            </p:cNvSpPr>
            <p:nvPr/>
          </p:nvSpPr>
          <p:spPr bwMode="auto">
            <a:xfrm flipV="1">
              <a:off x="4514" y="2541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1" name="Freeform 477"/>
            <p:cNvSpPr>
              <a:spLocks/>
            </p:cNvSpPr>
            <p:nvPr/>
          </p:nvSpPr>
          <p:spPr bwMode="auto">
            <a:xfrm>
              <a:off x="4512" y="2539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2" name="Line 478"/>
            <p:cNvSpPr>
              <a:spLocks noChangeShapeType="1"/>
            </p:cNvSpPr>
            <p:nvPr/>
          </p:nvSpPr>
          <p:spPr bwMode="auto">
            <a:xfrm flipV="1">
              <a:off x="4508" y="2507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3" name="Line 479"/>
            <p:cNvSpPr>
              <a:spLocks noChangeShapeType="1"/>
            </p:cNvSpPr>
            <p:nvPr/>
          </p:nvSpPr>
          <p:spPr bwMode="auto">
            <a:xfrm flipH="1" flipV="1">
              <a:off x="4506" y="2505"/>
              <a:ext cx="2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4" name="Line 480"/>
            <p:cNvSpPr>
              <a:spLocks noChangeShapeType="1"/>
            </p:cNvSpPr>
            <p:nvPr/>
          </p:nvSpPr>
          <p:spPr bwMode="auto">
            <a:xfrm flipV="1">
              <a:off x="4506" y="2503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5" name="Line 481"/>
            <p:cNvSpPr>
              <a:spLocks noChangeShapeType="1"/>
            </p:cNvSpPr>
            <p:nvPr/>
          </p:nvSpPr>
          <p:spPr bwMode="auto">
            <a:xfrm flipH="1" flipV="1">
              <a:off x="4504" y="2501"/>
              <a:ext cx="2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6" name="Line 482"/>
            <p:cNvSpPr>
              <a:spLocks noChangeShapeType="1"/>
            </p:cNvSpPr>
            <p:nvPr/>
          </p:nvSpPr>
          <p:spPr bwMode="auto">
            <a:xfrm flipV="1">
              <a:off x="4504" y="2495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7" name="Line 483"/>
            <p:cNvSpPr>
              <a:spLocks noChangeShapeType="1"/>
            </p:cNvSpPr>
            <p:nvPr/>
          </p:nvSpPr>
          <p:spPr bwMode="auto">
            <a:xfrm>
              <a:off x="4504" y="2495"/>
              <a:ext cx="1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8" name="Line 484"/>
            <p:cNvSpPr>
              <a:spLocks noChangeShapeType="1"/>
            </p:cNvSpPr>
            <p:nvPr/>
          </p:nvSpPr>
          <p:spPr bwMode="auto">
            <a:xfrm flipV="1">
              <a:off x="4504" y="2491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69" name="Line 485"/>
            <p:cNvSpPr>
              <a:spLocks noChangeShapeType="1"/>
            </p:cNvSpPr>
            <p:nvPr/>
          </p:nvSpPr>
          <p:spPr bwMode="auto">
            <a:xfrm>
              <a:off x="4504" y="2491"/>
              <a:ext cx="1" cy="1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0" name="Line 486"/>
            <p:cNvSpPr>
              <a:spLocks noChangeShapeType="1"/>
            </p:cNvSpPr>
            <p:nvPr/>
          </p:nvSpPr>
          <p:spPr bwMode="auto">
            <a:xfrm flipV="1">
              <a:off x="4504" y="2483"/>
              <a:ext cx="1" cy="8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1" name="Freeform 487"/>
            <p:cNvSpPr>
              <a:spLocks/>
            </p:cNvSpPr>
            <p:nvPr/>
          </p:nvSpPr>
          <p:spPr bwMode="auto">
            <a:xfrm>
              <a:off x="4502" y="2479"/>
              <a:ext cx="2" cy="4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2" name="Line 488"/>
            <p:cNvSpPr>
              <a:spLocks noChangeShapeType="1"/>
            </p:cNvSpPr>
            <p:nvPr/>
          </p:nvSpPr>
          <p:spPr bwMode="auto">
            <a:xfrm>
              <a:off x="4530" y="2695"/>
              <a:ext cx="1" cy="3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3" name="Line 489"/>
            <p:cNvSpPr>
              <a:spLocks noChangeShapeType="1"/>
            </p:cNvSpPr>
            <p:nvPr/>
          </p:nvSpPr>
          <p:spPr bwMode="auto">
            <a:xfrm>
              <a:off x="4528" y="2759"/>
              <a:ext cx="1" cy="8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4" name="Line 490"/>
            <p:cNvSpPr>
              <a:spLocks noChangeShapeType="1"/>
            </p:cNvSpPr>
            <p:nvPr/>
          </p:nvSpPr>
          <p:spPr bwMode="auto">
            <a:xfrm>
              <a:off x="4528" y="2767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5" name="Line 491"/>
            <p:cNvSpPr>
              <a:spLocks noChangeShapeType="1"/>
            </p:cNvSpPr>
            <p:nvPr/>
          </p:nvSpPr>
          <p:spPr bwMode="auto">
            <a:xfrm>
              <a:off x="4528" y="2773"/>
              <a:ext cx="1" cy="10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6" name="Line 492"/>
            <p:cNvSpPr>
              <a:spLocks noChangeShapeType="1"/>
            </p:cNvSpPr>
            <p:nvPr/>
          </p:nvSpPr>
          <p:spPr bwMode="auto">
            <a:xfrm flipH="1">
              <a:off x="4526" y="2783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7" name="Freeform 493"/>
            <p:cNvSpPr>
              <a:spLocks/>
            </p:cNvSpPr>
            <p:nvPr/>
          </p:nvSpPr>
          <p:spPr bwMode="auto">
            <a:xfrm>
              <a:off x="4526" y="2787"/>
              <a:ext cx="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8" name="Line 494"/>
            <p:cNvSpPr>
              <a:spLocks noChangeShapeType="1"/>
            </p:cNvSpPr>
            <p:nvPr/>
          </p:nvSpPr>
          <p:spPr bwMode="auto">
            <a:xfrm>
              <a:off x="4522" y="2823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79" name="Line 495"/>
            <p:cNvSpPr>
              <a:spLocks noChangeShapeType="1"/>
            </p:cNvSpPr>
            <p:nvPr/>
          </p:nvSpPr>
          <p:spPr bwMode="auto">
            <a:xfrm>
              <a:off x="4522" y="2827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0" name="Line 496"/>
            <p:cNvSpPr>
              <a:spLocks noChangeShapeType="1"/>
            </p:cNvSpPr>
            <p:nvPr/>
          </p:nvSpPr>
          <p:spPr bwMode="auto">
            <a:xfrm flipH="1">
              <a:off x="4520" y="2831"/>
              <a:ext cx="2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1" name="Line 497"/>
            <p:cNvSpPr>
              <a:spLocks noChangeShapeType="1"/>
            </p:cNvSpPr>
            <p:nvPr/>
          </p:nvSpPr>
          <p:spPr bwMode="auto">
            <a:xfrm>
              <a:off x="4520" y="2837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2" name="Line 498"/>
            <p:cNvSpPr>
              <a:spLocks noChangeShapeType="1"/>
            </p:cNvSpPr>
            <p:nvPr/>
          </p:nvSpPr>
          <p:spPr bwMode="auto">
            <a:xfrm>
              <a:off x="4520" y="2841"/>
              <a:ext cx="1" cy="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3" name="Line 499"/>
            <p:cNvSpPr>
              <a:spLocks noChangeShapeType="1"/>
            </p:cNvSpPr>
            <p:nvPr/>
          </p:nvSpPr>
          <p:spPr bwMode="auto">
            <a:xfrm>
              <a:off x="4520" y="2847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4" name="Freeform 500"/>
            <p:cNvSpPr>
              <a:spLocks/>
            </p:cNvSpPr>
            <p:nvPr/>
          </p:nvSpPr>
          <p:spPr bwMode="auto">
            <a:xfrm>
              <a:off x="4520" y="2851"/>
              <a:ext cx="1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5" name="Line 501"/>
            <p:cNvSpPr>
              <a:spLocks noChangeShapeType="1"/>
            </p:cNvSpPr>
            <p:nvPr/>
          </p:nvSpPr>
          <p:spPr bwMode="auto">
            <a:xfrm>
              <a:off x="4516" y="2887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6" name="Line 502"/>
            <p:cNvSpPr>
              <a:spLocks noChangeShapeType="1"/>
            </p:cNvSpPr>
            <p:nvPr/>
          </p:nvSpPr>
          <p:spPr bwMode="auto">
            <a:xfrm>
              <a:off x="4516" y="2889"/>
              <a:ext cx="1" cy="10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7" name="Line 503"/>
            <p:cNvSpPr>
              <a:spLocks noChangeShapeType="1"/>
            </p:cNvSpPr>
            <p:nvPr/>
          </p:nvSpPr>
          <p:spPr bwMode="auto">
            <a:xfrm flipH="1">
              <a:off x="4514" y="2899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8" name="Line 504"/>
            <p:cNvSpPr>
              <a:spLocks noChangeShapeType="1"/>
            </p:cNvSpPr>
            <p:nvPr/>
          </p:nvSpPr>
          <p:spPr bwMode="auto">
            <a:xfrm>
              <a:off x="4514" y="2903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89" name="Line 505"/>
            <p:cNvSpPr>
              <a:spLocks noChangeShapeType="1"/>
            </p:cNvSpPr>
            <p:nvPr/>
          </p:nvSpPr>
          <p:spPr bwMode="auto">
            <a:xfrm flipH="1">
              <a:off x="4512" y="2907"/>
              <a:ext cx="2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0" name="Freeform 506"/>
            <p:cNvSpPr>
              <a:spLocks/>
            </p:cNvSpPr>
            <p:nvPr/>
          </p:nvSpPr>
          <p:spPr bwMode="auto">
            <a:xfrm>
              <a:off x="4512" y="2911"/>
              <a:ext cx="1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6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1" name="Line 507"/>
            <p:cNvSpPr>
              <a:spLocks noChangeShapeType="1"/>
            </p:cNvSpPr>
            <p:nvPr/>
          </p:nvSpPr>
          <p:spPr bwMode="auto">
            <a:xfrm flipH="1">
              <a:off x="4508" y="2949"/>
              <a:ext cx="2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2" name="Line 508"/>
            <p:cNvSpPr>
              <a:spLocks noChangeShapeType="1"/>
            </p:cNvSpPr>
            <p:nvPr/>
          </p:nvSpPr>
          <p:spPr bwMode="auto">
            <a:xfrm>
              <a:off x="4508" y="2951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3" name="Line 509"/>
            <p:cNvSpPr>
              <a:spLocks noChangeShapeType="1"/>
            </p:cNvSpPr>
            <p:nvPr/>
          </p:nvSpPr>
          <p:spPr bwMode="auto">
            <a:xfrm>
              <a:off x="4508" y="2955"/>
              <a:ext cx="1" cy="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4" name="Line 510"/>
            <p:cNvSpPr>
              <a:spLocks noChangeShapeType="1"/>
            </p:cNvSpPr>
            <p:nvPr/>
          </p:nvSpPr>
          <p:spPr bwMode="auto">
            <a:xfrm>
              <a:off x="4508" y="2959"/>
              <a:ext cx="1" cy="8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5" name="Freeform 511"/>
            <p:cNvSpPr>
              <a:spLocks/>
            </p:cNvSpPr>
            <p:nvPr/>
          </p:nvSpPr>
          <p:spPr bwMode="auto">
            <a:xfrm>
              <a:off x="4508" y="2967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14"/>
                </a:cxn>
              </a:cxnLst>
              <a:rect l="0" t="0" r="r" b="b"/>
              <a:pathLst>
                <a:path h="14">
                  <a:moveTo>
                    <a:pt x="0" y="0"/>
                  </a:moveTo>
                  <a:lnTo>
                    <a:pt x="0" y="4"/>
                  </a:lnTo>
                  <a:lnTo>
                    <a:pt x="0" y="14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6" name="Line 512"/>
            <p:cNvSpPr>
              <a:spLocks noChangeShapeType="1"/>
            </p:cNvSpPr>
            <p:nvPr/>
          </p:nvSpPr>
          <p:spPr bwMode="auto">
            <a:xfrm>
              <a:off x="4504" y="3013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7" name="Line 513"/>
            <p:cNvSpPr>
              <a:spLocks noChangeShapeType="1"/>
            </p:cNvSpPr>
            <p:nvPr/>
          </p:nvSpPr>
          <p:spPr bwMode="auto">
            <a:xfrm>
              <a:off x="4504" y="3015"/>
              <a:ext cx="1" cy="14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8" name="Freeform 514"/>
            <p:cNvSpPr>
              <a:spLocks/>
            </p:cNvSpPr>
            <p:nvPr/>
          </p:nvSpPr>
          <p:spPr bwMode="auto">
            <a:xfrm>
              <a:off x="4504" y="3029"/>
              <a:ext cx="1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16"/>
                </a:cxn>
              </a:cxnLst>
              <a:rect l="0" t="0" r="r" b="b"/>
              <a:pathLst>
                <a:path h="16">
                  <a:moveTo>
                    <a:pt x="0" y="0"/>
                  </a:moveTo>
                  <a:lnTo>
                    <a:pt x="0" y="4"/>
                  </a:lnTo>
                  <a:lnTo>
                    <a:pt x="0" y="16"/>
                  </a:lnTo>
                </a:path>
              </a:pathLst>
            </a:custGeom>
            <a:noFill/>
            <a:ln w="19050">
              <a:solidFill>
                <a:srgbClr val="406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99" name="Line 515"/>
            <p:cNvSpPr>
              <a:spLocks noChangeShapeType="1"/>
            </p:cNvSpPr>
            <p:nvPr/>
          </p:nvSpPr>
          <p:spPr bwMode="auto">
            <a:xfrm>
              <a:off x="4502" y="3077"/>
              <a:ext cx="1" cy="26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0" name="Line 516"/>
            <p:cNvSpPr>
              <a:spLocks noChangeShapeType="1"/>
            </p:cNvSpPr>
            <p:nvPr/>
          </p:nvSpPr>
          <p:spPr bwMode="auto">
            <a:xfrm>
              <a:off x="4502" y="3103"/>
              <a:ext cx="1" cy="2"/>
            </a:xfrm>
            <a:prstGeom prst="line">
              <a:avLst/>
            </a:prstGeom>
            <a:noFill/>
            <a:ln w="19050">
              <a:solidFill>
                <a:srgbClr val="406EF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1" name="Freeform 517"/>
            <p:cNvSpPr>
              <a:spLocks/>
            </p:cNvSpPr>
            <p:nvPr/>
          </p:nvSpPr>
          <p:spPr bwMode="auto">
            <a:xfrm>
              <a:off x="4536" y="2643"/>
              <a:ext cx="26" cy="40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26" y="8"/>
                </a:cxn>
                <a:cxn ang="0">
                  <a:pos x="0" y="40"/>
                </a:cxn>
                <a:cxn ang="0">
                  <a:pos x="8" y="0"/>
                </a:cxn>
                <a:cxn ang="0">
                  <a:pos x="18" y="4"/>
                </a:cxn>
              </a:cxnLst>
              <a:rect l="0" t="0" r="r" b="b"/>
              <a:pathLst>
                <a:path w="26" h="40">
                  <a:moveTo>
                    <a:pt x="18" y="4"/>
                  </a:moveTo>
                  <a:lnTo>
                    <a:pt x="26" y="8"/>
                  </a:lnTo>
                  <a:lnTo>
                    <a:pt x="0" y="40"/>
                  </a:lnTo>
                  <a:lnTo>
                    <a:pt x="8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2" name="Freeform 518"/>
            <p:cNvSpPr>
              <a:spLocks/>
            </p:cNvSpPr>
            <p:nvPr/>
          </p:nvSpPr>
          <p:spPr bwMode="auto">
            <a:xfrm>
              <a:off x="4536" y="2643"/>
              <a:ext cx="26" cy="40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26" y="8"/>
                </a:cxn>
                <a:cxn ang="0">
                  <a:pos x="0" y="40"/>
                </a:cxn>
                <a:cxn ang="0">
                  <a:pos x="8" y="0"/>
                </a:cxn>
                <a:cxn ang="0">
                  <a:pos x="18" y="4"/>
                </a:cxn>
              </a:cxnLst>
              <a:rect l="0" t="0" r="r" b="b"/>
              <a:pathLst>
                <a:path w="26" h="40">
                  <a:moveTo>
                    <a:pt x="18" y="4"/>
                  </a:moveTo>
                  <a:lnTo>
                    <a:pt x="26" y="8"/>
                  </a:lnTo>
                  <a:lnTo>
                    <a:pt x="0" y="40"/>
                  </a:lnTo>
                  <a:lnTo>
                    <a:pt x="8" y="0"/>
                  </a:lnTo>
                  <a:lnTo>
                    <a:pt x="18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3" name="Line 519"/>
            <p:cNvSpPr>
              <a:spLocks noChangeShapeType="1"/>
            </p:cNvSpPr>
            <p:nvPr/>
          </p:nvSpPr>
          <p:spPr bwMode="auto">
            <a:xfrm flipH="1">
              <a:off x="4554" y="2471"/>
              <a:ext cx="86" cy="1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4" name="Rectangle 520"/>
            <p:cNvSpPr>
              <a:spLocks noChangeArrowheads="1"/>
            </p:cNvSpPr>
            <p:nvPr/>
          </p:nvSpPr>
          <p:spPr bwMode="auto">
            <a:xfrm>
              <a:off x="4600" y="2407"/>
              <a:ext cx="80" cy="13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5" name="Freeform 521"/>
            <p:cNvSpPr>
              <a:spLocks/>
            </p:cNvSpPr>
            <p:nvPr/>
          </p:nvSpPr>
          <p:spPr bwMode="auto">
            <a:xfrm>
              <a:off x="4608" y="2431"/>
              <a:ext cx="64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32"/>
                </a:cxn>
                <a:cxn ang="0">
                  <a:pos x="48" y="32"/>
                </a:cxn>
                <a:cxn ang="0">
                  <a:pos x="48" y="0"/>
                </a:cxn>
                <a:cxn ang="0">
                  <a:pos x="64" y="0"/>
                </a:cxn>
                <a:cxn ang="0">
                  <a:pos x="64" y="80"/>
                </a:cxn>
                <a:cxn ang="0">
                  <a:pos x="48" y="80"/>
                </a:cxn>
                <a:cxn ang="0">
                  <a:pos x="48" y="46"/>
                </a:cxn>
                <a:cxn ang="0">
                  <a:pos x="14" y="46"/>
                </a:cxn>
                <a:cxn ang="0">
                  <a:pos x="14" y="80"/>
                </a:cxn>
                <a:cxn ang="0">
                  <a:pos x="0" y="80"/>
                </a:cxn>
              </a:cxnLst>
              <a:rect l="0" t="0" r="r" b="b"/>
              <a:pathLst>
                <a:path w="64" h="80">
                  <a:moveTo>
                    <a:pt x="0" y="8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8" y="32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48" y="46"/>
                  </a:lnTo>
                  <a:lnTo>
                    <a:pt x="14" y="46"/>
                  </a:lnTo>
                  <a:lnTo>
                    <a:pt x="14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6" name="Freeform 522"/>
            <p:cNvSpPr>
              <a:spLocks/>
            </p:cNvSpPr>
            <p:nvPr/>
          </p:nvSpPr>
          <p:spPr bwMode="auto">
            <a:xfrm>
              <a:off x="4494" y="3219"/>
              <a:ext cx="20" cy="40"/>
            </a:xfrm>
            <a:custGeom>
              <a:avLst/>
              <a:gdLst/>
              <a:ahLst/>
              <a:cxnLst>
                <a:cxn ang="0">
                  <a:pos x="10" y="40"/>
                </a:cxn>
                <a:cxn ang="0">
                  <a:pos x="0" y="40"/>
                </a:cxn>
                <a:cxn ang="0">
                  <a:pos x="10" y="0"/>
                </a:cxn>
                <a:cxn ang="0">
                  <a:pos x="20" y="40"/>
                </a:cxn>
                <a:cxn ang="0">
                  <a:pos x="10" y="40"/>
                </a:cxn>
              </a:cxnLst>
              <a:rect l="0" t="0" r="r" b="b"/>
              <a:pathLst>
                <a:path w="20" h="40">
                  <a:moveTo>
                    <a:pt x="10" y="40"/>
                  </a:moveTo>
                  <a:lnTo>
                    <a:pt x="0" y="40"/>
                  </a:lnTo>
                  <a:lnTo>
                    <a:pt x="10" y="0"/>
                  </a:lnTo>
                  <a:lnTo>
                    <a:pt x="20" y="40"/>
                  </a:ln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7" name="Freeform 523"/>
            <p:cNvSpPr>
              <a:spLocks/>
            </p:cNvSpPr>
            <p:nvPr/>
          </p:nvSpPr>
          <p:spPr bwMode="auto">
            <a:xfrm>
              <a:off x="4494" y="3219"/>
              <a:ext cx="20" cy="40"/>
            </a:xfrm>
            <a:custGeom>
              <a:avLst/>
              <a:gdLst/>
              <a:ahLst/>
              <a:cxnLst>
                <a:cxn ang="0">
                  <a:pos x="10" y="40"/>
                </a:cxn>
                <a:cxn ang="0">
                  <a:pos x="0" y="40"/>
                </a:cxn>
                <a:cxn ang="0">
                  <a:pos x="10" y="0"/>
                </a:cxn>
                <a:cxn ang="0">
                  <a:pos x="20" y="40"/>
                </a:cxn>
                <a:cxn ang="0">
                  <a:pos x="10" y="40"/>
                </a:cxn>
              </a:cxnLst>
              <a:rect l="0" t="0" r="r" b="b"/>
              <a:pathLst>
                <a:path w="20" h="40">
                  <a:moveTo>
                    <a:pt x="10" y="40"/>
                  </a:moveTo>
                  <a:lnTo>
                    <a:pt x="0" y="40"/>
                  </a:lnTo>
                  <a:lnTo>
                    <a:pt x="10" y="0"/>
                  </a:lnTo>
                  <a:lnTo>
                    <a:pt x="20" y="40"/>
                  </a:lnTo>
                  <a:lnTo>
                    <a:pt x="10" y="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8" name="Line 524"/>
            <p:cNvSpPr>
              <a:spLocks noChangeShapeType="1"/>
            </p:cNvSpPr>
            <p:nvPr/>
          </p:nvSpPr>
          <p:spPr bwMode="auto">
            <a:xfrm flipV="1">
              <a:off x="4504" y="3259"/>
              <a:ext cx="1" cy="2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09" name="Rectangle 525"/>
            <p:cNvSpPr>
              <a:spLocks noChangeArrowheads="1"/>
            </p:cNvSpPr>
            <p:nvPr/>
          </p:nvSpPr>
          <p:spPr bwMode="auto">
            <a:xfrm>
              <a:off x="4386" y="3417"/>
              <a:ext cx="238" cy="13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0" name="Freeform 526"/>
            <p:cNvSpPr>
              <a:spLocks/>
            </p:cNvSpPr>
            <p:nvPr/>
          </p:nvSpPr>
          <p:spPr bwMode="auto">
            <a:xfrm>
              <a:off x="4394" y="3441"/>
              <a:ext cx="64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30"/>
                </a:cxn>
                <a:cxn ang="0">
                  <a:pos x="50" y="30"/>
                </a:cxn>
                <a:cxn ang="0">
                  <a:pos x="50" y="0"/>
                </a:cxn>
                <a:cxn ang="0">
                  <a:pos x="64" y="0"/>
                </a:cxn>
                <a:cxn ang="0">
                  <a:pos x="64" y="80"/>
                </a:cxn>
                <a:cxn ang="0">
                  <a:pos x="50" y="80"/>
                </a:cxn>
                <a:cxn ang="0">
                  <a:pos x="50" y="44"/>
                </a:cxn>
                <a:cxn ang="0">
                  <a:pos x="16" y="44"/>
                </a:cxn>
                <a:cxn ang="0">
                  <a:pos x="16" y="80"/>
                </a:cxn>
                <a:cxn ang="0">
                  <a:pos x="0" y="80"/>
                </a:cxn>
              </a:cxnLst>
              <a:rect l="0" t="0" r="r" b="b"/>
              <a:pathLst>
                <a:path w="64" h="80">
                  <a:moveTo>
                    <a:pt x="0" y="8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30"/>
                  </a:lnTo>
                  <a:lnTo>
                    <a:pt x="50" y="30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64" y="80"/>
                  </a:lnTo>
                  <a:lnTo>
                    <a:pt x="50" y="80"/>
                  </a:lnTo>
                  <a:lnTo>
                    <a:pt x="50" y="44"/>
                  </a:lnTo>
                  <a:lnTo>
                    <a:pt x="16" y="44"/>
                  </a:lnTo>
                  <a:lnTo>
                    <a:pt x="16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1" name="Freeform 527"/>
            <p:cNvSpPr>
              <a:spLocks/>
            </p:cNvSpPr>
            <p:nvPr/>
          </p:nvSpPr>
          <p:spPr bwMode="auto">
            <a:xfrm>
              <a:off x="4476" y="3441"/>
              <a:ext cx="64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30"/>
                </a:cxn>
                <a:cxn ang="0">
                  <a:pos x="48" y="30"/>
                </a:cxn>
                <a:cxn ang="0">
                  <a:pos x="48" y="0"/>
                </a:cxn>
                <a:cxn ang="0">
                  <a:pos x="64" y="0"/>
                </a:cxn>
                <a:cxn ang="0">
                  <a:pos x="64" y="80"/>
                </a:cxn>
                <a:cxn ang="0">
                  <a:pos x="48" y="80"/>
                </a:cxn>
                <a:cxn ang="0">
                  <a:pos x="48" y="44"/>
                </a:cxn>
                <a:cxn ang="0">
                  <a:pos x="14" y="44"/>
                </a:cxn>
                <a:cxn ang="0">
                  <a:pos x="14" y="80"/>
                </a:cxn>
                <a:cxn ang="0">
                  <a:pos x="0" y="80"/>
                </a:cxn>
              </a:cxnLst>
              <a:rect l="0" t="0" r="r" b="b"/>
              <a:pathLst>
                <a:path w="64" h="80">
                  <a:moveTo>
                    <a:pt x="0" y="8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0"/>
                  </a:lnTo>
                  <a:lnTo>
                    <a:pt x="48" y="3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48" y="44"/>
                  </a:lnTo>
                  <a:lnTo>
                    <a:pt x="14" y="44"/>
                  </a:lnTo>
                  <a:lnTo>
                    <a:pt x="14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2" name="Freeform 528"/>
            <p:cNvSpPr>
              <a:spLocks/>
            </p:cNvSpPr>
            <p:nvPr/>
          </p:nvSpPr>
          <p:spPr bwMode="auto">
            <a:xfrm>
              <a:off x="4552" y="3439"/>
              <a:ext cx="66" cy="84"/>
            </a:xfrm>
            <a:custGeom>
              <a:avLst/>
              <a:gdLst/>
              <a:ahLst/>
              <a:cxnLst>
                <a:cxn ang="0">
                  <a:pos x="14" y="54"/>
                </a:cxn>
                <a:cxn ang="0">
                  <a:pos x="20" y="66"/>
                </a:cxn>
                <a:cxn ang="0">
                  <a:pos x="34" y="70"/>
                </a:cxn>
                <a:cxn ang="0">
                  <a:pos x="46" y="66"/>
                </a:cxn>
                <a:cxn ang="0">
                  <a:pos x="50" y="58"/>
                </a:cxn>
                <a:cxn ang="0">
                  <a:pos x="48" y="54"/>
                </a:cxn>
                <a:cxn ang="0">
                  <a:pos x="42" y="50"/>
                </a:cxn>
                <a:cxn ang="0">
                  <a:pos x="36" y="48"/>
                </a:cxn>
                <a:cxn ang="0">
                  <a:pos x="22" y="44"/>
                </a:cxn>
                <a:cxn ang="0">
                  <a:pos x="10" y="38"/>
                </a:cxn>
                <a:cxn ang="0">
                  <a:pos x="4" y="28"/>
                </a:cxn>
                <a:cxn ang="0">
                  <a:pos x="4" y="16"/>
                </a:cxn>
                <a:cxn ang="0">
                  <a:pos x="10" y="6"/>
                </a:cxn>
                <a:cxn ang="0">
                  <a:pos x="24" y="2"/>
                </a:cxn>
                <a:cxn ang="0">
                  <a:pos x="40" y="2"/>
                </a:cxn>
                <a:cxn ang="0">
                  <a:pos x="54" y="8"/>
                </a:cxn>
                <a:cxn ang="0">
                  <a:pos x="60" y="18"/>
                </a:cxn>
                <a:cxn ang="0">
                  <a:pos x="46" y="26"/>
                </a:cxn>
                <a:cxn ang="0">
                  <a:pos x="42" y="18"/>
                </a:cxn>
                <a:cxn ang="0">
                  <a:pos x="32" y="14"/>
                </a:cxn>
                <a:cxn ang="0">
                  <a:pos x="20" y="18"/>
                </a:cxn>
                <a:cxn ang="0">
                  <a:pos x="18" y="22"/>
                </a:cxn>
                <a:cxn ang="0">
                  <a:pos x="20" y="28"/>
                </a:cxn>
                <a:cxn ang="0">
                  <a:pos x="28" y="30"/>
                </a:cxn>
                <a:cxn ang="0">
                  <a:pos x="46" y="36"/>
                </a:cxn>
                <a:cxn ang="0">
                  <a:pos x="58" y="42"/>
                </a:cxn>
                <a:cxn ang="0">
                  <a:pos x="64" y="52"/>
                </a:cxn>
                <a:cxn ang="0">
                  <a:pos x="64" y="66"/>
                </a:cxn>
                <a:cxn ang="0">
                  <a:pos x="56" y="76"/>
                </a:cxn>
                <a:cxn ang="0">
                  <a:pos x="42" y="82"/>
                </a:cxn>
                <a:cxn ang="0">
                  <a:pos x="24" y="82"/>
                </a:cxn>
                <a:cxn ang="0">
                  <a:pos x="10" y="76"/>
                </a:cxn>
                <a:cxn ang="0">
                  <a:pos x="2" y="64"/>
                </a:cxn>
              </a:cxnLst>
              <a:rect l="0" t="0" r="r" b="b"/>
              <a:pathLst>
                <a:path w="66" h="84">
                  <a:moveTo>
                    <a:pt x="0" y="56"/>
                  </a:moveTo>
                  <a:lnTo>
                    <a:pt x="14" y="54"/>
                  </a:lnTo>
                  <a:lnTo>
                    <a:pt x="16" y="60"/>
                  </a:lnTo>
                  <a:lnTo>
                    <a:pt x="20" y="66"/>
                  </a:lnTo>
                  <a:lnTo>
                    <a:pt x="26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lnTo>
                    <a:pt x="48" y="62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6" y="52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36" y="48"/>
                  </a:lnTo>
                  <a:lnTo>
                    <a:pt x="30" y="46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10" y="38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10" y="6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8" y="4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46" y="26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8" y="30"/>
                  </a:lnTo>
                  <a:lnTo>
                    <a:pt x="36" y="32"/>
                  </a:lnTo>
                  <a:lnTo>
                    <a:pt x="46" y="36"/>
                  </a:lnTo>
                  <a:lnTo>
                    <a:pt x="54" y="38"/>
                  </a:lnTo>
                  <a:lnTo>
                    <a:pt x="58" y="42"/>
                  </a:lnTo>
                  <a:lnTo>
                    <a:pt x="62" y="46"/>
                  </a:lnTo>
                  <a:lnTo>
                    <a:pt x="64" y="52"/>
                  </a:lnTo>
                  <a:lnTo>
                    <a:pt x="66" y="58"/>
                  </a:lnTo>
                  <a:lnTo>
                    <a:pt x="64" y="66"/>
                  </a:lnTo>
                  <a:lnTo>
                    <a:pt x="62" y="72"/>
                  </a:lnTo>
                  <a:lnTo>
                    <a:pt x="56" y="76"/>
                  </a:lnTo>
                  <a:lnTo>
                    <a:pt x="50" y="80"/>
                  </a:lnTo>
                  <a:lnTo>
                    <a:pt x="42" y="82"/>
                  </a:lnTo>
                  <a:lnTo>
                    <a:pt x="32" y="84"/>
                  </a:lnTo>
                  <a:lnTo>
                    <a:pt x="24" y="82"/>
                  </a:lnTo>
                  <a:lnTo>
                    <a:pt x="16" y="80"/>
                  </a:lnTo>
                  <a:lnTo>
                    <a:pt x="10" y="76"/>
                  </a:lnTo>
                  <a:lnTo>
                    <a:pt x="4" y="70"/>
                  </a:lnTo>
                  <a:lnTo>
                    <a:pt x="2" y="6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3" name="Freeform 529"/>
            <p:cNvSpPr>
              <a:spLocks/>
            </p:cNvSpPr>
            <p:nvPr/>
          </p:nvSpPr>
          <p:spPr bwMode="auto">
            <a:xfrm>
              <a:off x="4118" y="3641"/>
              <a:ext cx="40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40" y="10"/>
                </a:cxn>
                <a:cxn ang="0">
                  <a:pos x="0" y="20"/>
                </a:cxn>
                <a:cxn ang="0">
                  <a:pos x="0" y="10"/>
                </a:cxn>
              </a:cxnLst>
              <a:rect l="0" t="0" r="r" b="b"/>
              <a:pathLst>
                <a:path w="40" h="20">
                  <a:moveTo>
                    <a:pt x="0" y="10"/>
                  </a:moveTo>
                  <a:lnTo>
                    <a:pt x="0" y="0"/>
                  </a:lnTo>
                  <a:lnTo>
                    <a:pt x="40" y="10"/>
                  </a:lnTo>
                  <a:lnTo>
                    <a:pt x="0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4" name="Freeform 530"/>
            <p:cNvSpPr>
              <a:spLocks/>
            </p:cNvSpPr>
            <p:nvPr/>
          </p:nvSpPr>
          <p:spPr bwMode="auto">
            <a:xfrm>
              <a:off x="4118" y="3641"/>
              <a:ext cx="40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40" y="10"/>
                </a:cxn>
                <a:cxn ang="0">
                  <a:pos x="0" y="20"/>
                </a:cxn>
                <a:cxn ang="0">
                  <a:pos x="0" y="10"/>
                </a:cxn>
              </a:cxnLst>
              <a:rect l="0" t="0" r="r" b="b"/>
              <a:pathLst>
                <a:path w="40" h="20">
                  <a:moveTo>
                    <a:pt x="0" y="10"/>
                  </a:moveTo>
                  <a:lnTo>
                    <a:pt x="0" y="0"/>
                  </a:lnTo>
                  <a:lnTo>
                    <a:pt x="40" y="10"/>
                  </a:lnTo>
                  <a:lnTo>
                    <a:pt x="0" y="20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5" name="Line 531"/>
            <p:cNvSpPr>
              <a:spLocks noChangeShapeType="1"/>
            </p:cNvSpPr>
            <p:nvPr/>
          </p:nvSpPr>
          <p:spPr bwMode="auto">
            <a:xfrm>
              <a:off x="3880" y="3651"/>
              <a:ext cx="2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6" name="Rectangle 532"/>
            <p:cNvSpPr>
              <a:spLocks noChangeArrowheads="1"/>
            </p:cNvSpPr>
            <p:nvPr/>
          </p:nvSpPr>
          <p:spPr bwMode="auto">
            <a:xfrm>
              <a:off x="3810" y="3587"/>
              <a:ext cx="142" cy="1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7" name="Freeform 533"/>
            <p:cNvSpPr>
              <a:spLocks/>
            </p:cNvSpPr>
            <p:nvPr/>
          </p:nvSpPr>
          <p:spPr bwMode="auto">
            <a:xfrm>
              <a:off x="3818" y="3611"/>
              <a:ext cx="58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6"/>
                </a:cxn>
                <a:cxn ang="0">
                  <a:pos x="58" y="66"/>
                </a:cxn>
                <a:cxn ang="0">
                  <a:pos x="58" y="80"/>
                </a:cxn>
                <a:cxn ang="0">
                  <a:pos x="0" y="80"/>
                </a:cxn>
              </a:cxnLst>
              <a:rect l="0" t="0" r="r" b="b"/>
              <a:pathLst>
                <a:path w="58" h="80">
                  <a:moveTo>
                    <a:pt x="0" y="8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66"/>
                  </a:lnTo>
                  <a:lnTo>
                    <a:pt x="58" y="66"/>
                  </a:lnTo>
                  <a:lnTo>
                    <a:pt x="58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18" name="Freeform 534"/>
            <p:cNvSpPr>
              <a:spLocks noEditPoints="1"/>
            </p:cNvSpPr>
            <p:nvPr/>
          </p:nvSpPr>
          <p:spPr bwMode="auto">
            <a:xfrm>
              <a:off x="3886" y="3611"/>
              <a:ext cx="62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6" y="0"/>
                </a:cxn>
                <a:cxn ang="0">
                  <a:pos x="42" y="0"/>
                </a:cxn>
                <a:cxn ang="0">
                  <a:pos x="46" y="0"/>
                </a:cxn>
                <a:cxn ang="0">
                  <a:pos x="52" y="4"/>
                </a:cxn>
                <a:cxn ang="0">
                  <a:pos x="58" y="8"/>
                </a:cxn>
                <a:cxn ang="0">
                  <a:pos x="60" y="14"/>
                </a:cxn>
                <a:cxn ang="0">
                  <a:pos x="62" y="18"/>
                </a:cxn>
                <a:cxn ang="0">
                  <a:pos x="62" y="24"/>
                </a:cxn>
                <a:cxn ang="0">
                  <a:pos x="62" y="32"/>
                </a:cxn>
                <a:cxn ang="0">
                  <a:pos x="60" y="36"/>
                </a:cxn>
                <a:cxn ang="0">
                  <a:pos x="56" y="42"/>
                </a:cxn>
                <a:cxn ang="0">
                  <a:pos x="52" y="44"/>
                </a:cxn>
                <a:cxn ang="0">
                  <a:pos x="48" y="48"/>
                </a:cxn>
                <a:cxn ang="0">
                  <a:pos x="44" y="48"/>
                </a:cxn>
                <a:cxn ang="0">
                  <a:pos x="36" y="50"/>
                </a:cxn>
                <a:cxn ang="0">
                  <a:pos x="26" y="50"/>
                </a:cxn>
                <a:cxn ang="0">
                  <a:pos x="16" y="50"/>
                </a:cxn>
                <a:cxn ang="0">
                  <a:pos x="16" y="80"/>
                </a:cxn>
                <a:cxn ang="0">
                  <a:pos x="0" y="80"/>
                </a:cxn>
                <a:cxn ang="0">
                  <a:pos x="16" y="14"/>
                </a:cxn>
                <a:cxn ang="0">
                  <a:pos x="16" y="36"/>
                </a:cxn>
                <a:cxn ang="0">
                  <a:pos x="26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40" y="34"/>
                </a:cxn>
                <a:cxn ang="0">
                  <a:pos x="42" y="32"/>
                </a:cxn>
                <a:cxn ang="0">
                  <a:pos x="46" y="30"/>
                </a:cxn>
                <a:cxn ang="0">
                  <a:pos x="46" y="28"/>
                </a:cxn>
                <a:cxn ang="0">
                  <a:pos x="48" y="24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2" y="16"/>
                </a:cxn>
                <a:cxn ang="0">
                  <a:pos x="38" y="14"/>
                </a:cxn>
                <a:cxn ang="0">
                  <a:pos x="32" y="14"/>
                </a:cxn>
                <a:cxn ang="0">
                  <a:pos x="24" y="14"/>
                </a:cxn>
                <a:cxn ang="0">
                  <a:pos x="16" y="14"/>
                </a:cxn>
              </a:cxnLst>
              <a:rect l="0" t="0" r="r" b="b"/>
              <a:pathLst>
                <a:path w="62" h="80">
                  <a:moveTo>
                    <a:pt x="0" y="80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2" y="4"/>
                  </a:lnTo>
                  <a:lnTo>
                    <a:pt x="58" y="8"/>
                  </a:lnTo>
                  <a:lnTo>
                    <a:pt x="60" y="14"/>
                  </a:lnTo>
                  <a:lnTo>
                    <a:pt x="62" y="18"/>
                  </a:lnTo>
                  <a:lnTo>
                    <a:pt x="62" y="24"/>
                  </a:lnTo>
                  <a:lnTo>
                    <a:pt x="62" y="32"/>
                  </a:lnTo>
                  <a:lnTo>
                    <a:pt x="60" y="36"/>
                  </a:lnTo>
                  <a:lnTo>
                    <a:pt x="56" y="42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4" y="48"/>
                  </a:lnTo>
                  <a:lnTo>
                    <a:pt x="36" y="50"/>
                  </a:lnTo>
                  <a:lnTo>
                    <a:pt x="26" y="50"/>
                  </a:lnTo>
                  <a:lnTo>
                    <a:pt x="16" y="50"/>
                  </a:lnTo>
                  <a:lnTo>
                    <a:pt x="16" y="80"/>
                  </a:lnTo>
                  <a:lnTo>
                    <a:pt x="0" y="80"/>
                  </a:lnTo>
                  <a:close/>
                  <a:moveTo>
                    <a:pt x="16" y="14"/>
                  </a:moveTo>
                  <a:lnTo>
                    <a:pt x="16" y="36"/>
                  </a:lnTo>
                  <a:lnTo>
                    <a:pt x="2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40" y="34"/>
                  </a:lnTo>
                  <a:lnTo>
                    <a:pt x="42" y="32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8" y="24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16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4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35"/>
          <p:cNvGrpSpPr>
            <a:grpSpLocks noChangeAspect="1"/>
          </p:cNvGrpSpPr>
          <p:nvPr/>
        </p:nvGrpSpPr>
        <p:grpSpPr bwMode="auto">
          <a:xfrm>
            <a:off x="323850" y="3700463"/>
            <a:ext cx="4311650" cy="3041650"/>
            <a:chOff x="204" y="2205"/>
            <a:chExt cx="2688" cy="1896"/>
          </a:xfrm>
        </p:grpSpPr>
        <p:sp>
          <p:nvSpPr>
            <p:cNvPr id="16920" name="AutoShape 536"/>
            <p:cNvSpPr>
              <a:spLocks noChangeAspect="1" noChangeArrowheads="1" noTextEdit="1"/>
            </p:cNvSpPr>
            <p:nvPr/>
          </p:nvSpPr>
          <p:spPr bwMode="auto">
            <a:xfrm>
              <a:off x="204" y="2205"/>
              <a:ext cx="2688" cy="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1" name="Rectangle 537"/>
            <p:cNvSpPr>
              <a:spLocks noChangeArrowheads="1"/>
            </p:cNvSpPr>
            <p:nvPr/>
          </p:nvSpPr>
          <p:spPr bwMode="auto">
            <a:xfrm>
              <a:off x="204" y="2205"/>
              <a:ext cx="2688" cy="189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2" name="Line 538"/>
            <p:cNvSpPr>
              <a:spLocks noChangeShapeType="1"/>
            </p:cNvSpPr>
            <p:nvPr/>
          </p:nvSpPr>
          <p:spPr bwMode="auto">
            <a:xfrm>
              <a:off x="589" y="2293"/>
              <a:ext cx="1" cy="1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3" name="Line 539"/>
            <p:cNvSpPr>
              <a:spLocks noChangeShapeType="1"/>
            </p:cNvSpPr>
            <p:nvPr/>
          </p:nvSpPr>
          <p:spPr bwMode="auto">
            <a:xfrm>
              <a:off x="529" y="3693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4" name="Rectangle 540"/>
            <p:cNvSpPr>
              <a:spLocks noChangeArrowheads="1"/>
            </p:cNvSpPr>
            <p:nvPr/>
          </p:nvSpPr>
          <p:spPr bwMode="auto">
            <a:xfrm>
              <a:off x="388" y="3695"/>
              <a:ext cx="22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5" name="Freeform 541"/>
            <p:cNvSpPr>
              <a:spLocks noEditPoints="1"/>
            </p:cNvSpPr>
            <p:nvPr/>
          </p:nvSpPr>
          <p:spPr bwMode="auto">
            <a:xfrm>
              <a:off x="415" y="3662"/>
              <a:ext cx="38" cy="58"/>
            </a:xfrm>
            <a:custGeom>
              <a:avLst/>
              <a:gdLst/>
              <a:ahLst/>
              <a:cxnLst>
                <a:cxn ang="0">
                  <a:pos x="60" y="32"/>
                </a:cxn>
                <a:cxn ang="0">
                  <a:pos x="51" y="16"/>
                </a:cxn>
                <a:cxn ang="0">
                  <a:pos x="36" y="14"/>
                </a:cxn>
                <a:cxn ang="0">
                  <a:pos x="28" y="18"/>
                </a:cxn>
                <a:cxn ang="0">
                  <a:pos x="18" y="31"/>
                </a:cxn>
                <a:cxn ang="0">
                  <a:pos x="16" y="40"/>
                </a:cxn>
                <a:cxn ang="0">
                  <a:pos x="15" y="55"/>
                </a:cxn>
                <a:cxn ang="0">
                  <a:pos x="23" y="47"/>
                </a:cxn>
                <a:cxn ang="0">
                  <a:pos x="31" y="42"/>
                </a:cxn>
                <a:cxn ang="0">
                  <a:pos x="49" y="40"/>
                </a:cxn>
                <a:cxn ang="0">
                  <a:pos x="62" y="45"/>
                </a:cxn>
                <a:cxn ang="0">
                  <a:pos x="73" y="63"/>
                </a:cxn>
                <a:cxn ang="0">
                  <a:pos x="77" y="84"/>
                </a:cxn>
                <a:cxn ang="0">
                  <a:pos x="72" y="97"/>
                </a:cxn>
                <a:cxn ang="0">
                  <a:pos x="67" y="106"/>
                </a:cxn>
                <a:cxn ang="0">
                  <a:pos x="59" y="112"/>
                </a:cxn>
                <a:cxn ang="0">
                  <a:pos x="46" y="117"/>
                </a:cxn>
                <a:cxn ang="0">
                  <a:pos x="23" y="114"/>
                </a:cxn>
                <a:cxn ang="0">
                  <a:pos x="5" y="94"/>
                </a:cxn>
                <a:cxn ang="0">
                  <a:pos x="0" y="62"/>
                </a:cxn>
                <a:cxn ang="0">
                  <a:pos x="7" y="26"/>
                </a:cxn>
                <a:cxn ang="0">
                  <a:pos x="26" y="5"/>
                </a:cxn>
                <a:cxn ang="0">
                  <a:pos x="60" y="5"/>
                </a:cxn>
                <a:cxn ang="0">
                  <a:pos x="72" y="18"/>
                </a:cxn>
                <a:cxn ang="0">
                  <a:pos x="15" y="76"/>
                </a:cxn>
                <a:cxn ang="0">
                  <a:pos x="18" y="91"/>
                </a:cxn>
                <a:cxn ang="0">
                  <a:pos x="26" y="101"/>
                </a:cxn>
                <a:cxn ang="0">
                  <a:pos x="44" y="104"/>
                </a:cxn>
                <a:cxn ang="0">
                  <a:pos x="52" y="101"/>
                </a:cxn>
                <a:cxn ang="0">
                  <a:pos x="59" y="91"/>
                </a:cxn>
                <a:cxn ang="0">
                  <a:pos x="62" y="78"/>
                </a:cxn>
                <a:cxn ang="0">
                  <a:pos x="55" y="60"/>
                </a:cxn>
                <a:cxn ang="0">
                  <a:pos x="42" y="53"/>
                </a:cxn>
                <a:cxn ang="0">
                  <a:pos x="21" y="60"/>
                </a:cxn>
                <a:cxn ang="0">
                  <a:pos x="15" y="71"/>
                </a:cxn>
              </a:cxnLst>
              <a:rect l="0" t="0" r="r" b="b"/>
              <a:pathLst>
                <a:path w="77" h="117">
                  <a:moveTo>
                    <a:pt x="75" y="31"/>
                  </a:moveTo>
                  <a:lnTo>
                    <a:pt x="60" y="32"/>
                  </a:lnTo>
                  <a:lnTo>
                    <a:pt x="57" y="22"/>
                  </a:lnTo>
                  <a:lnTo>
                    <a:pt x="51" y="16"/>
                  </a:lnTo>
                  <a:lnTo>
                    <a:pt x="46" y="14"/>
                  </a:lnTo>
                  <a:lnTo>
                    <a:pt x="36" y="14"/>
                  </a:lnTo>
                  <a:lnTo>
                    <a:pt x="33" y="16"/>
                  </a:lnTo>
                  <a:lnTo>
                    <a:pt x="28" y="18"/>
                  </a:lnTo>
                  <a:lnTo>
                    <a:pt x="21" y="24"/>
                  </a:lnTo>
                  <a:lnTo>
                    <a:pt x="18" y="31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5" y="47"/>
                  </a:lnTo>
                  <a:lnTo>
                    <a:pt x="15" y="55"/>
                  </a:lnTo>
                  <a:lnTo>
                    <a:pt x="18" y="50"/>
                  </a:lnTo>
                  <a:lnTo>
                    <a:pt x="23" y="47"/>
                  </a:lnTo>
                  <a:lnTo>
                    <a:pt x="26" y="44"/>
                  </a:lnTo>
                  <a:lnTo>
                    <a:pt x="31" y="42"/>
                  </a:lnTo>
                  <a:lnTo>
                    <a:pt x="38" y="40"/>
                  </a:lnTo>
                  <a:lnTo>
                    <a:pt x="49" y="40"/>
                  </a:lnTo>
                  <a:lnTo>
                    <a:pt x="55" y="44"/>
                  </a:lnTo>
                  <a:lnTo>
                    <a:pt x="62" y="45"/>
                  </a:lnTo>
                  <a:lnTo>
                    <a:pt x="67" y="50"/>
                  </a:lnTo>
                  <a:lnTo>
                    <a:pt x="73" y="63"/>
                  </a:lnTo>
                  <a:lnTo>
                    <a:pt x="77" y="76"/>
                  </a:lnTo>
                  <a:lnTo>
                    <a:pt x="77" y="84"/>
                  </a:lnTo>
                  <a:lnTo>
                    <a:pt x="75" y="91"/>
                  </a:lnTo>
                  <a:lnTo>
                    <a:pt x="72" y="97"/>
                  </a:lnTo>
                  <a:lnTo>
                    <a:pt x="69" y="102"/>
                  </a:lnTo>
                  <a:lnTo>
                    <a:pt x="67" y="106"/>
                  </a:lnTo>
                  <a:lnTo>
                    <a:pt x="62" y="109"/>
                  </a:lnTo>
                  <a:lnTo>
                    <a:pt x="59" y="112"/>
                  </a:lnTo>
                  <a:lnTo>
                    <a:pt x="52" y="115"/>
                  </a:lnTo>
                  <a:lnTo>
                    <a:pt x="46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1" y="104"/>
                  </a:lnTo>
                  <a:lnTo>
                    <a:pt x="5" y="94"/>
                  </a:lnTo>
                  <a:lnTo>
                    <a:pt x="2" y="80"/>
                  </a:lnTo>
                  <a:lnTo>
                    <a:pt x="0" y="62"/>
                  </a:lnTo>
                  <a:lnTo>
                    <a:pt x="2" y="42"/>
                  </a:lnTo>
                  <a:lnTo>
                    <a:pt x="7" y="26"/>
                  </a:lnTo>
                  <a:lnTo>
                    <a:pt x="13" y="14"/>
                  </a:lnTo>
                  <a:lnTo>
                    <a:pt x="26" y="5"/>
                  </a:lnTo>
                  <a:lnTo>
                    <a:pt x="41" y="0"/>
                  </a:lnTo>
                  <a:lnTo>
                    <a:pt x="60" y="5"/>
                  </a:lnTo>
                  <a:lnTo>
                    <a:pt x="69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5" y="76"/>
                  </a:moveTo>
                  <a:lnTo>
                    <a:pt x="15" y="81"/>
                  </a:lnTo>
                  <a:lnTo>
                    <a:pt x="18" y="91"/>
                  </a:lnTo>
                  <a:lnTo>
                    <a:pt x="20" y="94"/>
                  </a:lnTo>
                  <a:lnTo>
                    <a:pt x="26" y="101"/>
                  </a:lnTo>
                  <a:lnTo>
                    <a:pt x="39" y="104"/>
                  </a:lnTo>
                  <a:lnTo>
                    <a:pt x="44" y="104"/>
                  </a:lnTo>
                  <a:lnTo>
                    <a:pt x="49" y="102"/>
                  </a:lnTo>
                  <a:lnTo>
                    <a:pt x="52" y="101"/>
                  </a:lnTo>
                  <a:lnTo>
                    <a:pt x="55" y="97"/>
                  </a:lnTo>
                  <a:lnTo>
                    <a:pt x="59" y="91"/>
                  </a:lnTo>
                  <a:lnTo>
                    <a:pt x="60" y="86"/>
                  </a:lnTo>
                  <a:lnTo>
                    <a:pt x="62" y="78"/>
                  </a:lnTo>
                  <a:lnTo>
                    <a:pt x="59" y="65"/>
                  </a:lnTo>
                  <a:lnTo>
                    <a:pt x="55" y="60"/>
                  </a:lnTo>
                  <a:lnTo>
                    <a:pt x="52" y="57"/>
                  </a:lnTo>
                  <a:lnTo>
                    <a:pt x="42" y="53"/>
                  </a:lnTo>
                  <a:lnTo>
                    <a:pt x="31" y="53"/>
                  </a:lnTo>
                  <a:lnTo>
                    <a:pt x="21" y="60"/>
                  </a:lnTo>
                  <a:lnTo>
                    <a:pt x="18" y="65"/>
                  </a:lnTo>
                  <a:lnTo>
                    <a:pt x="15" y="71"/>
                  </a:lnTo>
                  <a:lnTo>
                    <a:pt x="15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6" name="Freeform 542"/>
            <p:cNvSpPr>
              <a:spLocks noEditPoints="1"/>
            </p:cNvSpPr>
            <p:nvPr/>
          </p:nvSpPr>
          <p:spPr bwMode="auto">
            <a:xfrm>
              <a:off x="460" y="3662"/>
              <a:ext cx="37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" y="40"/>
                </a:cxn>
                <a:cxn ang="0">
                  <a:pos x="5" y="26"/>
                </a:cxn>
                <a:cxn ang="0">
                  <a:pos x="6" y="19"/>
                </a:cxn>
                <a:cxn ang="0">
                  <a:pos x="13" y="9"/>
                </a:cxn>
                <a:cxn ang="0">
                  <a:pos x="16" y="8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3" y="3"/>
                </a:cxn>
                <a:cxn ang="0">
                  <a:pos x="60" y="9"/>
                </a:cxn>
                <a:cxn ang="0">
                  <a:pos x="63" y="11"/>
                </a:cxn>
                <a:cxn ang="0">
                  <a:pos x="65" y="16"/>
                </a:cxn>
                <a:cxn ang="0">
                  <a:pos x="68" y="21"/>
                </a:cxn>
                <a:cxn ang="0">
                  <a:pos x="70" y="26"/>
                </a:cxn>
                <a:cxn ang="0">
                  <a:pos x="71" y="32"/>
                </a:cxn>
                <a:cxn ang="0">
                  <a:pos x="73" y="44"/>
                </a:cxn>
                <a:cxn ang="0">
                  <a:pos x="75" y="58"/>
                </a:cxn>
                <a:cxn ang="0">
                  <a:pos x="73" y="78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0"/>
                </a:cxn>
                <a:cxn ang="0">
                  <a:pos x="53" y="114"/>
                </a:cxn>
                <a:cxn ang="0">
                  <a:pos x="45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4"/>
                </a:cxn>
                <a:cxn ang="0">
                  <a:pos x="1" y="78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6" y="81"/>
                </a:cxn>
                <a:cxn ang="0">
                  <a:pos x="21" y="96"/>
                </a:cxn>
                <a:cxn ang="0">
                  <a:pos x="26" y="99"/>
                </a:cxn>
                <a:cxn ang="0">
                  <a:pos x="29" y="101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8" y="81"/>
                </a:cxn>
                <a:cxn ang="0">
                  <a:pos x="60" y="58"/>
                </a:cxn>
                <a:cxn ang="0">
                  <a:pos x="58" y="36"/>
                </a:cxn>
                <a:cxn ang="0">
                  <a:pos x="53" y="22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2" y="14"/>
                </a:cxn>
                <a:cxn ang="0">
                  <a:pos x="27" y="16"/>
                </a:cxn>
                <a:cxn ang="0">
                  <a:pos x="21" y="22"/>
                </a:cxn>
                <a:cxn ang="0">
                  <a:pos x="16" y="36"/>
                </a:cxn>
                <a:cxn ang="0">
                  <a:pos x="14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1" y="40"/>
                  </a:lnTo>
                  <a:lnTo>
                    <a:pt x="5" y="26"/>
                  </a:lnTo>
                  <a:lnTo>
                    <a:pt x="6" y="19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3" y="3"/>
                  </a:lnTo>
                  <a:lnTo>
                    <a:pt x="60" y="9"/>
                  </a:lnTo>
                  <a:lnTo>
                    <a:pt x="63" y="11"/>
                  </a:lnTo>
                  <a:lnTo>
                    <a:pt x="65" y="16"/>
                  </a:lnTo>
                  <a:lnTo>
                    <a:pt x="68" y="21"/>
                  </a:lnTo>
                  <a:lnTo>
                    <a:pt x="70" y="26"/>
                  </a:lnTo>
                  <a:lnTo>
                    <a:pt x="71" y="32"/>
                  </a:lnTo>
                  <a:lnTo>
                    <a:pt x="73" y="44"/>
                  </a:lnTo>
                  <a:lnTo>
                    <a:pt x="75" y="58"/>
                  </a:lnTo>
                  <a:lnTo>
                    <a:pt x="73" y="78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0"/>
                  </a:lnTo>
                  <a:lnTo>
                    <a:pt x="53" y="114"/>
                  </a:lnTo>
                  <a:lnTo>
                    <a:pt x="45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4"/>
                  </a:lnTo>
                  <a:lnTo>
                    <a:pt x="1" y="78"/>
                  </a:lnTo>
                  <a:lnTo>
                    <a:pt x="0" y="58"/>
                  </a:lnTo>
                  <a:close/>
                  <a:moveTo>
                    <a:pt x="14" y="58"/>
                  </a:moveTo>
                  <a:lnTo>
                    <a:pt x="16" y="81"/>
                  </a:lnTo>
                  <a:lnTo>
                    <a:pt x="21" y="96"/>
                  </a:lnTo>
                  <a:lnTo>
                    <a:pt x="26" y="99"/>
                  </a:lnTo>
                  <a:lnTo>
                    <a:pt x="29" y="101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8" y="81"/>
                  </a:lnTo>
                  <a:lnTo>
                    <a:pt x="60" y="58"/>
                  </a:lnTo>
                  <a:lnTo>
                    <a:pt x="58" y="36"/>
                  </a:lnTo>
                  <a:lnTo>
                    <a:pt x="53" y="22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2" y="14"/>
                  </a:lnTo>
                  <a:lnTo>
                    <a:pt x="27" y="16"/>
                  </a:lnTo>
                  <a:lnTo>
                    <a:pt x="21" y="22"/>
                  </a:lnTo>
                  <a:lnTo>
                    <a:pt x="16" y="36"/>
                  </a:ln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7" name="Line 543"/>
            <p:cNvSpPr>
              <a:spLocks noChangeShapeType="1"/>
            </p:cNvSpPr>
            <p:nvPr/>
          </p:nvSpPr>
          <p:spPr bwMode="auto">
            <a:xfrm>
              <a:off x="529" y="3386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8" name="Rectangle 544"/>
            <p:cNvSpPr>
              <a:spLocks noChangeArrowheads="1"/>
            </p:cNvSpPr>
            <p:nvPr/>
          </p:nvSpPr>
          <p:spPr bwMode="auto">
            <a:xfrm>
              <a:off x="388" y="3388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9" name="Freeform 545"/>
            <p:cNvSpPr>
              <a:spLocks/>
            </p:cNvSpPr>
            <p:nvPr/>
          </p:nvSpPr>
          <p:spPr bwMode="auto">
            <a:xfrm>
              <a:off x="416" y="3355"/>
              <a:ext cx="37" cy="5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4" y="83"/>
                </a:cxn>
                <a:cxn ang="0">
                  <a:pos x="18" y="93"/>
                </a:cxn>
                <a:cxn ang="0">
                  <a:pos x="21" y="98"/>
                </a:cxn>
                <a:cxn ang="0">
                  <a:pos x="24" y="101"/>
                </a:cxn>
                <a:cxn ang="0">
                  <a:pos x="31" y="103"/>
                </a:cxn>
                <a:cxn ang="0">
                  <a:pos x="40" y="103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7" y="90"/>
                </a:cxn>
                <a:cxn ang="0">
                  <a:pos x="58" y="83"/>
                </a:cxn>
                <a:cxn ang="0">
                  <a:pos x="60" y="75"/>
                </a:cxn>
                <a:cxn ang="0">
                  <a:pos x="57" y="62"/>
                </a:cxn>
                <a:cxn ang="0">
                  <a:pos x="55" y="57"/>
                </a:cxn>
                <a:cxn ang="0">
                  <a:pos x="50" y="54"/>
                </a:cxn>
                <a:cxn ang="0">
                  <a:pos x="47" y="52"/>
                </a:cxn>
                <a:cxn ang="0">
                  <a:pos x="42" y="50"/>
                </a:cxn>
                <a:cxn ang="0">
                  <a:pos x="31" y="50"/>
                </a:cxn>
                <a:cxn ang="0">
                  <a:pos x="21" y="55"/>
                </a:cxn>
                <a:cxn ang="0">
                  <a:pos x="16" y="60"/>
                </a:cxn>
                <a:cxn ang="0">
                  <a:pos x="1" y="59"/>
                </a:cxn>
                <a:cxn ang="0">
                  <a:pos x="13" y="0"/>
                </a:cxn>
                <a:cxn ang="0">
                  <a:pos x="68" y="0"/>
                </a:cxn>
                <a:cxn ang="0">
                  <a:pos x="68" y="16"/>
                </a:cxn>
                <a:cxn ang="0">
                  <a:pos x="24" y="16"/>
                </a:cxn>
                <a:cxn ang="0">
                  <a:pos x="19" y="46"/>
                </a:cxn>
                <a:cxn ang="0">
                  <a:pos x="26" y="41"/>
                </a:cxn>
                <a:cxn ang="0">
                  <a:pos x="39" y="37"/>
                </a:cxn>
                <a:cxn ang="0">
                  <a:pos x="47" y="37"/>
                </a:cxn>
                <a:cxn ang="0">
                  <a:pos x="53" y="39"/>
                </a:cxn>
                <a:cxn ang="0">
                  <a:pos x="58" y="42"/>
                </a:cxn>
                <a:cxn ang="0">
                  <a:pos x="65" y="47"/>
                </a:cxn>
                <a:cxn ang="0">
                  <a:pos x="71" y="59"/>
                </a:cxn>
                <a:cxn ang="0">
                  <a:pos x="75" y="73"/>
                </a:cxn>
                <a:cxn ang="0">
                  <a:pos x="73" y="90"/>
                </a:cxn>
                <a:cxn ang="0">
                  <a:pos x="67" y="103"/>
                </a:cxn>
                <a:cxn ang="0">
                  <a:pos x="52" y="112"/>
                </a:cxn>
                <a:cxn ang="0">
                  <a:pos x="36" y="116"/>
                </a:cxn>
                <a:cxn ang="0">
                  <a:pos x="26" y="114"/>
                </a:cxn>
                <a:cxn ang="0">
                  <a:pos x="18" y="112"/>
                </a:cxn>
                <a:cxn ang="0">
                  <a:pos x="11" y="107"/>
                </a:cxn>
                <a:cxn ang="0">
                  <a:pos x="6" y="103"/>
                </a:cxn>
                <a:cxn ang="0">
                  <a:pos x="3" y="98"/>
                </a:cxn>
                <a:cxn ang="0">
                  <a:pos x="0" y="85"/>
                </a:cxn>
              </a:cxnLst>
              <a:rect l="0" t="0" r="r" b="b"/>
              <a:pathLst>
                <a:path w="75" h="116">
                  <a:moveTo>
                    <a:pt x="0" y="85"/>
                  </a:moveTo>
                  <a:lnTo>
                    <a:pt x="14" y="83"/>
                  </a:lnTo>
                  <a:lnTo>
                    <a:pt x="18" y="93"/>
                  </a:lnTo>
                  <a:lnTo>
                    <a:pt x="21" y="98"/>
                  </a:lnTo>
                  <a:lnTo>
                    <a:pt x="24" y="101"/>
                  </a:lnTo>
                  <a:lnTo>
                    <a:pt x="31" y="103"/>
                  </a:lnTo>
                  <a:lnTo>
                    <a:pt x="40" y="103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7" y="90"/>
                  </a:lnTo>
                  <a:lnTo>
                    <a:pt x="58" y="83"/>
                  </a:lnTo>
                  <a:lnTo>
                    <a:pt x="60" y="75"/>
                  </a:lnTo>
                  <a:lnTo>
                    <a:pt x="57" y="62"/>
                  </a:lnTo>
                  <a:lnTo>
                    <a:pt x="55" y="57"/>
                  </a:lnTo>
                  <a:lnTo>
                    <a:pt x="50" y="54"/>
                  </a:lnTo>
                  <a:lnTo>
                    <a:pt x="47" y="52"/>
                  </a:lnTo>
                  <a:lnTo>
                    <a:pt x="42" y="50"/>
                  </a:lnTo>
                  <a:lnTo>
                    <a:pt x="31" y="50"/>
                  </a:lnTo>
                  <a:lnTo>
                    <a:pt x="21" y="55"/>
                  </a:lnTo>
                  <a:lnTo>
                    <a:pt x="16" y="60"/>
                  </a:lnTo>
                  <a:lnTo>
                    <a:pt x="1" y="59"/>
                  </a:lnTo>
                  <a:lnTo>
                    <a:pt x="13" y="0"/>
                  </a:lnTo>
                  <a:lnTo>
                    <a:pt x="68" y="0"/>
                  </a:lnTo>
                  <a:lnTo>
                    <a:pt x="68" y="16"/>
                  </a:lnTo>
                  <a:lnTo>
                    <a:pt x="24" y="16"/>
                  </a:lnTo>
                  <a:lnTo>
                    <a:pt x="19" y="46"/>
                  </a:lnTo>
                  <a:lnTo>
                    <a:pt x="26" y="41"/>
                  </a:lnTo>
                  <a:lnTo>
                    <a:pt x="39" y="37"/>
                  </a:lnTo>
                  <a:lnTo>
                    <a:pt x="47" y="37"/>
                  </a:lnTo>
                  <a:lnTo>
                    <a:pt x="53" y="39"/>
                  </a:lnTo>
                  <a:lnTo>
                    <a:pt x="58" y="42"/>
                  </a:lnTo>
                  <a:lnTo>
                    <a:pt x="65" y="47"/>
                  </a:lnTo>
                  <a:lnTo>
                    <a:pt x="71" y="59"/>
                  </a:lnTo>
                  <a:lnTo>
                    <a:pt x="75" y="73"/>
                  </a:lnTo>
                  <a:lnTo>
                    <a:pt x="73" y="90"/>
                  </a:lnTo>
                  <a:lnTo>
                    <a:pt x="67" y="103"/>
                  </a:lnTo>
                  <a:lnTo>
                    <a:pt x="52" y="112"/>
                  </a:lnTo>
                  <a:lnTo>
                    <a:pt x="36" y="116"/>
                  </a:lnTo>
                  <a:lnTo>
                    <a:pt x="26" y="114"/>
                  </a:lnTo>
                  <a:lnTo>
                    <a:pt x="18" y="112"/>
                  </a:lnTo>
                  <a:lnTo>
                    <a:pt x="11" y="107"/>
                  </a:lnTo>
                  <a:lnTo>
                    <a:pt x="6" y="103"/>
                  </a:lnTo>
                  <a:lnTo>
                    <a:pt x="3" y="98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0" name="Freeform 546"/>
            <p:cNvSpPr>
              <a:spLocks noEditPoints="1"/>
            </p:cNvSpPr>
            <p:nvPr/>
          </p:nvSpPr>
          <p:spPr bwMode="auto">
            <a:xfrm>
              <a:off x="460" y="3355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4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7"/>
                </a:cxn>
                <a:cxn ang="0">
                  <a:pos x="68" y="22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9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9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6"/>
                </a:cxn>
                <a:cxn ang="0">
                  <a:pos x="26" y="100"/>
                </a:cxn>
                <a:cxn ang="0">
                  <a:pos x="29" y="101"/>
                </a:cxn>
                <a:cxn ang="0">
                  <a:pos x="39" y="105"/>
                </a:cxn>
                <a:cxn ang="0">
                  <a:pos x="42" y="105"/>
                </a:cxn>
                <a:cxn ang="0">
                  <a:pos x="47" y="101"/>
                </a:cxn>
                <a:cxn ang="0">
                  <a:pos x="50" y="100"/>
                </a:cxn>
                <a:cxn ang="0">
                  <a:pos x="53" y="96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7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7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7"/>
                  </a:lnTo>
                  <a:lnTo>
                    <a:pt x="68" y="22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9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6"/>
                  </a:lnTo>
                  <a:lnTo>
                    <a:pt x="26" y="100"/>
                  </a:lnTo>
                  <a:lnTo>
                    <a:pt x="29" y="101"/>
                  </a:lnTo>
                  <a:lnTo>
                    <a:pt x="39" y="105"/>
                  </a:lnTo>
                  <a:lnTo>
                    <a:pt x="42" y="105"/>
                  </a:lnTo>
                  <a:lnTo>
                    <a:pt x="47" y="101"/>
                  </a:lnTo>
                  <a:lnTo>
                    <a:pt x="50" y="100"/>
                  </a:lnTo>
                  <a:lnTo>
                    <a:pt x="53" y="96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7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1" name="Line 547"/>
            <p:cNvSpPr>
              <a:spLocks noChangeShapeType="1"/>
            </p:cNvSpPr>
            <p:nvPr/>
          </p:nvSpPr>
          <p:spPr bwMode="auto">
            <a:xfrm>
              <a:off x="529" y="3078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2" name="Rectangle 548"/>
            <p:cNvSpPr>
              <a:spLocks noChangeArrowheads="1"/>
            </p:cNvSpPr>
            <p:nvPr/>
          </p:nvSpPr>
          <p:spPr bwMode="auto">
            <a:xfrm>
              <a:off x="388" y="3080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3" name="Freeform 549"/>
            <p:cNvSpPr>
              <a:spLocks noEditPoints="1"/>
            </p:cNvSpPr>
            <p:nvPr/>
          </p:nvSpPr>
          <p:spPr bwMode="auto">
            <a:xfrm>
              <a:off x="413" y="3047"/>
              <a:ext cx="40" cy="58"/>
            </a:xfrm>
            <a:custGeom>
              <a:avLst/>
              <a:gdLst/>
              <a:ahLst/>
              <a:cxnLst>
                <a:cxn ang="0">
                  <a:pos x="50" y="114"/>
                </a:cxn>
                <a:cxn ang="0">
                  <a:pos x="50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5" y="0"/>
                </a:cxn>
                <a:cxn ang="0">
                  <a:pos x="67" y="0"/>
                </a:cxn>
                <a:cxn ang="0">
                  <a:pos x="67" y="72"/>
                </a:cxn>
                <a:cxn ang="0">
                  <a:pos x="80" y="72"/>
                </a:cxn>
                <a:cxn ang="0">
                  <a:pos x="80" y="88"/>
                </a:cxn>
                <a:cxn ang="0">
                  <a:pos x="67" y="88"/>
                </a:cxn>
                <a:cxn ang="0">
                  <a:pos x="67" y="114"/>
                </a:cxn>
                <a:cxn ang="0">
                  <a:pos x="50" y="114"/>
                </a:cxn>
                <a:cxn ang="0">
                  <a:pos x="50" y="72"/>
                </a:cxn>
                <a:cxn ang="0">
                  <a:pos x="50" y="29"/>
                </a:cxn>
                <a:cxn ang="0">
                  <a:pos x="18" y="72"/>
                </a:cxn>
                <a:cxn ang="0">
                  <a:pos x="50" y="72"/>
                </a:cxn>
              </a:cxnLst>
              <a:rect l="0" t="0" r="r" b="b"/>
              <a:pathLst>
                <a:path w="80" h="114">
                  <a:moveTo>
                    <a:pt x="50" y="114"/>
                  </a:moveTo>
                  <a:lnTo>
                    <a:pt x="50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5" y="0"/>
                  </a:lnTo>
                  <a:lnTo>
                    <a:pt x="67" y="0"/>
                  </a:lnTo>
                  <a:lnTo>
                    <a:pt x="67" y="72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7" y="88"/>
                  </a:lnTo>
                  <a:lnTo>
                    <a:pt x="67" y="114"/>
                  </a:lnTo>
                  <a:lnTo>
                    <a:pt x="50" y="114"/>
                  </a:lnTo>
                  <a:close/>
                  <a:moveTo>
                    <a:pt x="50" y="72"/>
                  </a:moveTo>
                  <a:lnTo>
                    <a:pt x="50" y="29"/>
                  </a:lnTo>
                  <a:lnTo>
                    <a:pt x="18" y="72"/>
                  </a:lnTo>
                  <a:lnTo>
                    <a:pt x="5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4" name="Freeform 550"/>
            <p:cNvSpPr>
              <a:spLocks noEditPoints="1"/>
            </p:cNvSpPr>
            <p:nvPr/>
          </p:nvSpPr>
          <p:spPr bwMode="auto">
            <a:xfrm>
              <a:off x="460" y="3047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4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7"/>
                </a:cxn>
                <a:cxn ang="0">
                  <a:pos x="68" y="22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9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9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6"/>
                </a:cxn>
                <a:cxn ang="0">
                  <a:pos x="26" y="100"/>
                </a:cxn>
                <a:cxn ang="0">
                  <a:pos x="29" y="101"/>
                </a:cxn>
                <a:cxn ang="0">
                  <a:pos x="39" y="105"/>
                </a:cxn>
                <a:cxn ang="0">
                  <a:pos x="42" y="105"/>
                </a:cxn>
                <a:cxn ang="0">
                  <a:pos x="47" y="101"/>
                </a:cxn>
                <a:cxn ang="0">
                  <a:pos x="50" y="100"/>
                </a:cxn>
                <a:cxn ang="0">
                  <a:pos x="53" y="96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7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7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7"/>
                  </a:lnTo>
                  <a:lnTo>
                    <a:pt x="68" y="22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9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6"/>
                  </a:lnTo>
                  <a:lnTo>
                    <a:pt x="26" y="100"/>
                  </a:lnTo>
                  <a:lnTo>
                    <a:pt x="29" y="101"/>
                  </a:lnTo>
                  <a:lnTo>
                    <a:pt x="39" y="105"/>
                  </a:lnTo>
                  <a:lnTo>
                    <a:pt x="42" y="105"/>
                  </a:lnTo>
                  <a:lnTo>
                    <a:pt x="47" y="101"/>
                  </a:lnTo>
                  <a:lnTo>
                    <a:pt x="50" y="100"/>
                  </a:lnTo>
                  <a:lnTo>
                    <a:pt x="53" y="96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7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5" name="Line 551"/>
            <p:cNvSpPr>
              <a:spLocks noChangeShapeType="1"/>
            </p:cNvSpPr>
            <p:nvPr/>
          </p:nvSpPr>
          <p:spPr bwMode="auto">
            <a:xfrm>
              <a:off x="529" y="2770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6" name="Rectangle 552"/>
            <p:cNvSpPr>
              <a:spLocks noChangeArrowheads="1"/>
            </p:cNvSpPr>
            <p:nvPr/>
          </p:nvSpPr>
          <p:spPr bwMode="auto">
            <a:xfrm>
              <a:off x="388" y="2772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7" name="Freeform 553"/>
            <p:cNvSpPr>
              <a:spLocks/>
            </p:cNvSpPr>
            <p:nvPr/>
          </p:nvSpPr>
          <p:spPr bwMode="auto">
            <a:xfrm>
              <a:off x="416" y="2739"/>
              <a:ext cx="37" cy="58"/>
            </a:xfrm>
            <a:custGeom>
              <a:avLst/>
              <a:gdLst/>
              <a:ahLst/>
              <a:cxnLst>
                <a:cxn ang="0">
                  <a:pos x="14" y="85"/>
                </a:cxn>
                <a:cxn ang="0">
                  <a:pos x="19" y="97"/>
                </a:cxn>
                <a:cxn ang="0">
                  <a:pos x="31" y="105"/>
                </a:cxn>
                <a:cxn ang="0">
                  <a:pos x="50" y="101"/>
                </a:cxn>
                <a:cxn ang="0">
                  <a:pos x="57" y="93"/>
                </a:cxn>
                <a:cxn ang="0">
                  <a:pos x="60" y="82"/>
                </a:cxn>
                <a:cxn ang="0">
                  <a:pos x="58" y="72"/>
                </a:cxn>
                <a:cxn ang="0">
                  <a:pos x="53" y="66"/>
                </a:cxn>
                <a:cxn ang="0">
                  <a:pos x="44" y="61"/>
                </a:cxn>
                <a:cxn ang="0">
                  <a:pos x="32" y="59"/>
                </a:cxn>
                <a:cxn ang="0">
                  <a:pos x="29" y="48"/>
                </a:cxn>
                <a:cxn ang="0">
                  <a:pos x="45" y="44"/>
                </a:cxn>
                <a:cxn ang="0">
                  <a:pos x="52" y="35"/>
                </a:cxn>
                <a:cxn ang="0">
                  <a:pos x="52" y="26"/>
                </a:cxn>
                <a:cxn ang="0">
                  <a:pos x="45" y="17"/>
                </a:cxn>
                <a:cxn ang="0">
                  <a:pos x="31" y="15"/>
                </a:cxn>
                <a:cxn ang="0">
                  <a:pos x="23" y="20"/>
                </a:cxn>
                <a:cxn ang="0">
                  <a:pos x="18" y="26"/>
                </a:cxn>
                <a:cxn ang="0">
                  <a:pos x="1" y="31"/>
                </a:cxn>
                <a:cxn ang="0">
                  <a:pos x="8" y="13"/>
                </a:cxn>
                <a:cxn ang="0">
                  <a:pos x="29" y="2"/>
                </a:cxn>
                <a:cxn ang="0">
                  <a:pos x="40" y="2"/>
                </a:cxn>
                <a:cxn ang="0">
                  <a:pos x="52" y="4"/>
                </a:cxn>
                <a:cxn ang="0">
                  <a:pos x="60" y="12"/>
                </a:cxn>
                <a:cxn ang="0">
                  <a:pos x="67" y="22"/>
                </a:cxn>
                <a:cxn ang="0">
                  <a:pos x="68" y="30"/>
                </a:cxn>
                <a:cxn ang="0">
                  <a:pos x="62" y="48"/>
                </a:cxn>
                <a:cxn ang="0">
                  <a:pos x="53" y="53"/>
                </a:cxn>
                <a:cxn ang="0">
                  <a:pos x="63" y="59"/>
                </a:cxn>
                <a:cxn ang="0">
                  <a:pos x="71" y="69"/>
                </a:cxn>
                <a:cxn ang="0">
                  <a:pos x="75" y="88"/>
                </a:cxn>
                <a:cxn ang="0">
                  <a:pos x="63" y="108"/>
                </a:cxn>
                <a:cxn ang="0">
                  <a:pos x="36" y="118"/>
                </a:cxn>
                <a:cxn ang="0">
                  <a:pos x="18" y="114"/>
                </a:cxn>
                <a:cxn ang="0">
                  <a:pos x="6" y="105"/>
                </a:cxn>
                <a:cxn ang="0">
                  <a:pos x="0" y="87"/>
                </a:cxn>
              </a:cxnLst>
              <a:rect l="0" t="0" r="r" b="b"/>
              <a:pathLst>
                <a:path w="75" h="118">
                  <a:moveTo>
                    <a:pt x="0" y="87"/>
                  </a:moveTo>
                  <a:lnTo>
                    <a:pt x="14" y="85"/>
                  </a:lnTo>
                  <a:lnTo>
                    <a:pt x="16" y="90"/>
                  </a:lnTo>
                  <a:lnTo>
                    <a:pt x="19" y="97"/>
                  </a:lnTo>
                  <a:lnTo>
                    <a:pt x="26" y="103"/>
                  </a:lnTo>
                  <a:lnTo>
                    <a:pt x="31" y="105"/>
                  </a:lnTo>
                  <a:lnTo>
                    <a:pt x="40" y="105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7" y="93"/>
                  </a:lnTo>
                  <a:lnTo>
                    <a:pt x="58" y="87"/>
                  </a:lnTo>
                  <a:lnTo>
                    <a:pt x="60" y="82"/>
                  </a:lnTo>
                  <a:lnTo>
                    <a:pt x="60" y="77"/>
                  </a:lnTo>
                  <a:lnTo>
                    <a:pt x="58" y="72"/>
                  </a:lnTo>
                  <a:lnTo>
                    <a:pt x="57" y="69"/>
                  </a:lnTo>
                  <a:lnTo>
                    <a:pt x="53" y="66"/>
                  </a:lnTo>
                  <a:lnTo>
                    <a:pt x="49" y="62"/>
                  </a:lnTo>
                  <a:lnTo>
                    <a:pt x="44" y="61"/>
                  </a:lnTo>
                  <a:lnTo>
                    <a:pt x="37" y="59"/>
                  </a:lnTo>
                  <a:lnTo>
                    <a:pt x="32" y="59"/>
                  </a:lnTo>
                  <a:lnTo>
                    <a:pt x="27" y="61"/>
                  </a:lnTo>
                  <a:lnTo>
                    <a:pt x="29" y="48"/>
                  </a:lnTo>
                  <a:lnTo>
                    <a:pt x="36" y="48"/>
                  </a:lnTo>
                  <a:lnTo>
                    <a:pt x="45" y="44"/>
                  </a:lnTo>
                  <a:lnTo>
                    <a:pt x="52" y="38"/>
                  </a:lnTo>
                  <a:lnTo>
                    <a:pt x="52" y="35"/>
                  </a:lnTo>
                  <a:lnTo>
                    <a:pt x="53" y="31"/>
                  </a:lnTo>
                  <a:lnTo>
                    <a:pt x="52" y="26"/>
                  </a:lnTo>
                  <a:lnTo>
                    <a:pt x="49" y="20"/>
                  </a:lnTo>
                  <a:lnTo>
                    <a:pt x="45" y="17"/>
                  </a:lnTo>
                  <a:lnTo>
                    <a:pt x="40" y="15"/>
                  </a:lnTo>
                  <a:lnTo>
                    <a:pt x="31" y="15"/>
                  </a:lnTo>
                  <a:lnTo>
                    <a:pt x="27" y="17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8" y="26"/>
                  </a:lnTo>
                  <a:lnTo>
                    <a:pt x="16" y="33"/>
                  </a:lnTo>
                  <a:lnTo>
                    <a:pt x="1" y="31"/>
                  </a:lnTo>
                  <a:lnTo>
                    <a:pt x="5" y="18"/>
                  </a:lnTo>
                  <a:lnTo>
                    <a:pt x="8" y="13"/>
                  </a:lnTo>
                  <a:lnTo>
                    <a:pt x="23" y="4"/>
                  </a:lnTo>
                  <a:lnTo>
                    <a:pt x="29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52" y="4"/>
                  </a:lnTo>
                  <a:lnTo>
                    <a:pt x="57" y="7"/>
                  </a:lnTo>
                  <a:lnTo>
                    <a:pt x="60" y="12"/>
                  </a:lnTo>
                  <a:lnTo>
                    <a:pt x="65" y="17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5" y="43"/>
                  </a:lnTo>
                  <a:lnTo>
                    <a:pt x="62" y="48"/>
                  </a:lnTo>
                  <a:lnTo>
                    <a:pt x="57" y="51"/>
                  </a:lnTo>
                  <a:lnTo>
                    <a:pt x="53" y="53"/>
                  </a:lnTo>
                  <a:lnTo>
                    <a:pt x="58" y="54"/>
                  </a:lnTo>
                  <a:lnTo>
                    <a:pt x="63" y="59"/>
                  </a:lnTo>
                  <a:lnTo>
                    <a:pt x="68" y="62"/>
                  </a:lnTo>
                  <a:lnTo>
                    <a:pt x="71" y="69"/>
                  </a:lnTo>
                  <a:lnTo>
                    <a:pt x="75" y="74"/>
                  </a:lnTo>
                  <a:lnTo>
                    <a:pt x="75" y="88"/>
                  </a:lnTo>
                  <a:lnTo>
                    <a:pt x="68" y="101"/>
                  </a:lnTo>
                  <a:lnTo>
                    <a:pt x="63" y="108"/>
                  </a:lnTo>
                  <a:lnTo>
                    <a:pt x="52" y="116"/>
                  </a:lnTo>
                  <a:lnTo>
                    <a:pt x="36" y="118"/>
                  </a:lnTo>
                  <a:lnTo>
                    <a:pt x="26" y="116"/>
                  </a:lnTo>
                  <a:lnTo>
                    <a:pt x="18" y="114"/>
                  </a:lnTo>
                  <a:lnTo>
                    <a:pt x="11" y="110"/>
                  </a:lnTo>
                  <a:lnTo>
                    <a:pt x="6" y="105"/>
                  </a:lnTo>
                  <a:lnTo>
                    <a:pt x="3" y="10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8" name="Freeform 554"/>
            <p:cNvSpPr>
              <a:spLocks noEditPoints="1"/>
            </p:cNvSpPr>
            <p:nvPr/>
          </p:nvSpPr>
          <p:spPr bwMode="auto">
            <a:xfrm>
              <a:off x="460" y="2739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9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4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7"/>
                </a:cxn>
                <a:cxn ang="0">
                  <a:pos x="68" y="22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9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9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7"/>
                </a:cxn>
                <a:cxn ang="0">
                  <a:pos x="26" y="100"/>
                </a:cxn>
                <a:cxn ang="0">
                  <a:pos x="29" y="101"/>
                </a:cxn>
                <a:cxn ang="0">
                  <a:pos x="39" y="105"/>
                </a:cxn>
                <a:cxn ang="0">
                  <a:pos x="42" y="105"/>
                </a:cxn>
                <a:cxn ang="0">
                  <a:pos x="47" y="101"/>
                </a:cxn>
                <a:cxn ang="0">
                  <a:pos x="50" y="100"/>
                </a:cxn>
                <a:cxn ang="0">
                  <a:pos x="53" y="97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7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7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9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7"/>
                  </a:lnTo>
                  <a:lnTo>
                    <a:pt x="68" y="22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9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7"/>
                  </a:lnTo>
                  <a:lnTo>
                    <a:pt x="26" y="100"/>
                  </a:lnTo>
                  <a:lnTo>
                    <a:pt x="29" y="101"/>
                  </a:lnTo>
                  <a:lnTo>
                    <a:pt x="39" y="105"/>
                  </a:lnTo>
                  <a:lnTo>
                    <a:pt x="42" y="105"/>
                  </a:lnTo>
                  <a:lnTo>
                    <a:pt x="47" y="101"/>
                  </a:lnTo>
                  <a:lnTo>
                    <a:pt x="50" y="100"/>
                  </a:lnTo>
                  <a:lnTo>
                    <a:pt x="53" y="97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7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39" name="Line 555"/>
            <p:cNvSpPr>
              <a:spLocks noChangeShapeType="1"/>
            </p:cNvSpPr>
            <p:nvPr/>
          </p:nvSpPr>
          <p:spPr bwMode="auto">
            <a:xfrm>
              <a:off x="529" y="2462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0" name="Rectangle 556"/>
            <p:cNvSpPr>
              <a:spLocks noChangeArrowheads="1"/>
            </p:cNvSpPr>
            <p:nvPr/>
          </p:nvSpPr>
          <p:spPr bwMode="auto">
            <a:xfrm>
              <a:off x="388" y="2464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1" name="Freeform 557"/>
            <p:cNvSpPr>
              <a:spLocks/>
            </p:cNvSpPr>
            <p:nvPr/>
          </p:nvSpPr>
          <p:spPr bwMode="auto">
            <a:xfrm>
              <a:off x="415" y="2431"/>
              <a:ext cx="38" cy="58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7" y="95"/>
                </a:cxn>
                <a:cxn ang="0">
                  <a:pos x="10" y="90"/>
                </a:cxn>
                <a:cxn ang="0">
                  <a:pos x="15" y="85"/>
                </a:cxn>
                <a:cxn ang="0">
                  <a:pos x="20" y="79"/>
                </a:cxn>
                <a:cxn ang="0">
                  <a:pos x="36" y="66"/>
                </a:cxn>
                <a:cxn ang="0">
                  <a:pos x="52" y="49"/>
                </a:cxn>
                <a:cxn ang="0">
                  <a:pos x="55" y="44"/>
                </a:cxn>
                <a:cxn ang="0">
                  <a:pos x="57" y="38"/>
                </a:cxn>
                <a:cxn ang="0">
                  <a:pos x="59" y="33"/>
                </a:cxn>
                <a:cxn ang="0">
                  <a:pos x="55" y="23"/>
                </a:cxn>
                <a:cxn ang="0">
                  <a:pos x="54" y="20"/>
                </a:cxn>
                <a:cxn ang="0">
                  <a:pos x="49" y="17"/>
                </a:cxn>
                <a:cxn ang="0">
                  <a:pos x="42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3" y="20"/>
                </a:cxn>
                <a:cxn ang="0">
                  <a:pos x="20" y="23"/>
                </a:cxn>
                <a:cxn ang="0">
                  <a:pos x="16" y="30"/>
                </a:cxn>
                <a:cxn ang="0">
                  <a:pos x="16" y="35"/>
                </a:cxn>
                <a:cxn ang="0">
                  <a:pos x="2" y="33"/>
                </a:cxn>
                <a:cxn ang="0">
                  <a:pos x="5" y="20"/>
                </a:cxn>
                <a:cxn ang="0">
                  <a:pos x="8" y="13"/>
                </a:cxn>
                <a:cxn ang="0">
                  <a:pos x="18" y="7"/>
                </a:cxn>
                <a:cxn ang="0">
                  <a:pos x="25" y="4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9" y="5"/>
                </a:cxn>
                <a:cxn ang="0">
                  <a:pos x="69" y="15"/>
                </a:cxn>
                <a:cxn ang="0">
                  <a:pos x="70" y="20"/>
                </a:cxn>
                <a:cxn ang="0">
                  <a:pos x="73" y="33"/>
                </a:cxn>
                <a:cxn ang="0">
                  <a:pos x="73" y="38"/>
                </a:cxn>
                <a:cxn ang="0">
                  <a:pos x="72" y="41"/>
                </a:cxn>
                <a:cxn ang="0">
                  <a:pos x="70" y="46"/>
                </a:cxn>
                <a:cxn ang="0">
                  <a:pos x="69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4"/>
                </a:cxn>
                <a:cxn ang="0">
                  <a:pos x="49" y="74"/>
                </a:cxn>
                <a:cxn ang="0">
                  <a:pos x="41" y="79"/>
                </a:cxn>
                <a:cxn ang="0">
                  <a:pos x="23" y="97"/>
                </a:cxn>
                <a:cxn ang="0">
                  <a:pos x="21" y="100"/>
                </a:cxn>
                <a:cxn ang="0">
                  <a:pos x="20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7" y="95"/>
                  </a:lnTo>
                  <a:lnTo>
                    <a:pt x="10" y="90"/>
                  </a:lnTo>
                  <a:lnTo>
                    <a:pt x="15" y="85"/>
                  </a:lnTo>
                  <a:lnTo>
                    <a:pt x="20" y="79"/>
                  </a:lnTo>
                  <a:lnTo>
                    <a:pt x="36" y="66"/>
                  </a:lnTo>
                  <a:lnTo>
                    <a:pt x="52" y="49"/>
                  </a:lnTo>
                  <a:lnTo>
                    <a:pt x="55" y="44"/>
                  </a:lnTo>
                  <a:lnTo>
                    <a:pt x="57" y="38"/>
                  </a:lnTo>
                  <a:lnTo>
                    <a:pt x="59" y="33"/>
                  </a:lnTo>
                  <a:lnTo>
                    <a:pt x="55" y="23"/>
                  </a:lnTo>
                  <a:lnTo>
                    <a:pt x="54" y="20"/>
                  </a:lnTo>
                  <a:lnTo>
                    <a:pt x="49" y="17"/>
                  </a:lnTo>
                  <a:lnTo>
                    <a:pt x="42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3" y="20"/>
                  </a:lnTo>
                  <a:lnTo>
                    <a:pt x="20" y="23"/>
                  </a:lnTo>
                  <a:lnTo>
                    <a:pt x="16" y="30"/>
                  </a:lnTo>
                  <a:lnTo>
                    <a:pt x="16" y="35"/>
                  </a:lnTo>
                  <a:lnTo>
                    <a:pt x="2" y="33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8" y="7"/>
                  </a:lnTo>
                  <a:lnTo>
                    <a:pt x="25" y="4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9" y="5"/>
                  </a:lnTo>
                  <a:lnTo>
                    <a:pt x="69" y="15"/>
                  </a:lnTo>
                  <a:lnTo>
                    <a:pt x="70" y="20"/>
                  </a:lnTo>
                  <a:lnTo>
                    <a:pt x="73" y="33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0" y="46"/>
                  </a:lnTo>
                  <a:lnTo>
                    <a:pt x="69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4"/>
                  </a:lnTo>
                  <a:lnTo>
                    <a:pt x="49" y="74"/>
                  </a:lnTo>
                  <a:lnTo>
                    <a:pt x="41" y="79"/>
                  </a:lnTo>
                  <a:lnTo>
                    <a:pt x="23" y="97"/>
                  </a:lnTo>
                  <a:lnTo>
                    <a:pt x="21" y="100"/>
                  </a:lnTo>
                  <a:lnTo>
                    <a:pt x="20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2" name="Freeform 558"/>
            <p:cNvSpPr>
              <a:spLocks noEditPoints="1"/>
            </p:cNvSpPr>
            <p:nvPr/>
          </p:nvSpPr>
          <p:spPr bwMode="auto">
            <a:xfrm>
              <a:off x="460" y="2431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9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4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7"/>
                </a:cxn>
                <a:cxn ang="0">
                  <a:pos x="68" y="22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9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9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7"/>
                </a:cxn>
                <a:cxn ang="0">
                  <a:pos x="26" y="100"/>
                </a:cxn>
                <a:cxn ang="0">
                  <a:pos x="29" y="101"/>
                </a:cxn>
                <a:cxn ang="0">
                  <a:pos x="39" y="105"/>
                </a:cxn>
                <a:cxn ang="0">
                  <a:pos x="42" y="105"/>
                </a:cxn>
                <a:cxn ang="0">
                  <a:pos x="47" y="101"/>
                </a:cxn>
                <a:cxn ang="0">
                  <a:pos x="50" y="100"/>
                </a:cxn>
                <a:cxn ang="0">
                  <a:pos x="53" y="97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7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7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9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7"/>
                  </a:lnTo>
                  <a:lnTo>
                    <a:pt x="68" y="22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9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7"/>
                  </a:lnTo>
                  <a:lnTo>
                    <a:pt x="26" y="100"/>
                  </a:lnTo>
                  <a:lnTo>
                    <a:pt x="29" y="101"/>
                  </a:lnTo>
                  <a:lnTo>
                    <a:pt x="39" y="105"/>
                  </a:lnTo>
                  <a:lnTo>
                    <a:pt x="42" y="105"/>
                  </a:lnTo>
                  <a:lnTo>
                    <a:pt x="47" y="101"/>
                  </a:lnTo>
                  <a:lnTo>
                    <a:pt x="50" y="100"/>
                  </a:lnTo>
                  <a:lnTo>
                    <a:pt x="53" y="97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7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3" name="Freeform 559"/>
            <p:cNvSpPr>
              <a:spLocks/>
            </p:cNvSpPr>
            <p:nvPr/>
          </p:nvSpPr>
          <p:spPr bwMode="auto">
            <a:xfrm>
              <a:off x="228" y="2996"/>
              <a:ext cx="80" cy="76"/>
            </a:xfrm>
            <a:custGeom>
              <a:avLst/>
              <a:gdLst/>
              <a:ahLst/>
              <a:cxnLst>
                <a:cxn ang="0">
                  <a:pos x="162" y="83"/>
                </a:cxn>
                <a:cxn ang="0">
                  <a:pos x="162" y="124"/>
                </a:cxn>
                <a:cxn ang="0">
                  <a:pos x="0" y="152"/>
                </a:cxn>
                <a:cxn ang="0">
                  <a:pos x="0" y="121"/>
                </a:cxn>
                <a:cxn ang="0">
                  <a:pos x="124" y="98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162" y="83"/>
                </a:cxn>
              </a:cxnLst>
              <a:rect l="0" t="0" r="r" b="b"/>
              <a:pathLst>
                <a:path w="162" h="152">
                  <a:moveTo>
                    <a:pt x="162" y="83"/>
                  </a:moveTo>
                  <a:lnTo>
                    <a:pt x="162" y="124"/>
                  </a:lnTo>
                  <a:lnTo>
                    <a:pt x="0" y="152"/>
                  </a:lnTo>
                  <a:lnTo>
                    <a:pt x="0" y="121"/>
                  </a:lnTo>
                  <a:lnTo>
                    <a:pt x="124" y="98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62" y="83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4" name="Line 560"/>
            <p:cNvSpPr>
              <a:spLocks noChangeShapeType="1"/>
            </p:cNvSpPr>
            <p:nvPr/>
          </p:nvSpPr>
          <p:spPr bwMode="auto">
            <a:xfrm>
              <a:off x="585" y="3815"/>
              <a:ext cx="18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5" name="Line 561"/>
            <p:cNvSpPr>
              <a:spLocks noChangeShapeType="1"/>
            </p:cNvSpPr>
            <p:nvPr/>
          </p:nvSpPr>
          <p:spPr bwMode="auto">
            <a:xfrm flipV="1">
              <a:off x="2314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6" name="Freeform 562"/>
            <p:cNvSpPr>
              <a:spLocks/>
            </p:cNvSpPr>
            <p:nvPr/>
          </p:nvSpPr>
          <p:spPr bwMode="auto">
            <a:xfrm>
              <a:off x="2296" y="3922"/>
              <a:ext cx="37" cy="5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5" y="84"/>
                </a:cxn>
                <a:cxn ang="0">
                  <a:pos x="16" y="88"/>
                </a:cxn>
                <a:cxn ang="0">
                  <a:pos x="20" y="93"/>
                </a:cxn>
                <a:cxn ang="0">
                  <a:pos x="21" y="98"/>
                </a:cxn>
                <a:cxn ang="0">
                  <a:pos x="26" y="102"/>
                </a:cxn>
                <a:cxn ang="0">
                  <a:pos x="31" y="103"/>
                </a:cxn>
                <a:cxn ang="0">
                  <a:pos x="41" y="103"/>
                </a:cxn>
                <a:cxn ang="0">
                  <a:pos x="51" y="100"/>
                </a:cxn>
                <a:cxn ang="0">
                  <a:pos x="54" y="97"/>
                </a:cxn>
                <a:cxn ang="0">
                  <a:pos x="57" y="90"/>
                </a:cxn>
                <a:cxn ang="0">
                  <a:pos x="59" y="84"/>
                </a:cxn>
                <a:cxn ang="0">
                  <a:pos x="60" y="75"/>
                </a:cxn>
                <a:cxn ang="0">
                  <a:pos x="57" y="62"/>
                </a:cxn>
                <a:cxn ang="0">
                  <a:pos x="56" y="58"/>
                </a:cxn>
                <a:cxn ang="0">
                  <a:pos x="52" y="54"/>
                </a:cxn>
                <a:cxn ang="0">
                  <a:pos x="43" y="51"/>
                </a:cxn>
                <a:cxn ang="0">
                  <a:pos x="33" y="51"/>
                </a:cxn>
                <a:cxn ang="0">
                  <a:pos x="28" y="53"/>
                </a:cxn>
                <a:cxn ang="0">
                  <a:pos x="21" y="56"/>
                </a:cxn>
                <a:cxn ang="0">
                  <a:pos x="20" y="59"/>
                </a:cxn>
                <a:cxn ang="0">
                  <a:pos x="16" y="61"/>
                </a:cxn>
                <a:cxn ang="0">
                  <a:pos x="2" y="59"/>
                </a:cxn>
                <a:cxn ang="0">
                  <a:pos x="13" y="0"/>
                </a:cxn>
                <a:cxn ang="0">
                  <a:pos x="69" y="0"/>
                </a:cxn>
                <a:cxn ang="0">
                  <a:pos x="69" y="17"/>
                </a:cxn>
                <a:cxn ang="0">
                  <a:pos x="25" y="17"/>
                </a:cxn>
                <a:cxn ang="0">
                  <a:pos x="20" y="46"/>
                </a:cxn>
                <a:cxn ang="0">
                  <a:pos x="26" y="41"/>
                </a:cxn>
                <a:cxn ang="0">
                  <a:pos x="33" y="40"/>
                </a:cxn>
                <a:cxn ang="0">
                  <a:pos x="41" y="38"/>
                </a:cxn>
                <a:cxn ang="0">
                  <a:pos x="47" y="38"/>
                </a:cxn>
                <a:cxn ang="0">
                  <a:pos x="54" y="40"/>
                </a:cxn>
                <a:cxn ang="0">
                  <a:pos x="60" y="43"/>
                </a:cxn>
                <a:cxn ang="0">
                  <a:pos x="65" y="48"/>
                </a:cxn>
                <a:cxn ang="0">
                  <a:pos x="72" y="59"/>
                </a:cxn>
                <a:cxn ang="0">
                  <a:pos x="75" y="74"/>
                </a:cxn>
                <a:cxn ang="0">
                  <a:pos x="73" y="90"/>
                </a:cxn>
                <a:cxn ang="0">
                  <a:pos x="67" y="103"/>
                </a:cxn>
                <a:cxn ang="0">
                  <a:pos x="52" y="113"/>
                </a:cxn>
                <a:cxn ang="0">
                  <a:pos x="36" y="116"/>
                </a:cxn>
                <a:cxn ang="0">
                  <a:pos x="20" y="113"/>
                </a:cxn>
                <a:cxn ang="0">
                  <a:pos x="12" y="108"/>
                </a:cxn>
                <a:cxn ang="0">
                  <a:pos x="7" y="103"/>
                </a:cxn>
                <a:cxn ang="0">
                  <a:pos x="3" y="98"/>
                </a:cxn>
                <a:cxn ang="0">
                  <a:pos x="0" y="85"/>
                </a:cxn>
              </a:cxnLst>
              <a:rect l="0" t="0" r="r" b="b"/>
              <a:pathLst>
                <a:path w="75" h="116">
                  <a:moveTo>
                    <a:pt x="0" y="85"/>
                  </a:moveTo>
                  <a:lnTo>
                    <a:pt x="15" y="84"/>
                  </a:lnTo>
                  <a:lnTo>
                    <a:pt x="16" y="88"/>
                  </a:lnTo>
                  <a:lnTo>
                    <a:pt x="20" y="93"/>
                  </a:lnTo>
                  <a:lnTo>
                    <a:pt x="21" y="98"/>
                  </a:lnTo>
                  <a:lnTo>
                    <a:pt x="26" y="102"/>
                  </a:lnTo>
                  <a:lnTo>
                    <a:pt x="31" y="103"/>
                  </a:lnTo>
                  <a:lnTo>
                    <a:pt x="41" y="103"/>
                  </a:lnTo>
                  <a:lnTo>
                    <a:pt x="51" y="100"/>
                  </a:lnTo>
                  <a:lnTo>
                    <a:pt x="54" y="97"/>
                  </a:lnTo>
                  <a:lnTo>
                    <a:pt x="57" y="90"/>
                  </a:lnTo>
                  <a:lnTo>
                    <a:pt x="59" y="84"/>
                  </a:lnTo>
                  <a:lnTo>
                    <a:pt x="60" y="75"/>
                  </a:lnTo>
                  <a:lnTo>
                    <a:pt x="57" y="62"/>
                  </a:lnTo>
                  <a:lnTo>
                    <a:pt x="56" y="58"/>
                  </a:lnTo>
                  <a:lnTo>
                    <a:pt x="52" y="54"/>
                  </a:lnTo>
                  <a:lnTo>
                    <a:pt x="43" y="51"/>
                  </a:lnTo>
                  <a:lnTo>
                    <a:pt x="33" y="51"/>
                  </a:lnTo>
                  <a:lnTo>
                    <a:pt x="28" y="53"/>
                  </a:lnTo>
                  <a:lnTo>
                    <a:pt x="21" y="56"/>
                  </a:lnTo>
                  <a:lnTo>
                    <a:pt x="20" y="59"/>
                  </a:lnTo>
                  <a:lnTo>
                    <a:pt x="16" y="61"/>
                  </a:lnTo>
                  <a:lnTo>
                    <a:pt x="2" y="59"/>
                  </a:lnTo>
                  <a:lnTo>
                    <a:pt x="13" y="0"/>
                  </a:lnTo>
                  <a:lnTo>
                    <a:pt x="69" y="0"/>
                  </a:lnTo>
                  <a:lnTo>
                    <a:pt x="69" y="17"/>
                  </a:lnTo>
                  <a:lnTo>
                    <a:pt x="25" y="17"/>
                  </a:lnTo>
                  <a:lnTo>
                    <a:pt x="20" y="46"/>
                  </a:lnTo>
                  <a:lnTo>
                    <a:pt x="26" y="41"/>
                  </a:lnTo>
                  <a:lnTo>
                    <a:pt x="33" y="40"/>
                  </a:lnTo>
                  <a:lnTo>
                    <a:pt x="41" y="38"/>
                  </a:lnTo>
                  <a:lnTo>
                    <a:pt x="47" y="38"/>
                  </a:lnTo>
                  <a:lnTo>
                    <a:pt x="54" y="40"/>
                  </a:lnTo>
                  <a:lnTo>
                    <a:pt x="60" y="43"/>
                  </a:lnTo>
                  <a:lnTo>
                    <a:pt x="65" y="48"/>
                  </a:lnTo>
                  <a:lnTo>
                    <a:pt x="72" y="59"/>
                  </a:lnTo>
                  <a:lnTo>
                    <a:pt x="75" y="74"/>
                  </a:lnTo>
                  <a:lnTo>
                    <a:pt x="73" y="90"/>
                  </a:lnTo>
                  <a:lnTo>
                    <a:pt x="67" y="103"/>
                  </a:lnTo>
                  <a:lnTo>
                    <a:pt x="52" y="113"/>
                  </a:lnTo>
                  <a:lnTo>
                    <a:pt x="36" y="116"/>
                  </a:lnTo>
                  <a:lnTo>
                    <a:pt x="20" y="113"/>
                  </a:lnTo>
                  <a:lnTo>
                    <a:pt x="12" y="108"/>
                  </a:lnTo>
                  <a:lnTo>
                    <a:pt x="7" y="103"/>
                  </a:lnTo>
                  <a:lnTo>
                    <a:pt x="3" y="98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7" name="Line 563"/>
            <p:cNvSpPr>
              <a:spLocks noChangeShapeType="1"/>
            </p:cNvSpPr>
            <p:nvPr/>
          </p:nvSpPr>
          <p:spPr bwMode="auto">
            <a:xfrm flipV="1">
              <a:off x="1971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8" name="Freeform 564"/>
            <p:cNvSpPr>
              <a:spLocks noEditPoints="1"/>
            </p:cNvSpPr>
            <p:nvPr/>
          </p:nvSpPr>
          <p:spPr bwMode="auto">
            <a:xfrm>
              <a:off x="1950" y="3922"/>
              <a:ext cx="40" cy="57"/>
            </a:xfrm>
            <a:custGeom>
              <a:avLst/>
              <a:gdLst/>
              <a:ahLst/>
              <a:cxnLst>
                <a:cxn ang="0">
                  <a:pos x="52" y="115"/>
                </a:cxn>
                <a:cxn ang="0">
                  <a:pos x="52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6" y="0"/>
                </a:cxn>
                <a:cxn ang="0">
                  <a:pos x="67" y="0"/>
                </a:cxn>
                <a:cxn ang="0">
                  <a:pos x="67" y="72"/>
                </a:cxn>
                <a:cxn ang="0">
                  <a:pos x="80" y="72"/>
                </a:cxn>
                <a:cxn ang="0">
                  <a:pos x="80" y="88"/>
                </a:cxn>
                <a:cxn ang="0">
                  <a:pos x="67" y="88"/>
                </a:cxn>
                <a:cxn ang="0">
                  <a:pos x="67" y="115"/>
                </a:cxn>
                <a:cxn ang="0">
                  <a:pos x="52" y="115"/>
                </a:cxn>
                <a:cxn ang="0">
                  <a:pos x="52" y="72"/>
                </a:cxn>
                <a:cxn ang="0">
                  <a:pos x="52" y="30"/>
                </a:cxn>
                <a:cxn ang="0">
                  <a:pos x="18" y="72"/>
                </a:cxn>
                <a:cxn ang="0">
                  <a:pos x="52" y="72"/>
                </a:cxn>
              </a:cxnLst>
              <a:rect l="0" t="0" r="r" b="b"/>
              <a:pathLst>
                <a:path w="80" h="115">
                  <a:moveTo>
                    <a:pt x="52" y="115"/>
                  </a:moveTo>
                  <a:lnTo>
                    <a:pt x="52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67" y="72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7" y="88"/>
                  </a:lnTo>
                  <a:lnTo>
                    <a:pt x="67" y="115"/>
                  </a:lnTo>
                  <a:lnTo>
                    <a:pt x="52" y="115"/>
                  </a:lnTo>
                  <a:close/>
                  <a:moveTo>
                    <a:pt x="52" y="72"/>
                  </a:moveTo>
                  <a:lnTo>
                    <a:pt x="52" y="30"/>
                  </a:lnTo>
                  <a:lnTo>
                    <a:pt x="18" y="72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49" name="Line 565"/>
            <p:cNvSpPr>
              <a:spLocks noChangeShapeType="1"/>
            </p:cNvSpPr>
            <p:nvPr/>
          </p:nvSpPr>
          <p:spPr bwMode="auto">
            <a:xfrm flipV="1">
              <a:off x="1629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0" name="Freeform 566"/>
            <p:cNvSpPr>
              <a:spLocks/>
            </p:cNvSpPr>
            <p:nvPr/>
          </p:nvSpPr>
          <p:spPr bwMode="auto">
            <a:xfrm>
              <a:off x="1610" y="3921"/>
              <a:ext cx="38" cy="59"/>
            </a:xfrm>
            <a:custGeom>
              <a:avLst/>
              <a:gdLst/>
              <a:ahLst/>
              <a:cxnLst>
                <a:cxn ang="0">
                  <a:pos x="14" y="85"/>
                </a:cxn>
                <a:cxn ang="0">
                  <a:pos x="19" y="96"/>
                </a:cxn>
                <a:cxn ang="0">
                  <a:pos x="27" y="103"/>
                </a:cxn>
                <a:cxn ang="0">
                  <a:pos x="40" y="104"/>
                </a:cxn>
                <a:cxn ang="0">
                  <a:pos x="53" y="98"/>
                </a:cxn>
                <a:cxn ang="0">
                  <a:pos x="58" y="86"/>
                </a:cxn>
                <a:cxn ang="0">
                  <a:pos x="60" y="76"/>
                </a:cxn>
                <a:cxn ang="0">
                  <a:pos x="57" y="68"/>
                </a:cxn>
                <a:cxn ang="0">
                  <a:pos x="49" y="62"/>
                </a:cxn>
                <a:cxn ang="0">
                  <a:pos x="34" y="59"/>
                </a:cxn>
                <a:cxn ang="0">
                  <a:pos x="29" y="47"/>
                </a:cxn>
                <a:cxn ang="0">
                  <a:pos x="42" y="45"/>
                </a:cxn>
                <a:cxn ang="0">
                  <a:pos x="50" y="41"/>
                </a:cxn>
                <a:cxn ang="0">
                  <a:pos x="52" y="26"/>
                </a:cxn>
                <a:cxn ang="0">
                  <a:pos x="45" y="16"/>
                </a:cxn>
                <a:cxn ang="0">
                  <a:pos x="31" y="15"/>
                </a:cxn>
                <a:cxn ang="0">
                  <a:pos x="22" y="19"/>
                </a:cxn>
                <a:cxn ang="0">
                  <a:pos x="18" y="26"/>
                </a:cxn>
                <a:cxn ang="0">
                  <a:pos x="1" y="31"/>
                </a:cxn>
                <a:cxn ang="0">
                  <a:pos x="6" y="18"/>
                </a:cxn>
                <a:cxn ang="0">
                  <a:pos x="13" y="10"/>
                </a:cxn>
                <a:cxn ang="0">
                  <a:pos x="29" y="1"/>
                </a:cxn>
                <a:cxn ang="0">
                  <a:pos x="40" y="1"/>
                </a:cxn>
                <a:cxn ang="0">
                  <a:pos x="52" y="3"/>
                </a:cxn>
                <a:cxn ang="0">
                  <a:pos x="60" y="11"/>
                </a:cxn>
                <a:cxn ang="0">
                  <a:pos x="66" y="21"/>
                </a:cxn>
                <a:cxn ang="0">
                  <a:pos x="68" y="29"/>
                </a:cxn>
                <a:cxn ang="0">
                  <a:pos x="62" y="47"/>
                </a:cxn>
                <a:cxn ang="0">
                  <a:pos x="53" y="52"/>
                </a:cxn>
                <a:cxn ang="0">
                  <a:pos x="63" y="59"/>
                </a:cxn>
                <a:cxn ang="0">
                  <a:pos x="71" y="68"/>
                </a:cxn>
                <a:cxn ang="0">
                  <a:pos x="75" y="88"/>
                </a:cxn>
                <a:cxn ang="0">
                  <a:pos x="63" y="107"/>
                </a:cxn>
                <a:cxn ang="0">
                  <a:pos x="36" y="117"/>
                </a:cxn>
                <a:cxn ang="0">
                  <a:pos x="11" y="109"/>
                </a:cxn>
                <a:cxn ang="0">
                  <a:pos x="3" y="99"/>
                </a:cxn>
              </a:cxnLst>
              <a:rect l="0" t="0" r="r" b="b"/>
              <a:pathLst>
                <a:path w="75" h="117">
                  <a:moveTo>
                    <a:pt x="0" y="86"/>
                  </a:moveTo>
                  <a:lnTo>
                    <a:pt x="14" y="85"/>
                  </a:lnTo>
                  <a:lnTo>
                    <a:pt x="16" y="89"/>
                  </a:lnTo>
                  <a:lnTo>
                    <a:pt x="19" y="96"/>
                  </a:lnTo>
                  <a:lnTo>
                    <a:pt x="22" y="99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40" y="104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7" y="93"/>
                  </a:lnTo>
                  <a:lnTo>
                    <a:pt x="58" y="86"/>
                  </a:lnTo>
                  <a:lnTo>
                    <a:pt x="60" y="81"/>
                  </a:lnTo>
                  <a:lnTo>
                    <a:pt x="60" y="76"/>
                  </a:lnTo>
                  <a:lnTo>
                    <a:pt x="58" y="72"/>
                  </a:lnTo>
                  <a:lnTo>
                    <a:pt x="57" y="68"/>
                  </a:lnTo>
                  <a:lnTo>
                    <a:pt x="53" y="65"/>
                  </a:lnTo>
                  <a:lnTo>
                    <a:pt x="49" y="62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27" y="60"/>
                  </a:lnTo>
                  <a:lnTo>
                    <a:pt x="29" y="47"/>
                  </a:lnTo>
                  <a:lnTo>
                    <a:pt x="36" y="47"/>
                  </a:lnTo>
                  <a:lnTo>
                    <a:pt x="42" y="45"/>
                  </a:lnTo>
                  <a:lnTo>
                    <a:pt x="47" y="44"/>
                  </a:lnTo>
                  <a:lnTo>
                    <a:pt x="50" y="41"/>
                  </a:lnTo>
                  <a:lnTo>
                    <a:pt x="53" y="31"/>
                  </a:lnTo>
                  <a:lnTo>
                    <a:pt x="52" y="26"/>
                  </a:lnTo>
                  <a:lnTo>
                    <a:pt x="49" y="19"/>
                  </a:lnTo>
                  <a:lnTo>
                    <a:pt x="45" y="16"/>
                  </a:lnTo>
                  <a:lnTo>
                    <a:pt x="40" y="15"/>
                  </a:lnTo>
                  <a:lnTo>
                    <a:pt x="31" y="15"/>
                  </a:lnTo>
                  <a:lnTo>
                    <a:pt x="27" y="16"/>
                  </a:lnTo>
                  <a:lnTo>
                    <a:pt x="22" y="19"/>
                  </a:lnTo>
                  <a:lnTo>
                    <a:pt x="21" y="23"/>
                  </a:lnTo>
                  <a:lnTo>
                    <a:pt x="18" y="26"/>
                  </a:lnTo>
                  <a:lnTo>
                    <a:pt x="16" y="32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6" y="18"/>
                  </a:lnTo>
                  <a:lnTo>
                    <a:pt x="9" y="13"/>
                  </a:lnTo>
                  <a:lnTo>
                    <a:pt x="13" y="10"/>
                  </a:lnTo>
                  <a:lnTo>
                    <a:pt x="22" y="3"/>
                  </a:lnTo>
                  <a:lnTo>
                    <a:pt x="29" y="1"/>
                  </a:lnTo>
                  <a:lnTo>
                    <a:pt x="34" y="0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2" y="3"/>
                  </a:lnTo>
                  <a:lnTo>
                    <a:pt x="57" y="6"/>
                  </a:lnTo>
                  <a:lnTo>
                    <a:pt x="60" y="11"/>
                  </a:lnTo>
                  <a:lnTo>
                    <a:pt x="65" y="16"/>
                  </a:lnTo>
                  <a:lnTo>
                    <a:pt x="66" y="21"/>
                  </a:lnTo>
                  <a:lnTo>
                    <a:pt x="68" y="24"/>
                  </a:lnTo>
                  <a:lnTo>
                    <a:pt x="68" y="29"/>
                  </a:lnTo>
                  <a:lnTo>
                    <a:pt x="65" y="42"/>
                  </a:lnTo>
                  <a:lnTo>
                    <a:pt x="62" y="47"/>
                  </a:lnTo>
                  <a:lnTo>
                    <a:pt x="57" y="50"/>
                  </a:lnTo>
                  <a:lnTo>
                    <a:pt x="53" y="52"/>
                  </a:lnTo>
                  <a:lnTo>
                    <a:pt x="60" y="54"/>
                  </a:lnTo>
                  <a:lnTo>
                    <a:pt x="63" y="59"/>
                  </a:lnTo>
                  <a:lnTo>
                    <a:pt x="68" y="62"/>
                  </a:lnTo>
                  <a:lnTo>
                    <a:pt x="71" y="68"/>
                  </a:lnTo>
                  <a:lnTo>
                    <a:pt x="75" y="73"/>
                  </a:lnTo>
                  <a:lnTo>
                    <a:pt x="75" y="88"/>
                  </a:lnTo>
                  <a:lnTo>
                    <a:pt x="68" y="101"/>
                  </a:lnTo>
                  <a:lnTo>
                    <a:pt x="63" y="107"/>
                  </a:lnTo>
                  <a:lnTo>
                    <a:pt x="52" y="116"/>
                  </a:lnTo>
                  <a:lnTo>
                    <a:pt x="36" y="117"/>
                  </a:lnTo>
                  <a:lnTo>
                    <a:pt x="19" y="114"/>
                  </a:lnTo>
                  <a:lnTo>
                    <a:pt x="11" y="109"/>
                  </a:lnTo>
                  <a:lnTo>
                    <a:pt x="6" y="104"/>
                  </a:lnTo>
                  <a:lnTo>
                    <a:pt x="3" y="9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1" name="Line 567"/>
            <p:cNvSpPr>
              <a:spLocks noChangeShapeType="1"/>
            </p:cNvSpPr>
            <p:nvPr/>
          </p:nvSpPr>
          <p:spPr bwMode="auto">
            <a:xfrm flipV="1">
              <a:off x="1286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2" name="Freeform 568"/>
            <p:cNvSpPr>
              <a:spLocks/>
            </p:cNvSpPr>
            <p:nvPr/>
          </p:nvSpPr>
          <p:spPr bwMode="auto">
            <a:xfrm>
              <a:off x="1266" y="3921"/>
              <a:ext cx="38" cy="58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6" y="94"/>
                </a:cxn>
                <a:cxn ang="0">
                  <a:pos x="10" y="89"/>
                </a:cxn>
                <a:cxn ang="0">
                  <a:pos x="28" y="72"/>
                </a:cxn>
                <a:cxn ang="0">
                  <a:pos x="36" y="65"/>
                </a:cxn>
                <a:cxn ang="0">
                  <a:pos x="42" y="59"/>
                </a:cxn>
                <a:cxn ang="0">
                  <a:pos x="49" y="54"/>
                </a:cxn>
                <a:cxn ang="0">
                  <a:pos x="55" y="44"/>
                </a:cxn>
                <a:cxn ang="0">
                  <a:pos x="57" y="37"/>
                </a:cxn>
                <a:cxn ang="0">
                  <a:pos x="59" y="32"/>
                </a:cxn>
                <a:cxn ang="0">
                  <a:pos x="55" y="23"/>
                </a:cxn>
                <a:cxn ang="0">
                  <a:pos x="54" y="19"/>
                </a:cxn>
                <a:cxn ang="0">
                  <a:pos x="49" y="16"/>
                </a:cxn>
                <a:cxn ang="0">
                  <a:pos x="44" y="15"/>
                </a:cxn>
                <a:cxn ang="0">
                  <a:pos x="33" y="15"/>
                </a:cxn>
                <a:cxn ang="0">
                  <a:pos x="28" y="16"/>
                </a:cxn>
                <a:cxn ang="0">
                  <a:pos x="23" y="19"/>
                </a:cxn>
                <a:cxn ang="0">
                  <a:pos x="20" y="23"/>
                </a:cxn>
                <a:cxn ang="0">
                  <a:pos x="16" y="29"/>
                </a:cxn>
                <a:cxn ang="0">
                  <a:pos x="16" y="34"/>
                </a:cxn>
                <a:cxn ang="0">
                  <a:pos x="2" y="32"/>
                </a:cxn>
                <a:cxn ang="0">
                  <a:pos x="5" y="19"/>
                </a:cxn>
                <a:cxn ang="0">
                  <a:pos x="10" y="13"/>
                </a:cxn>
                <a:cxn ang="0">
                  <a:pos x="13" y="10"/>
                </a:cxn>
                <a:cxn ang="0">
                  <a:pos x="18" y="6"/>
                </a:cxn>
                <a:cxn ang="0">
                  <a:pos x="24" y="3"/>
                </a:cxn>
                <a:cxn ang="0">
                  <a:pos x="37" y="0"/>
                </a:cxn>
                <a:cxn ang="0">
                  <a:pos x="46" y="1"/>
                </a:cxn>
                <a:cxn ang="0">
                  <a:pos x="59" y="5"/>
                </a:cxn>
                <a:cxn ang="0">
                  <a:pos x="68" y="15"/>
                </a:cxn>
                <a:cxn ang="0">
                  <a:pos x="70" y="19"/>
                </a:cxn>
                <a:cxn ang="0">
                  <a:pos x="73" y="26"/>
                </a:cxn>
                <a:cxn ang="0">
                  <a:pos x="73" y="37"/>
                </a:cxn>
                <a:cxn ang="0">
                  <a:pos x="72" y="41"/>
                </a:cxn>
                <a:cxn ang="0">
                  <a:pos x="70" y="45"/>
                </a:cxn>
                <a:cxn ang="0">
                  <a:pos x="68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3"/>
                </a:cxn>
                <a:cxn ang="0">
                  <a:pos x="49" y="73"/>
                </a:cxn>
                <a:cxn ang="0">
                  <a:pos x="36" y="83"/>
                </a:cxn>
                <a:cxn ang="0">
                  <a:pos x="23" y="96"/>
                </a:cxn>
                <a:cxn ang="0">
                  <a:pos x="21" y="99"/>
                </a:cxn>
                <a:cxn ang="0">
                  <a:pos x="20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6" y="94"/>
                  </a:lnTo>
                  <a:lnTo>
                    <a:pt x="10" y="89"/>
                  </a:lnTo>
                  <a:lnTo>
                    <a:pt x="28" y="72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9" y="54"/>
                  </a:lnTo>
                  <a:lnTo>
                    <a:pt x="55" y="44"/>
                  </a:lnTo>
                  <a:lnTo>
                    <a:pt x="57" y="37"/>
                  </a:lnTo>
                  <a:lnTo>
                    <a:pt x="59" y="32"/>
                  </a:lnTo>
                  <a:lnTo>
                    <a:pt x="55" y="23"/>
                  </a:lnTo>
                  <a:lnTo>
                    <a:pt x="54" y="19"/>
                  </a:lnTo>
                  <a:lnTo>
                    <a:pt x="49" y="16"/>
                  </a:lnTo>
                  <a:lnTo>
                    <a:pt x="44" y="15"/>
                  </a:lnTo>
                  <a:lnTo>
                    <a:pt x="33" y="15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20" y="23"/>
                  </a:lnTo>
                  <a:lnTo>
                    <a:pt x="16" y="29"/>
                  </a:lnTo>
                  <a:lnTo>
                    <a:pt x="16" y="34"/>
                  </a:lnTo>
                  <a:lnTo>
                    <a:pt x="2" y="32"/>
                  </a:lnTo>
                  <a:lnTo>
                    <a:pt x="5" y="19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9" y="5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3" y="26"/>
                  </a:lnTo>
                  <a:lnTo>
                    <a:pt x="73" y="37"/>
                  </a:lnTo>
                  <a:lnTo>
                    <a:pt x="72" y="41"/>
                  </a:lnTo>
                  <a:lnTo>
                    <a:pt x="70" y="45"/>
                  </a:lnTo>
                  <a:lnTo>
                    <a:pt x="68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3"/>
                  </a:lnTo>
                  <a:lnTo>
                    <a:pt x="49" y="73"/>
                  </a:lnTo>
                  <a:lnTo>
                    <a:pt x="36" y="83"/>
                  </a:lnTo>
                  <a:lnTo>
                    <a:pt x="23" y="96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3" name="Line 569"/>
            <p:cNvSpPr>
              <a:spLocks noChangeShapeType="1"/>
            </p:cNvSpPr>
            <p:nvPr/>
          </p:nvSpPr>
          <p:spPr bwMode="auto">
            <a:xfrm flipV="1">
              <a:off x="944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4" name="Freeform 570"/>
            <p:cNvSpPr>
              <a:spLocks/>
            </p:cNvSpPr>
            <p:nvPr/>
          </p:nvSpPr>
          <p:spPr bwMode="auto">
            <a:xfrm>
              <a:off x="930" y="3921"/>
              <a:ext cx="21" cy="58"/>
            </a:xfrm>
            <a:custGeom>
              <a:avLst/>
              <a:gdLst/>
              <a:ahLst/>
              <a:cxnLst>
                <a:cxn ang="0">
                  <a:pos x="42" y="116"/>
                </a:cxn>
                <a:cxn ang="0">
                  <a:pos x="26" y="116"/>
                </a:cxn>
                <a:cxn ang="0">
                  <a:pos x="26" y="26"/>
                </a:cxn>
                <a:cxn ang="0">
                  <a:pos x="20" y="32"/>
                </a:cxn>
                <a:cxn ang="0">
                  <a:pos x="0" y="42"/>
                </a:cxn>
                <a:cxn ang="0">
                  <a:pos x="0" y="29"/>
                </a:cxn>
                <a:cxn ang="0">
                  <a:pos x="8" y="26"/>
                </a:cxn>
                <a:cxn ang="0">
                  <a:pos x="15" y="21"/>
                </a:cxn>
                <a:cxn ang="0">
                  <a:pos x="24" y="11"/>
                </a:cxn>
                <a:cxn ang="0">
                  <a:pos x="29" y="5"/>
                </a:cxn>
                <a:cxn ang="0">
                  <a:pos x="33" y="0"/>
                </a:cxn>
                <a:cxn ang="0">
                  <a:pos x="42" y="0"/>
                </a:cxn>
                <a:cxn ang="0">
                  <a:pos x="42" y="116"/>
                </a:cxn>
              </a:cxnLst>
              <a:rect l="0" t="0" r="r" b="b"/>
              <a:pathLst>
                <a:path w="42" h="116">
                  <a:moveTo>
                    <a:pt x="42" y="116"/>
                  </a:moveTo>
                  <a:lnTo>
                    <a:pt x="26" y="116"/>
                  </a:lnTo>
                  <a:lnTo>
                    <a:pt x="26" y="26"/>
                  </a:lnTo>
                  <a:lnTo>
                    <a:pt x="20" y="32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8" y="26"/>
                  </a:lnTo>
                  <a:lnTo>
                    <a:pt x="15" y="21"/>
                  </a:lnTo>
                  <a:lnTo>
                    <a:pt x="24" y="11"/>
                  </a:lnTo>
                  <a:lnTo>
                    <a:pt x="29" y="5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42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5" name="Line 571"/>
            <p:cNvSpPr>
              <a:spLocks noChangeShapeType="1"/>
            </p:cNvSpPr>
            <p:nvPr/>
          </p:nvSpPr>
          <p:spPr bwMode="auto">
            <a:xfrm flipV="1">
              <a:off x="601" y="3811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6" name="Freeform 572"/>
            <p:cNvSpPr>
              <a:spLocks noEditPoints="1"/>
            </p:cNvSpPr>
            <p:nvPr/>
          </p:nvSpPr>
          <p:spPr bwMode="auto">
            <a:xfrm>
              <a:off x="582" y="3921"/>
              <a:ext cx="38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19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0" y="10"/>
                </a:cxn>
                <a:cxn ang="0">
                  <a:pos x="64" y="11"/>
                </a:cxn>
                <a:cxn ang="0">
                  <a:pos x="65" y="16"/>
                </a:cxn>
                <a:cxn ang="0">
                  <a:pos x="69" y="23"/>
                </a:cxn>
                <a:cxn ang="0">
                  <a:pos x="72" y="32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6" y="81"/>
                </a:cxn>
                <a:cxn ang="0">
                  <a:pos x="21" y="96"/>
                </a:cxn>
                <a:cxn ang="0">
                  <a:pos x="25" y="99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0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51" y="19"/>
                </a:cxn>
                <a:cxn ang="0">
                  <a:pos x="46" y="16"/>
                </a:cxn>
                <a:cxn ang="0">
                  <a:pos x="42" y="15"/>
                </a:cxn>
                <a:cxn ang="0">
                  <a:pos x="31" y="15"/>
                </a:cxn>
                <a:cxn ang="0">
                  <a:pos x="26" y="18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19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0" y="10"/>
                  </a:lnTo>
                  <a:lnTo>
                    <a:pt x="64" y="11"/>
                  </a:lnTo>
                  <a:lnTo>
                    <a:pt x="65" y="16"/>
                  </a:lnTo>
                  <a:lnTo>
                    <a:pt x="69" y="23"/>
                  </a:lnTo>
                  <a:lnTo>
                    <a:pt x="72" y="32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6" y="81"/>
                  </a:lnTo>
                  <a:lnTo>
                    <a:pt x="21" y="96"/>
                  </a:lnTo>
                  <a:lnTo>
                    <a:pt x="25" y="99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0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51" y="19"/>
                  </a:lnTo>
                  <a:lnTo>
                    <a:pt x="46" y="16"/>
                  </a:lnTo>
                  <a:lnTo>
                    <a:pt x="42" y="15"/>
                  </a:lnTo>
                  <a:lnTo>
                    <a:pt x="31" y="15"/>
                  </a:lnTo>
                  <a:lnTo>
                    <a:pt x="26" y="18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7" name="Freeform 573"/>
            <p:cNvSpPr>
              <a:spLocks/>
            </p:cNvSpPr>
            <p:nvPr/>
          </p:nvSpPr>
          <p:spPr bwMode="auto">
            <a:xfrm>
              <a:off x="1516" y="3998"/>
              <a:ext cx="35" cy="7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3" y="39"/>
                </a:cxn>
                <a:cxn ang="0">
                  <a:pos x="22" y="39"/>
                </a:cxn>
                <a:cxn ang="0">
                  <a:pos x="24" y="21"/>
                </a:cxn>
                <a:cxn ang="0">
                  <a:pos x="62" y="0"/>
                </a:cxn>
                <a:cxn ang="0">
                  <a:pos x="52" y="39"/>
                </a:cxn>
                <a:cxn ang="0">
                  <a:pos x="70" y="39"/>
                </a:cxn>
                <a:cxn ang="0">
                  <a:pos x="66" y="64"/>
                </a:cxn>
                <a:cxn ang="0">
                  <a:pos x="47" y="64"/>
                </a:cxn>
                <a:cxn ang="0">
                  <a:pos x="35" y="112"/>
                </a:cxn>
                <a:cxn ang="0">
                  <a:pos x="34" y="119"/>
                </a:cxn>
                <a:cxn ang="0">
                  <a:pos x="34" y="132"/>
                </a:cxn>
                <a:cxn ang="0">
                  <a:pos x="35" y="134"/>
                </a:cxn>
                <a:cxn ang="0">
                  <a:pos x="39" y="135"/>
                </a:cxn>
                <a:cxn ang="0">
                  <a:pos x="55" y="135"/>
                </a:cxn>
                <a:cxn ang="0">
                  <a:pos x="50" y="158"/>
                </a:cxn>
                <a:cxn ang="0">
                  <a:pos x="21" y="158"/>
                </a:cxn>
                <a:cxn ang="0">
                  <a:pos x="11" y="155"/>
                </a:cxn>
                <a:cxn ang="0">
                  <a:pos x="8" y="152"/>
                </a:cxn>
                <a:cxn ang="0">
                  <a:pos x="1" y="142"/>
                </a:cxn>
                <a:cxn ang="0">
                  <a:pos x="1" y="132"/>
                </a:cxn>
                <a:cxn ang="0">
                  <a:pos x="5" y="119"/>
                </a:cxn>
                <a:cxn ang="0">
                  <a:pos x="6" y="109"/>
                </a:cxn>
                <a:cxn ang="0">
                  <a:pos x="18" y="64"/>
                </a:cxn>
                <a:cxn ang="0">
                  <a:pos x="0" y="64"/>
                </a:cxn>
              </a:cxnLst>
              <a:rect l="0" t="0" r="r" b="b"/>
              <a:pathLst>
                <a:path w="70" h="158">
                  <a:moveTo>
                    <a:pt x="0" y="64"/>
                  </a:moveTo>
                  <a:lnTo>
                    <a:pt x="3" y="39"/>
                  </a:lnTo>
                  <a:lnTo>
                    <a:pt x="22" y="39"/>
                  </a:lnTo>
                  <a:lnTo>
                    <a:pt x="24" y="21"/>
                  </a:lnTo>
                  <a:lnTo>
                    <a:pt x="62" y="0"/>
                  </a:lnTo>
                  <a:lnTo>
                    <a:pt x="52" y="39"/>
                  </a:lnTo>
                  <a:lnTo>
                    <a:pt x="70" y="39"/>
                  </a:lnTo>
                  <a:lnTo>
                    <a:pt x="66" y="64"/>
                  </a:lnTo>
                  <a:lnTo>
                    <a:pt x="47" y="64"/>
                  </a:lnTo>
                  <a:lnTo>
                    <a:pt x="35" y="112"/>
                  </a:lnTo>
                  <a:lnTo>
                    <a:pt x="34" y="119"/>
                  </a:lnTo>
                  <a:lnTo>
                    <a:pt x="34" y="132"/>
                  </a:lnTo>
                  <a:lnTo>
                    <a:pt x="35" y="134"/>
                  </a:lnTo>
                  <a:lnTo>
                    <a:pt x="39" y="135"/>
                  </a:lnTo>
                  <a:lnTo>
                    <a:pt x="55" y="135"/>
                  </a:lnTo>
                  <a:lnTo>
                    <a:pt x="50" y="158"/>
                  </a:lnTo>
                  <a:lnTo>
                    <a:pt x="21" y="158"/>
                  </a:lnTo>
                  <a:lnTo>
                    <a:pt x="11" y="155"/>
                  </a:lnTo>
                  <a:lnTo>
                    <a:pt x="8" y="152"/>
                  </a:lnTo>
                  <a:lnTo>
                    <a:pt x="1" y="142"/>
                  </a:lnTo>
                  <a:lnTo>
                    <a:pt x="1" y="132"/>
                  </a:lnTo>
                  <a:lnTo>
                    <a:pt x="5" y="119"/>
                  </a:lnTo>
                  <a:lnTo>
                    <a:pt x="6" y="109"/>
                  </a:lnTo>
                  <a:lnTo>
                    <a:pt x="1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8" name="Line 574"/>
            <p:cNvSpPr>
              <a:spLocks noChangeShapeType="1"/>
            </p:cNvSpPr>
            <p:nvPr/>
          </p:nvSpPr>
          <p:spPr bwMode="auto">
            <a:xfrm>
              <a:off x="2463" y="2293"/>
              <a:ext cx="1" cy="1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59" name="Line 575"/>
            <p:cNvSpPr>
              <a:spLocks noChangeShapeType="1"/>
            </p:cNvSpPr>
            <p:nvPr/>
          </p:nvSpPr>
          <p:spPr bwMode="auto">
            <a:xfrm flipH="1">
              <a:off x="2459" y="2339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0" name="Freeform 576"/>
            <p:cNvSpPr>
              <a:spLocks/>
            </p:cNvSpPr>
            <p:nvPr/>
          </p:nvSpPr>
          <p:spPr bwMode="auto">
            <a:xfrm>
              <a:off x="2564" y="2308"/>
              <a:ext cx="21" cy="58"/>
            </a:xfrm>
            <a:custGeom>
              <a:avLst/>
              <a:gdLst/>
              <a:ahLst/>
              <a:cxnLst>
                <a:cxn ang="0">
                  <a:pos x="43" y="116"/>
                </a:cxn>
                <a:cxn ang="0">
                  <a:pos x="26" y="116"/>
                </a:cxn>
                <a:cxn ang="0">
                  <a:pos x="26" y="26"/>
                </a:cxn>
                <a:cxn ang="0">
                  <a:pos x="20" y="33"/>
                </a:cxn>
                <a:cxn ang="0">
                  <a:pos x="0" y="42"/>
                </a:cxn>
                <a:cxn ang="0">
                  <a:pos x="0" y="29"/>
                </a:cxn>
                <a:cxn ang="0">
                  <a:pos x="8" y="26"/>
                </a:cxn>
                <a:cxn ang="0">
                  <a:pos x="15" y="21"/>
                </a:cxn>
                <a:cxn ang="0">
                  <a:pos x="25" y="11"/>
                </a:cxn>
                <a:cxn ang="0">
                  <a:pos x="30" y="5"/>
                </a:cxn>
                <a:cxn ang="0">
                  <a:pos x="31" y="0"/>
                </a:cxn>
                <a:cxn ang="0">
                  <a:pos x="43" y="0"/>
                </a:cxn>
                <a:cxn ang="0">
                  <a:pos x="43" y="116"/>
                </a:cxn>
              </a:cxnLst>
              <a:rect l="0" t="0" r="r" b="b"/>
              <a:pathLst>
                <a:path w="43" h="116">
                  <a:moveTo>
                    <a:pt x="43" y="116"/>
                  </a:moveTo>
                  <a:lnTo>
                    <a:pt x="26" y="116"/>
                  </a:lnTo>
                  <a:lnTo>
                    <a:pt x="26" y="26"/>
                  </a:lnTo>
                  <a:lnTo>
                    <a:pt x="20" y="33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8" y="26"/>
                  </a:lnTo>
                  <a:lnTo>
                    <a:pt x="15" y="21"/>
                  </a:lnTo>
                  <a:lnTo>
                    <a:pt x="25" y="11"/>
                  </a:lnTo>
                  <a:lnTo>
                    <a:pt x="30" y="5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1" name="Rectangle 577"/>
            <p:cNvSpPr>
              <a:spLocks noChangeArrowheads="1"/>
            </p:cNvSpPr>
            <p:nvPr/>
          </p:nvSpPr>
          <p:spPr bwMode="auto">
            <a:xfrm>
              <a:off x="2607" y="2359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2" name="Freeform 578"/>
            <p:cNvSpPr>
              <a:spLocks noEditPoints="1"/>
            </p:cNvSpPr>
            <p:nvPr/>
          </p:nvSpPr>
          <p:spPr bwMode="auto">
            <a:xfrm>
              <a:off x="2625" y="2308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4" y="11"/>
                </a:cxn>
                <a:cxn ang="0">
                  <a:pos x="18" y="8"/>
                </a:cxn>
                <a:cxn ang="0">
                  <a:pos x="22" y="5"/>
                </a:cxn>
                <a:cxn ang="0">
                  <a:pos x="27" y="2"/>
                </a:cxn>
                <a:cxn ang="0">
                  <a:pos x="33" y="2"/>
                </a:cxn>
                <a:cxn ang="0">
                  <a:pos x="40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1"/>
                </a:cxn>
                <a:cxn ang="0">
                  <a:pos x="71" y="26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54" y="114"/>
                </a:cxn>
                <a:cxn ang="0">
                  <a:pos x="48" y="117"/>
                </a:cxn>
                <a:cxn ang="0">
                  <a:pos x="40" y="117"/>
                </a:cxn>
                <a:cxn ang="0">
                  <a:pos x="25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7" y="59"/>
                </a:cxn>
                <a:cxn ang="0">
                  <a:pos x="17" y="75"/>
                </a:cxn>
                <a:cxn ang="0">
                  <a:pos x="18" y="88"/>
                </a:cxn>
                <a:cxn ang="0">
                  <a:pos x="23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8" y="16"/>
                </a:cxn>
                <a:cxn ang="0">
                  <a:pos x="43" y="15"/>
                </a:cxn>
                <a:cxn ang="0">
                  <a:pos x="33" y="15"/>
                </a:cxn>
                <a:cxn ang="0">
                  <a:pos x="28" y="16"/>
                </a:cxn>
                <a:cxn ang="0">
                  <a:pos x="25" y="20"/>
                </a:cxn>
                <a:cxn ang="0">
                  <a:pos x="23" y="23"/>
                </a:cxn>
                <a:cxn ang="0">
                  <a:pos x="18" y="31"/>
                </a:cxn>
                <a:cxn ang="0">
                  <a:pos x="17" y="42"/>
                </a:cxn>
                <a:cxn ang="0">
                  <a:pos x="17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1"/>
                  </a:lnTo>
                  <a:lnTo>
                    <a:pt x="71" y="26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54" y="114"/>
                  </a:lnTo>
                  <a:lnTo>
                    <a:pt x="48" y="117"/>
                  </a:lnTo>
                  <a:lnTo>
                    <a:pt x="40" y="117"/>
                  </a:lnTo>
                  <a:lnTo>
                    <a:pt x="25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7" y="59"/>
                  </a:moveTo>
                  <a:lnTo>
                    <a:pt x="17" y="75"/>
                  </a:lnTo>
                  <a:lnTo>
                    <a:pt x="18" y="88"/>
                  </a:lnTo>
                  <a:lnTo>
                    <a:pt x="23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8" y="16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6"/>
                  </a:lnTo>
                  <a:lnTo>
                    <a:pt x="25" y="20"/>
                  </a:lnTo>
                  <a:lnTo>
                    <a:pt x="23" y="23"/>
                  </a:lnTo>
                  <a:lnTo>
                    <a:pt x="18" y="31"/>
                  </a:lnTo>
                  <a:lnTo>
                    <a:pt x="17" y="42"/>
                  </a:lnTo>
                  <a:lnTo>
                    <a:pt x="17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3" name="Freeform 579"/>
            <p:cNvSpPr>
              <a:spLocks/>
            </p:cNvSpPr>
            <p:nvPr/>
          </p:nvSpPr>
          <p:spPr bwMode="auto">
            <a:xfrm>
              <a:off x="2669" y="2309"/>
              <a:ext cx="37" cy="5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5" y="83"/>
                </a:cxn>
                <a:cxn ang="0">
                  <a:pos x="17" y="88"/>
                </a:cxn>
                <a:cxn ang="0">
                  <a:pos x="20" y="92"/>
                </a:cxn>
                <a:cxn ang="0">
                  <a:pos x="22" y="97"/>
                </a:cxn>
                <a:cxn ang="0">
                  <a:pos x="27" y="101"/>
                </a:cxn>
                <a:cxn ang="0">
                  <a:pos x="31" y="102"/>
                </a:cxn>
                <a:cxn ang="0">
                  <a:pos x="43" y="102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8" y="89"/>
                </a:cxn>
                <a:cxn ang="0">
                  <a:pos x="59" y="83"/>
                </a:cxn>
                <a:cxn ang="0">
                  <a:pos x="61" y="75"/>
                </a:cxn>
                <a:cxn ang="0">
                  <a:pos x="61" y="68"/>
                </a:cxn>
                <a:cxn ang="0">
                  <a:pos x="58" y="62"/>
                </a:cxn>
                <a:cxn ang="0">
                  <a:pos x="56" y="57"/>
                </a:cxn>
                <a:cxn ang="0">
                  <a:pos x="53" y="53"/>
                </a:cxn>
                <a:cxn ang="0">
                  <a:pos x="43" y="50"/>
                </a:cxn>
                <a:cxn ang="0">
                  <a:pos x="33" y="50"/>
                </a:cxn>
                <a:cxn ang="0">
                  <a:pos x="23" y="55"/>
                </a:cxn>
                <a:cxn ang="0">
                  <a:pos x="20" y="58"/>
                </a:cxn>
                <a:cxn ang="0">
                  <a:pos x="17" y="60"/>
                </a:cxn>
                <a:cxn ang="0">
                  <a:pos x="2" y="58"/>
                </a:cxn>
                <a:cxn ang="0">
                  <a:pos x="14" y="0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27" y="16"/>
                </a:cxn>
                <a:cxn ang="0">
                  <a:pos x="20" y="45"/>
                </a:cxn>
                <a:cxn ang="0">
                  <a:pos x="27" y="40"/>
                </a:cxn>
                <a:cxn ang="0">
                  <a:pos x="35" y="39"/>
                </a:cxn>
                <a:cxn ang="0">
                  <a:pos x="41" y="37"/>
                </a:cxn>
                <a:cxn ang="0">
                  <a:pos x="48" y="37"/>
                </a:cxn>
                <a:cxn ang="0">
                  <a:pos x="54" y="39"/>
                </a:cxn>
                <a:cxn ang="0">
                  <a:pos x="61" y="42"/>
                </a:cxn>
                <a:cxn ang="0">
                  <a:pos x="66" y="47"/>
                </a:cxn>
                <a:cxn ang="0">
                  <a:pos x="72" y="58"/>
                </a:cxn>
                <a:cxn ang="0">
                  <a:pos x="75" y="73"/>
                </a:cxn>
                <a:cxn ang="0">
                  <a:pos x="74" y="89"/>
                </a:cxn>
                <a:cxn ang="0">
                  <a:pos x="67" y="102"/>
                </a:cxn>
                <a:cxn ang="0">
                  <a:pos x="54" y="112"/>
                </a:cxn>
                <a:cxn ang="0">
                  <a:pos x="38" y="115"/>
                </a:cxn>
                <a:cxn ang="0">
                  <a:pos x="30" y="115"/>
                </a:cxn>
                <a:cxn ang="0">
                  <a:pos x="23" y="114"/>
                </a:cxn>
                <a:cxn ang="0">
                  <a:pos x="18" y="110"/>
                </a:cxn>
                <a:cxn ang="0">
                  <a:pos x="12" y="107"/>
                </a:cxn>
                <a:cxn ang="0">
                  <a:pos x="5" y="97"/>
                </a:cxn>
                <a:cxn ang="0">
                  <a:pos x="2" y="91"/>
                </a:cxn>
                <a:cxn ang="0">
                  <a:pos x="0" y="84"/>
                </a:cxn>
              </a:cxnLst>
              <a:rect l="0" t="0" r="r" b="b"/>
              <a:pathLst>
                <a:path w="75" h="115">
                  <a:moveTo>
                    <a:pt x="0" y="84"/>
                  </a:moveTo>
                  <a:lnTo>
                    <a:pt x="15" y="83"/>
                  </a:lnTo>
                  <a:lnTo>
                    <a:pt x="17" y="88"/>
                  </a:lnTo>
                  <a:lnTo>
                    <a:pt x="20" y="92"/>
                  </a:lnTo>
                  <a:lnTo>
                    <a:pt x="22" y="97"/>
                  </a:lnTo>
                  <a:lnTo>
                    <a:pt x="27" y="101"/>
                  </a:lnTo>
                  <a:lnTo>
                    <a:pt x="31" y="102"/>
                  </a:lnTo>
                  <a:lnTo>
                    <a:pt x="43" y="102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8" y="89"/>
                  </a:lnTo>
                  <a:lnTo>
                    <a:pt x="59" y="83"/>
                  </a:lnTo>
                  <a:lnTo>
                    <a:pt x="61" y="75"/>
                  </a:lnTo>
                  <a:lnTo>
                    <a:pt x="61" y="68"/>
                  </a:lnTo>
                  <a:lnTo>
                    <a:pt x="58" y="62"/>
                  </a:lnTo>
                  <a:lnTo>
                    <a:pt x="56" y="57"/>
                  </a:lnTo>
                  <a:lnTo>
                    <a:pt x="53" y="53"/>
                  </a:lnTo>
                  <a:lnTo>
                    <a:pt x="43" y="50"/>
                  </a:lnTo>
                  <a:lnTo>
                    <a:pt x="33" y="50"/>
                  </a:lnTo>
                  <a:lnTo>
                    <a:pt x="23" y="55"/>
                  </a:lnTo>
                  <a:lnTo>
                    <a:pt x="20" y="58"/>
                  </a:lnTo>
                  <a:lnTo>
                    <a:pt x="17" y="60"/>
                  </a:lnTo>
                  <a:lnTo>
                    <a:pt x="2" y="58"/>
                  </a:lnTo>
                  <a:lnTo>
                    <a:pt x="14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27" y="16"/>
                  </a:lnTo>
                  <a:lnTo>
                    <a:pt x="20" y="45"/>
                  </a:lnTo>
                  <a:lnTo>
                    <a:pt x="27" y="40"/>
                  </a:lnTo>
                  <a:lnTo>
                    <a:pt x="35" y="39"/>
                  </a:lnTo>
                  <a:lnTo>
                    <a:pt x="41" y="37"/>
                  </a:lnTo>
                  <a:lnTo>
                    <a:pt x="48" y="37"/>
                  </a:lnTo>
                  <a:lnTo>
                    <a:pt x="54" y="39"/>
                  </a:lnTo>
                  <a:lnTo>
                    <a:pt x="61" y="42"/>
                  </a:lnTo>
                  <a:lnTo>
                    <a:pt x="66" y="47"/>
                  </a:lnTo>
                  <a:lnTo>
                    <a:pt x="72" y="58"/>
                  </a:lnTo>
                  <a:lnTo>
                    <a:pt x="75" y="73"/>
                  </a:lnTo>
                  <a:lnTo>
                    <a:pt x="74" y="89"/>
                  </a:lnTo>
                  <a:lnTo>
                    <a:pt x="67" y="102"/>
                  </a:lnTo>
                  <a:lnTo>
                    <a:pt x="54" y="112"/>
                  </a:lnTo>
                  <a:lnTo>
                    <a:pt x="38" y="115"/>
                  </a:lnTo>
                  <a:lnTo>
                    <a:pt x="30" y="115"/>
                  </a:lnTo>
                  <a:lnTo>
                    <a:pt x="23" y="114"/>
                  </a:lnTo>
                  <a:lnTo>
                    <a:pt x="18" y="110"/>
                  </a:lnTo>
                  <a:lnTo>
                    <a:pt x="12" y="107"/>
                  </a:lnTo>
                  <a:lnTo>
                    <a:pt x="5" y="97"/>
                  </a:lnTo>
                  <a:lnTo>
                    <a:pt x="2" y="9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4" name="Line 580"/>
            <p:cNvSpPr>
              <a:spLocks noChangeShapeType="1"/>
            </p:cNvSpPr>
            <p:nvPr/>
          </p:nvSpPr>
          <p:spPr bwMode="auto">
            <a:xfrm flipH="1">
              <a:off x="2459" y="2573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5" name="Freeform 581"/>
            <p:cNvSpPr>
              <a:spLocks/>
            </p:cNvSpPr>
            <p:nvPr/>
          </p:nvSpPr>
          <p:spPr bwMode="auto">
            <a:xfrm>
              <a:off x="2564" y="2542"/>
              <a:ext cx="21" cy="58"/>
            </a:xfrm>
            <a:custGeom>
              <a:avLst/>
              <a:gdLst/>
              <a:ahLst/>
              <a:cxnLst>
                <a:cxn ang="0">
                  <a:pos x="43" y="115"/>
                </a:cxn>
                <a:cxn ang="0">
                  <a:pos x="26" y="115"/>
                </a:cxn>
                <a:cxn ang="0">
                  <a:pos x="26" y="26"/>
                </a:cxn>
                <a:cxn ang="0">
                  <a:pos x="20" y="32"/>
                </a:cxn>
                <a:cxn ang="0">
                  <a:pos x="0" y="42"/>
                </a:cxn>
                <a:cxn ang="0">
                  <a:pos x="0" y="29"/>
                </a:cxn>
                <a:cxn ang="0">
                  <a:pos x="8" y="26"/>
                </a:cxn>
                <a:cxn ang="0">
                  <a:pos x="15" y="21"/>
                </a:cxn>
                <a:cxn ang="0">
                  <a:pos x="25" y="11"/>
                </a:cxn>
                <a:cxn ang="0">
                  <a:pos x="30" y="5"/>
                </a:cxn>
                <a:cxn ang="0">
                  <a:pos x="31" y="0"/>
                </a:cxn>
                <a:cxn ang="0">
                  <a:pos x="43" y="0"/>
                </a:cxn>
                <a:cxn ang="0">
                  <a:pos x="43" y="115"/>
                </a:cxn>
              </a:cxnLst>
              <a:rect l="0" t="0" r="r" b="b"/>
              <a:pathLst>
                <a:path w="43" h="115">
                  <a:moveTo>
                    <a:pt x="43" y="115"/>
                  </a:moveTo>
                  <a:lnTo>
                    <a:pt x="26" y="115"/>
                  </a:lnTo>
                  <a:lnTo>
                    <a:pt x="26" y="26"/>
                  </a:lnTo>
                  <a:lnTo>
                    <a:pt x="20" y="32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8" y="26"/>
                  </a:lnTo>
                  <a:lnTo>
                    <a:pt x="15" y="21"/>
                  </a:lnTo>
                  <a:lnTo>
                    <a:pt x="25" y="11"/>
                  </a:lnTo>
                  <a:lnTo>
                    <a:pt x="30" y="5"/>
                  </a:lnTo>
                  <a:lnTo>
                    <a:pt x="31" y="0"/>
                  </a:lnTo>
                  <a:lnTo>
                    <a:pt x="43" y="0"/>
                  </a:lnTo>
                  <a:lnTo>
                    <a:pt x="43" y="1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6" name="Rectangle 582"/>
            <p:cNvSpPr>
              <a:spLocks noChangeArrowheads="1"/>
            </p:cNvSpPr>
            <p:nvPr/>
          </p:nvSpPr>
          <p:spPr bwMode="auto">
            <a:xfrm>
              <a:off x="2607" y="2593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7" name="Freeform 583"/>
            <p:cNvSpPr>
              <a:spLocks noEditPoints="1"/>
            </p:cNvSpPr>
            <p:nvPr/>
          </p:nvSpPr>
          <p:spPr bwMode="auto">
            <a:xfrm>
              <a:off x="2625" y="2542"/>
              <a:ext cx="37" cy="5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2" y="40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4" y="11"/>
                </a:cxn>
                <a:cxn ang="0">
                  <a:pos x="18" y="8"/>
                </a:cxn>
                <a:cxn ang="0">
                  <a:pos x="22" y="5"/>
                </a:cxn>
                <a:cxn ang="0">
                  <a:pos x="27" y="1"/>
                </a:cxn>
                <a:cxn ang="0">
                  <a:pos x="33" y="1"/>
                </a:cxn>
                <a:cxn ang="0">
                  <a:pos x="40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1" y="9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1"/>
                </a:cxn>
                <a:cxn ang="0">
                  <a:pos x="71" y="26"/>
                </a:cxn>
                <a:cxn ang="0">
                  <a:pos x="72" y="32"/>
                </a:cxn>
                <a:cxn ang="0">
                  <a:pos x="74" y="44"/>
                </a:cxn>
                <a:cxn ang="0">
                  <a:pos x="75" y="58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0"/>
                </a:cxn>
                <a:cxn ang="0">
                  <a:pos x="54" y="114"/>
                </a:cxn>
                <a:cxn ang="0">
                  <a:pos x="48" y="117"/>
                </a:cxn>
                <a:cxn ang="0">
                  <a:pos x="40" y="117"/>
                </a:cxn>
                <a:cxn ang="0">
                  <a:pos x="25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8"/>
                </a:cxn>
                <a:cxn ang="0">
                  <a:pos x="17" y="58"/>
                </a:cxn>
                <a:cxn ang="0">
                  <a:pos x="17" y="75"/>
                </a:cxn>
                <a:cxn ang="0">
                  <a:pos x="18" y="88"/>
                </a:cxn>
                <a:cxn ang="0">
                  <a:pos x="23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8"/>
                </a:cxn>
                <a:cxn ang="0">
                  <a:pos x="59" y="35"/>
                </a:cxn>
                <a:cxn ang="0">
                  <a:pos x="54" y="22"/>
                </a:cxn>
                <a:cxn ang="0">
                  <a:pos x="48" y="16"/>
                </a:cxn>
                <a:cxn ang="0">
                  <a:pos x="43" y="14"/>
                </a:cxn>
                <a:cxn ang="0">
                  <a:pos x="33" y="14"/>
                </a:cxn>
                <a:cxn ang="0">
                  <a:pos x="28" y="16"/>
                </a:cxn>
                <a:cxn ang="0">
                  <a:pos x="25" y="19"/>
                </a:cxn>
                <a:cxn ang="0">
                  <a:pos x="23" y="22"/>
                </a:cxn>
                <a:cxn ang="0">
                  <a:pos x="18" y="31"/>
                </a:cxn>
                <a:cxn ang="0">
                  <a:pos x="17" y="42"/>
                </a:cxn>
                <a:cxn ang="0">
                  <a:pos x="17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2" y="40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7" y="1"/>
                  </a:lnTo>
                  <a:lnTo>
                    <a:pt x="33" y="1"/>
                  </a:lnTo>
                  <a:lnTo>
                    <a:pt x="40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1" y="9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1"/>
                  </a:lnTo>
                  <a:lnTo>
                    <a:pt x="71" y="26"/>
                  </a:lnTo>
                  <a:lnTo>
                    <a:pt x="72" y="32"/>
                  </a:lnTo>
                  <a:lnTo>
                    <a:pt x="74" y="44"/>
                  </a:lnTo>
                  <a:lnTo>
                    <a:pt x="75" y="58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0"/>
                  </a:lnTo>
                  <a:lnTo>
                    <a:pt x="54" y="114"/>
                  </a:lnTo>
                  <a:lnTo>
                    <a:pt x="48" y="117"/>
                  </a:lnTo>
                  <a:lnTo>
                    <a:pt x="40" y="117"/>
                  </a:lnTo>
                  <a:lnTo>
                    <a:pt x="25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8"/>
                  </a:lnTo>
                  <a:close/>
                  <a:moveTo>
                    <a:pt x="17" y="58"/>
                  </a:moveTo>
                  <a:lnTo>
                    <a:pt x="17" y="75"/>
                  </a:lnTo>
                  <a:lnTo>
                    <a:pt x="18" y="88"/>
                  </a:lnTo>
                  <a:lnTo>
                    <a:pt x="23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8"/>
                  </a:lnTo>
                  <a:lnTo>
                    <a:pt x="59" y="35"/>
                  </a:lnTo>
                  <a:lnTo>
                    <a:pt x="54" y="22"/>
                  </a:lnTo>
                  <a:lnTo>
                    <a:pt x="48" y="16"/>
                  </a:lnTo>
                  <a:lnTo>
                    <a:pt x="43" y="14"/>
                  </a:lnTo>
                  <a:lnTo>
                    <a:pt x="33" y="14"/>
                  </a:lnTo>
                  <a:lnTo>
                    <a:pt x="28" y="16"/>
                  </a:lnTo>
                  <a:lnTo>
                    <a:pt x="25" y="19"/>
                  </a:lnTo>
                  <a:lnTo>
                    <a:pt x="23" y="22"/>
                  </a:lnTo>
                  <a:lnTo>
                    <a:pt x="18" y="31"/>
                  </a:lnTo>
                  <a:lnTo>
                    <a:pt x="17" y="42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8" name="Freeform 584"/>
            <p:cNvSpPr>
              <a:spLocks noEditPoints="1"/>
            </p:cNvSpPr>
            <p:nvPr/>
          </p:nvSpPr>
          <p:spPr bwMode="auto">
            <a:xfrm>
              <a:off x="2669" y="2542"/>
              <a:ext cx="37" cy="5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2" y="40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2" y="11"/>
                </a:cxn>
                <a:cxn ang="0">
                  <a:pos x="27" y="1"/>
                </a:cxn>
                <a:cxn ang="0">
                  <a:pos x="31" y="1"/>
                </a:cxn>
                <a:cxn ang="0">
                  <a:pos x="40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1" y="9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2"/>
                </a:cxn>
                <a:cxn ang="0">
                  <a:pos x="72" y="32"/>
                </a:cxn>
                <a:cxn ang="0">
                  <a:pos x="74" y="44"/>
                </a:cxn>
                <a:cxn ang="0">
                  <a:pos x="75" y="58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0"/>
                </a:cxn>
                <a:cxn ang="0">
                  <a:pos x="46" y="117"/>
                </a:cxn>
                <a:cxn ang="0">
                  <a:pos x="40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8"/>
                </a:cxn>
                <a:cxn ang="0">
                  <a:pos x="15" y="58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8"/>
                </a:cxn>
                <a:cxn ang="0">
                  <a:pos x="59" y="35"/>
                </a:cxn>
                <a:cxn ang="0">
                  <a:pos x="54" y="22"/>
                </a:cxn>
                <a:cxn ang="0">
                  <a:pos x="51" y="19"/>
                </a:cxn>
                <a:cxn ang="0">
                  <a:pos x="46" y="16"/>
                </a:cxn>
                <a:cxn ang="0">
                  <a:pos x="43" y="14"/>
                </a:cxn>
                <a:cxn ang="0">
                  <a:pos x="33" y="14"/>
                </a:cxn>
                <a:cxn ang="0">
                  <a:pos x="28" y="16"/>
                </a:cxn>
                <a:cxn ang="0">
                  <a:pos x="22" y="22"/>
                </a:cxn>
                <a:cxn ang="0">
                  <a:pos x="17" y="35"/>
                </a:cxn>
                <a:cxn ang="0">
                  <a:pos x="15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2" y="40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2" y="11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1" y="9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4" y="44"/>
                  </a:lnTo>
                  <a:lnTo>
                    <a:pt x="75" y="58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0"/>
                  </a:lnTo>
                  <a:lnTo>
                    <a:pt x="46" y="117"/>
                  </a:lnTo>
                  <a:lnTo>
                    <a:pt x="40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8"/>
                  </a:lnTo>
                  <a:close/>
                  <a:moveTo>
                    <a:pt x="15" y="58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8"/>
                  </a:lnTo>
                  <a:lnTo>
                    <a:pt x="59" y="3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6" y="16"/>
                  </a:lnTo>
                  <a:lnTo>
                    <a:pt x="43" y="14"/>
                  </a:lnTo>
                  <a:lnTo>
                    <a:pt x="33" y="14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7" y="35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69" name="Line 585"/>
            <p:cNvSpPr>
              <a:spLocks noChangeShapeType="1"/>
            </p:cNvSpPr>
            <p:nvPr/>
          </p:nvSpPr>
          <p:spPr bwMode="auto">
            <a:xfrm flipH="1">
              <a:off x="2459" y="2807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0" name="Freeform 586"/>
            <p:cNvSpPr>
              <a:spLocks noEditPoints="1"/>
            </p:cNvSpPr>
            <p:nvPr/>
          </p:nvSpPr>
          <p:spPr bwMode="auto">
            <a:xfrm>
              <a:off x="2559" y="2777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5" y="99"/>
                </a:cxn>
                <a:cxn ang="0">
                  <a:pos x="35" y="103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5" y="99"/>
                  </a:lnTo>
                  <a:lnTo>
                    <a:pt x="35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1" name="Rectangle 587"/>
            <p:cNvSpPr>
              <a:spLocks noChangeArrowheads="1"/>
            </p:cNvSpPr>
            <p:nvPr/>
          </p:nvSpPr>
          <p:spPr bwMode="auto">
            <a:xfrm>
              <a:off x="2607" y="2827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2" name="Freeform 588"/>
            <p:cNvSpPr>
              <a:spLocks noEditPoints="1"/>
            </p:cNvSpPr>
            <p:nvPr/>
          </p:nvSpPr>
          <p:spPr bwMode="auto">
            <a:xfrm>
              <a:off x="2625" y="2777"/>
              <a:ext cx="37" cy="59"/>
            </a:xfrm>
            <a:custGeom>
              <a:avLst/>
              <a:gdLst/>
              <a:ahLst/>
              <a:cxnLst>
                <a:cxn ang="0">
                  <a:pos x="18" y="86"/>
                </a:cxn>
                <a:cxn ang="0">
                  <a:pos x="20" y="94"/>
                </a:cxn>
                <a:cxn ang="0">
                  <a:pos x="25" y="99"/>
                </a:cxn>
                <a:cxn ang="0">
                  <a:pos x="31" y="104"/>
                </a:cxn>
                <a:cxn ang="0">
                  <a:pos x="44" y="103"/>
                </a:cxn>
                <a:cxn ang="0">
                  <a:pos x="54" y="94"/>
                </a:cxn>
                <a:cxn ang="0">
                  <a:pos x="59" y="83"/>
                </a:cxn>
                <a:cxn ang="0">
                  <a:pos x="61" y="62"/>
                </a:cxn>
                <a:cxn ang="0">
                  <a:pos x="54" y="70"/>
                </a:cxn>
                <a:cxn ang="0">
                  <a:pos x="44" y="75"/>
                </a:cxn>
                <a:cxn ang="0">
                  <a:pos x="28" y="77"/>
                </a:cxn>
                <a:cxn ang="0">
                  <a:pos x="17" y="72"/>
                </a:cxn>
                <a:cxn ang="0">
                  <a:pos x="4" y="55"/>
                </a:cxn>
                <a:cxn ang="0">
                  <a:pos x="4" y="23"/>
                </a:cxn>
                <a:cxn ang="0">
                  <a:pos x="22" y="3"/>
                </a:cxn>
                <a:cxn ang="0">
                  <a:pos x="51" y="3"/>
                </a:cxn>
                <a:cxn ang="0">
                  <a:pos x="62" y="10"/>
                </a:cxn>
                <a:cxn ang="0">
                  <a:pos x="69" y="18"/>
                </a:cxn>
                <a:cxn ang="0">
                  <a:pos x="75" y="55"/>
                </a:cxn>
                <a:cxn ang="0">
                  <a:pos x="71" y="91"/>
                </a:cxn>
                <a:cxn ang="0">
                  <a:pos x="62" y="106"/>
                </a:cxn>
                <a:cxn ang="0">
                  <a:pos x="51" y="114"/>
                </a:cxn>
                <a:cxn ang="0">
                  <a:pos x="28" y="117"/>
                </a:cxn>
                <a:cxn ang="0">
                  <a:pos x="18" y="112"/>
                </a:cxn>
                <a:cxn ang="0">
                  <a:pos x="9" y="104"/>
                </a:cxn>
                <a:cxn ang="0">
                  <a:pos x="4" y="94"/>
                </a:cxn>
                <a:cxn ang="0">
                  <a:pos x="61" y="39"/>
                </a:cxn>
                <a:cxn ang="0">
                  <a:pos x="59" y="29"/>
                </a:cxn>
                <a:cxn ang="0">
                  <a:pos x="51" y="18"/>
                </a:cxn>
                <a:cxn ang="0">
                  <a:pos x="35" y="15"/>
                </a:cxn>
                <a:cxn ang="0">
                  <a:pos x="23" y="21"/>
                </a:cxn>
                <a:cxn ang="0">
                  <a:pos x="17" y="29"/>
                </a:cxn>
                <a:cxn ang="0">
                  <a:pos x="18" y="52"/>
                </a:cxn>
                <a:cxn ang="0">
                  <a:pos x="25" y="60"/>
                </a:cxn>
                <a:cxn ang="0">
                  <a:pos x="33" y="64"/>
                </a:cxn>
                <a:cxn ang="0">
                  <a:pos x="51" y="60"/>
                </a:cxn>
                <a:cxn ang="0">
                  <a:pos x="61" y="44"/>
                </a:cxn>
              </a:cxnLst>
              <a:rect l="0" t="0" r="r" b="b"/>
              <a:pathLst>
                <a:path w="75" h="117">
                  <a:moveTo>
                    <a:pt x="2" y="88"/>
                  </a:moveTo>
                  <a:lnTo>
                    <a:pt x="18" y="86"/>
                  </a:lnTo>
                  <a:lnTo>
                    <a:pt x="20" y="91"/>
                  </a:lnTo>
                  <a:lnTo>
                    <a:pt x="20" y="94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40" y="104"/>
                  </a:lnTo>
                  <a:lnTo>
                    <a:pt x="44" y="103"/>
                  </a:lnTo>
                  <a:lnTo>
                    <a:pt x="48" y="101"/>
                  </a:lnTo>
                  <a:lnTo>
                    <a:pt x="54" y="94"/>
                  </a:lnTo>
                  <a:lnTo>
                    <a:pt x="56" y="90"/>
                  </a:lnTo>
                  <a:lnTo>
                    <a:pt x="59" y="83"/>
                  </a:lnTo>
                  <a:lnTo>
                    <a:pt x="61" y="77"/>
                  </a:lnTo>
                  <a:lnTo>
                    <a:pt x="61" y="62"/>
                  </a:lnTo>
                  <a:lnTo>
                    <a:pt x="58" y="67"/>
                  </a:lnTo>
                  <a:lnTo>
                    <a:pt x="54" y="70"/>
                  </a:lnTo>
                  <a:lnTo>
                    <a:pt x="49" y="72"/>
                  </a:lnTo>
                  <a:lnTo>
                    <a:pt x="44" y="75"/>
                  </a:lnTo>
                  <a:lnTo>
                    <a:pt x="40" y="77"/>
                  </a:lnTo>
                  <a:lnTo>
                    <a:pt x="28" y="77"/>
                  </a:lnTo>
                  <a:lnTo>
                    <a:pt x="22" y="75"/>
                  </a:lnTo>
                  <a:lnTo>
                    <a:pt x="17" y="72"/>
                  </a:lnTo>
                  <a:lnTo>
                    <a:pt x="10" y="67"/>
                  </a:lnTo>
                  <a:lnTo>
                    <a:pt x="4" y="55"/>
                  </a:lnTo>
                  <a:lnTo>
                    <a:pt x="0" y="39"/>
                  </a:lnTo>
                  <a:lnTo>
                    <a:pt x="4" y="23"/>
                  </a:lnTo>
                  <a:lnTo>
                    <a:pt x="10" y="11"/>
                  </a:lnTo>
                  <a:lnTo>
                    <a:pt x="22" y="3"/>
                  </a:lnTo>
                  <a:lnTo>
                    <a:pt x="38" y="0"/>
                  </a:lnTo>
                  <a:lnTo>
                    <a:pt x="51" y="3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4" y="37"/>
                  </a:lnTo>
                  <a:lnTo>
                    <a:pt x="75" y="55"/>
                  </a:lnTo>
                  <a:lnTo>
                    <a:pt x="74" y="75"/>
                  </a:lnTo>
                  <a:lnTo>
                    <a:pt x="71" y="91"/>
                  </a:lnTo>
                  <a:lnTo>
                    <a:pt x="67" y="99"/>
                  </a:lnTo>
                  <a:lnTo>
                    <a:pt x="62" y="106"/>
                  </a:lnTo>
                  <a:lnTo>
                    <a:pt x="58" y="111"/>
                  </a:lnTo>
                  <a:lnTo>
                    <a:pt x="51" y="114"/>
                  </a:lnTo>
                  <a:lnTo>
                    <a:pt x="43" y="117"/>
                  </a:lnTo>
                  <a:lnTo>
                    <a:pt x="28" y="117"/>
                  </a:lnTo>
                  <a:lnTo>
                    <a:pt x="23" y="116"/>
                  </a:lnTo>
                  <a:lnTo>
                    <a:pt x="18" y="112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99"/>
                  </a:lnTo>
                  <a:lnTo>
                    <a:pt x="4" y="94"/>
                  </a:lnTo>
                  <a:lnTo>
                    <a:pt x="2" y="88"/>
                  </a:lnTo>
                  <a:close/>
                  <a:moveTo>
                    <a:pt x="61" y="39"/>
                  </a:moveTo>
                  <a:lnTo>
                    <a:pt x="61" y="33"/>
                  </a:lnTo>
                  <a:lnTo>
                    <a:pt x="59" y="29"/>
                  </a:lnTo>
                  <a:lnTo>
                    <a:pt x="58" y="24"/>
                  </a:lnTo>
                  <a:lnTo>
                    <a:pt x="51" y="18"/>
                  </a:lnTo>
                  <a:lnTo>
                    <a:pt x="44" y="15"/>
                  </a:lnTo>
                  <a:lnTo>
                    <a:pt x="35" y="15"/>
                  </a:lnTo>
                  <a:lnTo>
                    <a:pt x="25" y="18"/>
                  </a:lnTo>
                  <a:lnTo>
                    <a:pt x="23" y="21"/>
                  </a:lnTo>
                  <a:lnTo>
                    <a:pt x="20" y="24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18" y="52"/>
                  </a:lnTo>
                  <a:lnTo>
                    <a:pt x="23" y="57"/>
                  </a:lnTo>
                  <a:lnTo>
                    <a:pt x="25" y="60"/>
                  </a:lnTo>
                  <a:lnTo>
                    <a:pt x="30" y="62"/>
                  </a:lnTo>
                  <a:lnTo>
                    <a:pt x="33" y="64"/>
                  </a:lnTo>
                  <a:lnTo>
                    <a:pt x="44" y="64"/>
                  </a:lnTo>
                  <a:lnTo>
                    <a:pt x="51" y="60"/>
                  </a:lnTo>
                  <a:lnTo>
                    <a:pt x="58" y="54"/>
                  </a:lnTo>
                  <a:lnTo>
                    <a:pt x="61" y="44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3" name="Freeform 589"/>
            <p:cNvSpPr>
              <a:spLocks/>
            </p:cNvSpPr>
            <p:nvPr/>
          </p:nvSpPr>
          <p:spPr bwMode="auto">
            <a:xfrm>
              <a:off x="2669" y="2778"/>
              <a:ext cx="37" cy="5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5" y="83"/>
                </a:cxn>
                <a:cxn ang="0">
                  <a:pos x="17" y="88"/>
                </a:cxn>
                <a:cxn ang="0">
                  <a:pos x="20" y="92"/>
                </a:cxn>
                <a:cxn ang="0">
                  <a:pos x="22" y="97"/>
                </a:cxn>
                <a:cxn ang="0">
                  <a:pos x="27" y="101"/>
                </a:cxn>
                <a:cxn ang="0">
                  <a:pos x="31" y="102"/>
                </a:cxn>
                <a:cxn ang="0">
                  <a:pos x="43" y="102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8" y="89"/>
                </a:cxn>
                <a:cxn ang="0">
                  <a:pos x="59" y="83"/>
                </a:cxn>
                <a:cxn ang="0">
                  <a:pos x="61" y="75"/>
                </a:cxn>
                <a:cxn ang="0">
                  <a:pos x="61" y="68"/>
                </a:cxn>
                <a:cxn ang="0">
                  <a:pos x="58" y="62"/>
                </a:cxn>
                <a:cxn ang="0">
                  <a:pos x="56" y="57"/>
                </a:cxn>
                <a:cxn ang="0">
                  <a:pos x="53" y="53"/>
                </a:cxn>
                <a:cxn ang="0">
                  <a:pos x="43" y="50"/>
                </a:cxn>
                <a:cxn ang="0">
                  <a:pos x="33" y="50"/>
                </a:cxn>
                <a:cxn ang="0">
                  <a:pos x="23" y="55"/>
                </a:cxn>
                <a:cxn ang="0">
                  <a:pos x="20" y="58"/>
                </a:cxn>
                <a:cxn ang="0">
                  <a:pos x="17" y="60"/>
                </a:cxn>
                <a:cxn ang="0">
                  <a:pos x="2" y="58"/>
                </a:cxn>
                <a:cxn ang="0">
                  <a:pos x="14" y="0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27" y="16"/>
                </a:cxn>
                <a:cxn ang="0">
                  <a:pos x="20" y="45"/>
                </a:cxn>
                <a:cxn ang="0">
                  <a:pos x="27" y="40"/>
                </a:cxn>
                <a:cxn ang="0">
                  <a:pos x="35" y="39"/>
                </a:cxn>
                <a:cxn ang="0">
                  <a:pos x="41" y="37"/>
                </a:cxn>
                <a:cxn ang="0">
                  <a:pos x="48" y="37"/>
                </a:cxn>
                <a:cxn ang="0">
                  <a:pos x="54" y="39"/>
                </a:cxn>
                <a:cxn ang="0">
                  <a:pos x="61" y="42"/>
                </a:cxn>
                <a:cxn ang="0">
                  <a:pos x="66" y="47"/>
                </a:cxn>
                <a:cxn ang="0">
                  <a:pos x="72" y="58"/>
                </a:cxn>
                <a:cxn ang="0">
                  <a:pos x="75" y="73"/>
                </a:cxn>
                <a:cxn ang="0">
                  <a:pos x="74" y="89"/>
                </a:cxn>
                <a:cxn ang="0">
                  <a:pos x="67" y="102"/>
                </a:cxn>
                <a:cxn ang="0">
                  <a:pos x="54" y="112"/>
                </a:cxn>
                <a:cxn ang="0">
                  <a:pos x="38" y="115"/>
                </a:cxn>
                <a:cxn ang="0">
                  <a:pos x="30" y="115"/>
                </a:cxn>
                <a:cxn ang="0">
                  <a:pos x="23" y="114"/>
                </a:cxn>
                <a:cxn ang="0">
                  <a:pos x="18" y="110"/>
                </a:cxn>
                <a:cxn ang="0">
                  <a:pos x="12" y="107"/>
                </a:cxn>
                <a:cxn ang="0">
                  <a:pos x="5" y="97"/>
                </a:cxn>
                <a:cxn ang="0">
                  <a:pos x="2" y="91"/>
                </a:cxn>
                <a:cxn ang="0">
                  <a:pos x="0" y="84"/>
                </a:cxn>
              </a:cxnLst>
              <a:rect l="0" t="0" r="r" b="b"/>
              <a:pathLst>
                <a:path w="75" h="115">
                  <a:moveTo>
                    <a:pt x="0" y="84"/>
                  </a:moveTo>
                  <a:lnTo>
                    <a:pt x="15" y="83"/>
                  </a:lnTo>
                  <a:lnTo>
                    <a:pt x="17" y="88"/>
                  </a:lnTo>
                  <a:lnTo>
                    <a:pt x="20" y="92"/>
                  </a:lnTo>
                  <a:lnTo>
                    <a:pt x="22" y="97"/>
                  </a:lnTo>
                  <a:lnTo>
                    <a:pt x="27" y="101"/>
                  </a:lnTo>
                  <a:lnTo>
                    <a:pt x="31" y="102"/>
                  </a:lnTo>
                  <a:lnTo>
                    <a:pt x="43" y="102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8" y="89"/>
                  </a:lnTo>
                  <a:lnTo>
                    <a:pt x="59" y="83"/>
                  </a:lnTo>
                  <a:lnTo>
                    <a:pt x="61" y="75"/>
                  </a:lnTo>
                  <a:lnTo>
                    <a:pt x="61" y="68"/>
                  </a:lnTo>
                  <a:lnTo>
                    <a:pt x="58" y="62"/>
                  </a:lnTo>
                  <a:lnTo>
                    <a:pt x="56" y="57"/>
                  </a:lnTo>
                  <a:lnTo>
                    <a:pt x="53" y="53"/>
                  </a:lnTo>
                  <a:lnTo>
                    <a:pt x="43" y="50"/>
                  </a:lnTo>
                  <a:lnTo>
                    <a:pt x="33" y="50"/>
                  </a:lnTo>
                  <a:lnTo>
                    <a:pt x="23" y="55"/>
                  </a:lnTo>
                  <a:lnTo>
                    <a:pt x="20" y="58"/>
                  </a:lnTo>
                  <a:lnTo>
                    <a:pt x="17" y="60"/>
                  </a:lnTo>
                  <a:lnTo>
                    <a:pt x="2" y="58"/>
                  </a:lnTo>
                  <a:lnTo>
                    <a:pt x="14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27" y="16"/>
                  </a:lnTo>
                  <a:lnTo>
                    <a:pt x="20" y="45"/>
                  </a:lnTo>
                  <a:lnTo>
                    <a:pt x="27" y="40"/>
                  </a:lnTo>
                  <a:lnTo>
                    <a:pt x="35" y="39"/>
                  </a:lnTo>
                  <a:lnTo>
                    <a:pt x="41" y="37"/>
                  </a:lnTo>
                  <a:lnTo>
                    <a:pt x="48" y="37"/>
                  </a:lnTo>
                  <a:lnTo>
                    <a:pt x="54" y="39"/>
                  </a:lnTo>
                  <a:lnTo>
                    <a:pt x="61" y="42"/>
                  </a:lnTo>
                  <a:lnTo>
                    <a:pt x="66" y="47"/>
                  </a:lnTo>
                  <a:lnTo>
                    <a:pt x="72" y="58"/>
                  </a:lnTo>
                  <a:lnTo>
                    <a:pt x="75" y="73"/>
                  </a:lnTo>
                  <a:lnTo>
                    <a:pt x="74" y="89"/>
                  </a:lnTo>
                  <a:lnTo>
                    <a:pt x="67" y="102"/>
                  </a:lnTo>
                  <a:lnTo>
                    <a:pt x="54" y="112"/>
                  </a:lnTo>
                  <a:lnTo>
                    <a:pt x="38" y="115"/>
                  </a:lnTo>
                  <a:lnTo>
                    <a:pt x="30" y="115"/>
                  </a:lnTo>
                  <a:lnTo>
                    <a:pt x="23" y="114"/>
                  </a:lnTo>
                  <a:lnTo>
                    <a:pt x="18" y="110"/>
                  </a:lnTo>
                  <a:lnTo>
                    <a:pt x="12" y="107"/>
                  </a:lnTo>
                  <a:lnTo>
                    <a:pt x="5" y="97"/>
                  </a:lnTo>
                  <a:lnTo>
                    <a:pt x="2" y="9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4" name="Line 590"/>
            <p:cNvSpPr>
              <a:spLocks noChangeShapeType="1"/>
            </p:cNvSpPr>
            <p:nvPr/>
          </p:nvSpPr>
          <p:spPr bwMode="auto">
            <a:xfrm flipH="1">
              <a:off x="2459" y="3042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5" name="Freeform 591"/>
            <p:cNvSpPr>
              <a:spLocks noEditPoints="1"/>
            </p:cNvSpPr>
            <p:nvPr/>
          </p:nvSpPr>
          <p:spPr bwMode="auto">
            <a:xfrm>
              <a:off x="2559" y="3011"/>
              <a:ext cx="37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2" y="40"/>
                </a:cxn>
                <a:cxn ang="0">
                  <a:pos x="5" y="26"/>
                </a:cxn>
                <a:cxn ang="0">
                  <a:pos x="7" y="19"/>
                </a:cxn>
                <a:cxn ang="0">
                  <a:pos x="14" y="9"/>
                </a:cxn>
                <a:cxn ang="0">
                  <a:pos x="17" y="8"/>
                </a:cxn>
                <a:cxn ang="0">
                  <a:pos x="27" y="1"/>
                </a:cxn>
                <a:cxn ang="0">
                  <a:pos x="31" y="1"/>
                </a:cxn>
                <a:cxn ang="0">
                  <a:pos x="38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1" y="9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2"/>
                </a:cxn>
                <a:cxn ang="0">
                  <a:pos x="72" y="32"/>
                </a:cxn>
                <a:cxn ang="0">
                  <a:pos x="74" y="44"/>
                </a:cxn>
                <a:cxn ang="0">
                  <a:pos x="75" y="58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0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0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8"/>
                </a:cxn>
                <a:cxn ang="0">
                  <a:pos x="15" y="58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5" y="99"/>
                </a:cxn>
                <a:cxn ang="0">
                  <a:pos x="35" y="102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8"/>
                </a:cxn>
                <a:cxn ang="0">
                  <a:pos x="59" y="35"/>
                </a:cxn>
                <a:cxn ang="0">
                  <a:pos x="54" y="22"/>
                </a:cxn>
                <a:cxn ang="0">
                  <a:pos x="49" y="18"/>
                </a:cxn>
                <a:cxn ang="0">
                  <a:pos x="43" y="14"/>
                </a:cxn>
                <a:cxn ang="0">
                  <a:pos x="31" y="14"/>
                </a:cxn>
                <a:cxn ang="0">
                  <a:pos x="28" y="16"/>
                </a:cxn>
                <a:cxn ang="0">
                  <a:pos x="22" y="22"/>
                </a:cxn>
                <a:cxn ang="0">
                  <a:pos x="17" y="35"/>
                </a:cxn>
                <a:cxn ang="0">
                  <a:pos x="15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2" y="40"/>
                  </a:lnTo>
                  <a:lnTo>
                    <a:pt x="5" y="26"/>
                  </a:lnTo>
                  <a:lnTo>
                    <a:pt x="7" y="19"/>
                  </a:lnTo>
                  <a:lnTo>
                    <a:pt x="14" y="9"/>
                  </a:lnTo>
                  <a:lnTo>
                    <a:pt x="17" y="8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1" y="9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4" y="44"/>
                  </a:lnTo>
                  <a:lnTo>
                    <a:pt x="75" y="58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0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0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8"/>
                  </a:lnTo>
                  <a:close/>
                  <a:moveTo>
                    <a:pt x="15" y="58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5" y="99"/>
                  </a:lnTo>
                  <a:lnTo>
                    <a:pt x="35" y="102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8"/>
                  </a:lnTo>
                  <a:lnTo>
                    <a:pt x="59" y="35"/>
                  </a:lnTo>
                  <a:lnTo>
                    <a:pt x="54" y="22"/>
                  </a:lnTo>
                  <a:lnTo>
                    <a:pt x="49" y="18"/>
                  </a:lnTo>
                  <a:lnTo>
                    <a:pt x="43" y="14"/>
                  </a:lnTo>
                  <a:lnTo>
                    <a:pt x="31" y="14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7" y="35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6" name="Rectangle 592"/>
            <p:cNvSpPr>
              <a:spLocks noChangeArrowheads="1"/>
            </p:cNvSpPr>
            <p:nvPr/>
          </p:nvSpPr>
          <p:spPr bwMode="auto">
            <a:xfrm>
              <a:off x="2607" y="3061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7" name="Freeform 593"/>
            <p:cNvSpPr>
              <a:spLocks noEditPoints="1"/>
            </p:cNvSpPr>
            <p:nvPr/>
          </p:nvSpPr>
          <p:spPr bwMode="auto">
            <a:xfrm>
              <a:off x="2625" y="3011"/>
              <a:ext cx="37" cy="58"/>
            </a:xfrm>
            <a:custGeom>
              <a:avLst/>
              <a:gdLst/>
              <a:ahLst/>
              <a:cxnLst>
                <a:cxn ang="0">
                  <a:pos x="18" y="86"/>
                </a:cxn>
                <a:cxn ang="0">
                  <a:pos x="20" y="94"/>
                </a:cxn>
                <a:cxn ang="0">
                  <a:pos x="25" y="99"/>
                </a:cxn>
                <a:cxn ang="0">
                  <a:pos x="31" y="104"/>
                </a:cxn>
                <a:cxn ang="0">
                  <a:pos x="44" y="102"/>
                </a:cxn>
                <a:cxn ang="0">
                  <a:pos x="54" y="94"/>
                </a:cxn>
                <a:cxn ang="0">
                  <a:pos x="59" y="83"/>
                </a:cxn>
                <a:cxn ang="0">
                  <a:pos x="61" y="62"/>
                </a:cxn>
                <a:cxn ang="0">
                  <a:pos x="54" y="70"/>
                </a:cxn>
                <a:cxn ang="0">
                  <a:pos x="44" y="75"/>
                </a:cxn>
                <a:cxn ang="0">
                  <a:pos x="28" y="76"/>
                </a:cxn>
                <a:cxn ang="0">
                  <a:pos x="17" y="71"/>
                </a:cxn>
                <a:cxn ang="0">
                  <a:pos x="4" y="55"/>
                </a:cxn>
                <a:cxn ang="0">
                  <a:pos x="4" y="22"/>
                </a:cxn>
                <a:cxn ang="0">
                  <a:pos x="22" y="3"/>
                </a:cxn>
                <a:cxn ang="0">
                  <a:pos x="51" y="3"/>
                </a:cxn>
                <a:cxn ang="0">
                  <a:pos x="62" y="9"/>
                </a:cxn>
                <a:cxn ang="0">
                  <a:pos x="69" y="18"/>
                </a:cxn>
                <a:cxn ang="0">
                  <a:pos x="75" y="55"/>
                </a:cxn>
                <a:cxn ang="0">
                  <a:pos x="71" y="91"/>
                </a:cxn>
                <a:cxn ang="0">
                  <a:pos x="62" y="106"/>
                </a:cxn>
                <a:cxn ang="0">
                  <a:pos x="51" y="114"/>
                </a:cxn>
                <a:cxn ang="0">
                  <a:pos x="28" y="117"/>
                </a:cxn>
                <a:cxn ang="0">
                  <a:pos x="18" y="112"/>
                </a:cxn>
                <a:cxn ang="0">
                  <a:pos x="9" y="104"/>
                </a:cxn>
                <a:cxn ang="0">
                  <a:pos x="4" y="94"/>
                </a:cxn>
                <a:cxn ang="0">
                  <a:pos x="61" y="39"/>
                </a:cxn>
                <a:cxn ang="0">
                  <a:pos x="59" y="29"/>
                </a:cxn>
                <a:cxn ang="0">
                  <a:pos x="51" y="18"/>
                </a:cxn>
                <a:cxn ang="0">
                  <a:pos x="35" y="14"/>
                </a:cxn>
                <a:cxn ang="0">
                  <a:pos x="23" y="21"/>
                </a:cxn>
                <a:cxn ang="0">
                  <a:pos x="17" y="29"/>
                </a:cxn>
                <a:cxn ang="0">
                  <a:pos x="18" y="52"/>
                </a:cxn>
                <a:cxn ang="0">
                  <a:pos x="25" y="60"/>
                </a:cxn>
                <a:cxn ang="0">
                  <a:pos x="33" y="63"/>
                </a:cxn>
                <a:cxn ang="0">
                  <a:pos x="51" y="60"/>
                </a:cxn>
                <a:cxn ang="0">
                  <a:pos x="61" y="44"/>
                </a:cxn>
              </a:cxnLst>
              <a:rect l="0" t="0" r="r" b="b"/>
              <a:pathLst>
                <a:path w="75" h="117">
                  <a:moveTo>
                    <a:pt x="2" y="88"/>
                  </a:moveTo>
                  <a:lnTo>
                    <a:pt x="18" y="86"/>
                  </a:lnTo>
                  <a:lnTo>
                    <a:pt x="20" y="91"/>
                  </a:lnTo>
                  <a:lnTo>
                    <a:pt x="20" y="94"/>
                  </a:lnTo>
                  <a:lnTo>
                    <a:pt x="22" y="97"/>
                  </a:lnTo>
                  <a:lnTo>
                    <a:pt x="25" y="99"/>
                  </a:lnTo>
                  <a:lnTo>
                    <a:pt x="28" y="102"/>
                  </a:lnTo>
                  <a:lnTo>
                    <a:pt x="31" y="104"/>
                  </a:lnTo>
                  <a:lnTo>
                    <a:pt x="40" y="104"/>
                  </a:lnTo>
                  <a:lnTo>
                    <a:pt x="44" y="102"/>
                  </a:lnTo>
                  <a:lnTo>
                    <a:pt x="48" y="101"/>
                  </a:lnTo>
                  <a:lnTo>
                    <a:pt x="54" y="94"/>
                  </a:lnTo>
                  <a:lnTo>
                    <a:pt x="56" y="89"/>
                  </a:lnTo>
                  <a:lnTo>
                    <a:pt x="59" y="83"/>
                  </a:lnTo>
                  <a:lnTo>
                    <a:pt x="61" y="76"/>
                  </a:lnTo>
                  <a:lnTo>
                    <a:pt x="61" y="62"/>
                  </a:lnTo>
                  <a:lnTo>
                    <a:pt x="58" y="66"/>
                  </a:lnTo>
                  <a:lnTo>
                    <a:pt x="54" y="70"/>
                  </a:lnTo>
                  <a:lnTo>
                    <a:pt x="49" y="71"/>
                  </a:lnTo>
                  <a:lnTo>
                    <a:pt x="44" y="75"/>
                  </a:lnTo>
                  <a:lnTo>
                    <a:pt x="40" y="76"/>
                  </a:lnTo>
                  <a:lnTo>
                    <a:pt x="28" y="76"/>
                  </a:lnTo>
                  <a:lnTo>
                    <a:pt x="22" y="75"/>
                  </a:lnTo>
                  <a:lnTo>
                    <a:pt x="17" y="71"/>
                  </a:lnTo>
                  <a:lnTo>
                    <a:pt x="10" y="66"/>
                  </a:lnTo>
                  <a:lnTo>
                    <a:pt x="4" y="55"/>
                  </a:lnTo>
                  <a:lnTo>
                    <a:pt x="0" y="39"/>
                  </a:lnTo>
                  <a:lnTo>
                    <a:pt x="4" y="22"/>
                  </a:lnTo>
                  <a:lnTo>
                    <a:pt x="10" y="11"/>
                  </a:lnTo>
                  <a:lnTo>
                    <a:pt x="22" y="3"/>
                  </a:lnTo>
                  <a:lnTo>
                    <a:pt x="38" y="0"/>
                  </a:lnTo>
                  <a:lnTo>
                    <a:pt x="51" y="3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14"/>
                  </a:lnTo>
                  <a:lnTo>
                    <a:pt x="69" y="18"/>
                  </a:lnTo>
                  <a:lnTo>
                    <a:pt x="74" y="37"/>
                  </a:lnTo>
                  <a:lnTo>
                    <a:pt x="75" y="55"/>
                  </a:lnTo>
                  <a:lnTo>
                    <a:pt x="74" y="75"/>
                  </a:lnTo>
                  <a:lnTo>
                    <a:pt x="71" y="91"/>
                  </a:lnTo>
                  <a:lnTo>
                    <a:pt x="67" y="99"/>
                  </a:lnTo>
                  <a:lnTo>
                    <a:pt x="62" y="106"/>
                  </a:lnTo>
                  <a:lnTo>
                    <a:pt x="58" y="110"/>
                  </a:lnTo>
                  <a:lnTo>
                    <a:pt x="51" y="114"/>
                  </a:lnTo>
                  <a:lnTo>
                    <a:pt x="43" y="117"/>
                  </a:lnTo>
                  <a:lnTo>
                    <a:pt x="28" y="117"/>
                  </a:lnTo>
                  <a:lnTo>
                    <a:pt x="23" y="115"/>
                  </a:lnTo>
                  <a:lnTo>
                    <a:pt x="18" y="112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99"/>
                  </a:lnTo>
                  <a:lnTo>
                    <a:pt x="4" y="94"/>
                  </a:lnTo>
                  <a:lnTo>
                    <a:pt x="2" y="88"/>
                  </a:lnTo>
                  <a:close/>
                  <a:moveTo>
                    <a:pt x="61" y="39"/>
                  </a:moveTo>
                  <a:lnTo>
                    <a:pt x="61" y="32"/>
                  </a:lnTo>
                  <a:lnTo>
                    <a:pt x="59" y="29"/>
                  </a:lnTo>
                  <a:lnTo>
                    <a:pt x="58" y="24"/>
                  </a:lnTo>
                  <a:lnTo>
                    <a:pt x="51" y="18"/>
                  </a:lnTo>
                  <a:lnTo>
                    <a:pt x="44" y="14"/>
                  </a:lnTo>
                  <a:lnTo>
                    <a:pt x="35" y="14"/>
                  </a:lnTo>
                  <a:lnTo>
                    <a:pt x="25" y="18"/>
                  </a:lnTo>
                  <a:lnTo>
                    <a:pt x="23" y="21"/>
                  </a:lnTo>
                  <a:lnTo>
                    <a:pt x="20" y="24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18" y="52"/>
                  </a:lnTo>
                  <a:lnTo>
                    <a:pt x="23" y="57"/>
                  </a:lnTo>
                  <a:lnTo>
                    <a:pt x="25" y="60"/>
                  </a:lnTo>
                  <a:lnTo>
                    <a:pt x="30" y="62"/>
                  </a:lnTo>
                  <a:lnTo>
                    <a:pt x="33" y="63"/>
                  </a:lnTo>
                  <a:lnTo>
                    <a:pt x="44" y="63"/>
                  </a:lnTo>
                  <a:lnTo>
                    <a:pt x="51" y="60"/>
                  </a:lnTo>
                  <a:lnTo>
                    <a:pt x="58" y="53"/>
                  </a:lnTo>
                  <a:lnTo>
                    <a:pt x="61" y="44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8" name="Freeform 594"/>
            <p:cNvSpPr>
              <a:spLocks noEditPoints="1"/>
            </p:cNvSpPr>
            <p:nvPr/>
          </p:nvSpPr>
          <p:spPr bwMode="auto">
            <a:xfrm>
              <a:off x="2669" y="3011"/>
              <a:ext cx="37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2" y="40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2" y="11"/>
                </a:cxn>
                <a:cxn ang="0">
                  <a:pos x="27" y="1"/>
                </a:cxn>
                <a:cxn ang="0">
                  <a:pos x="31" y="1"/>
                </a:cxn>
                <a:cxn ang="0">
                  <a:pos x="40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1" y="9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2"/>
                </a:cxn>
                <a:cxn ang="0">
                  <a:pos x="72" y="32"/>
                </a:cxn>
                <a:cxn ang="0">
                  <a:pos x="74" y="44"/>
                </a:cxn>
                <a:cxn ang="0">
                  <a:pos x="75" y="58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0"/>
                </a:cxn>
                <a:cxn ang="0">
                  <a:pos x="46" y="117"/>
                </a:cxn>
                <a:cxn ang="0">
                  <a:pos x="40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8"/>
                </a:cxn>
                <a:cxn ang="0">
                  <a:pos x="15" y="58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8"/>
                </a:cxn>
                <a:cxn ang="0">
                  <a:pos x="59" y="35"/>
                </a:cxn>
                <a:cxn ang="0">
                  <a:pos x="54" y="22"/>
                </a:cxn>
                <a:cxn ang="0">
                  <a:pos x="51" y="19"/>
                </a:cxn>
                <a:cxn ang="0">
                  <a:pos x="46" y="16"/>
                </a:cxn>
                <a:cxn ang="0">
                  <a:pos x="43" y="14"/>
                </a:cxn>
                <a:cxn ang="0">
                  <a:pos x="33" y="14"/>
                </a:cxn>
                <a:cxn ang="0">
                  <a:pos x="28" y="16"/>
                </a:cxn>
                <a:cxn ang="0">
                  <a:pos x="22" y="22"/>
                </a:cxn>
                <a:cxn ang="0">
                  <a:pos x="17" y="35"/>
                </a:cxn>
                <a:cxn ang="0">
                  <a:pos x="15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2" y="40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2" y="11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1" y="9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4" y="44"/>
                  </a:lnTo>
                  <a:lnTo>
                    <a:pt x="75" y="58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0"/>
                  </a:lnTo>
                  <a:lnTo>
                    <a:pt x="46" y="117"/>
                  </a:lnTo>
                  <a:lnTo>
                    <a:pt x="40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8"/>
                  </a:lnTo>
                  <a:close/>
                  <a:moveTo>
                    <a:pt x="15" y="58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8"/>
                  </a:lnTo>
                  <a:lnTo>
                    <a:pt x="59" y="3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6" y="16"/>
                  </a:lnTo>
                  <a:lnTo>
                    <a:pt x="43" y="14"/>
                  </a:lnTo>
                  <a:lnTo>
                    <a:pt x="33" y="14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7" y="35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79" name="Line 595"/>
            <p:cNvSpPr>
              <a:spLocks noChangeShapeType="1"/>
            </p:cNvSpPr>
            <p:nvPr/>
          </p:nvSpPr>
          <p:spPr bwMode="auto">
            <a:xfrm flipH="1">
              <a:off x="2459" y="3276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0" name="Freeform 596"/>
            <p:cNvSpPr>
              <a:spLocks noEditPoints="1"/>
            </p:cNvSpPr>
            <p:nvPr/>
          </p:nvSpPr>
          <p:spPr bwMode="auto">
            <a:xfrm>
              <a:off x="2559" y="3245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9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9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9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9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1" name="Rectangle 597"/>
            <p:cNvSpPr>
              <a:spLocks noChangeArrowheads="1"/>
            </p:cNvSpPr>
            <p:nvPr/>
          </p:nvSpPr>
          <p:spPr bwMode="auto">
            <a:xfrm>
              <a:off x="2607" y="3295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2" name="Freeform 598"/>
            <p:cNvSpPr>
              <a:spLocks noEditPoints="1"/>
            </p:cNvSpPr>
            <p:nvPr/>
          </p:nvSpPr>
          <p:spPr bwMode="auto">
            <a:xfrm>
              <a:off x="2625" y="3245"/>
              <a:ext cx="36" cy="58"/>
            </a:xfrm>
            <a:custGeom>
              <a:avLst/>
              <a:gdLst/>
              <a:ahLst/>
              <a:cxnLst>
                <a:cxn ang="0">
                  <a:pos x="14" y="49"/>
                </a:cxn>
                <a:cxn ang="0">
                  <a:pos x="9" y="43"/>
                </a:cxn>
                <a:cxn ang="0">
                  <a:pos x="4" y="30"/>
                </a:cxn>
                <a:cxn ang="0">
                  <a:pos x="9" y="15"/>
                </a:cxn>
                <a:cxn ang="0">
                  <a:pos x="18" y="7"/>
                </a:cxn>
                <a:cxn ang="0">
                  <a:pos x="30" y="2"/>
                </a:cxn>
                <a:cxn ang="0">
                  <a:pos x="51" y="4"/>
                </a:cxn>
                <a:cxn ang="0">
                  <a:pos x="61" y="10"/>
                </a:cxn>
                <a:cxn ang="0">
                  <a:pos x="69" y="18"/>
                </a:cxn>
                <a:cxn ang="0">
                  <a:pos x="71" y="35"/>
                </a:cxn>
                <a:cxn ang="0">
                  <a:pos x="66" y="43"/>
                </a:cxn>
                <a:cxn ang="0">
                  <a:pos x="61" y="49"/>
                </a:cxn>
                <a:cxn ang="0">
                  <a:pos x="59" y="54"/>
                </a:cxn>
                <a:cxn ang="0">
                  <a:pos x="71" y="67"/>
                </a:cxn>
                <a:cxn ang="0">
                  <a:pos x="74" y="90"/>
                </a:cxn>
                <a:cxn ang="0">
                  <a:pos x="69" y="103"/>
                </a:cxn>
                <a:cxn ang="0">
                  <a:pos x="53" y="116"/>
                </a:cxn>
                <a:cxn ang="0">
                  <a:pos x="23" y="114"/>
                </a:cxn>
                <a:cxn ang="0">
                  <a:pos x="7" y="103"/>
                </a:cxn>
                <a:cxn ang="0">
                  <a:pos x="0" y="83"/>
                </a:cxn>
                <a:cxn ang="0">
                  <a:pos x="5" y="62"/>
                </a:cxn>
                <a:cxn ang="0">
                  <a:pos x="17" y="54"/>
                </a:cxn>
                <a:cxn ang="0">
                  <a:pos x="20" y="30"/>
                </a:cxn>
                <a:cxn ang="0">
                  <a:pos x="22" y="38"/>
                </a:cxn>
                <a:cxn ang="0">
                  <a:pos x="33" y="46"/>
                </a:cxn>
                <a:cxn ang="0">
                  <a:pos x="48" y="44"/>
                </a:cxn>
                <a:cxn ang="0">
                  <a:pos x="54" y="36"/>
                </a:cxn>
                <a:cxn ang="0">
                  <a:pos x="56" y="26"/>
                </a:cxn>
                <a:cxn ang="0">
                  <a:pos x="48" y="17"/>
                </a:cxn>
                <a:cxn ang="0">
                  <a:pos x="33" y="15"/>
                </a:cxn>
                <a:cxn ang="0">
                  <a:pos x="22" y="23"/>
                </a:cxn>
                <a:cxn ang="0">
                  <a:pos x="20" y="30"/>
                </a:cxn>
                <a:cxn ang="0">
                  <a:pos x="17" y="88"/>
                </a:cxn>
                <a:cxn ang="0">
                  <a:pos x="20" y="96"/>
                </a:cxn>
                <a:cxn ang="0">
                  <a:pos x="27" y="101"/>
                </a:cxn>
                <a:cxn ang="0">
                  <a:pos x="44" y="105"/>
                </a:cxn>
                <a:cxn ang="0">
                  <a:pos x="58" y="93"/>
                </a:cxn>
                <a:cxn ang="0">
                  <a:pos x="59" y="79"/>
                </a:cxn>
                <a:cxn ang="0">
                  <a:pos x="49" y="62"/>
                </a:cxn>
                <a:cxn ang="0">
                  <a:pos x="38" y="59"/>
                </a:cxn>
                <a:cxn ang="0">
                  <a:pos x="27" y="62"/>
                </a:cxn>
                <a:cxn ang="0">
                  <a:pos x="18" y="69"/>
                </a:cxn>
                <a:cxn ang="0">
                  <a:pos x="17" y="82"/>
                </a:cxn>
              </a:cxnLst>
              <a:rect l="0" t="0" r="r" b="b"/>
              <a:pathLst>
                <a:path w="74" h="118">
                  <a:moveTo>
                    <a:pt x="23" y="52"/>
                  </a:moveTo>
                  <a:lnTo>
                    <a:pt x="14" y="49"/>
                  </a:lnTo>
                  <a:lnTo>
                    <a:pt x="12" y="46"/>
                  </a:lnTo>
                  <a:lnTo>
                    <a:pt x="9" y="43"/>
                  </a:lnTo>
                  <a:lnTo>
                    <a:pt x="7" y="39"/>
                  </a:lnTo>
                  <a:lnTo>
                    <a:pt x="4" y="30"/>
                  </a:lnTo>
                  <a:lnTo>
                    <a:pt x="5" y="22"/>
                  </a:lnTo>
                  <a:lnTo>
                    <a:pt x="9" y="15"/>
                  </a:lnTo>
                  <a:lnTo>
                    <a:pt x="12" y="10"/>
                  </a:lnTo>
                  <a:lnTo>
                    <a:pt x="18" y="7"/>
                  </a:lnTo>
                  <a:lnTo>
                    <a:pt x="23" y="4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51" y="4"/>
                  </a:lnTo>
                  <a:lnTo>
                    <a:pt x="56" y="5"/>
                  </a:lnTo>
                  <a:lnTo>
                    <a:pt x="61" y="10"/>
                  </a:lnTo>
                  <a:lnTo>
                    <a:pt x="66" y="13"/>
                  </a:lnTo>
                  <a:lnTo>
                    <a:pt x="69" y="18"/>
                  </a:lnTo>
                  <a:lnTo>
                    <a:pt x="71" y="25"/>
                  </a:lnTo>
                  <a:lnTo>
                    <a:pt x="71" y="35"/>
                  </a:lnTo>
                  <a:lnTo>
                    <a:pt x="69" y="39"/>
                  </a:lnTo>
                  <a:lnTo>
                    <a:pt x="66" y="43"/>
                  </a:lnTo>
                  <a:lnTo>
                    <a:pt x="64" y="46"/>
                  </a:lnTo>
                  <a:lnTo>
                    <a:pt x="61" y="49"/>
                  </a:lnTo>
                  <a:lnTo>
                    <a:pt x="54" y="52"/>
                  </a:lnTo>
                  <a:lnTo>
                    <a:pt x="59" y="54"/>
                  </a:lnTo>
                  <a:lnTo>
                    <a:pt x="69" y="64"/>
                  </a:lnTo>
                  <a:lnTo>
                    <a:pt x="71" y="67"/>
                  </a:lnTo>
                  <a:lnTo>
                    <a:pt x="74" y="77"/>
                  </a:lnTo>
                  <a:lnTo>
                    <a:pt x="74" y="90"/>
                  </a:lnTo>
                  <a:lnTo>
                    <a:pt x="72" y="96"/>
                  </a:lnTo>
                  <a:lnTo>
                    <a:pt x="69" y="103"/>
                  </a:lnTo>
                  <a:lnTo>
                    <a:pt x="64" y="108"/>
                  </a:lnTo>
                  <a:lnTo>
                    <a:pt x="53" y="116"/>
                  </a:lnTo>
                  <a:lnTo>
                    <a:pt x="38" y="118"/>
                  </a:lnTo>
                  <a:lnTo>
                    <a:pt x="23" y="114"/>
                  </a:lnTo>
                  <a:lnTo>
                    <a:pt x="10" y="108"/>
                  </a:lnTo>
                  <a:lnTo>
                    <a:pt x="7" y="103"/>
                  </a:lnTo>
                  <a:lnTo>
                    <a:pt x="4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5" y="62"/>
                  </a:lnTo>
                  <a:lnTo>
                    <a:pt x="10" y="57"/>
                  </a:lnTo>
                  <a:lnTo>
                    <a:pt x="17" y="54"/>
                  </a:lnTo>
                  <a:lnTo>
                    <a:pt x="23" y="52"/>
                  </a:lnTo>
                  <a:close/>
                  <a:moveTo>
                    <a:pt x="20" y="30"/>
                  </a:moveTo>
                  <a:lnTo>
                    <a:pt x="20" y="35"/>
                  </a:lnTo>
                  <a:lnTo>
                    <a:pt x="22" y="38"/>
                  </a:lnTo>
                  <a:lnTo>
                    <a:pt x="27" y="43"/>
                  </a:lnTo>
                  <a:lnTo>
                    <a:pt x="33" y="46"/>
                  </a:lnTo>
                  <a:lnTo>
                    <a:pt x="43" y="46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4" y="36"/>
                  </a:lnTo>
                  <a:lnTo>
                    <a:pt x="56" y="31"/>
                  </a:lnTo>
                  <a:lnTo>
                    <a:pt x="56" y="26"/>
                  </a:lnTo>
                  <a:lnTo>
                    <a:pt x="54" y="23"/>
                  </a:lnTo>
                  <a:lnTo>
                    <a:pt x="48" y="17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20" y="26"/>
                  </a:lnTo>
                  <a:lnTo>
                    <a:pt x="20" y="30"/>
                  </a:lnTo>
                  <a:close/>
                  <a:moveTo>
                    <a:pt x="17" y="82"/>
                  </a:moveTo>
                  <a:lnTo>
                    <a:pt x="17" y="88"/>
                  </a:lnTo>
                  <a:lnTo>
                    <a:pt x="18" y="93"/>
                  </a:lnTo>
                  <a:lnTo>
                    <a:pt x="20" y="96"/>
                  </a:lnTo>
                  <a:lnTo>
                    <a:pt x="23" y="98"/>
                  </a:lnTo>
                  <a:lnTo>
                    <a:pt x="27" y="101"/>
                  </a:lnTo>
                  <a:lnTo>
                    <a:pt x="33" y="105"/>
                  </a:lnTo>
                  <a:lnTo>
                    <a:pt x="44" y="105"/>
                  </a:lnTo>
                  <a:lnTo>
                    <a:pt x="54" y="98"/>
                  </a:lnTo>
                  <a:lnTo>
                    <a:pt x="58" y="93"/>
                  </a:lnTo>
                  <a:lnTo>
                    <a:pt x="59" y="88"/>
                  </a:lnTo>
                  <a:lnTo>
                    <a:pt x="59" y="79"/>
                  </a:lnTo>
                  <a:lnTo>
                    <a:pt x="56" y="69"/>
                  </a:lnTo>
                  <a:lnTo>
                    <a:pt x="49" y="62"/>
                  </a:lnTo>
                  <a:lnTo>
                    <a:pt x="43" y="61"/>
                  </a:lnTo>
                  <a:lnTo>
                    <a:pt x="38" y="59"/>
                  </a:lnTo>
                  <a:lnTo>
                    <a:pt x="31" y="61"/>
                  </a:lnTo>
                  <a:lnTo>
                    <a:pt x="27" y="62"/>
                  </a:lnTo>
                  <a:lnTo>
                    <a:pt x="22" y="66"/>
                  </a:lnTo>
                  <a:lnTo>
                    <a:pt x="18" y="69"/>
                  </a:lnTo>
                  <a:lnTo>
                    <a:pt x="17" y="72"/>
                  </a:lnTo>
                  <a:lnTo>
                    <a:pt x="17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3" name="Freeform 599"/>
            <p:cNvSpPr>
              <a:spLocks/>
            </p:cNvSpPr>
            <p:nvPr/>
          </p:nvSpPr>
          <p:spPr bwMode="auto">
            <a:xfrm>
              <a:off x="2669" y="3245"/>
              <a:ext cx="37" cy="5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5" y="83"/>
                </a:cxn>
                <a:cxn ang="0">
                  <a:pos x="17" y="88"/>
                </a:cxn>
                <a:cxn ang="0">
                  <a:pos x="20" y="93"/>
                </a:cxn>
                <a:cxn ang="0">
                  <a:pos x="22" y="98"/>
                </a:cxn>
                <a:cxn ang="0">
                  <a:pos x="27" y="101"/>
                </a:cxn>
                <a:cxn ang="0">
                  <a:pos x="31" y="103"/>
                </a:cxn>
                <a:cxn ang="0">
                  <a:pos x="43" y="103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8" y="90"/>
                </a:cxn>
                <a:cxn ang="0">
                  <a:pos x="59" y="83"/>
                </a:cxn>
                <a:cxn ang="0">
                  <a:pos x="61" y="75"/>
                </a:cxn>
                <a:cxn ang="0">
                  <a:pos x="61" y="68"/>
                </a:cxn>
                <a:cxn ang="0">
                  <a:pos x="58" y="62"/>
                </a:cxn>
                <a:cxn ang="0">
                  <a:pos x="56" y="57"/>
                </a:cxn>
                <a:cxn ang="0">
                  <a:pos x="53" y="54"/>
                </a:cxn>
                <a:cxn ang="0">
                  <a:pos x="43" y="50"/>
                </a:cxn>
                <a:cxn ang="0">
                  <a:pos x="33" y="50"/>
                </a:cxn>
                <a:cxn ang="0">
                  <a:pos x="23" y="55"/>
                </a:cxn>
                <a:cxn ang="0">
                  <a:pos x="20" y="59"/>
                </a:cxn>
                <a:cxn ang="0">
                  <a:pos x="17" y="60"/>
                </a:cxn>
                <a:cxn ang="0">
                  <a:pos x="2" y="59"/>
                </a:cxn>
                <a:cxn ang="0">
                  <a:pos x="14" y="0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27" y="16"/>
                </a:cxn>
                <a:cxn ang="0">
                  <a:pos x="20" y="46"/>
                </a:cxn>
                <a:cxn ang="0">
                  <a:pos x="27" y="41"/>
                </a:cxn>
                <a:cxn ang="0">
                  <a:pos x="35" y="39"/>
                </a:cxn>
                <a:cxn ang="0">
                  <a:pos x="41" y="37"/>
                </a:cxn>
                <a:cxn ang="0">
                  <a:pos x="48" y="37"/>
                </a:cxn>
                <a:cxn ang="0">
                  <a:pos x="54" y="39"/>
                </a:cxn>
                <a:cxn ang="0">
                  <a:pos x="61" y="42"/>
                </a:cxn>
                <a:cxn ang="0">
                  <a:pos x="66" y="47"/>
                </a:cxn>
                <a:cxn ang="0">
                  <a:pos x="72" y="59"/>
                </a:cxn>
                <a:cxn ang="0">
                  <a:pos x="75" y="73"/>
                </a:cxn>
                <a:cxn ang="0">
                  <a:pos x="74" y="90"/>
                </a:cxn>
                <a:cxn ang="0">
                  <a:pos x="67" y="103"/>
                </a:cxn>
                <a:cxn ang="0">
                  <a:pos x="54" y="112"/>
                </a:cxn>
                <a:cxn ang="0">
                  <a:pos x="38" y="116"/>
                </a:cxn>
                <a:cxn ang="0">
                  <a:pos x="30" y="116"/>
                </a:cxn>
                <a:cxn ang="0">
                  <a:pos x="23" y="114"/>
                </a:cxn>
                <a:cxn ang="0">
                  <a:pos x="18" y="111"/>
                </a:cxn>
                <a:cxn ang="0">
                  <a:pos x="12" y="108"/>
                </a:cxn>
                <a:cxn ang="0">
                  <a:pos x="5" y="98"/>
                </a:cxn>
                <a:cxn ang="0">
                  <a:pos x="2" y="91"/>
                </a:cxn>
                <a:cxn ang="0">
                  <a:pos x="0" y="85"/>
                </a:cxn>
              </a:cxnLst>
              <a:rect l="0" t="0" r="r" b="b"/>
              <a:pathLst>
                <a:path w="75" h="116">
                  <a:moveTo>
                    <a:pt x="0" y="85"/>
                  </a:moveTo>
                  <a:lnTo>
                    <a:pt x="15" y="83"/>
                  </a:lnTo>
                  <a:lnTo>
                    <a:pt x="17" y="88"/>
                  </a:lnTo>
                  <a:lnTo>
                    <a:pt x="20" y="93"/>
                  </a:lnTo>
                  <a:lnTo>
                    <a:pt x="22" y="98"/>
                  </a:lnTo>
                  <a:lnTo>
                    <a:pt x="27" y="101"/>
                  </a:lnTo>
                  <a:lnTo>
                    <a:pt x="31" y="103"/>
                  </a:lnTo>
                  <a:lnTo>
                    <a:pt x="43" y="103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8" y="90"/>
                  </a:lnTo>
                  <a:lnTo>
                    <a:pt x="59" y="83"/>
                  </a:lnTo>
                  <a:lnTo>
                    <a:pt x="61" y="75"/>
                  </a:lnTo>
                  <a:lnTo>
                    <a:pt x="61" y="68"/>
                  </a:lnTo>
                  <a:lnTo>
                    <a:pt x="58" y="62"/>
                  </a:lnTo>
                  <a:lnTo>
                    <a:pt x="56" y="57"/>
                  </a:lnTo>
                  <a:lnTo>
                    <a:pt x="53" y="54"/>
                  </a:lnTo>
                  <a:lnTo>
                    <a:pt x="43" y="50"/>
                  </a:lnTo>
                  <a:lnTo>
                    <a:pt x="33" y="50"/>
                  </a:lnTo>
                  <a:lnTo>
                    <a:pt x="23" y="55"/>
                  </a:lnTo>
                  <a:lnTo>
                    <a:pt x="20" y="59"/>
                  </a:lnTo>
                  <a:lnTo>
                    <a:pt x="17" y="60"/>
                  </a:lnTo>
                  <a:lnTo>
                    <a:pt x="2" y="59"/>
                  </a:lnTo>
                  <a:lnTo>
                    <a:pt x="14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27" y="16"/>
                  </a:lnTo>
                  <a:lnTo>
                    <a:pt x="20" y="46"/>
                  </a:lnTo>
                  <a:lnTo>
                    <a:pt x="27" y="41"/>
                  </a:lnTo>
                  <a:lnTo>
                    <a:pt x="35" y="39"/>
                  </a:lnTo>
                  <a:lnTo>
                    <a:pt x="41" y="37"/>
                  </a:lnTo>
                  <a:lnTo>
                    <a:pt x="48" y="37"/>
                  </a:lnTo>
                  <a:lnTo>
                    <a:pt x="54" y="39"/>
                  </a:lnTo>
                  <a:lnTo>
                    <a:pt x="61" y="42"/>
                  </a:lnTo>
                  <a:lnTo>
                    <a:pt x="66" y="47"/>
                  </a:lnTo>
                  <a:lnTo>
                    <a:pt x="72" y="59"/>
                  </a:lnTo>
                  <a:lnTo>
                    <a:pt x="75" y="73"/>
                  </a:lnTo>
                  <a:lnTo>
                    <a:pt x="74" y="90"/>
                  </a:lnTo>
                  <a:lnTo>
                    <a:pt x="67" y="103"/>
                  </a:lnTo>
                  <a:lnTo>
                    <a:pt x="54" y="112"/>
                  </a:lnTo>
                  <a:lnTo>
                    <a:pt x="38" y="116"/>
                  </a:lnTo>
                  <a:lnTo>
                    <a:pt x="30" y="116"/>
                  </a:lnTo>
                  <a:lnTo>
                    <a:pt x="23" y="114"/>
                  </a:lnTo>
                  <a:lnTo>
                    <a:pt x="18" y="111"/>
                  </a:lnTo>
                  <a:lnTo>
                    <a:pt x="12" y="108"/>
                  </a:lnTo>
                  <a:lnTo>
                    <a:pt x="5" y="98"/>
                  </a:lnTo>
                  <a:lnTo>
                    <a:pt x="2" y="91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4" name="Line 600"/>
            <p:cNvSpPr>
              <a:spLocks noChangeShapeType="1"/>
            </p:cNvSpPr>
            <p:nvPr/>
          </p:nvSpPr>
          <p:spPr bwMode="auto">
            <a:xfrm flipH="1">
              <a:off x="2459" y="3509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5" name="Freeform 601"/>
            <p:cNvSpPr>
              <a:spLocks noEditPoints="1"/>
            </p:cNvSpPr>
            <p:nvPr/>
          </p:nvSpPr>
          <p:spPr bwMode="auto">
            <a:xfrm>
              <a:off x="2559" y="3479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5" y="99"/>
                </a:cxn>
                <a:cxn ang="0">
                  <a:pos x="35" y="103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5" y="99"/>
                  </a:lnTo>
                  <a:lnTo>
                    <a:pt x="35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6" name="Rectangle 602"/>
            <p:cNvSpPr>
              <a:spLocks noChangeArrowheads="1"/>
            </p:cNvSpPr>
            <p:nvPr/>
          </p:nvSpPr>
          <p:spPr bwMode="auto">
            <a:xfrm>
              <a:off x="2607" y="3529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7" name="Freeform 603"/>
            <p:cNvSpPr>
              <a:spLocks noEditPoints="1"/>
            </p:cNvSpPr>
            <p:nvPr/>
          </p:nvSpPr>
          <p:spPr bwMode="auto">
            <a:xfrm>
              <a:off x="2625" y="3479"/>
              <a:ext cx="36" cy="58"/>
            </a:xfrm>
            <a:custGeom>
              <a:avLst/>
              <a:gdLst/>
              <a:ahLst/>
              <a:cxnLst>
                <a:cxn ang="0">
                  <a:pos x="14" y="49"/>
                </a:cxn>
                <a:cxn ang="0">
                  <a:pos x="9" y="42"/>
                </a:cxn>
                <a:cxn ang="0">
                  <a:pos x="4" y="29"/>
                </a:cxn>
                <a:cxn ang="0">
                  <a:pos x="9" y="15"/>
                </a:cxn>
                <a:cxn ang="0">
                  <a:pos x="18" y="7"/>
                </a:cxn>
                <a:cxn ang="0">
                  <a:pos x="30" y="2"/>
                </a:cxn>
                <a:cxn ang="0">
                  <a:pos x="51" y="3"/>
                </a:cxn>
                <a:cxn ang="0">
                  <a:pos x="61" y="10"/>
                </a:cxn>
                <a:cxn ang="0">
                  <a:pos x="69" y="18"/>
                </a:cxn>
                <a:cxn ang="0">
                  <a:pos x="71" y="34"/>
                </a:cxn>
                <a:cxn ang="0">
                  <a:pos x="66" y="42"/>
                </a:cxn>
                <a:cxn ang="0">
                  <a:pos x="61" y="49"/>
                </a:cxn>
                <a:cxn ang="0">
                  <a:pos x="59" y="54"/>
                </a:cxn>
                <a:cxn ang="0">
                  <a:pos x="71" y="67"/>
                </a:cxn>
                <a:cxn ang="0">
                  <a:pos x="74" y="90"/>
                </a:cxn>
                <a:cxn ang="0">
                  <a:pos x="69" y="103"/>
                </a:cxn>
                <a:cxn ang="0">
                  <a:pos x="53" y="116"/>
                </a:cxn>
                <a:cxn ang="0">
                  <a:pos x="23" y="114"/>
                </a:cxn>
                <a:cxn ang="0">
                  <a:pos x="7" y="103"/>
                </a:cxn>
                <a:cxn ang="0">
                  <a:pos x="0" y="83"/>
                </a:cxn>
                <a:cxn ang="0">
                  <a:pos x="5" y="62"/>
                </a:cxn>
                <a:cxn ang="0">
                  <a:pos x="17" y="54"/>
                </a:cxn>
                <a:cxn ang="0">
                  <a:pos x="20" y="29"/>
                </a:cxn>
                <a:cxn ang="0">
                  <a:pos x="22" y="37"/>
                </a:cxn>
                <a:cxn ang="0">
                  <a:pos x="33" y="46"/>
                </a:cxn>
                <a:cxn ang="0">
                  <a:pos x="48" y="44"/>
                </a:cxn>
                <a:cxn ang="0">
                  <a:pos x="54" y="36"/>
                </a:cxn>
                <a:cxn ang="0">
                  <a:pos x="56" y="26"/>
                </a:cxn>
                <a:cxn ang="0">
                  <a:pos x="48" y="16"/>
                </a:cxn>
                <a:cxn ang="0">
                  <a:pos x="33" y="15"/>
                </a:cxn>
                <a:cxn ang="0">
                  <a:pos x="22" y="23"/>
                </a:cxn>
                <a:cxn ang="0">
                  <a:pos x="20" y="29"/>
                </a:cxn>
                <a:cxn ang="0">
                  <a:pos x="17" y="88"/>
                </a:cxn>
                <a:cxn ang="0">
                  <a:pos x="20" y="96"/>
                </a:cxn>
                <a:cxn ang="0">
                  <a:pos x="27" y="101"/>
                </a:cxn>
                <a:cxn ang="0">
                  <a:pos x="44" y="104"/>
                </a:cxn>
                <a:cxn ang="0">
                  <a:pos x="58" y="93"/>
                </a:cxn>
                <a:cxn ang="0">
                  <a:pos x="59" y="78"/>
                </a:cxn>
                <a:cxn ang="0">
                  <a:pos x="49" y="62"/>
                </a:cxn>
                <a:cxn ang="0">
                  <a:pos x="38" y="59"/>
                </a:cxn>
                <a:cxn ang="0">
                  <a:pos x="27" y="62"/>
                </a:cxn>
                <a:cxn ang="0">
                  <a:pos x="18" y="68"/>
                </a:cxn>
                <a:cxn ang="0">
                  <a:pos x="17" y="81"/>
                </a:cxn>
              </a:cxnLst>
              <a:rect l="0" t="0" r="r" b="b"/>
              <a:pathLst>
                <a:path w="74" h="117">
                  <a:moveTo>
                    <a:pt x="23" y="52"/>
                  </a:moveTo>
                  <a:lnTo>
                    <a:pt x="14" y="49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4" y="29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2" y="10"/>
                  </a:lnTo>
                  <a:lnTo>
                    <a:pt x="18" y="7"/>
                  </a:lnTo>
                  <a:lnTo>
                    <a:pt x="23" y="3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51" y="3"/>
                  </a:lnTo>
                  <a:lnTo>
                    <a:pt x="56" y="5"/>
                  </a:lnTo>
                  <a:lnTo>
                    <a:pt x="61" y="10"/>
                  </a:lnTo>
                  <a:lnTo>
                    <a:pt x="66" y="13"/>
                  </a:lnTo>
                  <a:lnTo>
                    <a:pt x="69" y="18"/>
                  </a:lnTo>
                  <a:lnTo>
                    <a:pt x="71" y="24"/>
                  </a:lnTo>
                  <a:lnTo>
                    <a:pt x="71" y="34"/>
                  </a:lnTo>
                  <a:lnTo>
                    <a:pt x="69" y="39"/>
                  </a:lnTo>
                  <a:lnTo>
                    <a:pt x="66" y="42"/>
                  </a:lnTo>
                  <a:lnTo>
                    <a:pt x="64" y="46"/>
                  </a:lnTo>
                  <a:lnTo>
                    <a:pt x="61" y="49"/>
                  </a:lnTo>
                  <a:lnTo>
                    <a:pt x="54" y="52"/>
                  </a:lnTo>
                  <a:lnTo>
                    <a:pt x="59" y="54"/>
                  </a:lnTo>
                  <a:lnTo>
                    <a:pt x="69" y="64"/>
                  </a:lnTo>
                  <a:lnTo>
                    <a:pt x="71" y="67"/>
                  </a:lnTo>
                  <a:lnTo>
                    <a:pt x="74" y="77"/>
                  </a:lnTo>
                  <a:lnTo>
                    <a:pt x="74" y="90"/>
                  </a:lnTo>
                  <a:lnTo>
                    <a:pt x="72" y="96"/>
                  </a:lnTo>
                  <a:lnTo>
                    <a:pt x="69" y="103"/>
                  </a:lnTo>
                  <a:lnTo>
                    <a:pt x="64" y="108"/>
                  </a:lnTo>
                  <a:lnTo>
                    <a:pt x="53" y="116"/>
                  </a:lnTo>
                  <a:lnTo>
                    <a:pt x="38" y="117"/>
                  </a:lnTo>
                  <a:lnTo>
                    <a:pt x="23" y="114"/>
                  </a:lnTo>
                  <a:lnTo>
                    <a:pt x="10" y="108"/>
                  </a:lnTo>
                  <a:lnTo>
                    <a:pt x="7" y="103"/>
                  </a:lnTo>
                  <a:lnTo>
                    <a:pt x="4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5" y="62"/>
                  </a:lnTo>
                  <a:lnTo>
                    <a:pt x="10" y="57"/>
                  </a:lnTo>
                  <a:lnTo>
                    <a:pt x="17" y="54"/>
                  </a:lnTo>
                  <a:lnTo>
                    <a:pt x="23" y="52"/>
                  </a:lnTo>
                  <a:close/>
                  <a:moveTo>
                    <a:pt x="20" y="29"/>
                  </a:moveTo>
                  <a:lnTo>
                    <a:pt x="20" y="34"/>
                  </a:lnTo>
                  <a:lnTo>
                    <a:pt x="22" y="37"/>
                  </a:lnTo>
                  <a:lnTo>
                    <a:pt x="27" y="42"/>
                  </a:lnTo>
                  <a:lnTo>
                    <a:pt x="33" y="46"/>
                  </a:lnTo>
                  <a:lnTo>
                    <a:pt x="43" y="46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4" y="36"/>
                  </a:lnTo>
                  <a:lnTo>
                    <a:pt x="56" y="31"/>
                  </a:lnTo>
                  <a:lnTo>
                    <a:pt x="56" y="26"/>
                  </a:lnTo>
                  <a:lnTo>
                    <a:pt x="54" y="23"/>
                  </a:lnTo>
                  <a:lnTo>
                    <a:pt x="48" y="16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20" y="26"/>
                  </a:lnTo>
                  <a:lnTo>
                    <a:pt x="20" y="29"/>
                  </a:lnTo>
                  <a:close/>
                  <a:moveTo>
                    <a:pt x="17" y="81"/>
                  </a:moveTo>
                  <a:lnTo>
                    <a:pt x="17" y="88"/>
                  </a:lnTo>
                  <a:lnTo>
                    <a:pt x="18" y="93"/>
                  </a:lnTo>
                  <a:lnTo>
                    <a:pt x="20" y="96"/>
                  </a:lnTo>
                  <a:lnTo>
                    <a:pt x="23" y="98"/>
                  </a:lnTo>
                  <a:lnTo>
                    <a:pt x="27" y="101"/>
                  </a:lnTo>
                  <a:lnTo>
                    <a:pt x="33" y="104"/>
                  </a:lnTo>
                  <a:lnTo>
                    <a:pt x="44" y="104"/>
                  </a:lnTo>
                  <a:lnTo>
                    <a:pt x="54" y="98"/>
                  </a:lnTo>
                  <a:lnTo>
                    <a:pt x="58" y="93"/>
                  </a:lnTo>
                  <a:lnTo>
                    <a:pt x="59" y="88"/>
                  </a:lnTo>
                  <a:lnTo>
                    <a:pt x="59" y="78"/>
                  </a:lnTo>
                  <a:lnTo>
                    <a:pt x="56" y="68"/>
                  </a:lnTo>
                  <a:lnTo>
                    <a:pt x="49" y="62"/>
                  </a:lnTo>
                  <a:lnTo>
                    <a:pt x="43" y="60"/>
                  </a:lnTo>
                  <a:lnTo>
                    <a:pt x="38" y="59"/>
                  </a:lnTo>
                  <a:lnTo>
                    <a:pt x="31" y="60"/>
                  </a:lnTo>
                  <a:lnTo>
                    <a:pt x="27" y="62"/>
                  </a:lnTo>
                  <a:lnTo>
                    <a:pt x="22" y="65"/>
                  </a:lnTo>
                  <a:lnTo>
                    <a:pt x="18" y="68"/>
                  </a:lnTo>
                  <a:lnTo>
                    <a:pt x="17" y="72"/>
                  </a:lnTo>
                  <a:lnTo>
                    <a:pt x="17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8" name="Freeform 604"/>
            <p:cNvSpPr>
              <a:spLocks noEditPoints="1"/>
            </p:cNvSpPr>
            <p:nvPr/>
          </p:nvSpPr>
          <p:spPr bwMode="auto">
            <a:xfrm>
              <a:off x="2669" y="3479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2" y="11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40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40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51" y="20"/>
                </a:cxn>
                <a:cxn ang="0">
                  <a:pos x="46" y="16"/>
                </a:cxn>
                <a:cxn ang="0">
                  <a:pos x="43" y="15"/>
                </a:cxn>
                <a:cxn ang="0">
                  <a:pos x="33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2" y="11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40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51" y="20"/>
                  </a:lnTo>
                  <a:lnTo>
                    <a:pt x="46" y="16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89" name="Line 605"/>
            <p:cNvSpPr>
              <a:spLocks noChangeShapeType="1"/>
            </p:cNvSpPr>
            <p:nvPr/>
          </p:nvSpPr>
          <p:spPr bwMode="auto">
            <a:xfrm flipH="1">
              <a:off x="2459" y="3744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0" name="Freeform 606"/>
            <p:cNvSpPr>
              <a:spLocks noEditPoints="1"/>
            </p:cNvSpPr>
            <p:nvPr/>
          </p:nvSpPr>
          <p:spPr bwMode="auto">
            <a:xfrm>
              <a:off x="2559" y="3713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9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9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9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9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1" name="Rectangle 607"/>
            <p:cNvSpPr>
              <a:spLocks noChangeArrowheads="1"/>
            </p:cNvSpPr>
            <p:nvPr/>
          </p:nvSpPr>
          <p:spPr bwMode="auto">
            <a:xfrm>
              <a:off x="2607" y="3764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2" name="Freeform 608"/>
            <p:cNvSpPr>
              <a:spLocks/>
            </p:cNvSpPr>
            <p:nvPr/>
          </p:nvSpPr>
          <p:spPr bwMode="auto">
            <a:xfrm>
              <a:off x="2626" y="3714"/>
              <a:ext cx="36" cy="5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64" y="26"/>
                </a:cxn>
                <a:cxn ang="0">
                  <a:pos x="44" y="62"/>
                </a:cxn>
                <a:cxn ang="0">
                  <a:pos x="38" y="83"/>
                </a:cxn>
                <a:cxn ang="0">
                  <a:pos x="34" y="98"/>
                </a:cxn>
                <a:cxn ang="0">
                  <a:pos x="33" y="114"/>
                </a:cxn>
                <a:cxn ang="0">
                  <a:pos x="18" y="114"/>
                </a:cxn>
                <a:cxn ang="0">
                  <a:pos x="18" y="99"/>
                </a:cxn>
                <a:cxn ang="0">
                  <a:pos x="23" y="83"/>
                </a:cxn>
                <a:cxn ang="0">
                  <a:pos x="28" y="64"/>
                </a:cxn>
                <a:cxn ang="0">
                  <a:pos x="38" y="46"/>
                </a:cxn>
                <a:cxn ang="0">
                  <a:pos x="47" y="29"/>
                </a:cxn>
                <a:cxn ang="0">
                  <a:pos x="59" y="16"/>
                </a:cxn>
                <a:cxn ang="0">
                  <a:pos x="0" y="16"/>
                </a:cxn>
              </a:cxnLst>
              <a:rect l="0" t="0" r="r" b="b"/>
              <a:pathLst>
                <a:path w="73" h="114">
                  <a:moveTo>
                    <a:pt x="0" y="16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64" y="26"/>
                  </a:lnTo>
                  <a:lnTo>
                    <a:pt x="44" y="62"/>
                  </a:lnTo>
                  <a:lnTo>
                    <a:pt x="38" y="83"/>
                  </a:lnTo>
                  <a:lnTo>
                    <a:pt x="34" y="98"/>
                  </a:lnTo>
                  <a:lnTo>
                    <a:pt x="33" y="114"/>
                  </a:lnTo>
                  <a:lnTo>
                    <a:pt x="18" y="114"/>
                  </a:lnTo>
                  <a:lnTo>
                    <a:pt x="18" y="99"/>
                  </a:lnTo>
                  <a:lnTo>
                    <a:pt x="23" y="83"/>
                  </a:lnTo>
                  <a:lnTo>
                    <a:pt x="28" y="64"/>
                  </a:lnTo>
                  <a:lnTo>
                    <a:pt x="38" y="46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3" name="Freeform 609"/>
            <p:cNvSpPr>
              <a:spLocks/>
            </p:cNvSpPr>
            <p:nvPr/>
          </p:nvSpPr>
          <p:spPr bwMode="auto">
            <a:xfrm>
              <a:off x="2669" y="3714"/>
              <a:ext cx="37" cy="5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5" y="83"/>
                </a:cxn>
                <a:cxn ang="0">
                  <a:pos x="17" y="88"/>
                </a:cxn>
                <a:cxn ang="0">
                  <a:pos x="20" y="93"/>
                </a:cxn>
                <a:cxn ang="0">
                  <a:pos x="22" y="98"/>
                </a:cxn>
                <a:cxn ang="0">
                  <a:pos x="27" y="101"/>
                </a:cxn>
                <a:cxn ang="0">
                  <a:pos x="31" y="103"/>
                </a:cxn>
                <a:cxn ang="0">
                  <a:pos x="43" y="103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8" y="90"/>
                </a:cxn>
                <a:cxn ang="0">
                  <a:pos x="59" y="83"/>
                </a:cxn>
                <a:cxn ang="0">
                  <a:pos x="61" y="75"/>
                </a:cxn>
                <a:cxn ang="0">
                  <a:pos x="61" y="68"/>
                </a:cxn>
                <a:cxn ang="0">
                  <a:pos x="58" y="62"/>
                </a:cxn>
                <a:cxn ang="0">
                  <a:pos x="56" y="57"/>
                </a:cxn>
                <a:cxn ang="0">
                  <a:pos x="53" y="54"/>
                </a:cxn>
                <a:cxn ang="0">
                  <a:pos x="43" y="50"/>
                </a:cxn>
                <a:cxn ang="0">
                  <a:pos x="33" y="50"/>
                </a:cxn>
                <a:cxn ang="0">
                  <a:pos x="23" y="55"/>
                </a:cxn>
                <a:cxn ang="0">
                  <a:pos x="20" y="59"/>
                </a:cxn>
                <a:cxn ang="0">
                  <a:pos x="17" y="60"/>
                </a:cxn>
                <a:cxn ang="0">
                  <a:pos x="2" y="59"/>
                </a:cxn>
                <a:cxn ang="0">
                  <a:pos x="14" y="0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27" y="16"/>
                </a:cxn>
                <a:cxn ang="0">
                  <a:pos x="20" y="46"/>
                </a:cxn>
                <a:cxn ang="0">
                  <a:pos x="27" y="41"/>
                </a:cxn>
                <a:cxn ang="0">
                  <a:pos x="35" y="39"/>
                </a:cxn>
                <a:cxn ang="0">
                  <a:pos x="41" y="37"/>
                </a:cxn>
                <a:cxn ang="0">
                  <a:pos x="48" y="37"/>
                </a:cxn>
                <a:cxn ang="0">
                  <a:pos x="54" y="39"/>
                </a:cxn>
                <a:cxn ang="0">
                  <a:pos x="61" y="42"/>
                </a:cxn>
                <a:cxn ang="0">
                  <a:pos x="66" y="47"/>
                </a:cxn>
                <a:cxn ang="0">
                  <a:pos x="72" y="59"/>
                </a:cxn>
                <a:cxn ang="0">
                  <a:pos x="75" y="73"/>
                </a:cxn>
                <a:cxn ang="0">
                  <a:pos x="74" y="90"/>
                </a:cxn>
                <a:cxn ang="0">
                  <a:pos x="67" y="103"/>
                </a:cxn>
                <a:cxn ang="0">
                  <a:pos x="54" y="112"/>
                </a:cxn>
                <a:cxn ang="0">
                  <a:pos x="38" y="116"/>
                </a:cxn>
                <a:cxn ang="0">
                  <a:pos x="30" y="116"/>
                </a:cxn>
                <a:cxn ang="0">
                  <a:pos x="23" y="114"/>
                </a:cxn>
                <a:cxn ang="0">
                  <a:pos x="18" y="111"/>
                </a:cxn>
                <a:cxn ang="0">
                  <a:pos x="12" y="108"/>
                </a:cxn>
                <a:cxn ang="0">
                  <a:pos x="5" y="98"/>
                </a:cxn>
                <a:cxn ang="0">
                  <a:pos x="2" y="91"/>
                </a:cxn>
                <a:cxn ang="0">
                  <a:pos x="0" y="85"/>
                </a:cxn>
              </a:cxnLst>
              <a:rect l="0" t="0" r="r" b="b"/>
              <a:pathLst>
                <a:path w="75" h="116">
                  <a:moveTo>
                    <a:pt x="0" y="85"/>
                  </a:moveTo>
                  <a:lnTo>
                    <a:pt x="15" y="83"/>
                  </a:lnTo>
                  <a:lnTo>
                    <a:pt x="17" y="88"/>
                  </a:lnTo>
                  <a:lnTo>
                    <a:pt x="20" y="93"/>
                  </a:lnTo>
                  <a:lnTo>
                    <a:pt x="22" y="98"/>
                  </a:lnTo>
                  <a:lnTo>
                    <a:pt x="27" y="101"/>
                  </a:lnTo>
                  <a:lnTo>
                    <a:pt x="31" y="103"/>
                  </a:lnTo>
                  <a:lnTo>
                    <a:pt x="43" y="103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8" y="90"/>
                  </a:lnTo>
                  <a:lnTo>
                    <a:pt x="59" y="83"/>
                  </a:lnTo>
                  <a:lnTo>
                    <a:pt x="61" y="75"/>
                  </a:lnTo>
                  <a:lnTo>
                    <a:pt x="61" y="68"/>
                  </a:lnTo>
                  <a:lnTo>
                    <a:pt x="58" y="62"/>
                  </a:lnTo>
                  <a:lnTo>
                    <a:pt x="56" y="57"/>
                  </a:lnTo>
                  <a:lnTo>
                    <a:pt x="53" y="54"/>
                  </a:lnTo>
                  <a:lnTo>
                    <a:pt x="43" y="50"/>
                  </a:lnTo>
                  <a:lnTo>
                    <a:pt x="33" y="50"/>
                  </a:lnTo>
                  <a:lnTo>
                    <a:pt x="23" y="55"/>
                  </a:lnTo>
                  <a:lnTo>
                    <a:pt x="20" y="59"/>
                  </a:lnTo>
                  <a:lnTo>
                    <a:pt x="17" y="60"/>
                  </a:lnTo>
                  <a:lnTo>
                    <a:pt x="2" y="59"/>
                  </a:lnTo>
                  <a:lnTo>
                    <a:pt x="14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27" y="16"/>
                  </a:lnTo>
                  <a:lnTo>
                    <a:pt x="20" y="46"/>
                  </a:lnTo>
                  <a:lnTo>
                    <a:pt x="27" y="41"/>
                  </a:lnTo>
                  <a:lnTo>
                    <a:pt x="35" y="39"/>
                  </a:lnTo>
                  <a:lnTo>
                    <a:pt x="41" y="37"/>
                  </a:lnTo>
                  <a:lnTo>
                    <a:pt x="48" y="37"/>
                  </a:lnTo>
                  <a:lnTo>
                    <a:pt x="54" y="39"/>
                  </a:lnTo>
                  <a:lnTo>
                    <a:pt x="61" y="42"/>
                  </a:lnTo>
                  <a:lnTo>
                    <a:pt x="66" y="47"/>
                  </a:lnTo>
                  <a:lnTo>
                    <a:pt x="72" y="59"/>
                  </a:lnTo>
                  <a:lnTo>
                    <a:pt x="75" y="73"/>
                  </a:lnTo>
                  <a:lnTo>
                    <a:pt x="74" y="90"/>
                  </a:lnTo>
                  <a:lnTo>
                    <a:pt x="67" y="103"/>
                  </a:lnTo>
                  <a:lnTo>
                    <a:pt x="54" y="112"/>
                  </a:lnTo>
                  <a:lnTo>
                    <a:pt x="38" y="116"/>
                  </a:lnTo>
                  <a:lnTo>
                    <a:pt x="30" y="116"/>
                  </a:lnTo>
                  <a:lnTo>
                    <a:pt x="23" y="114"/>
                  </a:lnTo>
                  <a:lnTo>
                    <a:pt x="18" y="111"/>
                  </a:lnTo>
                  <a:lnTo>
                    <a:pt x="12" y="108"/>
                  </a:lnTo>
                  <a:lnTo>
                    <a:pt x="5" y="98"/>
                  </a:lnTo>
                  <a:lnTo>
                    <a:pt x="2" y="91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4" name="Freeform 610"/>
            <p:cNvSpPr>
              <a:spLocks/>
            </p:cNvSpPr>
            <p:nvPr/>
          </p:nvSpPr>
          <p:spPr bwMode="auto">
            <a:xfrm>
              <a:off x="2788" y="2986"/>
              <a:ext cx="82" cy="74"/>
            </a:xfrm>
            <a:custGeom>
              <a:avLst/>
              <a:gdLst/>
              <a:ahLst/>
              <a:cxnLst>
                <a:cxn ang="0">
                  <a:pos x="61" y="107"/>
                </a:cxn>
                <a:cxn ang="0">
                  <a:pos x="56" y="137"/>
                </a:cxn>
                <a:cxn ang="0">
                  <a:pos x="38" y="128"/>
                </a:cxn>
                <a:cxn ang="0">
                  <a:pos x="25" y="119"/>
                </a:cxn>
                <a:cxn ang="0">
                  <a:pos x="13" y="107"/>
                </a:cxn>
                <a:cxn ang="0">
                  <a:pos x="4" y="86"/>
                </a:cxn>
                <a:cxn ang="0">
                  <a:pos x="0" y="62"/>
                </a:cxn>
                <a:cxn ang="0">
                  <a:pos x="2" y="44"/>
                </a:cxn>
                <a:cxn ang="0">
                  <a:pos x="9" y="27"/>
                </a:cxn>
                <a:cxn ang="0">
                  <a:pos x="18" y="16"/>
                </a:cxn>
                <a:cxn ang="0">
                  <a:pos x="31" y="6"/>
                </a:cxn>
                <a:cxn ang="0">
                  <a:pos x="49" y="1"/>
                </a:cxn>
                <a:cxn ang="0">
                  <a:pos x="70" y="0"/>
                </a:cxn>
                <a:cxn ang="0">
                  <a:pos x="97" y="3"/>
                </a:cxn>
                <a:cxn ang="0">
                  <a:pos x="119" y="11"/>
                </a:cxn>
                <a:cxn ang="0">
                  <a:pos x="137" y="23"/>
                </a:cxn>
                <a:cxn ang="0">
                  <a:pos x="154" y="40"/>
                </a:cxn>
                <a:cxn ang="0">
                  <a:pos x="162" y="63"/>
                </a:cxn>
                <a:cxn ang="0">
                  <a:pos x="165" y="86"/>
                </a:cxn>
                <a:cxn ang="0">
                  <a:pos x="162" y="109"/>
                </a:cxn>
                <a:cxn ang="0">
                  <a:pos x="152" y="128"/>
                </a:cxn>
                <a:cxn ang="0">
                  <a:pos x="136" y="142"/>
                </a:cxn>
                <a:cxn ang="0">
                  <a:pos x="114" y="146"/>
                </a:cxn>
                <a:cxn ang="0">
                  <a:pos x="111" y="115"/>
                </a:cxn>
                <a:cxn ang="0">
                  <a:pos x="126" y="111"/>
                </a:cxn>
                <a:cxn ang="0">
                  <a:pos x="129" y="109"/>
                </a:cxn>
                <a:cxn ang="0">
                  <a:pos x="131" y="104"/>
                </a:cxn>
                <a:cxn ang="0">
                  <a:pos x="134" y="99"/>
                </a:cxn>
                <a:cxn ang="0">
                  <a:pos x="137" y="93"/>
                </a:cxn>
                <a:cxn ang="0">
                  <a:pos x="137" y="76"/>
                </a:cxn>
                <a:cxn ang="0">
                  <a:pos x="136" y="70"/>
                </a:cxn>
                <a:cxn ang="0">
                  <a:pos x="132" y="63"/>
                </a:cxn>
                <a:cxn ang="0">
                  <a:pos x="128" y="58"/>
                </a:cxn>
                <a:cxn ang="0">
                  <a:pos x="124" y="52"/>
                </a:cxn>
                <a:cxn ang="0">
                  <a:pos x="118" y="45"/>
                </a:cxn>
                <a:cxn ang="0">
                  <a:pos x="111" y="40"/>
                </a:cxn>
                <a:cxn ang="0">
                  <a:pos x="103" y="37"/>
                </a:cxn>
                <a:cxn ang="0">
                  <a:pos x="85" y="31"/>
                </a:cxn>
                <a:cxn ang="0">
                  <a:pos x="67" y="29"/>
                </a:cxn>
                <a:cxn ang="0">
                  <a:pos x="56" y="31"/>
                </a:cxn>
                <a:cxn ang="0">
                  <a:pos x="46" y="34"/>
                </a:cxn>
                <a:cxn ang="0">
                  <a:pos x="36" y="39"/>
                </a:cxn>
                <a:cxn ang="0">
                  <a:pos x="33" y="44"/>
                </a:cxn>
                <a:cxn ang="0">
                  <a:pos x="30" y="50"/>
                </a:cxn>
                <a:cxn ang="0">
                  <a:pos x="28" y="58"/>
                </a:cxn>
                <a:cxn ang="0">
                  <a:pos x="28" y="71"/>
                </a:cxn>
                <a:cxn ang="0">
                  <a:pos x="30" y="78"/>
                </a:cxn>
                <a:cxn ang="0">
                  <a:pos x="36" y="91"/>
                </a:cxn>
                <a:cxn ang="0">
                  <a:pos x="43" y="98"/>
                </a:cxn>
                <a:cxn ang="0">
                  <a:pos x="51" y="102"/>
                </a:cxn>
                <a:cxn ang="0">
                  <a:pos x="61" y="107"/>
                </a:cxn>
              </a:cxnLst>
              <a:rect l="0" t="0" r="r" b="b"/>
              <a:pathLst>
                <a:path w="165" h="146">
                  <a:moveTo>
                    <a:pt x="61" y="107"/>
                  </a:moveTo>
                  <a:lnTo>
                    <a:pt x="56" y="137"/>
                  </a:lnTo>
                  <a:lnTo>
                    <a:pt x="38" y="128"/>
                  </a:lnTo>
                  <a:lnTo>
                    <a:pt x="25" y="119"/>
                  </a:lnTo>
                  <a:lnTo>
                    <a:pt x="13" y="107"/>
                  </a:lnTo>
                  <a:lnTo>
                    <a:pt x="4" y="86"/>
                  </a:lnTo>
                  <a:lnTo>
                    <a:pt x="0" y="62"/>
                  </a:lnTo>
                  <a:lnTo>
                    <a:pt x="2" y="44"/>
                  </a:lnTo>
                  <a:lnTo>
                    <a:pt x="9" y="27"/>
                  </a:lnTo>
                  <a:lnTo>
                    <a:pt x="18" y="16"/>
                  </a:lnTo>
                  <a:lnTo>
                    <a:pt x="31" y="6"/>
                  </a:lnTo>
                  <a:lnTo>
                    <a:pt x="49" y="1"/>
                  </a:lnTo>
                  <a:lnTo>
                    <a:pt x="70" y="0"/>
                  </a:lnTo>
                  <a:lnTo>
                    <a:pt x="97" y="3"/>
                  </a:lnTo>
                  <a:lnTo>
                    <a:pt x="119" y="11"/>
                  </a:lnTo>
                  <a:lnTo>
                    <a:pt x="137" y="23"/>
                  </a:lnTo>
                  <a:lnTo>
                    <a:pt x="154" y="40"/>
                  </a:lnTo>
                  <a:lnTo>
                    <a:pt x="162" y="63"/>
                  </a:lnTo>
                  <a:lnTo>
                    <a:pt x="165" y="86"/>
                  </a:lnTo>
                  <a:lnTo>
                    <a:pt x="162" y="109"/>
                  </a:lnTo>
                  <a:lnTo>
                    <a:pt x="152" y="128"/>
                  </a:lnTo>
                  <a:lnTo>
                    <a:pt x="136" y="142"/>
                  </a:lnTo>
                  <a:lnTo>
                    <a:pt x="114" y="146"/>
                  </a:lnTo>
                  <a:lnTo>
                    <a:pt x="111" y="115"/>
                  </a:lnTo>
                  <a:lnTo>
                    <a:pt x="126" y="111"/>
                  </a:lnTo>
                  <a:lnTo>
                    <a:pt x="129" y="109"/>
                  </a:lnTo>
                  <a:lnTo>
                    <a:pt x="131" y="104"/>
                  </a:lnTo>
                  <a:lnTo>
                    <a:pt x="134" y="99"/>
                  </a:lnTo>
                  <a:lnTo>
                    <a:pt x="137" y="93"/>
                  </a:lnTo>
                  <a:lnTo>
                    <a:pt x="137" y="76"/>
                  </a:lnTo>
                  <a:lnTo>
                    <a:pt x="136" y="70"/>
                  </a:lnTo>
                  <a:lnTo>
                    <a:pt x="132" y="63"/>
                  </a:lnTo>
                  <a:lnTo>
                    <a:pt x="128" y="58"/>
                  </a:lnTo>
                  <a:lnTo>
                    <a:pt x="124" y="52"/>
                  </a:lnTo>
                  <a:lnTo>
                    <a:pt x="118" y="45"/>
                  </a:lnTo>
                  <a:lnTo>
                    <a:pt x="111" y="40"/>
                  </a:lnTo>
                  <a:lnTo>
                    <a:pt x="103" y="37"/>
                  </a:lnTo>
                  <a:lnTo>
                    <a:pt x="85" y="31"/>
                  </a:lnTo>
                  <a:lnTo>
                    <a:pt x="67" y="29"/>
                  </a:lnTo>
                  <a:lnTo>
                    <a:pt x="56" y="31"/>
                  </a:lnTo>
                  <a:lnTo>
                    <a:pt x="46" y="34"/>
                  </a:lnTo>
                  <a:lnTo>
                    <a:pt x="36" y="39"/>
                  </a:lnTo>
                  <a:lnTo>
                    <a:pt x="33" y="44"/>
                  </a:lnTo>
                  <a:lnTo>
                    <a:pt x="30" y="50"/>
                  </a:lnTo>
                  <a:lnTo>
                    <a:pt x="28" y="58"/>
                  </a:lnTo>
                  <a:lnTo>
                    <a:pt x="28" y="71"/>
                  </a:lnTo>
                  <a:lnTo>
                    <a:pt x="30" y="78"/>
                  </a:lnTo>
                  <a:lnTo>
                    <a:pt x="36" y="91"/>
                  </a:lnTo>
                  <a:lnTo>
                    <a:pt x="43" y="98"/>
                  </a:lnTo>
                  <a:lnTo>
                    <a:pt x="51" y="102"/>
                  </a:lnTo>
                  <a:lnTo>
                    <a:pt x="61" y="107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5" name="Freeform 611"/>
            <p:cNvSpPr>
              <a:spLocks noEditPoints="1"/>
            </p:cNvSpPr>
            <p:nvPr/>
          </p:nvSpPr>
          <p:spPr bwMode="auto">
            <a:xfrm>
              <a:off x="2788" y="3062"/>
              <a:ext cx="60" cy="56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105" y="25"/>
                </a:cxn>
                <a:cxn ang="0">
                  <a:pos x="119" y="49"/>
                </a:cxn>
                <a:cxn ang="0">
                  <a:pos x="121" y="82"/>
                </a:cxn>
                <a:cxn ang="0">
                  <a:pos x="111" y="101"/>
                </a:cxn>
                <a:cxn ang="0">
                  <a:pos x="101" y="109"/>
                </a:cxn>
                <a:cxn ang="0">
                  <a:pos x="79" y="113"/>
                </a:cxn>
                <a:cxn ang="0">
                  <a:pos x="62" y="108"/>
                </a:cxn>
                <a:cxn ang="0">
                  <a:pos x="36" y="101"/>
                </a:cxn>
                <a:cxn ang="0">
                  <a:pos x="13" y="100"/>
                </a:cxn>
                <a:cxn ang="0">
                  <a:pos x="2" y="103"/>
                </a:cxn>
                <a:cxn ang="0">
                  <a:pos x="9" y="69"/>
                </a:cxn>
                <a:cxn ang="0">
                  <a:pos x="7" y="59"/>
                </a:cxn>
                <a:cxn ang="0">
                  <a:pos x="2" y="48"/>
                </a:cxn>
                <a:cxn ang="0">
                  <a:pos x="0" y="26"/>
                </a:cxn>
                <a:cxn ang="0">
                  <a:pos x="9" y="10"/>
                </a:cxn>
                <a:cxn ang="0">
                  <a:pos x="35" y="0"/>
                </a:cxn>
                <a:cxn ang="0">
                  <a:pos x="53" y="5"/>
                </a:cxn>
                <a:cxn ang="0">
                  <a:pos x="67" y="26"/>
                </a:cxn>
                <a:cxn ang="0">
                  <a:pos x="74" y="62"/>
                </a:cxn>
                <a:cxn ang="0">
                  <a:pos x="77" y="80"/>
                </a:cxn>
                <a:cxn ang="0">
                  <a:pos x="90" y="82"/>
                </a:cxn>
                <a:cxn ang="0">
                  <a:pos x="95" y="79"/>
                </a:cxn>
                <a:cxn ang="0">
                  <a:pos x="98" y="70"/>
                </a:cxn>
                <a:cxn ang="0">
                  <a:pos x="97" y="59"/>
                </a:cxn>
                <a:cxn ang="0">
                  <a:pos x="88" y="48"/>
                </a:cxn>
                <a:cxn ang="0">
                  <a:pos x="56" y="75"/>
                </a:cxn>
                <a:cxn ang="0">
                  <a:pos x="54" y="69"/>
                </a:cxn>
                <a:cxn ang="0">
                  <a:pos x="46" y="36"/>
                </a:cxn>
                <a:cxn ang="0">
                  <a:pos x="40" y="31"/>
                </a:cxn>
                <a:cxn ang="0">
                  <a:pos x="30" y="33"/>
                </a:cxn>
                <a:cxn ang="0">
                  <a:pos x="25" y="38"/>
                </a:cxn>
                <a:cxn ang="0">
                  <a:pos x="23" y="54"/>
                </a:cxn>
                <a:cxn ang="0">
                  <a:pos x="35" y="69"/>
                </a:cxn>
                <a:cxn ang="0">
                  <a:pos x="44" y="74"/>
                </a:cxn>
                <a:cxn ang="0">
                  <a:pos x="56" y="75"/>
                </a:cxn>
              </a:cxnLst>
              <a:rect l="0" t="0" r="r" b="b"/>
              <a:pathLst>
                <a:path w="121" h="113">
                  <a:moveTo>
                    <a:pt x="84" y="44"/>
                  </a:moveTo>
                  <a:lnTo>
                    <a:pt x="87" y="15"/>
                  </a:lnTo>
                  <a:lnTo>
                    <a:pt x="97" y="20"/>
                  </a:lnTo>
                  <a:lnTo>
                    <a:pt x="105" y="25"/>
                  </a:lnTo>
                  <a:lnTo>
                    <a:pt x="111" y="33"/>
                  </a:lnTo>
                  <a:lnTo>
                    <a:pt x="119" y="49"/>
                  </a:lnTo>
                  <a:lnTo>
                    <a:pt x="121" y="69"/>
                  </a:lnTo>
                  <a:lnTo>
                    <a:pt x="121" y="82"/>
                  </a:lnTo>
                  <a:lnTo>
                    <a:pt x="118" y="93"/>
                  </a:lnTo>
                  <a:lnTo>
                    <a:pt x="111" y="101"/>
                  </a:lnTo>
                  <a:lnTo>
                    <a:pt x="108" y="106"/>
                  </a:lnTo>
                  <a:lnTo>
                    <a:pt x="101" y="109"/>
                  </a:lnTo>
                  <a:lnTo>
                    <a:pt x="97" y="113"/>
                  </a:lnTo>
                  <a:lnTo>
                    <a:pt x="79" y="113"/>
                  </a:lnTo>
                  <a:lnTo>
                    <a:pt x="72" y="111"/>
                  </a:lnTo>
                  <a:lnTo>
                    <a:pt x="62" y="108"/>
                  </a:lnTo>
                  <a:lnTo>
                    <a:pt x="49" y="103"/>
                  </a:lnTo>
                  <a:lnTo>
                    <a:pt x="36" y="101"/>
                  </a:lnTo>
                  <a:lnTo>
                    <a:pt x="25" y="100"/>
                  </a:lnTo>
                  <a:lnTo>
                    <a:pt x="13" y="100"/>
                  </a:lnTo>
                  <a:lnTo>
                    <a:pt x="9" y="101"/>
                  </a:lnTo>
                  <a:lnTo>
                    <a:pt x="2" y="103"/>
                  </a:lnTo>
                  <a:lnTo>
                    <a:pt x="2" y="70"/>
                  </a:lnTo>
                  <a:lnTo>
                    <a:pt x="9" y="69"/>
                  </a:lnTo>
                  <a:lnTo>
                    <a:pt x="17" y="69"/>
                  </a:lnTo>
                  <a:lnTo>
                    <a:pt x="7" y="59"/>
                  </a:lnTo>
                  <a:lnTo>
                    <a:pt x="4" y="52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9" y="10"/>
                  </a:lnTo>
                  <a:lnTo>
                    <a:pt x="20" y="2"/>
                  </a:lnTo>
                  <a:lnTo>
                    <a:pt x="35" y="0"/>
                  </a:lnTo>
                  <a:lnTo>
                    <a:pt x="44" y="2"/>
                  </a:lnTo>
                  <a:lnTo>
                    <a:pt x="53" y="5"/>
                  </a:lnTo>
                  <a:lnTo>
                    <a:pt x="61" y="12"/>
                  </a:lnTo>
                  <a:lnTo>
                    <a:pt x="67" y="26"/>
                  </a:lnTo>
                  <a:lnTo>
                    <a:pt x="72" y="49"/>
                  </a:lnTo>
                  <a:lnTo>
                    <a:pt x="74" y="62"/>
                  </a:lnTo>
                  <a:lnTo>
                    <a:pt x="75" y="74"/>
                  </a:lnTo>
                  <a:lnTo>
                    <a:pt x="77" y="80"/>
                  </a:lnTo>
                  <a:lnTo>
                    <a:pt x="80" y="82"/>
                  </a:lnTo>
                  <a:lnTo>
                    <a:pt x="90" y="82"/>
                  </a:lnTo>
                  <a:lnTo>
                    <a:pt x="93" y="80"/>
                  </a:lnTo>
                  <a:lnTo>
                    <a:pt x="95" y="79"/>
                  </a:lnTo>
                  <a:lnTo>
                    <a:pt x="97" y="75"/>
                  </a:lnTo>
                  <a:lnTo>
                    <a:pt x="98" y="70"/>
                  </a:lnTo>
                  <a:lnTo>
                    <a:pt x="98" y="65"/>
                  </a:lnTo>
                  <a:lnTo>
                    <a:pt x="97" y="59"/>
                  </a:lnTo>
                  <a:lnTo>
                    <a:pt x="93" y="52"/>
                  </a:lnTo>
                  <a:lnTo>
                    <a:pt x="88" y="48"/>
                  </a:lnTo>
                  <a:lnTo>
                    <a:pt x="84" y="44"/>
                  </a:lnTo>
                  <a:close/>
                  <a:moveTo>
                    <a:pt x="56" y="75"/>
                  </a:moveTo>
                  <a:lnTo>
                    <a:pt x="56" y="70"/>
                  </a:lnTo>
                  <a:lnTo>
                    <a:pt x="54" y="69"/>
                  </a:lnTo>
                  <a:lnTo>
                    <a:pt x="49" y="48"/>
                  </a:lnTo>
                  <a:lnTo>
                    <a:pt x="46" y="36"/>
                  </a:lnTo>
                  <a:lnTo>
                    <a:pt x="43" y="33"/>
                  </a:lnTo>
                  <a:lnTo>
                    <a:pt x="40" y="31"/>
                  </a:lnTo>
                  <a:lnTo>
                    <a:pt x="33" y="31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5" y="38"/>
                  </a:lnTo>
                  <a:lnTo>
                    <a:pt x="23" y="41"/>
                  </a:lnTo>
                  <a:lnTo>
                    <a:pt x="23" y="54"/>
                  </a:lnTo>
                  <a:lnTo>
                    <a:pt x="25" y="59"/>
                  </a:lnTo>
                  <a:lnTo>
                    <a:pt x="35" y="69"/>
                  </a:lnTo>
                  <a:lnTo>
                    <a:pt x="40" y="70"/>
                  </a:lnTo>
                  <a:lnTo>
                    <a:pt x="44" y="74"/>
                  </a:lnTo>
                  <a:lnTo>
                    <a:pt x="51" y="75"/>
                  </a:lnTo>
                  <a:lnTo>
                    <a:pt x="56" y="75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6" name="Freeform 612"/>
            <p:cNvSpPr>
              <a:spLocks/>
            </p:cNvSpPr>
            <p:nvPr/>
          </p:nvSpPr>
          <p:spPr bwMode="auto">
            <a:xfrm>
              <a:off x="601" y="3228"/>
              <a:ext cx="878" cy="575"/>
            </a:xfrm>
            <a:custGeom>
              <a:avLst/>
              <a:gdLst/>
              <a:ahLst/>
              <a:cxnLst>
                <a:cxn ang="0">
                  <a:pos x="4" y="68"/>
                </a:cxn>
                <a:cxn ang="0">
                  <a:pos x="8" y="174"/>
                </a:cxn>
                <a:cxn ang="0">
                  <a:pos x="14" y="252"/>
                </a:cxn>
                <a:cxn ang="0">
                  <a:pos x="18" y="350"/>
                </a:cxn>
                <a:cxn ang="0">
                  <a:pos x="24" y="430"/>
                </a:cxn>
                <a:cxn ang="0">
                  <a:pos x="29" y="515"/>
                </a:cxn>
                <a:cxn ang="0">
                  <a:pos x="34" y="583"/>
                </a:cxn>
                <a:cxn ang="0">
                  <a:pos x="39" y="645"/>
                </a:cxn>
                <a:cxn ang="0">
                  <a:pos x="44" y="699"/>
                </a:cxn>
                <a:cxn ang="0">
                  <a:pos x="48" y="756"/>
                </a:cxn>
                <a:cxn ang="0">
                  <a:pos x="55" y="800"/>
                </a:cxn>
                <a:cxn ang="0">
                  <a:pos x="58" y="844"/>
                </a:cxn>
                <a:cxn ang="0">
                  <a:pos x="65" y="875"/>
                </a:cxn>
                <a:cxn ang="0">
                  <a:pos x="68" y="911"/>
                </a:cxn>
                <a:cxn ang="0">
                  <a:pos x="75" y="938"/>
                </a:cxn>
                <a:cxn ang="0">
                  <a:pos x="78" y="964"/>
                </a:cxn>
                <a:cxn ang="0">
                  <a:pos x="84" y="986"/>
                </a:cxn>
                <a:cxn ang="0">
                  <a:pos x="88" y="1007"/>
                </a:cxn>
                <a:cxn ang="0">
                  <a:pos x="94" y="1023"/>
                </a:cxn>
                <a:cxn ang="0">
                  <a:pos x="99" y="1041"/>
                </a:cxn>
                <a:cxn ang="0">
                  <a:pos x="104" y="1052"/>
                </a:cxn>
                <a:cxn ang="0">
                  <a:pos x="109" y="1067"/>
                </a:cxn>
                <a:cxn ang="0">
                  <a:pos x="114" y="1075"/>
                </a:cxn>
                <a:cxn ang="0">
                  <a:pos x="119" y="1085"/>
                </a:cxn>
                <a:cxn ang="0">
                  <a:pos x="125" y="1093"/>
                </a:cxn>
                <a:cxn ang="0">
                  <a:pos x="128" y="1101"/>
                </a:cxn>
                <a:cxn ang="0">
                  <a:pos x="135" y="1108"/>
                </a:cxn>
                <a:cxn ang="0">
                  <a:pos x="140" y="1114"/>
                </a:cxn>
                <a:cxn ang="0">
                  <a:pos x="146" y="1119"/>
                </a:cxn>
                <a:cxn ang="0">
                  <a:pos x="154" y="1127"/>
                </a:cxn>
                <a:cxn ang="0">
                  <a:pos x="164" y="1131"/>
                </a:cxn>
                <a:cxn ang="0">
                  <a:pos x="174" y="1137"/>
                </a:cxn>
                <a:cxn ang="0">
                  <a:pos x="192" y="1140"/>
                </a:cxn>
                <a:cxn ang="0">
                  <a:pos x="215" y="1147"/>
                </a:cxn>
                <a:cxn ang="0">
                  <a:pos x="383" y="1147"/>
                </a:cxn>
                <a:cxn ang="0">
                  <a:pos x="474" y="1140"/>
                </a:cxn>
                <a:cxn ang="0">
                  <a:pos x="596" y="1137"/>
                </a:cxn>
                <a:cxn ang="0">
                  <a:pos x="673" y="1131"/>
                </a:cxn>
                <a:cxn ang="0">
                  <a:pos x="780" y="1127"/>
                </a:cxn>
                <a:cxn ang="0">
                  <a:pos x="847" y="1121"/>
                </a:cxn>
                <a:cxn ang="0">
                  <a:pos x="940" y="1116"/>
                </a:cxn>
                <a:cxn ang="0">
                  <a:pos x="1000" y="1111"/>
                </a:cxn>
                <a:cxn ang="0">
                  <a:pos x="1083" y="1106"/>
                </a:cxn>
                <a:cxn ang="0">
                  <a:pos x="1137" y="1101"/>
                </a:cxn>
                <a:cxn ang="0">
                  <a:pos x="1210" y="1096"/>
                </a:cxn>
                <a:cxn ang="0">
                  <a:pos x="1259" y="1090"/>
                </a:cxn>
                <a:cxn ang="0">
                  <a:pos x="1326" y="1087"/>
                </a:cxn>
                <a:cxn ang="0">
                  <a:pos x="1370" y="1080"/>
                </a:cxn>
                <a:cxn ang="0">
                  <a:pos x="1430" y="1077"/>
                </a:cxn>
                <a:cxn ang="0">
                  <a:pos x="1473" y="1070"/>
                </a:cxn>
                <a:cxn ang="0">
                  <a:pos x="1527" y="1067"/>
                </a:cxn>
                <a:cxn ang="0">
                  <a:pos x="1562" y="1061"/>
                </a:cxn>
                <a:cxn ang="0">
                  <a:pos x="1615" y="1057"/>
                </a:cxn>
                <a:cxn ang="0">
                  <a:pos x="1649" y="1051"/>
                </a:cxn>
                <a:cxn ang="0">
                  <a:pos x="1694" y="1046"/>
                </a:cxn>
                <a:cxn ang="0">
                  <a:pos x="1727" y="1041"/>
                </a:cxn>
                <a:cxn ang="0">
                  <a:pos x="1756" y="1036"/>
                </a:cxn>
              </a:cxnLst>
              <a:rect l="0" t="0" r="r" b="b"/>
              <a:pathLst>
                <a:path w="1756" h="1149">
                  <a:moveTo>
                    <a:pt x="0" y="0"/>
                  </a:moveTo>
                  <a:lnTo>
                    <a:pt x="0" y="14"/>
                  </a:lnTo>
                  <a:lnTo>
                    <a:pt x="3" y="27"/>
                  </a:lnTo>
                  <a:lnTo>
                    <a:pt x="3" y="55"/>
                  </a:lnTo>
                  <a:lnTo>
                    <a:pt x="4" y="68"/>
                  </a:lnTo>
                  <a:lnTo>
                    <a:pt x="4" y="94"/>
                  </a:lnTo>
                  <a:lnTo>
                    <a:pt x="6" y="109"/>
                  </a:lnTo>
                  <a:lnTo>
                    <a:pt x="6" y="135"/>
                  </a:lnTo>
                  <a:lnTo>
                    <a:pt x="8" y="148"/>
                  </a:lnTo>
                  <a:lnTo>
                    <a:pt x="8" y="174"/>
                  </a:lnTo>
                  <a:lnTo>
                    <a:pt x="11" y="189"/>
                  </a:lnTo>
                  <a:lnTo>
                    <a:pt x="11" y="215"/>
                  </a:lnTo>
                  <a:lnTo>
                    <a:pt x="13" y="226"/>
                  </a:lnTo>
                  <a:lnTo>
                    <a:pt x="13" y="238"/>
                  </a:lnTo>
                  <a:lnTo>
                    <a:pt x="14" y="252"/>
                  </a:lnTo>
                  <a:lnTo>
                    <a:pt x="14" y="277"/>
                  </a:lnTo>
                  <a:lnTo>
                    <a:pt x="16" y="290"/>
                  </a:lnTo>
                  <a:lnTo>
                    <a:pt x="16" y="314"/>
                  </a:lnTo>
                  <a:lnTo>
                    <a:pt x="18" y="326"/>
                  </a:lnTo>
                  <a:lnTo>
                    <a:pt x="18" y="350"/>
                  </a:lnTo>
                  <a:lnTo>
                    <a:pt x="21" y="361"/>
                  </a:lnTo>
                  <a:lnTo>
                    <a:pt x="21" y="386"/>
                  </a:lnTo>
                  <a:lnTo>
                    <a:pt x="22" y="396"/>
                  </a:lnTo>
                  <a:lnTo>
                    <a:pt x="22" y="420"/>
                  </a:lnTo>
                  <a:lnTo>
                    <a:pt x="24" y="430"/>
                  </a:lnTo>
                  <a:lnTo>
                    <a:pt x="24" y="453"/>
                  </a:lnTo>
                  <a:lnTo>
                    <a:pt x="26" y="463"/>
                  </a:lnTo>
                  <a:lnTo>
                    <a:pt x="26" y="484"/>
                  </a:lnTo>
                  <a:lnTo>
                    <a:pt x="29" y="495"/>
                  </a:lnTo>
                  <a:lnTo>
                    <a:pt x="29" y="515"/>
                  </a:lnTo>
                  <a:lnTo>
                    <a:pt x="31" y="524"/>
                  </a:lnTo>
                  <a:lnTo>
                    <a:pt x="31" y="544"/>
                  </a:lnTo>
                  <a:lnTo>
                    <a:pt x="32" y="554"/>
                  </a:lnTo>
                  <a:lnTo>
                    <a:pt x="32" y="572"/>
                  </a:lnTo>
                  <a:lnTo>
                    <a:pt x="34" y="583"/>
                  </a:lnTo>
                  <a:lnTo>
                    <a:pt x="34" y="601"/>
                  </a:lnTo>
                  <a:lnTo>
                    <a:pt x="37" y="609"/>
                  </a:lnTo>
                  <a:lnTo>
                    <a:pt x="37" y="619"/>
                  </a:lnTo>
                  <a:lnTo>
                    <a:pt x="39" y="627"/>
                  </a:lnTo>
                  <a:lnTo>
                    <a:pt x="39" y="645"/>
                  </a:lnTo>
                  <a:lnTo>
                    <a:pt x="40" y="653"/>
                  </a:lnTo>
                  <a:lnTo>
                    <a:pt x="40" y="668"/>
                  </a:lnTo>
                  <a:lnTo>
                    <a:pt x="42" y="676"/>
                  </a:lnTo>
                  <a:lnTo>
                    <a:pt x="42" y="692"/>
                  </a:lnTo>
                  <a:lnTo>
                    <a:pt x="44" y="699"/>
                  </a:lnTo>
                  <a:lnTo>
                    <a:pt x="44" y="715"/>
                  </a:lnTo>
                  <a:lnTo>
                    <a:pt x="47" y="720"/>
                  </a:lnTo>
                  <a:lnTo>
                    <a:pt x="47" y="735"/>
                  </a:lnTo>
                  <a:lnTo>
                    <a:pt x="48" y="743"/>
                  </a:lnTo>
                  <a:lnTo>
                    <a:pt x="48" y="756"/>
                  </a:lnTo>
                  <a:lnTo>
                    <a:pt x="50" y="762"/>
                  </a:lnTo>
                  <a:lnTo>
                    <a:pt x="50" y="774"/>
                  </a:lnTo>
                  <a:lnTo>
                    <a:pt x="52" y="780"/>
                  </a:lnTo>
                  <a:lnTo>
                    <a:pt x="52" y="795"/>
                  </a:lnTo>
                  <a:lnTo>
                    <a:pt x="55" y="800"/>
                  </a:lnTo>
                  <a:lnTo>
                    <a:pt x="55" y="813"/>
                  </a:lnTo>
                  <a:lnTo>
                    <a:pt x="57" y="816"/>
                  </a:lnTo>
                  <a:lnTo>
                    <a:pt x="57" y="829"/>
                  </a:lnTo>
                  <a:lnTo>
                    <a:pt x="58" y="834"/>
                  </a:lnTo>
                  <a:lnTo>
                    <a:pt x="58" y="844"/>
                  </a:lnTo>
                  <a:lnTo>
                    <a:pt x="60" y="850"/>
                  </a:lnTo>
                  <a:lnTo>
                    <a:pt x="60" y="860"/>
                  </a:lnTo>
                  <a:lnTo>
                    <a:pt x="62" y="865"/>
                  </a:lnTo>
                  <a:lnTo>
                    <a:pt x="62" y="870"/>
                  </a:lnTo>
                  <a:lnTo>
                    <a:pt x="65" y="875"/>
                  </a:lnTo>
                  <a:lnTo>
                    <a:pt x="65" y="885"/>
                  </a:lnTo>
                  <a:lnTo>
                    <a:pt x="66" y="888"/>
                  </a:lnTo>
                  <a:lnTo>
                    <a:pt x="66" y="896"/>
                  </a:lnTo>
                  <a:lnTo>
                    <a:pt x="68" y="903"/>
                  </a:lnTo>
                  <a:lnTo>
                    <a:pt x="68" y="911"/>
                  </a:lnTo>
                  <a:lnTo>
                    <a:pt x="70" y="914"/>
                  </a:lnTo>
                  <a:lnTo>
                    <a:pt x="70" y="922"/>
                  </a:lnTo>
                  <a:lnTo>
                    <a:pt x="73" y="927"/>
                  </a:lnTo>
                  <a:lnTo>
                    <a:pt x="73" y="935"/>
                  </a:lnTo>
                  <a:lnTo>
                    <a:pt x="75" y="938"/>
                  </a:lnTo>
                  <a:lnTo>
                    <a:pt x="75" y="945"/>
                  </a:lnTo>
                  <a:lnTo>
                    <a:pt x="76" y="948"/>
                  </a:lnTo>
                  <a:lnTo>
                    <a:pt x="76" y="955"/>
                  </a:lnTo>
                  <a:lnTo>
                    <a:pt x="78" y="958"/>
                  </a:lnTo>
                  <a:lnTo>
                    <a:pt x="78" y="964"/>
                  </a:lnTo>
                  <a:lnTo>
                    <a:pt x="79" y="969"/>
                  </a:lnTo>
                  <a:lnTo>
                    <a:pt x="79" y="974"/>
                  </a:lnTo>
                  <a:lnTo>
                    <a:pt x="83" y="979"/>
                  </a:lnTo>
                  <a:lnTo>
                    <a:pt x="83" y="984"/>
                  </a:lnTo>
                  <a:lnTo>
                    <a:pt x="84" y="986"/>
                  </a:lnTo>
                  <a:lnTo>
                    <a:pt x="84" y="992"/>
                  </a:lnTo>
                  <a:lnTo>
                    <a:pt x="86" y="994"/>
                  </a:lnTo>
                  <a:lnTo>
                    <a:pt x="86" y="999"/>
                  </a:lnTo>
                  <a:lnTo>
                    <a:pt x="88" y="1000"/>
                  </a:lnTo>
                  <a:lnTo>
                    <a:pt x="88" y="1007"/>
                  </a:lnTo>
                  <a:lnTo>
                    <a:pt x="91" y="1008"/>
                  </a:lnTo>
                  <a:lnTo>
                    <a:pt x="91" y="1013"/>
                  </a:lnTo>
                  <a:lnTo>
                    <a:pt x="92" y="1017"/>
                  </a:lnTo>
                  <a:lnTo>
                    <a:pt x="92" y="1020"/>
                  </a:lnTo>
                  <a:lnTo>
                    <a:pt x="94" y="1023"/>
                  </a:lnTo>
                  <a:lnTo>
                    <a:pt x="94" y="1026"/>
                  </a:lnTo>
                  <a:lnTo>
                    <a:pt x="96" y="1028"/>
                  </a:lnTo>
                  <a:lnTo>
                    <a:pt x="96" y="1033"/>
                  </a:lnTo>
                  <a:lnTo>
                    <a:pt x="99" y="1036"/>
                  </a:lnTo>
                  <a:lnTo>
                    <a:pt x="99" y="1041"/>
                  </a:lnTo>
                  <a:lnTo>
                    <a:pt x="101" y="1041"/>
                  </a:lnTo>
                  <a:lnTo>
                    <a:pt x="101" y="1044"/>
                  </a:lnTo>
                  <a:lnTo>
                    <a:pt x="102" y="1046"/>
                  </a:lnTo>
                  <a:lnTo>
                    <a:pt x="102" y="1051"/>
                  </a:lnTo>
                  <a:lnTo>
                    <a:pt x="104" y="1052"/>
                  </a:lnTo>
                  <a:lnTo>
                    <a:pt x="104" y="1057"/>
                  </a:lnTo>
                  <a:lnTo>
                    <a:pt x="106" y="1059"/>
                  </a:lnTo>
                  <a:lnTo>
                    <a:pt x="106" y="1061"/>
                  </a:lnTo>
                  <a:lnTo>
                    <a:pt x="109" y="1062"/>
                  </a:lnTo>
                  <a:lnTo>
                    <a:pt x="109" y="1067"/>
                  </a:lnTo>
                  <a:lnTo>
                    <a:pt x="110" y="1067"/>
                  </a:lnTo>
                  <a:lnTo>
                    <a:pt x="110" y="1069"/>
                  </a:lnTo>
                  <a:lnTo>
                    <a:pt x="112" y="1070"/>
                  </a:lnTo>
                  <a:lnTo>
                    <a:pt x="112" y="1072"/>
                  </a:lnTo>
                  <a:lnTo>
                    <a:pt x="114" y="1075"/>
                  </a:lnTo>
                  <a:lnTo>
                    <a:pt x="114" y="1077"/>
                  </a:lnTo>
                  <a:lnTo>
                    <a:pt x="117" y="1079"/>
                  </a:lnTo>
                  <a:lnTo>
                    <a:pt x="117" y="1080"/>
                  </a:lnTo>
                  <a:lnTo>
                    <a:pt x="119" y="1082"/>
                  </a:lnTo>
                  <a:lnTo>
                    <a:pt x="119" y="1085"/>
                  </a:lnTo>
                  <a:lnTo>
                    <a:pt x="120" y="1087"/>
                  </a:lnTo>
                  <a:lnTo>
                    <a:pt x="120" y="1088"/>
                  </a:lnTo>
                  <a:lnTo>
                    <a:pt x="122" y="1088"/>
                  </a:lnTo>
                  <a:lnTo>
                    <a:pt x="122" y="1090"/>
                  </a:lnTo>
                  <a:lnTo>
                    <a:pt x="125" y="1093"/>
                  </a:lnTo>
                  <a:lnTo>
                    <a:pt x="125" y="1095"/>
                  </a:lnTo>
                  <a:lnTo>
                    <a:pt x="127" y="1095"/>
                  </a:lnTo>
                  <a:lnTo>
                    <a:pt x="127" y="1096"/>
                  </a:lnTo>
                  <a:lnTo>
                    <a:pt x="128" y="1098"/>
                  </a:lnTo>
                  <a:lnTo>
                    <a:pt x="128" y="1101"/>
                  </a:lnTo>
                  <a:lnTo>
                    <a:pt x="130" y="1101"/>
                  </a:lnTo>
                  <a:lnTo>
                    <a:pt x="130" y="1103"/>
                  </a:lnTo>
                  <a:lnTo>
                    <a:pt x="132" y="1105"/>
                  </a:lnTo>
                  <a:lnTo>
                    <a:pt x="135" y="1106"/>
                  </a:lnTo>
                  <a:lnTo>
                    <a:pt x="135" y="1108"/>
                  </a:lnTo>
                  <a:lnTo>
                    <a:pt x="136" y="1108"/>
                  </a:lnTo>
                  <a:lnTo>
                    <a:pt x="138" y="1111"/>
                  </a:lnTo>
                  <a:lnTo>
                    <a:pt x="138" y="1113"/>
                  </a:lnTo>
                  <a:lnTo>
                    <a:pt x="140" y="1113"/>
                  </a:lnTo>
                  <a:lnTo>
                    <a:pt x="140" y="1114"/>
                  </a:lnTo>
                  <a:lnTo>
                    <a:pt x="143" y="1114"/>
                  </a:lnTo>
                  <a:lnTo>
                    <a:pt x="143" y="1116"/>
                  </a:lnTo>
                  <a:lnTo>
                    <a:pt x="145" y="1116"/>
                  </a:lnTo>
                  <a:lnTo>
                    <a:pt x="145" y="1119"/>
                  </a:lnTo>
                  <a:lnTo>
                    <a:pt x="146" y="1119"/>
                  </a:lnTo>
                  <a:lnTo>
                    <a:pt x="150" y="1123"/>
                  </a:lnTo>
                  <a:lnTo>
                    <a:pt x="153" y="1123"/>
                  </a:lnTo>
                  <a:lnTo>
                    <a:pt x="153" y="1124"/>
                  </a:lnTo>
                  <a:lnTo>
                    <a:pt x="154" y="1124"/>
                  </a:lnTo>
                  <a:lnTo>
                    <a:pt x="154" y="1127"/>
                  </a:lnTo>
                  <a:lnTo>
                    <a:pt x="158" y="1127"/>
                  </a:lnTo>
                  <a:lnTo>
                    <a:pt x="158" y="1129"/>
                  </a:lnTo>
                  <a:lnTo>
                    <a:pt x="163" y="1129"/>
                  </a:lnTo>
                  <a:lnTo>
                    <a:pt x="163" y="1131"/>
                  </a:lnTo>
                  <a:lnTo>
                    <a:pt x="164" y="1131"/>
                  </a:lnTo>
                  <a:lnTo>
                    <a:pt x="166" y="1132"/>
                  </a:lnTo>
                  <a:lnTo>
                    <a:pt x="167" y="1132"/>
                  </a:lnTo>
                  <a:lnTo>
                    <a:pt x="171" y="1134"/>
                  </a:lnTo>
                  <a:lnTo>
                    <a:pt x="172" y="1134"/>
                  </a:lnTo>
                  <a:lnTo>
                    <a:pt x="174" y="1137"/>
                  </a:lnTo>
                  <a:lnTo>
                    <a:pt x="179" y="1137"/>
                  </a:lnTo>
                  <a:lnTo>
                    <a:pt x="179" y="1139"/>
                  </a:lnTo>
                  <a:lnTo>
                    <a:pt x="184" y="1139"/>
                  </a:lnTo>
                  <a:lnTo>
                    <a:pt x="187" y="1140"/>
                  </a:lnTo>
                  <a:lnTo>
                    <a:pt x="192" y="1140"/>
                  </a:lnTo>
                  <a:lnTo>
                    <a:pt x="192" y="1142"/>
                  </a:lnTo>
                  <a:lnTo>
                    <a:pt x="200" y="1142"/>
                  </a:lnTo>
                  <a:lnTo>
                    <a:pt x="200" y="1145"/>
                  </a:lnTo>
                  <a:lnTo>
                    <a:pt x="215" y="1145"/>
                  </a:lnTo>
                  <a:lnTo>
                    <a:pt x="215" y="1147"/>
                  </a:lnTo>
                  <a:lnTo>
                    <a:pt x="234" y="1147"/>
                  </a:lnTo>
                  <a:lnTo>
                    <a:pt x="236" y="1149"/>
                  </a:lnTo>
                  <a:lnTo>
                    <a:pt x="326" y="1149"/>
                  </a:lnTo>
                  <a:lnTo>
                    <a:pt x="329" y="1147"/>
                  </a:lnTo>
                  <a:lnTo>
                    <a:pt x="383" y="1147"/>
                  </a:lnTo>
                  <a:lnTo>
                    <a:pt x="383" y="1145"/>
                  </a:lnTo>
                  <a:lnTo>
                    <a:pt x="428" y="1145"/>
                  </a:lnTo>
                  <a:lnTo>
                    <a:pt x="430" y="1142"/>
                  </a:lnTo>
                  <a:lnTo>
                    <a:pt x="472" y="1142"/>
                  </a:lnTo>
                  <a:lnTo>
                    <a:pt x="474" y="1140"/>
                  </a:lnTo>
                  <a:lnTo>
                    <a:pt x="516" y="1140"/>
                  </a:lnTo>
                  <a:lnTo>
                    <a:pt x="516" y="1139"/>
                  </a:lnTo>
                  <a:lnTo>
                    <a:pt x="557" y="1139"/>
                  </a:lnTo>
                  <a:lnTo>
                    <a:pt x="559" y="1137"/>
                  </a:lnTo>
                  <a:lnTo>
                    <a:pt x="596" y="1137"/>
                  </a:lnTo>
                  <a:lnTo>
                    <a:pt x="596" y="1134"/>
                  </a:lnTo>
                  <a:lnTo>
                    <a:pt x="635" y="1134"/>
                  </a:lnTo>
                  <a:lnTo>
                    <a:pt x="637" y="1132"/>
                  </a:lnTo>
                  <a:lnTo>
                    <a:pt x="673" y="1132"/>
                  </a:lnTo>
                  <a:lnTo>
                    <a:pt x="673" y="1131"/>
                  </a:lnTo>
                  <a:lnTo>
                    <a:pt x="710" y="1131"/>
                  </a:lnTo>
                  <a:lnTo>
                    <a:pt x="710" y="1129"/>
                  </a:lnTo>
                  <a:lnTo>
                    <a:pt x="744" y="1129"/>
                  </a:lnTo>
                  <a:lnTo>
                    <a:pt x="746" y="1127"/>
                  </a:lnTo>
                  <a:lnTo>
                    <a:pt x="780" y="1127"/>
                  </a:lnTo>
                  <a:lnTo>
                    <a:pt x="780" y="1124"/>
                  </a:lnTo>
                  <a:lnTo>
                    <a:pt x="813" y="1124"/>
                  </a:lnTo>
                  <a:lnTo>
                    <a:pt x="814" y="1123"/>
                  </a:lnTo>
                  <a:lnTo>
                    <a:pt x="847" y="1123"/>
                  </a:lnTo>
                  <a:lnTo>
                    <a:pt x="847" y="1121"/>
                  </a:lnTo>
                  <a:lnTo>
                    <a:pt x="878" y="1121"/>
                  </a:lnTo>
                  <a:lnTo>
                    <a:pt x="878" y="1119"/>
                  </a:lnTo>
                  <a:lnTo>
                    <a:pt x="911" y="1119"/>
                  </a:lnTo>
                  <a:lnTo>
                    <a:pt x="911" y="1116"/>
                  </a:lnTo>
                  <a:lnTo>
                    <a:pt x="940" y="1116"/>
                  </a:lnTo>
                  <a:lnTo>
                    <a:pt x="940" y="1114"/>
                  </a:lnTo>
                  <a:lnTo>
                    <a:pt x="971" y="1114"/>
                  </a:lnTo>
                  <a:lnTo>
                    <a:pt x="971" y="1113"/>
                  </a:lnTo>
                  <a:lnTo>
                    <a:pt x="1000" y="1113"/>
                  </a:lnTo>
                  <a:lnTo>
                    <a:pt x="1000" y="1111"/>
                  </a:lnTo>
                  <a:lnTo>
                    <a:pt x="1028" y="1111"/>
                  </a:lnTo>
                  <a:lnTo>
                    <a:pt x="1028" y="1108"/>
                  </a:lnTo>
                  <a:lnTo>
                    <a:pt x="1057" y="1108"/>
                  </a:lnTo>
                  <a:lnTo>
                    <a:pt x="1057" y="1106"/>
                  </a:lnTo>
                  <a:lnTo>
                    <a:pt x="1083" y="1106"/>
                  </a:lnTo>
                  <a:lnTo>
                    <a:pt x="1085" y="1105"/>
                  </a:lnTo>
                  <a:lnTo>
                    <a:pt x="1111" y="1105"/>
                  </a:lnTo>
                  <a:lnTo>
                    <a:pt x="1111" y="1103"/>
                  </a:lnTo>
                  <a:lnTo>
                    <a:pt x="1137" y="1103"/>
                  </a:lnTo>
                  <a:lnTo>
                    <a:pt x="1137" y="1101"/>
                  </a:lnTo>
                  <a:lnTo>
                    <a:pt x="1163" y="1101"/>
                  </a:lnTo>
                  <a:lnTo>
                    <a:pt x="1163" y="1098"/>
                  </a:lnTo>
                  <a:lnTo>
                    <a:pt x="1186" y="1098"/>
                  </a:lnTo>
                  <a:lnTo>
                    <a:pt x="1186" y="1096"/>
                  </a:lnTo>
                  <a:lnTo>
                    <a:pt x="1210" y="1096"/>
                  </a:lnTo>
                  <a:lnTo>
                    <a:pt x="1212" y="1095"/>
                  </a:lnTo>
                  <a:lnTo>
                    <a:pt x="1235" y="1095"/>
                  </a:lnTo>
                  <a:lnTo>
                    <a:pt x="1236" y="1093"/>
                  </a:lnTo>
                  <a:lnTo>
                    <a:pt x="1259" y="1093"/>
                  </a:lnTo>
                  <a:lnTo>
                    <a:pt x="1259" y="1090"/>
                  </a:lnTo>
                  <a:lnTo>
                    <a:pt x="1282" y="1090"/>
                  </a:lnTo>
                  <a:lnTo>
                    <a:pt x="1282" y="1088"/>
                  </a:lnTo>
                  <a:lnTo>
                    <a:pt x="1305" y="1088"/>
                  </a:lnTo>
                  <a:lnTo>
                    <a:pt x="1305" y="1087"/>
                  </a:lnTo>
                  <a:lnTo>
                    <a:pt x="1326" y="1087"/>
                  </a:lnTo>
                  <a:lnTo>
                    <a:pt x="1326" y="1085"/>
                  </a:lnTo>
                  <a:lnTo>
                    <a:pt x="1349" y="1085"/>
                  </a:lnTo>
                  <a:lnTo>
                    <a:pt x="1349" y="1082"/>
                  </a:lnTo>
                  <a:lnTo>
                    <a:pt x="1370" y="1082"/>
                  </a:lnTo>
                  <a:lnTo>
                    <a:pt x="1370" y="1080"/>
                  </a:lnTo>
                  <a:lnTo>
                    <a:pt x="1391" y="1080"/>
                  </a:lnTo>
                  <a:lnTo>
                    <a:pt x="1391" y="1079"/>
                  </a:lnTo>
                  <a:lnTo>
                    <a:pt x="1411" y="1079"/>
                  </a:lnTo>
                  <a:lnTo>
                    <a:pt x="1412" y="1077"/>
                  </a:lnTo>
                  <a:lnTo>
                    <a:pt x="1430" y="1077"/>
                  </a:lnTo>
                  <a:lnTo>
                    <a:pt x="1432" y="1075"/>
                  </a:lnTo>
                  <a:lnTo>
                    <a:pt x="1450" y="1075"/>
                  </a:lnTo>
                  <a:lnTo>
                    <a:pt x="1453" y="1072"/>
                  </a:lnTo>
                  <a:lnTo>
                    <a:pt x="1471" y="1072"/>
                  </a:lnTo>
                  <a:lnTo>
                    <a:pt x="1473" y="1070"/>
                  </a:lnTo>
                  <a:lnTo>
                    <a:pt x="1489" y="1070"/>
                  </a:lnTo>
                  <a:lnTo>
                    <a:pt x="1491" y="1069"/>
                  </a:lnTo>
                  <a:lnTo>
                    <a:pt x="1509" y="1069"/>
                  </a:lnTo>
                  <a:lnTo>
                    <a:pt x="1509" y="1067"/>
                  </a:lnTo>
                  <a:lnTo>
                    <a:pt x="1527" y="1067"/>
                  </a:lnTo>
                  <a:lnTo>
                    <a:pt x="1528" y="1064"/>
                  </a:lnTo>
                  <a:lnTo>
                    <a:pt x="1544" y="1064"/>
                  </a:lnTo>
                  <a:lnTo>
                    <a:pt x="1546" y="1062"/>
                  </a:lnTo>
                  <a:lnTo>
                    <a:pt x="1562" y="1062"/>
                  </a:lnTo>
                  <a:lnTo>
                    <a:pt x="1562" y="1061"/>
                  </a:lnTo>
                  <a:lnTo>
                    <a:pt x="1580" y="1061"/>
                  </a:lnTo>
                  <a:lnTo>
                    <a:pt x="1580" y="1059"/>
                  </a:lnTo>
                  <a:lnTo>
                    <a:pt x="1598" y="1059"/>
                  </a:lnTo>
                  <a:lnTo>
                    <a:pt x="1598" y="1057"/>
                  </a:lnTo>
                  <a:lnTo>
                    <a:pt x="1615" y="1057"/>
                  </a:lnTo>
                  <a:lnTo>
                    <a:pt x="1615" y="1054"/>
                  </a:lnTo>
                  <a:lnTo>
                    <a:pt x="1631" y="1054"/>
                  </a:lnTo>
                  <a:lnTo>
                    <a:pt x="1632" y="1052"/>
                  </a:lnTo>
                  <a:lnTo>
                    <a:pt x="1649" y="1052"/>
                  </a:lnTo>
                  <a:lnTo>
                    <a:pt x="1649" y="1051"/>
                  </a:lnTo>
                  <a:lnTo>
                    <a:pt x="1663" y="1051"/>
                  </a:lnTo>
                  <a:lnTo>
                    <a:pt x="1665" y="1049"/>
                  </a:lnTo>
                  <a:lnTo>
                    <a:pt x="1678" y="1049"/>
                  </a:lnTo>
                  <a:lnTo>
                    <a:pt x="1681" y="1046"/>
                  </a:lnTo>
                  <a:lnTo>
                    <a:pt x="1694" y="1046"/>
                  </a:lnTo>
                  <a:lnTo>
                    <a:pt x="1696" y="1044"/>
                  </a:lnTo>
                  <a:lnTo>
                    <a:pt x="1711" y="1044"/>
                  </a:lnTo>
                  <a:lnTo>
                    <a:pt x="1711" y="1043"/>
                  </a:lnTo>
                  <a:lnTo>
                    <a:pt x="1725" y="1043"/>
                  </a:lnTo>
                  <a:lnTo>
                    <a:pt x="1727" y="1041"/>
                  </a:lnTo>
                  <a:lnTo>
                    <a:pt x="1742" y="1041"/>
                  </a:lnTo>
                  <a:lnTo>
                    <a:pt x="1742" y="1039"/>
                  </a:lnTo>
                  <a:lnTo>
                    <a:pt x="1755" y="1039"/>
                  </a:lnTo>
                  <a:lnTo>
                    <a:pt x="1755" y="1036"/>
                  </a:lnTo>
                  <a:lnTo>
                    <a:pt x="1756" y="1036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7" name="Freeform 613"/>
            <p:cNvSpPr>
              <a:spLocks/>
            </p:cNvSpPr>
            <p:nvPr/>
          </p:nvSpPr>
          <p:spPr bwMode="auto">
            <a:xfrm>
              <a:off x="1479" y="2293"/>
              <a:ext cx="690" cy="1454"/>
            </a:xfrm>
            <a:custGeom>
              <a:avLst/>
              <a:gdLst/>
              <a:ahLst/>
              <a:cxnLst>
                <a:cxn ang="0">
                  <a:pos x="80" y="2897"/>
                </a:cxn>
                <a:cxn ang="0">
                  <a:pos x="158" y="2886"/>
                </a:cxn>
                <a:cxn ang="0">
                  <a:pos x="227" y="2873"/>
                </a:cxn>
                <a:cxn ang="0">
                  <a:pos x="290" y="2862"/>
                </a:cxn>
                <a:cxn ang="0">
                  <a:pos x="349" y="2850"/>
                </a:cxn>
                <a:cxn ang="0">
                  <a:pos x="403" y="2837"/>
                </a:cxn>
                <a:cxn ang="0">
                  <a:pos x="453" y="2826"/>
                </a:cxn>
                <a:cxn ang="0">
                  <a:pos x="499" y="2814"/>
                </a:cxn>
                <a:cxn ang="0">
                  <a:pos x="541" y="2801"/>
                </a:cxn>
                <a:cxn ang="0">
                  <a:pos x="580" y="2790"/>
                </a:cxn>
                <a:cxn ang="0">
                  <a:pos x="620" y="2777"/>
                </a:cxn>
                <a:cxn ang="0">
                  <a:pos x="652" y="2765"/>
                </a:cxn>
                <a:cxn ang="0">
                  <a:pos x="685" y="2754"/>
                </a:cxn>
                <a:cxn ang="0">
                  <a:pos x="712" y="2741"/>
                </a:cxn>
                <a:cxn ang="0">
                  <a:pos x="740" y="2730"/>
                </a:cxn>
                <a:cxn ang="0">
                  <a:pos x="766" y="2718"/>
                </a:cxn>
                <a:cxn ang="0">
                  <a:pos x="791" y="2705"/>
                </a:cxn>
                <a:cxn ang="0">
                  <a:pos x="813" y="2694"/>
                </a:cxn>
                <a:cxn ang="0">
                  <a:pos x="835" y="2681"/>
                </a:cxn>
                <a:cxn ang="0">
                  <a:pos x="853" y="2669"/>
                </a:cxn>
                <a:cxn ang="0">
                  <a:pos x="874" y="2658"/>
                </a:cxn>
                <a:cxn ang="0">
                  <a:pos x="888" y="2645"/>
                </a:cxn>
                <a:cxn ang="0">
                  <a:pos x="905" y="2633"/>
                </a:cxn>
                <a:cxn ang="0">
                  <a:pos x="921" y="2619"/>
                </a:cxn>
                <a:cxn ang="0">
                  <a:pos x="939" y="2606"/>
                </a:cxn>
                <a:cxn ang="0">
                  <a:pos x="972" y="2573"/>
                </a:cxn>
                <a:cxn ang="0">
                  <a:pos x="989" y="2554"/>
                </a:cxn>
                <a:cxn ang="0">
                  <a:pos x="1001" y="2537"/>
                </a:cxn>
                <a:cxn ang="0">
                  <a:pos x="1012" y="2521"/>
                </a:cxn>
                <a:cxn ang="0">
                  <a:pos x="1025" y="2505"/>
                </a:cxn>
                <a:cxn ang="0">
                  <a:pos x="1037" y="2485"/>
                </a:cxn>
                <a:cxn ang="0">
                  <a:pos x="1050" y="2466"/>
                </a:cxn>
                <a:cxn ang="0">
                  <a:pos x="1061" y="2443"/>
                </a:cxn>
                <a:cxn ang="0">
                  <a:pos x="1073" y="2420"/>
                </a:cxn>
                <a:cxn ang="0">
                  <a:pos x="1086" y="2389"/>
                </a:cxn>
                <a:cxn ang="0">
                  <a:pos x="1097" y="2360"/>
                </a:cxn>
                <a:cxn ang="0">
                  <a:pos x="1108" y="2319"/>
                </a:cxn>
                <a:cxn ang="0">
                  <a:pos x="1121" y="2278"/>
                </a:cxn>
                <a:cxn ang="0">
                  <a:pos x="1133" y="2223"/>
                </a:cxn>
                <a:cxn ang="0">
                  <a:pos x="1146" y="2159"/>
                </a:cxn>
                <a:cxn ang="0">
                  <a:pos x="1157" y="2073"/>
                </a:cxn>
                <a:cxn ang="0">
                  <a:pos x="1169" y="1960"/>
                </a:cxn>
                <a:cxn ang="0">
                  <a:pos x="1182" y="1779"/>
                </a:cxn>
                <a:cxn ang="0">
                  <a:pos x="1193" y="1473"/>
                </a:cxn>
                <a:cxn ang="0">
                  <a:pos x="1205" y="681"/>
                </a:cxn>
                <a:cxn ang="0">
                  <a:pos x="1218" y="15"/>
                </a:cxn>
                <a:cxn ang="0">
                  <a:pos x="1229" y="505"/>
                </a:cxn>
                <a:cxn ang="0">
                  <a:pos x="1242" y="886"/>
                </a:cxn>
                <a:cxn ang="0">
                  <a:pos x="1253" y="988"/>
                </a:cxn>
                <a:cxn ang="0">
                  <a:pos x="1265" y="769"/>
                </a:cxn>
                <a:cxn ang="0">
                  <a:pos x="1276" y="360"/>
                </a:cxn>
                <a:cxn ang="0">
                  <a:pos x="1289" y="409"/>
                </a:cxn>
                <a:cxn ang="0">
                  <a:pos x="1301" y="657"/>
                </a:cxn>
                <a:cxn ang="0">
                  <a:pos x="1314" y="787"/>
                </a:cxn>
                <a:cxn ang="0">
                  <a:pos x="1325" y="720"/>
                </a:cxn>
                <a:cxn ang="0">
                  <a:pos x="1337" y="518"/>
                </a:cxn>
                <a:cxn ang="0">
                  <a:pos x="1350" y="471"/>
                </a:cxn>
                <a:cxn ang="0">
                  <a:pos x="1361" y="603"/>
                </a:cxn>
                <a:cxn ang="0">
                  <a:pos x="1372" y="715"/>
                </a:cxn>
              </a:cxnLst>
              <a:rect l="0" t="0" r="r" b="b"/>
              <a:pathLst>
                <a:path w="1381" h="2907">
                  <a:moveTo>
                    <a:pt x="0" y="2907"/>
                  </a:moveTo>
                  <a:lnTo>
                    <a:pt x="13" y="2907"/>
                  </a:lnTo>
                  <a:lnTo>
                    <a:pt x="15" y="2906"/>
                  </a:lnTo>
                  <a:lnTo>
                    <a:pt x="26" y="2906"/>
                  </a:lnTo>
                  <a:lnTo>
                    <a:pt x="28" y="2904"/>
                  </a:lnTo>
                  <a:lnTo>
                    <a:pt x="41" y="2904"/>
                  </a:lnTo>
                  <a:lnTo>
                    <a:pt x="43" y="2902"/>
                  </a:lnTo>
                  <a:lnTo>
                    <a:pt x="54" y="2902"/>
                  </a:lnTo>
                  <a:lnTo>
                    <a:pt x="54" y="2899"/>
                  </a:lnTo>
                  <a:lnTo>
                    <a:pt x="69" y="2899"/>
                  </a:lnTo>
                  <a:lnTo>
                    <a:pt x="69" y="2897"/>
                  </a:lnTo>
                  <a:lnTo>
                    <a:pt x="80" y="2897"/>
                  </a:lnTo>
                  <a:lnTo>
                    <a:pt x="83" y="2896"/>
                  </a:lnTo>
                  <a:lnTo>
                    <a:pt x="95" y="2896"/>
                  </a:lnTo>
                  <a:lnTo>
                    <a:pt x="95" y="2894"/>
                  </a:lnTo>
                  <a:lnTo>
                    <a:pt x="109" y="2894"/>
                  </a:lnTo>
                  <a:lnTo>
                    <a:pt x="109" y="2891"/>
                  </a:lnTo>
                  <a:lnTo>
                    <a:pt x="121" y="2891"/>
                  </a:lnTo>
                  <a:lnTo>
                    <a:pt x="121" y="2889"/>
                  </a:lnTo>
                  <a:lnTo>
                    <a:pt x="132" y="2889"/>
                  </a:lnTo>
                  <a:lnTo>
                    <a:pt x="136" y="2888"/>
                  </a:lnTo>
                  <a:lnTo>
                    <a:pt x="145" y="2888"/>
                  </a:lnTo>
                  <a:lnTo>
                    <a:pt x="147" y="2886"/>
                  </a:lnTo>
                  <a:lnTo>
                    <a:pt x="158" y="2886"/>
                  </a:lnTo>
                  <a:lnTo>
                    <a:pt x="158" y="2884"/>
                  </a:lnTo>
                  <a:lnTo>
                    <a:pt x="168" y="2884"/>
                  </a:lnTo>
                  <a:lnTo>
                    <a:pt x="171" y="2881"/>
                  </a:lnTo>
                  <a:lnTo>
                    <a:pt x="181" y="2881"/>
                  </a:lnTo>
                  <a:lnTo>
                    <a:pt x="183" y="2879"/>
                  </a:lnTo>
                  <a:lnTo>
                    <a:pt x="193" y="2879"/>
                  </a:lnTo>
                  <a:lnTo>
                    <a:pt x="193" y="2878"/>
                  </a:lnTo>
                  <a:lnTo>
                    <a:pt x="204" y="2878"/>
                  </a:lnTo>
                  <a:lnTo>
                    <a:pt x="204" y="2876"/>
                  </a:lnTo>
                  <a:lnTo>
                    <a:pt x="217" y="2876"/>
                  </a:lnTo>
                  <a:lnTo>
                    <a:pt x="217" y="2873"/>
                  </a:lnTo>
                  <a:lnTo>
                    <a:pt x="227" y="2873"/>
                  </a:lnTo>
                  <a:lnTo>
                    <a:pt x="227" y="2871"/>
                  </a:lnTo>
                  <a:lnTo>
                    <a:pt x="238" y="2871"/>
                  </a:lnTo>
                  <a:lnTo>
                    <a:pt x="238" y="2870"/>
                  </a:lnTo>
                  <a:lnTo>
                    <a:pt x="250" y="2870"/>
                  </a:lnTo>
                  <a:lnTo>
                    <a:pt x="250" y="2868"/>
                  </a:lnTo>
                  <a:lnTo>
                    <a:pt x="259" y="2868"/>
                  </a:lnTo>
                  <a:lnTo>
                    <a:pt x="261" y="2865"/>
                  </a:lnTo>
                  <a:lnTo>
                    <a:pt x="271" y="2865"/>
                  </a:lnTo>
                  <a:lnTo>
                    <a:pt x="271" y="2863"/>
                  </a:lnTo>
                  <a:lnTo>
                    <a:pt x="281" y="2863"/>
                  </a:lnTo>
                  <a:lnTo>
                    <a:pt x="281" y="2862"/>
                  </a:lnTo>
                  <a:lnTo>
                    <a:pt x="290" y="2862"/>
                  </a:lnTo>
                  <a:lnTo>
                    <a:pt x="290" y="2860"/>
                  </a:lnTo>
                  <a:lnTo>
                    <a:pt x="300" y="2860"/>
                  </a:lnTo>
                  <a:lnTo>
                    <a:pt x="300" y="2857"/>
                  </a:lnTo>
                  <a:lnTo>
                    <a:pt x="312" y="2857"/>
                  </a:lnTo>
                  <a:lnTo>
                    <a:pt x="312" y="2855"/>
                  </a:lnTo>
                  <a:lnTo>
                    <a:pt x="321" y="2855"/>
                  </a:lnTo>
                  <a:lnTo>
                    <a:pt x="321" y="2853"/>
                  </a:lnTo>
                  <a:lnTo>
                    <a:pt x="331" y="2853"/>
                  </a:lnTo>
                  <a:lnTo>
                    <a:pt x="331" y="2852"/>
                  </a:lnTo>
                  <a:lnTo>
                    <a:pt x="339" y="2852"/>
                  </a:lnTo>
                  <a:lnTo>
                    <a:pt x="341" y="2850"/>
                  </a:lnTo>
                  <a:lnTo>
                    <a:pt x="349" y="2850"/>
                  </a:lnTo>
                  <a:lnTo>
                    <a:pt x="349" y="2847"/>
                  </a:lnTo>
                  <a:lnTo>
                    <a:pt x="359" y="2847"/>
                  </a:lnTo>
                  <a:lnTo>
                    <a:pt x="359" y="2845"/>
                  </a:lnTo>
                  <a:lnTo>
                    <a:pt x="367" y="2845"/>
                  </a:lnTo>
                  <a:lnTo>
                    <a:pt x="369" y="2844"/>
                  </a:lnTo>
                  <a:lnTo>
                    <a:pt x="377" y="2844"/>
                  </a:lnTo>
                  <a:lnTo>
                    <a:pt x="377" y="2842"/>
                  </a:lnTo>
                  <a:lnTo>
                    <a:pt x="385" y="2842"/>
                  </a:lnTo>
                  <a:lnTo>
                    <a:pt x="387" y="2840"/>
                  </a:lnTo>
                  <a:lnTo>
                    <a:pt x="395" y="2840"/>
                  </a:lnTo>
                  <a:lnTo>
                    <a:pt x="395" y="2837"/>
                  </a:lnTo>
                  <a:lnTo>
                    <a:pt x="403" y="2837"/>
                  </a:lnTo>
                  <a:lnTo>
                    <a:pt x="404" y="2835"/>
                  </a:lnTo>
                  <a:lnTo>
                    <a:pt x="411" y="2835"/>
                  </a:lnTo>
                  <a:lnTo>
                    <a:pt x="413" y="2834"/>
                  </a:lnTo>
                  <a:lnTo>
                    <a:pt x="421" y="2834"/>
                  </a:lnTo>
                  <a:lnTo>
                    <a:pt x="421" y="2832"/>
                  </a:lnTo>
                  <a:lnTo>
                    <a:pt x="429" y="2832"/>
                  </a:lnTo>
                  <a:lnTo>
                    <a:pt x="429" y="2829"/>
                  </a:lnTo>
                  <a:lnTo>
                    <a:pt x="437" y="2829"/>
                  </a:lnTo>
                  <a:lnTo>
                    <a:pt x="437" y="2827"/>
                  </a:lnTo>
                  <a:lnTo>
                    <a:pt x="445" y="2827"/>
                  </a:lnTo>
                  <a:lnTo>
                    <a:pt x="445" y="2826"/>
                  </a:lnTo>
                  <a:lnTo>
                    <a:pt x="453" y="2826"/>
                  </a:lnTo>
                  <a:lnTo>
                    <a:pt x="455" y="2824"/>
                  </a:lnTo>
                  <a:lnTo>
                    <a:pt x="461" y="2824"/>
                  </a:lnTo>
                  <a:lnTo>
                    <a:pt x="461" y="2822"/>
                  </a:lnTo>
                  <a:lnTo>
                    <a:pt x="470" y="2822"/>
                  </a:lnTo>
                  <a:lnTo>
                    <a:pt x="470" y="2819"/>
                  </a:lnTo>
                  <a:lnTo>
                    <a:pt x="476" y="2819"/>
                  </a:lnTo>
                  <a:lnTo>
                    <a:pt x="476" y="2818"/>
                  </a:lnTo>
                  <a:lnTo>
                    <a:pt x="484" y="2818"/>
                  </a:lnTo>
                  <a:lnTo>
                    <a:pt x="484" y="2816"/>
                  </a:lnTo>
                  <a:lnTo>
                    <a:pt x="491" y="2816"/>
                  </a:lnTo>
                  <a:lnTo>
                    <a:pt x="492" y="2814"/>
                  </a:lnTo>
                  <a:lnTo>
                    <a:pt x="499" y="2814"/>
                  </a:lnTo>
                  <a:lnTo>
                    <a:pt x="499" y="2811"/>
                  </a:lnTo>
                  <a:lnTo>
                    <a:pt x="507" y="2811"/>
                  </a:lnTo>
                  <a:lnTo>
                    <a:pt x="507" y="2809"/>
                  </a:lnTo>
                  <a:lnTo>
                    <a:pt x="514" y="2809"/>
                  </a:lnTo>
                  <a:lnTo>
                    <a:pt x="515" y="2808"/>
                  </a:lnTo>
                  <a:lnTo>
                    <a:pt x="522" y="2808"/>
                  </a:lnTo>
                  <a:lnTo>
                    <a:pt x="522" y="2806"/>
                  </a:lnTo>
                  <a:lnTo>
                    <a:pt x="528" y="2806"/>
                  </a:lnTo>
                  <a:lnTo>
                    <a:pt x="528" y="2803"/>
                  </a:lnTo>
                  <a:lnTo>
                    <a:pt x="535" y="2803"/>
                  </a:lnTo>
                  <a:lnTo>
                    <a:pt x="535" y="2801"/>
                  </a:lnTo>
                  <a:lnTo>
                    <a:pt x="541" y="2801"/>
                  </a:lnTo>
                  <a:lnTo>
                    <a:pt x="543" y="2800"/>
                  </a:lnTo>
                  <a:lnTo>
                    <a:pt x="549" y="2800"/>
                  </a:lnTo>
                  <a:lnTo>
                    <a:pt x="549" y="2798"/>
                  </a:lnTo>
                  <a:lnTo>
                    <a:pt x="554" y="2798"/>
                  </a:lnTo>
                  <a:lnTo>
                    <a:pt x="558" y="2795"/>
                  </a:lnTo>
                  <a:lnTo>
                    <a:pt x="563" y="2795"/>
                  </a:lnTo>
                  <a:lnTo>
                    <a:pt x="563" y="2793"/>
                  </a:lnTo>
                  <a:lnTo>
                    <a:pt x="569" y="2793"/>
                  </a:lnTo>
                  <a:lnTo>
                    <a:pt x="569" y="2791"/>
                  </a:lnTo>
                  <a:lnTo>
                    <a:pt x="576" y="2791"/>
                  </a:lnTo>
                  <a:lnTo>
                    <a:pt x="577" y="2790"/>
                  </a:lnTo>
                  <a:lnTo>
                    <a:pt x="580" y="2790"/>
                  </a:lnTo>
                  <a:lnTo>
                    <a:pt x="584" y="2788"/>
                  </a:lnTo>
                  <a:lnTo>
                    <a:pt x="587" y="2788"/>
                  </a:lnTo>
                  <a:lnTo>
                    <a:pt x="589" y="2785"/>
                  </a:lnTo>
                  <a:lnTo>
                    <a:pt x="593" y="2785"/>
                  </a:lnTo>
                  <a:lnTo>
                    <a:pt x="595" y="2783"/>
                  </a:lnTo>
                  <a:lnTo>
                    <a:pt x="598" y="2783"/>
                  </a:lnTo>
                  <a:lnTo>
                    <a:pt x="602" y="2782"/>
                  </a:lnTo>
                  <a:lnTo>
                    <a:pt x="607" y="2782"/>
                  </a:lnTo>
                  <a:lnTo>
                    <a:pt x="607" y="2780"/>
                  </a:lnTo>
                  <a:lnTo>
                    <a:pt x="613" y="2780"/>
                  </a:lnTo>
                  <a:lnTo>
                    <a:pt x="613" y="2777"/>
                  </a:lnTo>
                  <a:lnTo>
                    <a:pt x="620" y="2777"/>
                  </a:lnTo>
                  <a:lnTo>
                    <a:pt x="620" y="2775"/>
                  </a:lnTo>
                  <a:lnTo>
                    <a:pt x="623" y="2775"/>
                  </a:lnTo>
                  <a:lnTo>
                    <a:pt x="624" y="2774"/>
                  </a:lnTo>
                  <a:lnTo>
                    <a:pt x="631" y="2774"/>
                  </a:lnTo>
                  <a:lnTo>
                    <a:pt x="631" y="2772"/>
                  </a:lnTo>
                  <a:lnTo>
                    <a:pt x="634" y="2772"/>
                  </a:lnTo>
                  <a:lnTo>
                    <a:pt x="637" y="2769"/>
                  </a:lnTo>
                  <a:lnTo>
                    <a:pt x="641" y="2769"/>
                  </a:lnTo>
                  <a:lnTo>
                    <a:pt x="641" y="2767"/>
                  </a:lnTo>
                  <a:lnTo>
                    <a:pt x="647" y="2767"/>
                  </a:lnTo>
                  <a:lnTo>
                    <a:pt x="647" y="2765"/>
                  </a:lnTo>
                  <a:lnTo>
                    <a:pt x="652" y="2765"/>
                  </a:lnTo>
                  <a:lnTo>
                    <a:pt x="652" y="2764"/>
                  </a:lnTo>
                  <a:lnTo>
                    <a:pt x="657" y="2764"/>
                  </a:lnTo>
                  <a:lnTo>
                    <a:pt x="659" y="2762"/>
                  </a:lnTo>
                  <a:lnTo>
                    <a:pt x="664" y="2762"/>
                  </a:lnTo>
                  <a:lnTo>
                    <a:pt x="664" y="2759"/>
                  </a:lnTo>
                  <a:lnTo>
                    <a:pt x="668" y="2759"/>
                  </a:lnTo>
                  <a:lnTo>
                    <a:pt x="668" y="2757"/>
                  </a:lnTo>
                  <a:lnTo>
                    <a:pt x="673" y="2757"/>
                  </a:lnTo>
                  <a:lnTo>
                    <a:pt x="675" y="2756"/>
                  </a:lnTo>
                  <a:lnTo>
                    <a:pt x="678" y="2756"/>
                  </a:lnTo>
                  <a:lnTo>
                    <a:pt x="678" y="2754"/>
                  </a:lnTo>
                  <a:lnTo>
                    <a:pt x="685" y="2754"/>
                  </a:lnTo>
                  <a:lnTo>
                    <a:pt x="685" y="2751"/>
                  </a:lnTo>
                  <a:lnTo>
                    <a:pt x="690" y="2751"/>
                  </a:lnTo>
                  <a:lnTo>
                    <a:pt x="690" y="2749"/>
                  </a:lnTo>
                  <a:lnTo>
                    <a:pt x="695" y="2749"/>
                  </a:lnTo>
                  <a:lnTo>
                    <a:pt x="695" y="2747"/>
                  </a:lnTo>
                  <a:lnTo>
                    <a:pt x="699" y="2747"/>
                  </a:lnTo>
                  <a:lnTo>
                    <a:pt x="701" y="2746"/>
                  </a:lnTo>
                  <a:lnTo>
                    <a:pt x="704" y="2746"/>
                  </a:lnTo>
                  <a:lnTo>
                    <a:pt x="704" y="2744"/>
                  </a:lnTo>
                  <a:lnTo>
                    <a:pt x="709" y="2744"/>
                  </a:lnTo>
                  <a:lnTo>
                    <a:pt x="709" y="2741"/>
                  </a:lnTo>
                  <a:lnTo>
                    <a:pt x="712" y="2741"/>
                  </a:lnTo>
                  <a:lnTo>
                    <a:pt x="716" y="2739"/>
                  </a:lnTo>
                  <a:lnTo>
                    <a:pt x="719" y="2739"/>
                  </a:lnTo>
                  <a:lnTo>
                    <a:pt x="719" y="2738"/>
                  </a:lnTo>
                  <a:lnTo>
                    <a:pt x="722" y="2738"/>
                  </a:lnTo>
                  <a:lnTo>
                    <a:pt x="725" y="2736"/>
                  </a:lnTo>
                  <a:lnTo>
                    <a:pt x="727" y="2736"/>
                  </a:lnTo>
                  <a:lnTo>
                    <a:pt x="729" y="2733"/>
                  </a:lnTo>
                  <a:lnTo>
                    <a:pt x="734" y="2733"/>
                  </a:lnTo>
                  <a:lnTo>
                    <a:pt x="734" y="2731"/>
                  </a:lnTo>
                  <a:lnTo>
                    <a:pt x="737" y="2731"/>
                  </a:lnTo>
                  <a:lnTo>
                    <a:pt x="737" y="2730"/>
                  </a:lnTo>
                  <a:lnTo>
                    <a:pt x="740" y="2730"/>
                  </a:lnTo>
                  <a:lnTo>
                    <a:pt x="740" y="2728"/>
                  </a:lnTo>
                  <a:lnTo>
                    <a:pt x="745" y="2728"/>
                  </a:lnTo>
                  <a:lnTo>
                    <a:pt x="747" y="2726"/>
                  </a:lnTo>
                  <a:lnTo>
                    <a:pt x="752" y="2726"/>
                  </a:lnTo>
                  <a:lnTo>
                    <a:pt x="752" y="2723"/>
                  </a:lnTo>
                  <a:lnTo>
                    <a:pt x="755" y="2723"/>
                  </a:lnTo>
                  <a:lnTo>
                    <a:pt x="755" y="2721"/>
                  </a:lnTo>
                  <a:lnTo>
                    <a:pt x="760" y="2721"/>
                  </a:lnTo>
                  <a:lnTo>
                    <a:pt x="760" y="2720"/>
                  </a:lnTo>
                  <a:lnTo>
                    <a:pt x="763" y="2720"/>
                  </a:lnTo>
                  <a:lnTo>
                    <a:pt x="763" y="2718"/>
                  </a:lnTo>
                  <a:lnTo>
                    <a:pt x="766" y="2718"/>
                  </a:lnTo>
                  <a:lnTo>
                    <a:pt x="766" y="2715"/>
                  </a:lnTo>
                  <a:lnTo>
                    <a:pt x="771" y="2715"/>
                  </a:lnTo>
                  <a:lnTo>
                    <a:pt x="771" y="2713"/>
                  </a:lnTo>
                  <a:lnTo>
                    <a:pt x="774" y="2713"/>
                  </a:lnTo>
                  <a:lnTo>
                    <a:pt x="774" y="2712"/>
                  </a:lnTo>
                  <a:lnTo>
                    <a:pt x="779" y="2712"/>
                  </a:lnTo>
                  <a:lnTo>
                    <a:pt x="779" y="2710"/>
                  </a:lnTo>
                  <a:lnTo>
                    <a:pt x="783" y="2710"/>
                  </a:lnTo>
                  <a:lnTo>
                    <a:pt x="783" y="2707"/>
                  </a:lnTo>
                  <a:lnTo>
                    <a:pt x="787" y="2707"/>
                  </a:lnTo>
                  <a:lnTo>
                    <a:pt x="787" y="2705"/>
                  </a:lnTo>
                  <a:lnTo>
                    <a:pt x="791" y="2705"/>
                  </a:lnTo>
                  <a:lnTo>
                    <a:pt x="791" y="2703"/>
                  </a:lnTo>
                  <a:lnTo>
                    <a:pt x="796" y="2703"/>
                  </a:lnTo>
                  <a:lnTo>
                    <a:pt x="796" y="2702"/>
                  </a:lnTo>
                  <a:lnTo>
                    <a:pt x="799" y="2702"/>
                  </a:lnTo>
                  <a:lnTo>
                    <a:pt x="799" y="2700"/>
                  </a:lnTo>
                  <a:lnTo>
                    <a:pt x="804" y="2700"/>
                  </a:lnTo>
                  <a:lnTo>
                    <a:pt x="804" y="2697"/>
                  </a:lnTo>
                  <a:lnTo>
                    <a:pt x="807" y="2697"/>
                  </a:lnTo>
                  <a:lnTo>
                    <a:pt x="807" y="2695"/>
                  </a:lnTo>
                  <a:lnTo>
                    <a:pt x="809" y="2695"/>
                  </a:lnTo>
                  <a:lnTo>
                    <a:pt x="810" y="2694"/>
                  </a:lnTo>
                  <a:lnTo>
                    <a:pt x="813" y="2694"/>
                  </a:lnTo>
                  <a:lnTo>
                    <a:pt x="813" y="2692"/>
                  </a:lnTo>
                  <a:lnTo>
                    <a:pt x="817" y="2692"/>
                  </a:lnTo>
                  <a:lnTo>
                    <a:pt x="817" y="2689"/>
                  </a:lnTo>
                  <a:lnTo>
                    <a:pt x="822" y="2689"/>
                  </a:lnTo>
                  <a:lnTo>
                    <a:pt x="822" y="2687"/>
                  </a:lnTo>
                  <a:lnTo>
                    <a:pt x="825" y="2687"/>
                  </a:lnTo>
                  <a:lnTo>
                    <a:pt x="825" y="2686"/>
                  </a:lnTo>
                  <a:lnTo>
                    <a:pt x="826" y="2686"/>
                  </a:lnTo>
                  <a:lnTo>
                    <a:pt x="828" y="2684"/>
                  </a:lnTo>
                  <a:lnTo>
                    <a:pt x="831" y="2684"/>
                  </a:lnTo>
                  <a:lnTo>
                    <a:pt x="831" y="2681"/>
                  </a:lnTo>
                  <a:lnTo>
                    <a:pt x="835" y="2681"/>
                  </a:lnTo>
                  <a:lnTo>
                    <a:pt x="835" y="2679"/>
                  </a:lnTo>
                  <a:lnTo>
                    <a:pt x="836" y="2679"/>
                  </a:lnTo>
                  <a:lnTo>
                    <a:pt x="840" y="2677"/>
                  </a:lnTo>
                  <a:lnTo>
                    <a:pt x="841" y="2677"/>
                  </a:lnTo>
                  <a:lnTo>
                    <a:pt x="841" y="2676"/>
                  </a:lnTo>
                  <a:lnTo>
                    <a:pt x="843" y="2676"/>
                  </a:lnTo>
                  <a:lnTo>
                    <a:pt x="844" y="2674"/>
                  </a:lnTo>
                  <a:lnTo>
                    <a:pt x="848" y="2674"/>
                  </a:lnTo>
                  <a:lnTo>
                    <a:pt x="849" y="2671"/>
                  </a:lnTo>
                  <a:lnTo>
                    <a:pt x="851" y="2671"/>
                  </a:lnTo>
                  <a:lnTo>
                    <a:pt x="851" y="2669"/>
                  </a:lnTo>
                  <a:lnTo>
                    <a:pt x="853" y="2669"/>
                  </a:lnTo>
                  <a:lnTo>
                    <a:pt x="856" y="2668"/>
                  </a:lnTo>
                  <a:lnTo>
                    <a:pt x="857" y="2668"/>
                  </a:lnTo>
                  <a:lnTo>
                    <a:pt x="857" y="2666"/>
                  </a:lnTo>
                  <a:lnTo>
                    <a:pt x="859" y="2666"/>
                  </a:lnTo>
                  <a:lnTo>
                    <a:pt x="861" y="2663"/>
                  </a:lnTo>
                  <a:lnTo>
                    <a:pt x="862" y="2663"/>
                  </a:lnTo>
                  <a:lnTo>
                    <a:pt x="862" y="2661"/>
                  </a:lnTo>
                  <a:lnTo>
                    <a:pt x="866" y="2661"/>
                  </a:lnTo>
                  <a:lnTo>
                    <a:pt x="867" y="2659"/>
                  </a:lnTo>
                  <a:lnTo>
                    <a:pt x="869" y="2659"/>
                  </a:lnTo>
                  <a:lnTo>
                    <a:pt x="869" y="2658"/>
                  </a:lnTo>
                  <a:lnTo>
                    <a:pt x="874" y="2658"/>
                  </a:lnTo>
                  <a:lnTo>
                    <a:pt x="874" y="2656"/>
                  </a:lnTo>
                  <a:lnTo>
                    <a:pt x="875" y="2656"/>
                  </a:lnTo>
                  <a:lnTo>
                    <a:pt x="875" y="2653"/>
                  </a:lnTo>
                  <a:lnTo>
                    <a:pt x="877" y="2653"/>
                  </a:lnTo>
                  <a:lnTo>
                    <a:pt x="879" y="2651"/>
                  </a:lnTo>
                  <a:lnTo>
                    <a:pt x="882" y="2651"/>
                  </a:lnTo>
                  <a:lnTo>
                    <a:pt x="882" y="2650"/>
                  </a:lnTo>
                  <a:lnTo>
                    <a:pt x="884" y="2650"/>
                  </a:lnTo>
                  <a:lnTo>
                    <a:pt x="885" y="2648"/>
                  </a:lnTo>
                  <a:lnTo>
                    <a:pt x="887" y="2648"/>
                  </a:lnTo>
                  <a:lnTo>
                    <a:pt x="887" y="2645"/>
                  </a:lnTo>
                  <a:lnTo>
                    <a:pt x="888" y="2645"/>
                  </a:lnTo>
                  <a:lnTo>
                    <a:pt x="888" y="2643"/>
                  </a:lnTo>
                  <a:lnTo>
                    <a:pt x="892" y="2643"/>
                  </a:lnTo>
                  <a:lnTo>
                    <a:pt x="893" y="2642"/>
                  </a:lnTo>
                  <a:lnTo>
                    <a:pt x="895" y="2642"/>
                  </a:lnTo>
                  <a:lnTo>
                    <a:pt x="895" y="2640"/>
                  </a:lnTo>
                  <a:lnTo>
                    <a:pt x="897" y="2640"/>
                  </a:lnTo>
                  <a:lnTo>
                    <a:pt x="900" y="2638"/>
                  </a:lnTo>
                  <a:lnTo>
                    <a:pt x="901" y="2638"/>
                  </a:lnTo>
                  <a:lnTo>
                    <a:pt x="901" y="2635"/>
                  </a:lnTo>
                  <a:lnTo>
                    <a:pt x="903" y="2635"/>
                  </a:lnTo>
                  <a:lnTo>
                    <a:pt x="903" y="2633"/>
                  </a:lnTo>
                  <a:lnTo>
                    <a:pt x="905" y="2633"/>
                  </a:lnTo>
                  <a:lnTo>
                    <a:pt x="905" y="2632"/>
                  </a:lnTo>
                  <a:lnTo>
                    <a:pt x="906" y="2632"/>
                  </a:lnTo>
                  <a:lnTo>
                    <a:pt x="910" y="2630"/>
                  </a:lnTo>
                  <a:lnTo>
                    <a:pt x="911" y="2630"/>
                  </a:lnTo>
                  <a:lnTo>
                    <a:pt x="911" y="2627"/>
                  </a:lnTo>
                  <a:lnTo>
                    <a:pt x="913" y="2627"/>
                  </a:lnTo>
                  <a:lnTo>
                    <a:pt x="913" y="2625"/>
                  </a:lnTo>
                  <a:lnTo>
                    <a:pt x="914" y="2625"/>
                  </a:lnTo>
                  <a:lnTo>
                    <a:pt x="914" y="2624"/>
                  </a:lnTo>
                  <a:lnTo>
                    <a:pt x="918" y="2624"/>
                  </a:lnTo>
                  <a:lnTo>
                    <a:pt x="919" y="2622"/>
                  </a:lnTo>
                  <a:lnTo>
                    <a:pt x="921" y="2619"/>
                  </a:lnTo>
                  <a:lnTo>
                    <a:pt x="923" y="2619"/>
                  </a:lnTo>
                  <a:lnTo>
                    <a:pt x="923" y="2617"/>
                  </a:lnTo>
                  <a:lnTo>
                    <a:pt x="924" y="2617"/>
                  </a:lnTo>
                  <a:lnTo>
                    <a:pt x="924" y="2615"/>
                  </a:lnTo>
                  <a:lnTo>
                    <a:pt x="928" y="2615"/>
                  </a:lnTo>
                  <a:lnTo>
                    <a:pt x="931" y="2612"/>
                  </a:lnTo>
                  <a:lnTo>
                    <a:pt x="932" y="2609"/>
                  </a:lnTo>
                  <a:lnTo>
                    <a:pt x="936" y="2609"/>
                  </a:lnTo>
                  <a:lnTo>
                    <a:pt x="936" y="2607"/>
                  </a:lnTo>
                  <a:lnTo>
                    <a:pt x="937" y="2607"/>
                  </a:lnTo>
                  <a:lnTo>
                    <a:pt x="937" y="2606"/>
                  </a:lnTo>
                  <a:lnTo>
                    <a:pt x="939" y="2606"/>
                  </a:lnTo>
                  <a:lnTo>
                    <a:pt x="939" y="2604"/>
                  </a:lnTo>
                  <a:lnTo>
                    <a:pt x="941" y="2604"/>
                  </a:lnTo>
                  <a:lnTo>
                    <a:pt x="941" y="2601"/>
                  </a:lnTo>
                  <a:lnTo>
                    <a:pt x="944" y="2601"/>
                  </a:lnTo>
                  <a:lnTo>
                    <a:pt x="944" y="2599"/>
                  </a:lnTo>
                  <a:lnTo>
                    <a:pt x="945" y="2599"/>
                  </a:lnTo>
                  <a:lnTo>
                    <a:pt x="949" y="2596"/>
                  </a:lnTo>
                  <a:lnTo>
                    <a:pt x="950" y="2593"/>
                  </a:lnTo>
                  <a:lnTo>
                    <a:pt x="954" y="2591"/>
                  </a:lnTo>
                  <a:lnTo>
                    <a:pt x="970" y="2575"/>
                  </a:lnTo>
                  <a:lnTo>
                    <a:pt x="970" y="2573"/>
                  </a:lnTo>
                  <a:lnTo>
                    <a:pt x="972" y="2573"/>
                  </a:lnTo>
                  <a:lnTo>
                    <a:pt x="976" y="2568"/>
                  </a:lnTo>
                  <a:lnTo>
                    <a:pt x="976" y="2565"/>
                  </a:lnTo>
                  <a:lnTo>
                    <a:pt x="980" y="2565"/>
                  </a:lnTo>
                  <a:lnTo>
                    <a:pt x="980" y="2563"/>
                  </a:lnTo>
                  <a:lnTo>
                    <a:pt x="981" y="2563"/>
                  </a:lnTo>
                  <a:lnTo>
                    <a:pt x="981" y="2562"/>
                  </a:lnTo>
                  <a:lnTo>
                    <a:pt x="983" y="2562"/>
                  </a:lnTo>
                  <a:lnTo>
                    <a:pt x="983" y="2560"/>
                  </a:lnTo>
                  <a:lnTo>
                    <a:pt x="985" y="2560"/>
                  </a:lnTo>
                  <a:lnTo>
                    <a:pt x="985" y="2557"/>
                  </a:lnTo>
                  <a:lnTo>
                    <a:pt x="988" y="2555"/>
                  </a:lnTo>
                  <a:lnTo>
                    <a:pt x="989" y="2554"/>
                  </a:lnTo>
                  <a:lnTo>
                    <a:pt x="989" y="2552"/>
                  </a:lnTo>
                  <a:lnTo>
                    <a:pt x="991" y="2552"/>
                  </a:lnTo>
                  <a:lnTo>
                    <a:pt x="991" y="2550"/>
                  </a:lnTo>
                  <a:lnTo>
                    <a:pt x="993" y="2550"/>
                  </a:lnTo>
                  <a:lnTo>
                    <a:pt x="993" y="2547"/>
                  </a:lnTo>
                  <a:lnTo>
                    <a:pt x="994" y="2547"/>
                  </a:lnTo>
                  <a:lnTo>
                    <a:pt x="994" y="2545"/>
                  </a:lnTo>
                  <a:lnTo>
                    <a:pt x="998" y="2545"/>
                  </a:lnTo>
                  <a:lnTo>
                    <a:pt x="998" y="2544"/>
                  </a:lnTo>
                  <a:lnTo>
                    <a:pt x="999" y="2542"/>
                  </a:lnTo>
                  <a:lnTo>
                    <a:pt x="1001" y="2539"/>
                  </a:lnTo>
                  <a:lnTo>
                    <a:pt x="1001" y="2537"/>
                  </a:lnTo>
                  <a:lnTo>
                    <a:pt x="1002" y="2537"/>
                  </a:lnTo>
                  <a:lnTo>
                    <a:pt x="1002" y="2536"/>
                  </a:lnTo>
                  <a:lnTo>
                    <a:pt x="1006" y="2536"/>
                  </a:lnTo>
                  <a:lnTo>
                    <a:pt x="1006" y="2534"/>
                  </a:lnTo>
                  <a:lnTo>
                    <a:pt x="1007" y="2531"/>
                  </a:lnTo>
                  <a:lnTo>
                    <a:pt x="1007" y="2529"/>
                  </a:lnTo>
                  <a:lnTo>
                    <a:pt x="1009" y="2529"/>
                  </a:lnTo>
                  <a:lnTo>
                    <a:pt x="1009" y="2527"/>
                  </a:lnTo>
                  <a:lnTo>
                    <a:pt x="1011" y="2527"/>
                  </a:lnTo>
                  <a:lnTo>
                    <a:pt x="1011" y="2526"/>
                  </a:lnTo>
                  <a:lnTo>
                    <a:pt x="1012" y="2524"/>
                  </a:lnTo>
                  <a:lnTo>
                    <a:pt x="1012" y="2521"/>
                  </a:lnTo>
                  <a:lnTo>
                    <a:pt x="1016" y="2521"/>
                  </a:lnTo>
                  <a:lnTo>
                    <a:pt x="1016" y="2519"/>
                  </a:lnTo>
                  <a:lnTo>
                    <a:pt x="1017" y="2518"/>
                  </a:lnTo>
                  <a:lnTo>
                    <a:pt x="1017" y="2516"/>
                  </a:lnTo>
                  <a:lnTo>
                    <a:pt x="1019" y="2516"/>
                  </a:lnTo>
                  <a:lnTo>
                    <a:pt x="1019" y="2513"/>
                  </a:lnTo>
                  <a:lnTo>
                    <a:pt x="1020" y="2513"/>
                  </a:lnTo>
                  <a:lnTo>
                    <a:pt x="1020" y="2511"/>
                  </a:lnTo>
                  <a:lnTo>
                    <a:pt x="1024" y="2510"/>
                  </a:lnTo>
                  <a:lnTo>
                    <a:pt x="1024" y="2508"/>
                  </a:lnTo>
                  <a:lnTo>
                    <a:pt x="1025" y="2508"/>
                  </a:lnTo>
                  <a:lnTo>
                    <a:pt x="1025" y="2505"/>
                  </a:lnTo>
                  <a:lnTo>
                    <a:pt x="1027" y="2503"/>
                  </a:lnTo>
                  <a:lnTo>
                    <a:pt x="1027" y="2501"/>
                  </a:lnTo>
                  <a:lnTo>
                    <a:pt x="1029" y="2501"/>
                  </a:lnTo>
                  <a:lnTo>
                    <a:pt x="1029" y="2500"/>
                  </a:lnTo>
                  <a:lnTo>
                    <a:pt x="1032" y="2498"/>
                  </a:lnTo>
                  <a:lnTo>
                    <a:pt x="1032" y="2495"/>
                  </a:lnTo>
                  <a:lnTo>
                    <a:pt x="1033" y="2495"/>
                  </a:lnTo>
                  <a:lnTo>
                    <a:pt x="1033" y="2493"/>
                  </a:lnTo>
                  <a:lnTo>
                    <a:pt x="1035" y="2492"/>
                  </a:lnTo>
                  <a:lnTo>
                    <a:pt x="1035" y="2490"/>
                  </a:lnTo>
                  <a:lnTo>
                    <a:pt x="1037" y="2487"/>
                  </a:lnTo>
                  <a:lnTo>
                    <a:pt x="1037" y="2485"/>
                  </a:lnTo>
                  <a:lnTo>
                    <a:pt x="1038" y="2485"/>
                  </a:lnTo>
                  <a:lnTo>
                    <a:pt x="1038" y="2483"/>
                  </a:lnTo>
                  <a:lnTo>
                    <a:pt x="1042" y="2482"/>
                  </a:lnTo>
                  <a:lnTo>
                    <a:pt x="1042" y="2480"/>
                  </a:lnTo>
                  <a:lnTo>
                    <a:pt x="1043" y="2477"/>
                  </a:lnTo>
                  <a:lnTo>
                    <a:pt x="1043" y="2475"/>
                  </a:lnTo>
                  <a:lnTo>
                    <a:pt x="1045" y="2475"/>
                  </a:lnTo>
                  <a:lnTo>
                    <a:pt x="1045" y="2474"/>
                  </a:lnTo>
                  <a:lnTo>
                    <a:pt x="1046" y="2472"/>
                  </a:lnTo>
                  <a:lnTo>
                    <a:pt x="1046" y="2469"/>
                  </a:lnTo>
                  <a:lnTo>
                    <a:pt x="1050" y="2469"/>
                  </a:lnTo>
                  <a:lnTo>
                    <a:pt x="1050" y="2466"/>
                  </a:lnTo>
                  <a:lnTo>
                    <a:pt x="1051" y="2466"/>
                  </a:lnTo>
                  <a:lnTo>
                    <a:pt x="1051" y="2464"/>
                  </a:lnTo>
                  <a:lnTo>
                    <a:pt x="1053" y="2462"/>
                  </a:lnTo>
                  <a:lnTo>
                    <a:pt x="1053" y="2459"/>
                  </a:lnTo>
                  <a:lnTo>
                    <a:pt x="1055" y="2457"/>
                  </a:lnTo>
                  <a:lnTo>
                    <a:pt x="1055" y="2456"/>
                  </a:lnTo>
                  <a:lnTo>
                    <a:pt x="1058" y="2454"/>
                  </a:lnTo>
                  <a:lnTo>
                    <a:pt x="1058" y="2451"/>
                  </a:lnTo>
                  <a:lnTo>
                    <a:pt x="1060" y="2449"/>
                  </a:lnTo>
                  <a:lnTo>
                    <a:pt x="1060" y="2448"/>
                  </a:lnTo>
                  <a:lnTo>
                    <a:pt x="1061" y="2446"/>
                  </a:lnTo>
                  <a:lnTo>
                    <a:pt x="1061" y="2443"/>
                  </a:lnTo>
                  <a:lnTo>
                    <a:pt x="1063" y="2441"/>
                  </a:lnTo>
                  <a:lnTo>
                    <a:pt x="1063" y="2439"/>
                  </a:lnTo>
                  <a:lnTo>
                    <a:pt x="1064" y="2438"/>
                  </a:lnTo>
                  <a:lnTo>
                    <a:pt x="1064" y="2436"/>
                  </a:lnTo>
                  <a:lnTo>
                    <a:pt x="1068" y="2433"/>
                  </a:lnTo>
                  <a:lnTo>
                    <a:pt x="1068" y="2431"/>
                  </a:lnTo>
                  <a:lnTo>
                    <a:pt x="1069" y="2430"/>
                  </a:lnTo>
                  <a:lnTo>
                    <a:pt x="1069" y="2428"/>
                  </a:lnTo>
                  <a:lnTo>
                    <a:pt x="1071" y="2425"/>
                  </a:lnTo>
                  <a:lnTo>
                    <a:pt x="1071" y="2423"/>
                  </a:lnTo>
                  <a:lnTo>
                    <a:pt x="1073" y="2422"/>
                  </a:lnTo>
                  <a:lnTo>
                    <a:pt x="1073" y="2420"/>
                  </a:lnTo>
                  <a:lnTo>
                    <a:pt x="1076" y="2417"/>
                  </a:lnTo>
                  <a:lnTo>
                    <a:pt x="1076" y="2413"/>
                  </a:lnTo>
                  <a:lnTo>
                    <a:pt x="1077" y="2413"/>
                  </a:lnTo>
                  <a:lnTo>
                    <a:pt x="1077" y="2408"/>
                  </a:lnTo>
                  <a:lnTo>
                    <a:pt x="1079" y="2407"/>
                  </a:lnTo>
                  <a:lnTo>
                    <a:pt x="1079" y="2405"/>
                  </a:lnTo>
                  <a:lnTo>
                    <a:pt x="1081" y="2404"/>
                  </a:lnTo>
                  <a:lnTo>
                    <a:pt x="1081" y="2399"/>
                  </a:lnTo>
                  <a:lnTo>
                    <a:pt x="1082" y="2397"/>
                  </a:lnTo>
                  <a:lnTo>
                    <a:pt x="1082" y="2395"/>
                  </a:lnTo>
                  <a:lnTo>
                    <a:pt x="1086" y="2394"/>
                  </a:lnTo>
                  <a:lnTo>
                    <a:pt x="1086" y="2389"/>
                  </a:lnTo>
                  <a:lnTo>
                    <a:pt x="1087" y="2387"/>
                  </a:lnTo>
                  <a:lnTo>
                    <a:pt x="1087" y="2386"/>
                  </a:lnTo>
                  <a:lnTo>
                    <a:pt x="1089" y="2384"/>
                  </a:lnTo>
                  <a:lnTo>
                    <a:pt x="1089" y="2379"/>
                  </a:lnTo>
                  <a:lnTo>
                    <a:pt x="1090" y="2378"/>
                  </a:lnTo>
                  <a:lnTo>
                    <a:pt x="1090" y="2374"/>
                  </a:lnTo>
                  <a:lnTo>
                    <a:pt x="1094" y="2371"/>
                  </a:lnTo>
                  <a:lnTo>
                    <a:pt x="1094" y="2369"/>
                  </a:lnTo>
                  <a:lnTo>
                    <a:pt x="1095" y="2368"/>
                  </a:lnTo>
                  <a:lnTo>
                    <a:pt x="1095" y="2363"/>
                  </a:lnTo>
                  <a:lnTo>
                    <a:pt x="1097" y="2363"/>
                  </a:lnTo>
                  <a:lnTo>
                    <a:pt x="1097" y="2360"/>
                  </a:lnTo>
                  <a:lnTo>
                    <a:pt x="1099" y="2358"/>
                  </a:lnTo>
                  <a:lnTo>
                    <a:pt x="1099" y="2353"/>
                  </a:lnTo>
                  <a:lnTo>
                    <a:pt x="1100" y="2351"/>
                  </a:lnTo>
                  <a:lnTo>
                    <a:pt x="1100" y="2347"/>
                  </a:lnTo>
                  <a:lnTo>
                    <a:pt x="1104" y="2343"/>
                  </a:lnTo>
                  <a:lnTo>
                    <a:pt x="1104" y="2340"/>
                  </a:lnTo>
                  <a:lnTo>
                    <a:pt x="1105" y="2337"/>
                  </a:lnTo>
                  <a:lnTo>
                    <a:pt x="1105" y="2334"/>
                  </a:lnTo>
                  <a:lnTo>
                    <a:pt x="1107" y="2332"/>
                  </a:lnTo>
                  <a:lnTo>
                    <a:pt x="1107" y="2327"/>
                  </a:lnTo>
                  <a:lnTo>
                    <a:pt x="1108" y="2325"/>
                  </a:lnTo>
                  <a:lnTo>
                    <a:pt x="1108" y="2319"/>
                  </a:lnTo>
                  <a:lnTo>
                    <a:pt x="1112" y="2317"/>
                  </a:lnTo>
                  <a:lnTo>
                    <a:pt x="1112" y="2314"/>
                  </a:lnTo>
                  <a:lnTo>
                    <a:pt x="1113" y="2311"/>
                  </a:lnTo>
                  <a:lnTo>
                    <a:pt x="1113" y="2306"/>
                  </a:lnTo>
                  <a:lnTo>
                    <a:pt x="1115" y="2303"/>
                  </a:lnTo>
                  <a:lnTo>
                    <a:pt x="1115" y="2299"/>
                  </a:lnTo>
                  <a:lnTo>
                    <a:pt x="1117" y="2296"/>
                  </a:lnTo>
                  <a:lnTo>
                    <a:pt x="1117" y="2291"/>
                  </a:lnTo>
                  <a:lnTo>
                    <a:pt x="1120" y="2290"/>
                  </a:lnTo>
                  <a:lnTo>
                    <a:pt x="1120" y="2285"/>
                  </a:lnTo>
                  <a:lnTo>
                    <a:pt x="1121" y="2283"/>
                  </a:lnTo>
                  <a:lnTo>
                    <a:pt x="1121" y="2278"/>
                  </a:lnTo>
                  <a:lnTo>
                    <a:pt x="1123" y="2275"/>
                  </a:lnTo>
                  <a:lnTo>
                    <a:pt x="1123" y="2270"/>
                  </a:lnTo>
                  <a:lnTo>
                    <a:pt x="1125" y="2267"/>
                  </a:lnTo>
                  <a:lnTo>
                    <a:pt x="1125" y="2262"/>
                  </a:lnTo>
                  <a:lnTo>
                    <a:pt x="1126" y="2257"/>
                  </a:lnTo>
                  <a:lnTo>
                    <a:pt x="1126" y="2252"/>
                  </a:lnTo>
                  <a:lnTo>
                    <a:pt x="1130" y="2249"/>
                  </a:lnTo>
                  <a:lnTo>
                    <a:pt x="1130" y="2244"/>
                  </a:lnTo>
                  <a:lnTo>
                    <a:pt x="1131" y="2239"/>
                  </a:lnTo>
                  <a:lnTo>
                    <a:pt x="1131" y="2232"/>
                  </a:lnTo>
                  <a:lnTo>
                    <a:pt x="1133" y="2229"/>
                  </a:lnTo>
                  <a:lnTo>
                    <a:pt x="1133" y="2223"/>
                  </a:lnTo>
                  <a:lnTo>
                    <a:pt x="1134" y="2219"/>
                  </a:lnTo>
                  <a:lnTo>
                    <a:pt x="1134" y="2213"/>
                  </a:lnTo>
                  <a:lnTo>
                    <a:pt x="1138" y="2210"/>
                  </a:lnTo>
                  <a:lnTo>
                    <a:pt x="1138" y="2203"/>
                  </a:lnTo>
                  <a:lnTo>
                    <a:pt x="1139" y="2200"/>
                  </a:lnTo>
                  <a:lnTo>
                    <a:pt x="1139" y="2192"/>
                  </a:lnTo>
                  <a:lnTo>
                    <a:pt x="1141" y="2187"/>
                  </a:lnTo>
                  <a:lnTo>
                    <a:pt x="1141" y="2179"/>
                  </a:lnTo>
                  <a:lnTo>
                    <a:pt x="1143" y="2177"/>
                  </a:lnTo>
                  <a:lnTo>
                    <a:pt x="1143" y="2174"/>
                  </a:lnTo>
                  <a:lnTo>
                    <a:pt x="1146" y="2169"/>
                  </a:lnTo>
                  <a:lnTo>
                    <a:pt x="1146" y="2159"/>
                  </a:lnTo>
                  <a:lnTo>
                    <a:pt x="1148" y="2156"/>
                  </a:lnTo>
                  <a:lnTo>
                    <a:pt x="1148" y="2148"/>
                  </a:lnTo>
                  <a:lnTo>
                    <a:pt x="1149" y="2143"/>
                  </a:lnTo>
                  <a:lnTo>
                    <a:pt x="1149" y="2133"/>
                  </a:lnTo>
                  <a:lnTo>
                    <a:pt x="1151" y="2130"/>
                  </a:lnTo>
                  <a:lnTo>
                    <a:pt x="1151" y="2120"/>
                  </a:lnTo>
                  <a:lnTo>
                    <a:pt x="1152" y="2115"/>
                  </a:lnTo>
                  <a:lnTo>
                    <a:pt x="1152" y="2105"/>
                  </a:lnTo>
                  <a:lnTo>
                    <a:pt x="1156" y="2099"/>
                  </a:lnTo>
                  <a:lnTo>
                    <a:pt x="1156" y="2089"/>
                  </a:lnTo>
                  <a:lnTo>
                    <a:pt x="1157" y="2083"/>
                  </a:lnTo>
                  <a:lnTo>
                    <a:pt x="1157" y="2073"/>
                  </a:lnTo>
                  <a:lnTo>
                    <a:pt x="1159" y="2068"/>
                  </a:lnTo>
                  <a:lnTo>
                    <a:pt x="1159" y="2055"/>
                  </a:lnTo>
                  <a:lnTo>
                    <a:pt x="1161" y="2050"/>
                  </a:lnTo>
                  <a:lnTo>
                    <a:pt x="1161" y="2037"/>
                  </a:lnTo>
                  <a:lnTo>
                    <a:pt x="1164" y="2032"/>
                  </a:lnTo>
                  <a:lnTo>
                    <a:pt x="1164" y="2019"/>
                  </a:lnTo>
                  <a:lnTo>
                    <a:pt x="1165" y="2011"/>
                  </a:lnTo>
                  <a:lnTo>
                    <a:pt x="1165" y="1998"/>
                  </a:lnTo>
                  <a:lnTo>
                    <a:pt x="1167" y="1991"/>
                  </a:lnTo>
                  <a:lnTo>
                    <a:pt x="1167" y="1975"/>
                  </a:lnTo>
                  <a:lnTo>
                    <a:pt x="1169" y="1969"/>
                  </a:lnTo>
                  <a:lnTo>
                    <a:pt x="1169" y="1960"/>
                  </a:lnTo>
                  <a:lnTo>
                    <a:pt x="1170" y="1954"/>
                  </a:lnTo>
                  <a:lnTo>
                    <a:pt x="1170" y="1936"/>
                  </a:lnTo>
                  <a:lnTo>
                    <a:pt x="1174" y="1928"/>
                  </a:lnTo>
                  <a:lnTo>
                    <a:pt x="1174" y="1910"/>
                  </a:lnTo>
                  <a:lnTo>
                    <a:pt x="1175" y="1902"/>
                  </a:lnTo>
                  <a:lnTo>
                    <a:pt x="1175" y="1881"/>
                  </a:lnTo>
                  <a:lnTo>
                    <a:pt x="1177" y="1871"/>
                  </a:lnTo>
                  <a:lnTo>
                    <a:pt x="1177" y="1851"/>
                  </a:lnTo>
                  <a:lnTo>
                    <a:pt x="1178" y="1840"/>
                  </a:lnTo>
                  <a:lnTo>
                    <a:pt x="1178" y="1817"/>
                  </a:lnTo>
                  <a:lnTo>
                    <a:pt x="1182" y="1806"/>
                  </a:lnTo>
                  <a:lnTo>
                    <a:pt x="1182" y="1779"/>
                  </a:lnTo>
                  <a:lnTo>
                    <a:pt x="1183" y="1766"/>
                  </a:lnTo>
                  <a:lnTo>
                    <a:pt x="1183" y="1739"/>
                  </a:lnTo>
                  <a:lnTo>
                    <a:pt x="1185" y="1726"/>
                  </a:lnTo>
                  <a:lnTo>
                    <a:pt x="1185" y="1693"/>
                  </a:lnTo>
                  <a:lnTo>
                    <a:pt x="1187" y="1677"/>
                  </a:lnTo>
                  <a:lnTo>
                    <a:pt x="1187" y="1643"/>
                  </a:lnTo>
                  <a:lnTo>
                    <a:pt x="1188" y="1625"/>
                  </a:lnTo>
                  <a:lnTo>
                    <a:pt x="1188" y="1587"/>
                  </a:lnTo>
                  <a:lnTo>
                    <a:pt x="1192" y="1568"/>
                  </a:lnTo>
                  <a:lnTo>
                    <a:pt x="1192" y="1524"/>
                  </a:lnTo>
                  <a:lnTo>
                    <a:pt x="1193" y="1499"/>
                  </a:lnTo>
                  <a:lnTo>
                    <a:pt x="1193" y="1473"/>
                  </a:lnTo>
                  <a:lnTo>
                    <a:pt x="1195" y="1447"/>
                  </a:lnTo>
                  <a:lnTo>
                    <a:pt x="1195" y="1392"/>
                  </a:lnTo>
                  <a:lnTo>
                    <a:pt x="1196" y="1361"/>
                  </a:lnTo>
                  <a:lnTo>
                    <a:pt x="1196" y="1295"/>
                  </a:lnTo>
                  <a:lnTo>
                    <a:pt x="1200" y="1260"/>
                  </a:lnTo>
                  <a:lnTo>
                    <a:pt x="1200" y="1180"/>
                  </a:lnTo>
                  <a:lnTo>
                    <a:pt x="1201" y="1137"/>
                  </a:lnTo>
                  <a:lnTo>
                    <a:pt x="1201" y="1041"/>
                  </a:lnTo>
                  <a:lnTo>
                    <a:pt x="1203" y="989"/>
                  </a:lnTo>
                  <a:lnTo>
                    <a:pt x="1203" y="875"/>
                  </a:lnTo>
                  <a:lnTo>
                    <a:pt x="1205" y="813"/>
                  </a:lnTo>
                  <a:lnTo>
                    <a:pt x="1205" y="681"/>
                  </a:lnTo>
                  <a:lnTo>
                    <a:pt x="1208" y="611"/>
                  </a:lnTo>
                  <a:lnTo>
                    <a:pt x="1208" y="466"/>
                  </a:lnTo>
                  <a:lnTo>
                    <a:pt x="1209" y="394"/>
                  </a:lnTo>
                  <a:lnTo>
                    <a:pt x="1209" y="261"/>
                  </a:lnTo>
                  <a:lnTo>
                    <a:pt x="1211" y="200"/>
                  </a:lnTo>
                  <a:lnTo>
                    <a:pt x="1211" y="101"/>
                  </a:lnTo>
                  <a:lnTo>
                    <a:pt x="1213" y="62"/>
                  </a:lnTo>
                  <a:lnTo>
                    <a:pt x="1213" y="15"/>
                  </a:lnTo>
                  <a:lnTo>
                    <a:pt x="1214" y="5"/>
                  </a:lnTo>
                  <a:lnTo>
                    <a:pt x="1214" y="0"/>
                  </a:lnTo>
                  <a:lnTo>
                    <a:pt x="1214" y="5"/>
                  </a:lnTo>
                  <a:lnTo>
                    <a:pt x="1218" y="15"/>
                  </a:lnTo>
                  <a:lnTo>
                    <a:pt x="1218" y="31"/>
                  </a:lnTo>
                  <a:lnTo>
                    <a:pt x="1219" y="51"/>
                  </a:lnTo>
                  <a:lnTo>
                    <a:pt x="1219" y="101"/>
                  </a:lnTo>
                  <a:lnTo>
                    <a:pt x="1221" y="129"/>
                  </a:lnTo>
                  <a:lnTo>
                    <a:pt x="1221" y="191"/>
                  </a:lnTo>
                  <a:lnTo>
                    <a:pt x="1222" y="223"/>
                  </a:lnTo>
                  <a:lnTo>
                    <a:pt x="1222" y="287"/>
                  </a:lnTo>
                  <a:lnTo>
                    <a:pt x="1226" y="319"/>
                  </a:lnTo>
                  <a:lnTo>
                    <a:pt x="1226" y="383"/>
                  </a:lnTo>
                  <a:lnTo>
                    <a:pt x="1227" y="416"/>
                  </a:lnTo>
                  <a:lnTo>
                    <a:pt x="1227" y="474"/>
                  </a:lnTo>
                  <a:lnTo>
                    <a:pt x="1229" y="505"/>
                  </a:lnTo>
                  <a:lnTo>
                    <a:pt x="1229" y="561"/>
                  </a:lnTo>
                  <a:lnTo>
                    <a:pt x="1231" y="587"/>
                  </a:lnTo>
                  <a:lnTo>
                    <a:pt x="1231" y="639"/>
                  </a:lnTo>
                  <a:lnTo>
                    <a:pt x="1234" y="663"/>
                  </a:lnTo>
                  <a:lnTo>
                    <a:pt x="1234" y="709"/>
                  </a:lnTo>
                  <a:lnTo>
                    <a:pt x="1236" y="732"/>
                  </a:lnTo>
                  <a:lnTo>
                    <a:pt x="1236" y="771"/>
                  </a:lnTo>
                  <a:lnTo>
                    <a:pt x="1237" y="790"/>
                  </a:lnTo>
                  <a:lnTo>
                    <a:pt x="1237" y="825"/>
                  </a:lnTo>
                  <a:lnTo>
                    <a:pt x="1239" y="842"/>
                  </a:lnTo>
                  <a:lnTo>
                    <a:pt x="1239" y="873"/>
                  </a:lnTo>
                  <a:lnTo>
                    <a:pt x="1242" y="886"/>
                  </a:lnTo>
                  <a:lnTo>
                    <a:pt x="1242" y="900"/>
                  </a:lnTo>
                  <a:lnTo>
                    <a:pt x="1244" y="911"/>
                  </a:lnTo>
                  <a:lnTo>
                    <a:pt x="1244" y="934"/>
                  </a:lnTo>
                  <a:lnTo>
                    <a:pt x="1245" y="944"/>
                  </a:lnTo>
                  <a:lnTo>
                    <a:pt x="1245" y="958"/>
                  </a:lnTo>
                  <a:lnTo>
                    <a:pt x="1247" y="966"/>
                  </a:lnTo>
                  <a:lnTo>
                    <a:pt x="1247" y="976"/>
                  </a:lnTo>
                  <a:lnTo>
                    <a:pt x="1249" y="981"/>
                  </a:lnTo>
                  <a:lnTo>
                    <a:pt x="1249" y="988"/>
                  </a:lnTo>
                  <a:lnTo>
                    <a:pt x="1252" y="989"/>
                  </a:lnTo>
                  <a:lnTo>
                    <a:pt x="1252" y="988"/>
                  </a:lnTo>
                  <a:lnTo>
                    <a:pt x="1253" y="988"/>
                  </a:lnTo>
                  <a:lnTo>
                    <a:pt x="1253" y="979"/>
                  </a:lnTo>
                  <a:lnTo>
                    <a:pt x="1255" y="974"/>
                  </a:lnTo>
                  <a:lnTo>
                    <a:pt x="1255" y="963"/>
                  </a:lnTo>
                  <a:lnTo>
                    <a:pt x="1257" y="955"/>
                  </a:lnTo>
                  <a:lnTo>
                    <a:pt x="1257" y="935"/>
                  </a:lnTo>
                  <a:lnTo>
                    <a:pt x="1258" y="922"/>
                  </a:lnTo>
                  <a:lnTo>
                    <a:pt x="1258" y="896"/>
                  </a:lnTo>
                  <a:lnTo>
                    <a:pt x="1262" y="883"/>
                  </a:lnTo>
                  <a:lnTo>
                    <a:pt x="1262" y="849"/>
                  </a:lnTo>
                  <a:lnTo>
                    <a:pt x="1263" y="831"/>
                  </a:lnTo>
                  <a:lnTo>
                    <a:pt x="1263" y="790"/>
                  </a:lnTo>
                  <a:lnTo>
                    <a:pt x="1265" y="769"/>
                  </a:lnTo>
                  <a:lnTo>
                    <a:pt x="1265" y="724"/>
                  </a:lnTo>
                  <a:lnTo>
                    <a:pt x="1266" y="697"/>
                  </a:lnTo>
                  <a:lnTo>
                    <a:pt x="1266" y="671"/>
                  </a:lnTo>
                  <a:lnTo>
                    <a:pt x="1270" y="645"/>
                  </a:lnTo>
                  <a:lnTo>
                    <a:pt x="1270" y="593"/>
                  </a:lnTo>
                  <a:lnTo>
                    <a:pt x="1271" y="565"/>
                  </a:lnTo>
                  <a:lnTo>
                    <a:pt x="1271" y="513"/>
                  </a:lnTo>
                  <a:lnTo>
                    <a:pt x="1273" y="487"/>
                  </a:lnTo>
                  <a:lnTo>
                    <a:pt x="1273" y="438"/>
                  </a:lnTo>
                  <a:lnTo>
                    <a:pt x="1275" y="417"/>
                  </a:lnTo>
                  <a:lnTo>
                    <a:pt x="1275" y="376"/>
                  </a:lnTo>
                  <a:lnTo>
                    <a:pt x="1276" y="360"/>
                  </a:lnTo>
                  <a:lnTo>
                    <a:pt x="1276" y="334"/>
                  </a:lnTo>
                  <a:lnTo>
                    <a:pt x="1280" y="324"/>
                  </a:lnTo>
                  <a:lnTo>
                    <a:pt x="1280" y="313"/>
                  </a:lnTo>
                  <a:lnTo>
                    <a:pt x="1281" y="310"/>
                  </a:lnTo>
                  <a:lnTo>
                    <a:pt x="1281" y="311"/>
                  </a:lnTo>
                  <a:lnTo>
                    <a:pt x="1283" y="314"/>
                  </a:lnTo>
                  <a:lnTo>
                    <a:pt x="1283" y="328"/>
                  </a:lnTo>
                  <a:lnTo>
                    <a:pt x="1284" y="334"/>
                  </a:lnTo>
                  <a:lnTo>
                    <a:pt x="1284" y="355"/>
                  </a:lnTo>
                  <a:lnTo>
                    <a:pt x="1288" y="367"/>
                  </a:lnTo>
                  <a:lnTo>
                    <a:pt x="1288" y="394"/>
                  </a:lnTo>
                  <a:lnTo>
                    <a:pt x="1289" y="409"/>
                  </a:lnTo>
                  <a:lnTo>
                    <a:pt x="1289" y="438"/>
                  </a:lnTo>
                  <a:lnTo>
                    <a:pt x="1291" y="453"/>
                  </a:lnTo>
                  <a:lnTo>
                    <a:pt x="1291" y="469"/>
                  </a:lnTo>
                  <a:lnTo>
                    <a:pt x="1293" y="486"/>
                  </a:lnTo>
                  <a:lnTo>
                    <a:pt x="1293" y="515"/>
                  </a:lnTo>
                  <a:lnTo>
                    <a:pt x="1296" y="531"/>
                  </a:lnTo>
                  <a:lnTo>
                    <a:pt x="1296" y="561"/>
                  </a:lnTo>
                  <a:lnTo>
                    <a:pt x="1297" y="575"/>
                  </a:lnTo>
                  <a:lnTo>
                    <a:pt x="1297" y="605"/>
                  </a:lnTo>
                  <a:lnTo>
                    <a:pt x="1299" y="619"/>
                  </a:lnTo>
                  <a:lnTo>
                    <a:pt x="1299" y="645"/>
                  </a:lnTo>
                  <a:lnTo>
                    <a:pt x="1301" y="657"/>
                  </a:lnTo>
                  <a:lnTo>
                    <a:pt x="1301" y="681"/>
                  </a:lnTo>
                  <a:lnTo>
                    <a:pt x="1304" y="691"/>
                  </a:lnTo>
                  <a:lnTo>
                    <a:pt x="1304" y="710"/>
                  </a:lnTo>
                  <a:lnTo>
                    <a:pt x="1306" y="720"/>
                  </a:lnTo>
                  <a:lnTo>
                    <a:pt x="1306" y="738"/>
                  </a:lnTo>
                  <a:lnTo>
                    <a:pt x="1307" y="746"/>
                  </a:lnTo>
                  <a:lnTo>
                    <a:pt x="1307" y="759"/>
                  </a:lnTo>
                  <a:lnTo>
                    <a:pt x="1309" y="764"/>
                  </a:lnTo>
                  <a:lnTo>
                    <a:pt x="1309" y="776"/>
                  </a:lnTo>
                  <a:lnTo>
                    <a:pt x="1310" y="779"/>
                  </a:lnTo>
                  <a:lnTo>
                    <a:pt x="1310" y="785"/>
                  </a:lnTo>
                  <a:lnTo>
                    <a:pt x="1314" y="787"/>
                  </a:lnTo>
                  <a:lnTo>
                    <a:pt x="1314" y="789"/>
                  </a:lnTo>
                  <a:lnTo>
                    <a:pt x="1315" y="789"/>
                  </a:lnTo>
                  <a:lnTo>
                    <a:pt x="1315" y="787"/>
                  </a:lnTo>
                  <a:lnTo>
                    <a:pt x="1317" y="785"/>
                  </a:lnTo>
                  <a:lnTo>
                    <a:pt x="1317" y="782"/>
                  </a:lnTo>
                  <a:lnTo>
                    <a:pt x="1319" y="779"/>
                  </a:lnTo>
                  <a:lnTo>
                    <a:pt x="1319" y="771"/>
                  </a:lnTo>
                  <a:lnTo>
                    <a:pt x="1322" y="764"/>
                  </a:lnTo>
                  <a:lnTo>
                    <a:pt x="1322" y="753"/>
                  </a:lnTo>
                  <a:lnTo>
                    <a:pt x="1324" y="746"/>
                  </a:lnTo>
                  <a:lnTo>
                    <a:pt x="1324" y="728"/>
                  </a:lnTo>
                  <a:lnTo>
                    <a:pt x="1325" y="720"/>
                  </a:lnTo>
                  <a:lnTo>
                    <a:pt x="1325" y="701"/>
                  </a:lnTo>
                  <a:lnTo>
                    <a:pt x="1327" y="691"/>
                  </a:lnTo>
                  <a:lnTo>
                    <a:pt x="1327" y="670"/>
                  </a:lnTo>
                  <a:lnTo>
                    <a:pt x="1330" y="657"/>
                  </a:lnTo>
                  <a:lnTo>
                    <a:pt x="1330" y="636"/>
                  </a:lnTo>
                  <a:lnTo>
                    <a:pt x="1332" y="621"/>
                  </a:lnTo>
                  <a:lnTo>
                    <a:pt x="1332" y="596"/>
                  </a:lnTo>
                  <a:lnTo>
                    <a:pt x="1333" y="585"/>
                  </a:lnTo>
                  <a:lnTo>
                    <a:pt x="1333" y="561"/>
                  </a:lnTo>
                  <a:lnTo>
                    <a:pt x="1335" y="551"/>
                  </a:lnTo>
                  <a:lnTo>
                    <a:pt x="1335" y="528"/>
                  </a:lnTo>
                  <a:lnTo>
                    <a:pt x="1337" y="518"/>
                  </a:lnTo>
                  <a:lnTo>
                    <a:pt x="1337" y="500"/>
                  </a:lnTo>
                  <a:lnTo>
                    <a:pt x="1340" y="492"/>
                  </a:lnTo>
                  <a:lnTo>
                    <a:pt x="1340" y="479"/>
                  </a:lnTo>
                  <a:lnTo>
                    <a:pt x="1341" y="473"/>
                  </a:lnTo>
                  <a:lnTo>
                    <a:pt x="1341" y="469"/>
                  </a:lnTo>
                  <a:lnTo>
                    <a:pt x="1343" y="464"/>
                  </a:lnTo>
                  <a:lnTo>
                    <a:pt x="1343" y="461"/>
                  </a:lnTo>
                  <a:lnTo>
                    <a:pt x="1345" y="460"/>
                  </a:lnTo>
                  <a:lnTo>
                    <a:pt x="1345" y="461"/>
                  </a:lnTo>
                  <a:lnTo>
                    <a:pt x="1348" y="461"/>
                  </a:lnTo>
                  <a:lnTo>
                    <a:pt x="1348" y="466"/>
                  </a:lnTo>
                  <a:lnTo>
                    <a:pt x="1350" y="471"/>
                  </a:lnTo>
                  <a:lnTo>
                    <a:pt x="1350" y="481"/>
                  </a:lnTo>
                  <a:lnTo>
                    <a:pt x="1351" y="486"/>
                  </a:lnTo>
                  <a:lnTo>
                    <a:pt x="1351" y="499"/>
                  </a:lnTo>
                  <a:lnTo>
                    <a:pt x="1353" y="505"/>
                  </a:lnTo>
                  <a:lnTo>
                    <a:pt x="1353" y="518"/>
                  </a:lnTo>
                  <a:lnTo>
                    <a:pt x="1354" y="526"/>
                  </a:lnTo>
                  <a:lnTo>
                    <a:pt x="1354" y="543"/>
                  </a:lnTo>
                  <a:lnTo>
                    <a:pt x="1358" y="552"/>
                  </a:lnTo>
                  <a:lnTo>
                    <a:pt x="1358" y="569"/>
                  </a:lnTo>
                  <a:lnTo>
                    <a:pt x="1359" y="577"/>
                  </a:lnTo>
                  <a:lnTo>
                    <a:pt x="1359" y="595"/>
                  </a:lnTo>
                  <a:lnTo>
                    <a:pt x="1361" y="603"/>
                  </a:lnTo>
                  <a:lnTo>
                    <a:pt x="1361" y="619"/>
                  </a:lnTo>
                  <a:lnTo>
                    <a:pt x="1363" y="627"/>
                  </a:lnTo>
                  <a:lnTo>
                    <a:pt x="1363" y="644"/>
                  </a:lnTo>
                  <a:lnTo>
                    <a:pt x="1366" y="650"/>
                  </a:lnTo>
                  <a:lnTo>
                    <a:pt x="1366" y="658"/>
                  </a:lnTo>
                  <a:lnTo>
                    <a:pt x="1368" y="665"/>
                  </a:lnTo>
                  <a:lnTo>
                    <a:pt x="1368" y="680"/>
                  </a:lnTo>
                  <a:lnTo>
                    <a:pt x="1369" y="684"/>
                  </a:lnTo>
                  <a:lnTo>
                    <a:pt x="1369" y="697"/>
                  </a:lnTo>
                  <a:lnTo>
                    <a:pt x="1371" y="701"/>
                  </a:lnTo>
                  <a:lnTo>
                    <a:pt x="1371" y="710"/>
                  </a:lnTo>
                  <a:lnTo>
                    <a:pt x="1372" y="715"/>
                  </a:lnTo>
                  <a:lnTo>
                    <a:pt x="1372" y="724"/>
                  </a:lnTo>
                  <a:lnTo>
                    <a:pt x="1376" y="725"/>
                  </a:lnTo>
                  <a:lnTo>
                    <a:pt x="1376" y="732"/>
                  </a:lnTo>
                  <a:lnTo>
                    <a:pt x="1377" y="733"/>
                  </a:lnTo>
                  <a:lnTo>
                    <a:pt x="1377" y="735"/>
                  </a:lnTo>
                  <a:lnTo>
                    <a:pt x="1381" y="735"/>
                  </a:lnTo>
                  <a:lnTo>
                    <a:pt x="1381" y="733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8" name="Freeform 614"/>
            <p:cNvSpPr>
              <a:spLocks/>
            </p:cNvSpPr>
            <p:nvPr/>
          </p:nvSpPr>
          <p:spPr bwMode="auto">
            <a:xfrm>
              <a:off x="2169" y="2568"/>
              <a:ext cx="283" cy="1232"/>
            </a:xfrm>
            <a:custGeom>
              <a:avLst/>
              <a:gdLst/>
              <a:ahLst/>
              <a:cxnLst>
                <a:cxn ang="0">
                  <a:pos x="8" y="145"/>
                </a:cxn>
                <a:cxn ang="0">
                  <a:pos x="17" y="65"/>
                </a:cxn>
                <a:cxn ang="0">
                  <a:pos x="26" y="3"/>
                </a:cxn>
                <a:cxn ang="0">
                  <a:pos x="37" y="20"/>
                </a:cxn>
                <a:cxn ang="0">
                  <a:pos x="47" y="82"/>
                </a:cxn>
                <a:cxn ang="0">
                  <a:pos x="55" y="153"/>
                </a:cxn>
                <a:cxn ang="0">
                  <a:pos x="65" y="189"/>
                </a:cxn>
                <a:cxn ang="0">
                  <a:pos x="75" y="183"/>
                </a:cxn>
                <a:cxn ang="0">
                  <a:pos x="84" y="140"/>
                </a:cxn>
                <a:cxn ang="0">
                  <a:pos x="92" y="87"/>
                </a:cxn>
                <a:cxn ang="0">
                  <a:pos x="102" y="70"/>
                </a:cxn>
                <a:cxn ang="0">
                  <a:pos x="112" y="96"/>
                </a:cxn>
                <a:cxn ang="0">
                  <a:pos x="120" y="157"/>
                </a:cxn>
                <a:cxn ang="0">
                  <a:pos x="130" y="209"/>
                </a:cxn>
                <a:cxn ang="0">
                  <a:pos x="138" y="240"/>
                </a:cxn>
                <a:cxn ang="0">
                  <a:pos x="149" y="240"/>
                </a:cxn>
                <a:cxn ang="0">
                  <a:pos x="158" y="209"/>
                </a:cxn>
                <a:cxn ang="0">
                  <a:pos x="167" y="163"/>
                </a:cxn>
                <a:cxn ang="0">
                  <a:pos x="176" y="132"/>
                </a:cxn>
                <a:cxn ang="0">
                  <a:pos x="189" y="145"/>
                </a:cxn>
                <a:cxn ang="0">
                  <a:pos x="198" y="192"/>
                </a:cxn>
                <a:cxn ang="0">
                  <a:pos x="207" y="251"/>
                </a:cxn>
                <a:cxn ang="0">
                  <a:pos x="216" y="308"/>
                </a:cxn>
                <a:cxn ang="0">
                  <a:pos x="224" y="347"/>
                </a:cxn>
                <a:cxn ang="0">
                  <a:pos x="236" y="362"/>
                </a:cxn>
                <a:cxn ang="0">
                  <a:pos x="246" y="342"/>
                </a:cxn>
                <a:cxn ang="0">
                  <a:pos x="254" y="292"/>
                </a:cxn>
                <a:cxn ang="0">
                  <a:pos x="264" y="238"/>
                </a:cxn>
                <a:cxn ang="0">
                  <a:pos x="272" y="189"/>
                </a:cxn>
                <a:cxn ang="0">
                  <a:pos x="285" y="194"/>
                </a:cxn>
                <a:cxn ang="0">
                  <a:pos x="295" y="246"/>
                </a:cxn>
                <a:cxn ang="0">
                  <a:pos x="303" y="336"/>
                </a:cxn>
                <a:cxn ang="0">
                  <a:pos x="312" y="425"/>
                </a:cxn>
                <a:cxn ang="0">
                  <a:pos x="321" y="538"/>
                </a:cxn>
                <a:cxn ang="0">
                  <a:pos x="330" y="644"/>
                </a:cxn>
                <a:cxn ang="0">
                  <a:pos x="339" y="760"/>
                </a:cxn>
                <a:cxn ang="0">
                  <a:pos x="348" y="888"/>
                </a:cxn>
                <a:cxn ang="0">
                  <a:pos x="356" y="1035"/>
                </a:cxn>
                <a:cxn ang="0">
                  <a:pos x="366" y="1198"/>
                </a:cxn>
                <a:cxn ang="0">
                  <a:pos x="374" y="1387"/>
                </a:cxn>
                <a:cxn ang="0">
                  <a:pos x="384" y="1545"/>
                </a:cxn>
                <a:cxn ang="0">
                  <a:pos x="392" y="1716"/>
                </a:cxn>
                <a:cxn ang="0">
                  <a:pos x="402" y="1855"/>
                </a:cxn>
                <a:cxn ang="0">
                  <a:pos x="410" y="1972"/>
                </a:cxn>
                <a:cxn ang="0">
                  <a:pos x="420" y="2068"/>
                </a:cxn>
                <a:cxn ang="0">
                  <a:pos x="428" y="2148"/>
                </a:cxn>
                <a:cxn ang="0">
                  <a:pos x="438" y="2215"/>
                </a:cxn>
                <a:cxn ang="0">
                  <a:pos x="446" y="2270"/>
                </a:cxn>
                <a:cxn ang="0">
                  <a:pos x="456" y="2308"/>
                </a:cxn>
                <a:cxn ang="0">
                  <a:pos x="464" y="2345"/>
                </a:cxn>
                <a:cxn ang="0">
                  <a:pos x="474" y="2371"/>
                </a:cxn>
                <a:cxn ang="0">
                  <a:pos x="482" y="2392"/>
                </a:cxn>
                <a:cxn ang="0">
                  <a:pos x="492" y="2409"/>
                </a:cxn>
                <a:cxn ang="0">
                  <a:pos x="500" y="2423"/>
                </a:cxn>
                <a:cxn ang="0">
                  <a:pos x="513" y="2436"/>
                </a:cxn>
                <a:cxn ang="0">
                  <a:pos x="526" y="2446"/>
                </a:cxn>
                <a:cxn ang="0">
                  <a:pos x="541" y="2456"/>
                </a:cxn>
              </a:cxnLst>
              <a:rect l="0" t="0" r="r" b="b"/>
              <a:pathLst>
                <a:path w="565" h="2464">
                  <a:moveTo>
                    <a:pt x="0" y="184"/>
                  </a:moveTo>
                  <a:lnTo>
                    <a:pt x="3" y="183"/>
                  </a:lnTo>
                  <a:lnTo>
                    <a:pt x="3" y="178"/>
                  </a:lnTo>
                  <a:lnTo>
                    <a:pt x="4" y="176"/>
                  </a:lnTo>
                  <a:lnTo>
                    <a:pt x="4" y="168"/>
                  </a:lnTo>
                  <a:lnTo>
                    <a:pt x="6" y="163"/>
                  </a:lnTo>
                  <a:lnTo>
                    <a:pt x="6" y="157"/>
                  </a:lnTo>
                  <a:lnTo>
                    <a:pt x="8" y="152"/>
                  </a:lnTo>
                  <a:lnTo>
                    <a:pt x="8" y="145"/>
                  </a:lnTo>
                  <a:lnTo>
                    <a:pt x="11" y="142"/>
                  </a:lnTo>
                  <a:lnTo>
                    <a:pt x="11" y="131"/>
                  </a:lnTo>
                  <a:lnTo>
                    <a:pt x="13" y="124"/>
                  </a:lnTo>
                  <a:lnTo>
                    <a:pt x="13" y="113"/>
                  </a:lnTo>
                  <a:lnTo>
                    <a:pt x="14" y="106"/>
                  </a:lnTo>
                  <a:lnTo>
                    <a:pt x="14" y="91"/>
                  </a:lnTo>
                  <a:lnTo>
                    <a:pt x="16" y="87"/>
                  </a:lnTo>
                  <a:lnTo>
                    <a:pt x="16" y="73"/>
                  </a:lnTo>
                  <a:lnTo>
                    <a:pt x="17" y="65"/>
                  </a:lnTo>
                  <a:lnTo>
                    <a:pt x="17" y="54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2" y="33"/>
                  </a:lnTo>
                  <a:lnTo>
                    <a:pt x="22" y="25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6" y="8"/>
                  </a:lnTo>
                  <a:lnTo>
                    <a:pt x="26" y="3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7" y="12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39" y="33"/>
                  </a:lnTo>
                  <a:lnTo>
                    <a:pt x="40" y="36"/>
                  </a:lnTo>
                  <a:lnTo>
                    <a:pt x="40" y="46"/>
                  </a:lnTo>
                  <a:lnTo>
                    <a:pt x="42" y="51"/>
                  </a:lnTo>
                  <a:lnTo>
                    <a:pt x="42" y="60"/>
                  </a:lnTo>
                  <a:lnTo>
                    <a:pt x="44" y="65"/>
                  </a:lnTo>
                  <a:lnTo>
                    <a:pt x="44" y="78"/>
                  </a:lnTo>
                  <a:lnTo>
                    <a:pt x="47" y="82"/>
                  </a:lnTo>
                  <a:lnTo>
                    <a:pt x="47" y="95"/>
                  </a:lnTo>
                  <a:lnTo>
                    <a:pt x="48" y="100"/>
                  </a:lnTo>
                  <a:lnTo>
                    <a:pt x="48" y="109"/>
                  </a:lnTo>
                  <a:lnTo>
                    <a:pt x="50" y="116"/>
                  </a:lnTo>
                  <a:lnTo>
                    <a:pt x="50" y="126"/>
                  </a:lnTo>
                  <a:lnTo>
                    <a:pt x="52" y="132"/>
                  </a:lnTo>
                  <a:lnTo>
                    <a:pt x="52" y="140"/>
                  </a:lnTo>
                  <a:lnTo>
                    <a:pt x="55" y="145"/>
                  </a:lnTo>
                  <a:lnTo>
                    <a:pt x="55" y="153"/>
                  </a:lnTo>
                  <a:lnTo>
                    <a:pt x="57" y="158"/>
                  </a:lnTo>
                  <a:lnTo>
                    <a:pt x="57" y="166"/>
                  </a:lnTo>
                  <a:lnTo>
                    <a:pt x="58" y="170"/>
                  </a:lnTo>
                  <a:lnTo>
                    <a:pt x="58" y="171"/>
                  </a:lnTo>
                  <a:lnTo>
                    <a:pt x="60" y="176"/>
                  </a:lnTo>
                  <a:lnTo>
                    <a:pt x="60" y="183"/>
                  </a:lnTo>
                  <a:lnTo>
                    <a:pt x="61" y="184"/>
                  </a:lnTo>
                  <a:lnTo>
                    <a:pt x="61" y="188"/>
                  </a:lnTo>
                  <a:lnTo>
                    <a:pt x="65" y="189"/>
                  </a:lnTo>
                  <a:lnTo>
                    <a:pt x="65" y="192"/>
                  </a:lnTo>
                  <a:lnTo>
                    <a:pt x="68" y="196"/>
                  </a:lnTo>
                  <a:lnTo>
                    <a:pt x="68" y="194"/>
                  </a:lnTo>
                  <a:lnTo>
                    <a:pt x="70" y="194"/>
                  </a:lnTo>
                  <a:lnTo>
                    <a:pt x="70" y="192"/>
                  </a:lnTo>
                  <a:lnTo>
                    <a:pt x="73" y="192"/>
                  </a:lnTo>
                  <a:lnTo>
                    <a:pt x="73" y="188"/>
                  </a:lnTo>
                  <a:lnTo>
                    <a:pt x="75" y="186"/>
                  </a:lnTo>
                  <a:lnTo>
                    <a:pt x="75" y="183"/>
                  </a:lnTo>
                  <a:lnTo>
                    <a:pt x="76" y="179"/>
                  </a:lnTo>
                  <a:lnTo>
                    <a:pt x="76" y="175"/>
                  </a:lnTo>
                  <a:lnTo>
                    <a:pt x="78" y="170"/>
                  </a:lnTo>
                  <a:lnTo>
                    <a:pt x="78" y="163"/>
                  </a:lnTo>
                  <a:lnTo>
                    <a:pt x="79" y="160"/>
                  </a:lnTo>
                  <a:lnTo>
                    <a:pt x="79" y="152"/>
                  </a:lnTo>
                  <a:lnTo>
                    <a:pt x="83" y="148"/>
                  </a:lnTo>
                  <a:lnTo>
                    <a:pt x="83" y="144"/>
                  </a:lnTo>
                  <a:lnTo>
                    <a:pt x="84" y="140"/>
                  </a:lnTo>
                  <a:lnTo>
                    <a:pt x="84" y="132"/>
                  </a:lnTo>
                  <a:lnTo>
                    <a:pt x="86" y="127"/>
                  </a:lnTo>
                  <a:lnTo>
                    <a:pt x="86" y="121"/>
                  </a:lnTo>
                  <a:lnTo>
                    <a:pt x="88" y="116"/>
                  </a:lnTo>
                  <a:lnTo>
                    <a:pt x="88" y="108"/>
                  </a:lnTo>
                  <a:lnTo>
                    <a:pt x="91" y="104"/>
                  </a:lnTo>
                  <a:lnTo>
                    <a:pt x="91" y="96"/>
                  </a:lnTo>
                  <a:lnTo>
                    <a:pt x="92" y="95"/>
                  </a:lnTo>
                  <a:lnTo>
                    <a:pt x="92" y="87"/>
                  </a:lnTo>
                  <a:lnTo>
                    <a:pt x="94" y="83"/>
                  </a:lnTo>
                  <a:lnTo>
                    <a:pt x="94" y="78"/>
                  </a:lnTo>
                  <a:lnTo>
                    <a:pt x="96" y="75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99" y="70"/>
                  </a:lnTo>
                  <a:lnTo>
                    <a:pt x="101" y="67"/>
                  </a:lnTo>
                  <a:lnTo>
                    <a:pt x="102" y="67"/>
                  </a:lnTo>
                  <a:lnTo>
                    <a:pt x="102" y="70"/>
                  </a:lnTo>
                  <a:lnTo>
                    <a:pt x="104" y="70"/>
                  </a:lnTo>
                  <a:lnTo>
                    <a:pt x="104" y="73"/>
                  </a:lnTo>
                  <a:lnTo>
                    <a:pt x="105" y="73"/>
                  </a:lnTo>
                  <a:lnTo>
                    <a:pt x="105" y="80"/>
                  </a:lnTo>
                  <a:lnTo>
                    <a:pt x="109" y="82"/>
                  </a:lnTo>
                  <a:lnTo>
                    <a:pt x="109" y="83"/>
                  </a:lnTo>
                  <a:lnTo>
                    <a:pt x="110" y="88"/>
                  </a:lnTo>
                  <a:lnTo>
                    <a:pt x="110" y="95"/>
                  </a:lnTo>
                  <a:lnTo>
                    <a:pt x="112" y="96"/>
                  </a:lnTo>
                  <a:lnTo>
                    <a:pt x="112" y="104"/>
                  </a:lnTo>
                  <a:lnTo>
                    <a:pt x="114" y="108"/>
                  </a:lnTo>
                  <a:lnTo>
                    <a:pt x="114" y="116"/>
                  </a:lnTo>
                  <a:lnTo>
                    <a:pt x="117" y="121"/>
                  </a:lnTo>
                  <a:lnTo>
                    <a:pt x="117" y="127"/>
                  </a:lnTo>
                  <a:lnTo>
                    <a:pt x="119" y="134"/>
                  </a:lnTo>
                  <a:lnTo>
                    <a:pt x="119" y="142"/>
                  </a:lnTo>
                  <a:lnTo>
                    <a:pt x="120" y="145"/>
                  </a:lnTo>
                  <a:lnTo>
                    <a:pt x="120" y="157"/>
                  </a:lnTo>
                  <a:lnTo>
                    <a:pt x="122" y="160"/>
                  </a:lnTo>
                  <a:lnTo>
                    <a:pt x="122" y="168"/>
                  </a:lnTo>
                  <a:lnTo>
                    <a:pt x="125" y="171"/>
                  </a:lnTo>
                  <a:lnTo>
                    <a:pt x="125" y="179"/>
                  </a:lnTo>
                  <a:lnTo>
                    <a:pt x="127" y="184"/>
                  </a:lnTo>
                  <a:lnTo>
                    <a:pt x="127" y="192"/>
                  </a:lnTo>
                  <a:lnTo>
                    <a:pt x="128" y="196"/>
                  </a:lnTo>
                  <a:lnTo>
                    <a:pt x="128" y="204"/>
                  </a:lnTo>
                  <a:lnTo>
                    <a:pt x="130" y="209"/>
                  </a:lnTo>
                  <a:lnTo>
                    <a:pt x="130" y="214"/>
                  </a:lnTo>
                  <a:lnTo>
                    <a:pt x="132" y="219"/>
                  </a:lnTo>
                  <a:lnTo>
                    <a:pt x="132" y="220"/>
                  </a:lnTo>
                  <a:lnTo>
                    <a:pt x="135" y="223"/>
                  </a:lnTo>
                  <a:lnTo>
                    <a:pt x="135" y="228"/>
                  </a:lnTo>
                  <a:lnTo>
                    <a:pt x="136" y="230"/>
                  </a:lnTo>
                  <a:lnTo>
                    <a:pt x="136" y="236"/>
                  </a:lnTo>
                  <a:lnTo>
                    <a:pt x="138" y="236"/>
                  </a:lnTo>
                  <a:lnTo>
                    <a:pt x="138" y="240"/>
                  </a:lnTo>
                  <a:lnTo>
                    <a:pt x="140" y="241"/>
                  </a:lnTo>
                  <a:lnTo>
                    <a:pt x="140" y="245"/>
                  </a:lnTo>
                  <a:lnTo>
                    <a:pt x="143" y="245"/>
                  </a:lnTo>
                  <a:lnTo>
                    <a:pt x="143" y="246"/>
                  </a:lnTo>
                  <a:lnTo>
                    <a:pt x="146" y="246"/>
                  </a:lnTo>
                  <a:lnTo>
                    <a:pt x="146" y="245"/>
                  </a:lnTo>
                  <a:lnTo>
                    <a:pt x="148" y="245"/>
                  </a:lnTo>
                  <a:lnTo>
                    <a:pt x="148" y="241"/>
                  </a:lnTo>
                  <a:lnTo>
                    <a:pt x="149" y="240"/>
                  </a:lnTo>
                  <a:lnTo>
                    <a:pt x="149" y="236"/>
                  </a:lnTo>
                  <a:lnTo>
                    <a:pt x="153" y="233"/>
                  </a:lnTo>
                  <a:lnTo>
                    <a:pt x="153" y="230"/>
                  </a:lnTo>
                  <a:lnTo>
                    <a:pt x="154" y="228"/>
                  </a:lnTo>
                  <a:lnTo>
                    <a:pt x="154" y="223"/>
                  </a:lnTo>
                  <a:lnTo>
                    <a:pt x="156" y="220"/>
                  </a:lnTo>
                  <a:lnTo>
                    <a:pt x="156" y="219"/>
                  </a:lnTo>
                  <a:lnTo>
                    <a:pt x="158" y="214"/>
                  </a:lnTo>
                  <a:lnTo>
                    <a:pt x="158" y="209"/>
                  </a:lnTo>
                  <a:lnTo>
                    <a:pt x="161" y="205"/>
                  </a:lnTo>
                  <a:lnTo>
                    <a:pt x="161" y="197"/>
                  </a:lnTo>
                  <a:lnTo>
                    <a:pt x="163" y="196"/>
                  </a:lnTo>
                  <a:lnTo>
                    <a:pt x="163" y="188"/>
                  </a:lnTo>
                  <a:lnTo>
                    <a:pt x="164" y="186"/>
                  </a:lnTo>
                  <a:lnTo>
                    <a:pt x="164" y="178"/>
                  </a:lnTo>
                  <a:lnTo>
                    <a:pt x="166" y="175"/>
                  </a:lnTo>
                  <a:lnTo>
                    <a:pt x="166" y="168"/>
                  </a:lnTo>
                  <a:lnTo>
                    <a:pt x="167" y="163"/>
                  </a:lnTo>
                  <a:lnTo>
                    <a:pt x="167" y="158"/>
                  </a:lnTo>
                  <a:lnTo>
                    <a:pt x="171" y="157"/>
                  </a:lnTo>
                  <a:lnTo>
                    <a:pt x="171" y="150"/>
                  </a:lnTo>
                  <a:lnTo>
                    <a:pt x="172" y="148"/>
                  </a:lnTo>
                  <a:lnTo>
                    <a:pt x="172" y="142"/>
                  </a:lnTo>
                  <a:lnTo>
                    <a:pt x="174" y="140"/>
                  </a:lnTo>
                  <a:lnTo>
                    <a:pt x="174" y="135"/>
                  </a:lnTo>
                  <a:lnTo>
                    <a:pt x="176" y="134"/>
                  </a:lnTo>
                  <a:lnTo>
                    <a:pt x="176" y="132"/>
                  </a:lnTo>
                  <a:lnTo>
                    <a:pt x="179" y="132"/>
                  </a:lnTo>
                  <a:lnTo>
                    <a:pt x="179" y="131"/>
                  </a:lnTo>
                  <a:lnTo>
                    <a:pt x="182" y="131"/>
                  </a:lnTo>
                  <a:lnTo>
                    <a:pt x="184" y="132"/>
                  </a:lnTo>
                  <a:lnTo>
                    <a:pt x="184" y="134"/>
                  </a:lnTo>
                  <a:lnTo>
                    <a:pt x="187" y="135"/>
                  </a:lnTo>
                  <a:lnTo>
                    <a:pt x="187" y="140"/>
                  </a:lnTo>
                  <a:lnTo>
                    <a:pt x="189" y="142"/>
                  </a:lnTo>
                  <a:lnTo>
                    <a:pt x="189" y="145"/>
                  </a:lnTo>
                  <a:lnTo>
                    <a:pt x="190" y="148"/>
                  </a:lnTo>
                  <a:lnTo>
                    <a:pt x="190" y="153"/>
                  </a:lnTo>
                  <a:lnTo>
                    <a:pt x="192" y="158"/>
                  </a:lnTo>
                  <a:lnTo>
                    <a:pt x="192" y="163"/>
                  </a:lnTo>
                  <a:lnTo>
                    <a:pt x="193" y="168"/>
                  </a:lnTo>
                  <a:lnTo>
                    <a:pt x="193" y="176"/>
                  </a:lnTo>
                  <a:lnTo>
                    <a:pt x="197" y="179"/>
                  </a:lnTo>
                  <a:lnTo>
                    <a:pt x="197" y="188"/>
                  </a:lnTo>
                  <a:lnTo>
                    <a:pt x="198" y="192"/>
                  </a:lnTo>
                  <a:lnTo>
                    <a:pt x="198" y="202"/>
                  </a:lnTo>
                  <a:lnTo>
                    <a:pt x="200" y="205"/>
                  </a:lnTo>
                  <a:lnTo>
                    <a:pt x="200" y="215"/>
                  </a:lnTo>
                  <a:lnTo>
                    <a:pt x="202" y="220"/>
                  </a:lnTo>
                  <a:lnTo>
                    <a:pt x="202" y="230"/>
                  </a:lnTo>
                  <a:lnTo>
                    <a:pt x="205" y="233"/>
                  </a:lnTo>
                  <a:lnTo>
                    <a:pt x="205" y="245"/>
                  </a:lnTo>
                  <a:lnTo>
                    <a:pt x="207" y="248"/>
                  </a:lnTo>
                  <a:lnTo>
                    <a:pt x="207" y="251"/>
                  </a:lnTo>
                  <a:lnTo>
                    <a:pt x="208" y="256"/>
                  </a:lnTo>
                  <a:lnTo>
                    <a:pt x="208" y="266"/>
                  </a:lnTo>
                  <a:lnTo>
                    <a:pt x="210" y="271"/>
                  </a:lnTo>
                  <a:lnTo>
                    <a:pt x="210" y="280"/>
                  </a:lnTo>
                  <a:lnTo>
                    <a:pt x="213" y="284"/>
                  </a:lnTo>
                  <a:lnTo>
                    <a:pt x="213" y="292"/>
                  </a:lnTo>
                  <a:lnTo>
                    <a:pt x="215" y="297"/>
                  </a:lnTo>
                  <a:lnTo>
                    <a:pt x="215" y="303"/>
                  </a:lnTo>
                  <a:lnTo>
                    <a:pt x="216" y="308"/>
                  </a:lnTo>
                  <a:lnTo>
                    <a:pt x="216" y="315"/>
                  </a:lnTo>
                  <a:lnTo>
                    <a:pt x="218" y="318"/>
                  </a:lnTo>
                  <a:lnTo>
                    <a:pt x="218" y="324"/>
                  </a:lnTo>
                  <a:lnTo>
                    <a:pt x="220" y="328"/>
                  </a:lnTo>
                  <a:lnTo>
                    <a:pt x="220" y="334"/>
                  </a:lnTo>
                  <a:lnTo>
                    <a:pt x="223" y="336"/>
                  </a:lnTo>
                  <a:lnTo>
                    <a:pt x="223" y="342"/>
                  </a:lnTo>
                  <a:lnTo>
                    <a:pt x="224" y="344"/>
                  </a:lnTo>
                  <a:lnTo>
                    <a:pt x="224" y="347"/>
                  </a:lnTo>
                  <a:lnTo>
                    <a:pt x="226" y="351"/>
                  </a:lnTo>
                  <a:lnTo>
                    <a:pt x="226" y="354"/>
                  </a:lnTo>
                  <a:lnTo>
                    <a:pt x="228" y="355"/>
                  </a:lnTo>
                  <a:lnTo>
                    <a:pt x="228" y="359"/>
                  </a:lnTo>
                  <a:lnTo>
                    <a:pt x="231" y="360"/>
                  </a:lnTo>
                  <a:lnTo>
                    <a:pt x="233" y="362"/>
                  </a:lnTo>
                  <a:lnTo>
                    <a:pt x="234" y="362"/>
                  </a:lnTo>
                  <a:lnTo>
                    <a:pt x="234" y="364"/>
                  </a:lnTo>
                  <a:lnTo>
                    <a:pt x="236" y="362"/>
                  </a:lnTo>
                  <a:lnTo>
                    <a:pt x="237" y="362"/>
                  </a:lnTo>
                  <a:lnTo>
                    <a:pt x="237" y="360"/>
                  </a:lnTo>
                  <a:lnTo>
                    <a:pt x="241" y="359"/>
                  </a:lnTo>
                  <a:lnTo>
                    <a:pt x="241" y="355"/>
                  </a:lnTo>
                  <a:lnTo>
                    <a:pt x="242" y="354"/>
                  </a:lnTo>
                  <a:lnTo>
                    <a:pt x="242" y="351"/>
                  </a:lnTo>
                  <a:lnTo>
                    <a:pt x="244" y="347"/>
                  </a:lnTo>
                  <a:lnTo>
                    <a:pt x="244" y="344"/>
                  </a:lnTo>
                  <a:lnTo>
                    <a:pt x="246" y="342"/>
                  </a:lnTo>
                  <a:lnTo>
                    <a:pt x="246" y="336"/>
                  </a:lnTo>
                  <a:lnTo>
                    <a:pt x="249" y="333"/>
                  </a:lnTo>
                  <a:lnTo>
                    <a:pt x="249" y="326"/>
                  </a:lnTo>
                  <a:lnTo>
                    <a:pt x="251" y="321"/>
                  </a:lnTo>
                  <a:lnTo>
                    <a:pt x="251" y="316"/>
                  </a:lnTo>
                  <a:lnTo>
                    <a:pt x="252" y="311"/>
                  </a:lnTo>
                  <a:lnTo>
                    <a:pt x="252" y="303"/>
                  </a:lnTo>
                  <a:lnTo>
                    <a:pt x="254" y="300"/>
                  </a:lnTo>
                  <a:lnTo>
                    <a:pt x="254" y="292"/>
                  </a:lnTo>
                  <a:lnTo>
                    <a:pt x="255" y="289"/>
                  </a:lnTo>
                  <a:lnTo>
                    <a:pt x="255" y="282"/>
                  </a:lnTo>
                  <a:lnTo>
                    <a:pt x="259" y="277"/>
                  </a:lnTo>
                  <a:lnTo>
                    <a:pt x="259" y="271"/>
                  </a:lnTo>
                  <a:lnTo>
                    <a:pt x="260" y="266"/>
                  </a:lnTo>
                  <a:lnTo>
                    <a:pt x="260" y="256"/>
                  </a:lnTo>
                  <a:lnTo>
                    <a:pt x="262" y="251"/>
                  </a:lnTo>
                  <a:lnTo>
                    <a:pt x="262" y="241"/>
                  </a:lnTo>
                  <a:lnTo>
                    <a:pt x="264" y="238"/>
                  </a:lnTo>
                  <a:lnTo>
                    <a:pt x="264" y="230"/>
                  </a:lnTo>
                  <a:lnTo>
                    <a:pt x="267" y="227"/>
                  </a:lnTo>
                  <a:lnTo>
                    <a:pt x="267" y="219"/>
                  </a:lnTo>
                  <a:lnTo>
                    <a:pt x="268" y="214"/>
                  </a:lnTo>
                  <a:lnTo>
                    <a:pt x="268" y="205"/>
                  </a:lnTo>
                  <a:lnTo>
                    <a:pt x="270" y="204"/>
                  </a:lnTo>
                  <a:lnTo>
                    <a:pt x="270" y="197"/>
                  </a:lnTo>
                  <a:lnTo>
                    <a:pt x="272" y="194"/>
                  </a:lnTo>
                  <a:lnTo>
                    <a:pt x="272" y="189"/>
                  </a:lnTo>
                  <a:lnTo>
                    <a:pt x="275" y="188"/>
                  </a:lnTo>
                  <a:lnTo>
                    <a:pt x="275" y="184"/>
                  </a:lnTo>
                  <a:lnTo>
                    <a:pt x="277" y="184"/>
                  </a:lnTo>
                  <a:lnTo>
                    <a:pt x="277" y="183"/>
                  </a:lnTo>
                  <a:lnTo>
                    <a:pt x="280" y="183"/>
                  </a:lnTo>
                  <a:lnTo>
                    <a:pt x="281" y="184"/>
                  </a:lnTo>
                  <a:lnTo>
                    <a:pt x="281" y="186"/>
                  </a:lnTo>
                  <a:lnTo>
                    <a:pt x="285" y="188"/>
                  </a:lnTo>
                  <a:lnTo>
                    <a:pt x="285" y="194"/>
                  </a:lnTo>
                  <a:lnTo>
                    <a:pt x="286" y="196"/>
                  </a:lnTo>
                  <a:lnTo>
                    <a:pt x="286" y="202"/>
                  </a:lnTo>
                  <a:lnTo>
                    <a:pt x="288" y="205"/>
                  </a:lnTo>
                  <a:lnTo>
                    <a:pt x="288" y="214"/>
                  </a:lnTo>
                  <a:lnTo>
                    <a:pt x="290" y="219"/>
                  </a:lnTo>
                  <a:lnTo>
                    <a:pt x="290" y="227"/>
                  </a:lnTo>
                  <a:lnTo>
                    <a:pt x="293" y="232"/>
                  </a:lnTo>
                  <a:lnTo>
                    <a:pt x="293" y="241"/>
                  </a:lnTo>
                  <a:lnTo>
                    <a:pt x="295" y="246"/>
                  </a:lnTo>
                  <a:lnTo>
                    <a:pt x="295" y="258"/>
                  </a:lnTo>
                  <a:lnTo>
                    <a:pt x="296" y="264"/>
                  </a:lnTo>
                  <a:lnTo>
                    <a:pt x="296" y="276"/>
                  </a:lnTo>
                  <a:lnTo>
                    <a:pt x="298" y="282"/>
                  </a:lnTo>
                  <a:lnTo>
                    <a:pt x="298" y="297"/>
                  </a:lnTo>
                  <a:lnTo>
                    <a:pt x="301" y="302"/>
                  </a:lnTo>
                  <a:lnTo>
                    <a:pt x="301" y="316"/>
                  </a:lnTo>
                  <a:lnTo>
                    <a:pt x="303" y="321"/>
                  </a:lnTo>
                  <a:lnTo>
                    <a:pt x="303" y="336"/>
                  </a:lnTo>
                  <a:lnTo>
                    <a:pt x="304" y="344"/>
                  </a:lnTo>
                  <a:lnTo>
                    <a:pt x="304" y="352"/>
                  </a:lnTo>
                  <a:lnTo>
                    <a:pt x="306" y="359"/>
                  </a:lnTo>
                  <a:lnTo>
                    <a:pt x="306" y="373"/>
                  </a:lnTo>
                  <a:lnTo>
                    <a:pt x="309" y="380"/>
                  </a:lnTo>
                  <a:lnTo>
                    <a:pt x="309" y="396"/>
                  </a:lnTo>
                  <a:lnTo>
                    <a:pt x="311" y="404"/>
                  </a:lnTo>
                  <a:lnTo>
                    <a:pt x="311" y="417"/>
                  </a:lnTo>
                  <a:lnTo>
                    <a:pt x="312" y="425"/>
                  </a:lnTo>
                  <a:lnTo>
                    <a:pt x="312" y="442"/>
                  </a:lnTo>
                  <a:lnTo>
                    <a:pt x="314" y="450"/>
                  </a:lnTo>
                  <a:lnTo>
                    <a:pt x="314" y="466"/>
                  </a:lnTo>
                  <a:lnTo>
                    <a:pt x="316" y="474"/>
                  </a:lnTo>
                  <a:lnTo>
                    <a:pt x="316" y="491"/>
                  </a:lnTo>
                  <a:lnTo>
                    <a:pt x="319" y="499"/>
                  </a:lnTo>
                  <a:lnTo>
                    <a:pt x="319" y="513"/>
                  </a:lnTo>
                  <a:lnTo>
                    <a:pt x="321" y="522"/>
                  </a:lnTo>
                  <a:lnTo>
                    <a:pt x="321" y="538"/>
                  </a:lnTo>
                  <a:lnTo>
                    <a:pt x="322" y="546"/>
                  </a:lnTo>
                  <a:lnTo>
                    <a:pt x="322" y="562"/>
                  </a:lnTo>
                  <a:lnTo>
                    <a:pt x="324" y="571"/>
                  </a:lnTo>
                  <a:lnTo>
                    <a:pt x="324" y="587"/>
                  </a:lnTo>
                  <a:lnTo>
                    <a:pt x="325" y="593"/>
                  </a:lnTo>
                  <a:lnTo>
                    <a:pt x="325" y="611"/>
                  </a:lnTo>
                  <a:lnTo>
                    <a:pt x="329" y="619"/>
                  </a:lnTo>
                  <a:lnTo>
                    <a:pt x="329" y="636"/>
                  </a:lnTo>
                  <a:lnTo>
                    <a:pt x="330" y="644"/>
                  </a:lnTo>
                  <a:lnTo>
                    <a:pt x="330" y="654"/>
                  </a:lnTo>
                  <a:lnTo>
                    <a:pt x="332" y="662"/>
                  </a:lnTo>
                  <a:lnTo>
                    <a:pt x="332" y="680"/>
                  </a:lnTo>
                  <a:lnTo>
                    <a:pt x="334" y="688"/>
                  </a:lnTo>
                  <a:lnTo>
                    <a:pt x="334" y="706"/>
                  </a:lnTo>
                  <a:lnTo>
                    <a:pt x="337" y="714"/>
                  </a:lnTo>
                  <a:lnTo>
                    <a:pt x="337" y="732"/>
                  </a:lnTo>
                  <a:lnTo>
                    <a:pt x="339" y="742"/>
                  </a:lnTo>
                  <a:lnTo>
                    <a:pt x="339" y="760"/>
                  </a:lnTo>
                  <a:lnTo>
                    <a:pt x="340" y="769"/>
                  </a:lnTo>
                  <a:lnTo>
                    <a:pt x="340" y="787"/>
                  </a:lnTo>
                  <a:lnTo>
                    <a:pt x="342" y="799"/>
                  </a:lnTo>
                  <a:lnTo>
                    <a:pt x="342" y="817"/>
                  </a:lnTo>
                  <a:lnTo>
                    <a:pt x="343" y="826"/>
                  </a:lnTo>
                  <a:lnTo>
                    <a:pt x="343" y="846"/>
                  </a:lnTo>
                  <a:lnTo>
                    <a:pt x="347" y="856"/>
                  </a:lnTo>
                  <a:lnTo>
                    <a:pt x="347" y="878"/>
                  </a:lnTo>
                  <a:lnTo>
                    <a:pt x="348" y="888"/>
                  </a:lnTo>
                  <a:lnTo>
                    <a:pt x="348" y="909"/>
                  </a:lnTo>
                  <a:lnTo>
                    <a:pt x="350" y="921"/>
                  </a:lnTo>
                  <a:lnTo>
                    <a:pt x="350" y="942"/>
                  </a:lnTo>
                  <a:lnTo>
                    <a:pt x="352" y="953"/>
                  </a:lnTo>
                  <a:lnTo>
                    <a:pt x="352" y="976"/>
                  </a:lnTo>
                  <a:lnTo>
                    <a:pt x="355" y="988"/>
                  </a:lnTo>
                  <a:lnTo>
                    <a:pt x="355" y="1001"/>
                  </a:lnTo>
                  <a:lnTo>
                    <a:pt x="356" y="1010"/>
                  </a:lnTo>
                  <a:lnTo>
                    <a:pt x="356" y="1035"/>
                  </a:lnTo>
                  <a:lnTo>
                    <a:pt x="358" y="1046"/>
                  </a:lnTo>
                  <a:lnTo>
                    <a:pt x="358" y="1071"/>
                  </a:lnTo>
                  <a:lnTo>
                    <a:pt x="360" y="1084"/>
                  </a:lnTo>
                  <a:lnTo>
                    <a:pt x="360" y="1108"/>
                  </a:lnTo>
                  <a:lnTo>
                    <a:pt x="363" y="1123"/>
                  </a:lnTo>
                  <a:lnTo>
                    <a:pt x="363" y="1146"/>
                  </a:lnTo>
                  <a:lnTo>
                    <a:pt x="365" y="1160"/>
                  </a:lnTo>
                  <a:lnTo>
                    <a:pt x="365" y="1186"/>
                  </a:lnTo>
                  <a:lnTo>
                    <a:pt x="366" y="1198"/>
                  </a:lnTo>
                  <a:lnTo>
                    <a:pt x="366" y="1226"/>
                  </a:lnTo>
                  <a:lnTo>
                    <a:pt x="368" y="1239"/>
                  </a:lnTo>
                  <a:lnTo>
                    <a:pt x="368" y="1266"/>
                  </a:lnTo>
                  <a:lnTo>
                    <a:pt x="371" y="1278"/>
                  </a:lnTo>
                  <a:lnTo>
                    <a:pt x="371" y="1305"/>
                  </a:lnTo>
                  <a:lnTo>
                    <a:pt x="373" y="1318"/>
                  </a:lnTo>
                  <a:lnTo>
                    <a:pt x="373" y="1346"/>
                  </a:lnTo>
                  <a:lnTo>
                    <a:pt x="374" y="1361"/>
                  </a:lnTo>
                  <a:lnTo>
                    <a:pt x="374" y="1387"/>
                  </a:lnTo>
                  <a:lnTo>
                    <a:pt x="376" y="1400"/>
                  </a:lnTo>
                  <a:lnTo>
                    <a:pt x="376" y="1426"/>
                  </a:lnTo>
                  <a:lnTo>
                    <a:pt x="378" y="1441"/>
                  </a:lnTo>
                  <a:lnTo>
                    <a:pt x="378" y="1454"/>
                  </a:lnTo>
                  <a:lnTo>
                    <a:pt x="381" y="1467"/>
                  </a:lnTo>
                  <a:lnTo>
                    <a:pt x="381" y="1493"/>
                  </a:lnTo>
                  <a:lnTo>
                    <a:pt x="383" y="1506"/>
                  </a:lnTo>
                  <a:lnTo>
                    <a:pt x="383" y="1532"/>
                  </a:lnTo>
                  <a:lnTo>
                    <a:pt x="384" y="1545"/>
                  </a:lnTo>
                  <a:lnTo>
                    <a:pt x="384" y="1571"/>
                  </a:lnTo>
                  <a:lnTo>
                    <a:pt x="386" y="1584"/>
                  </a:lnTo>
                  <a:lnTo>
                    <a:pt x="386" y="1609"/>
                  </a:lnTo>
                  <a:lnTo>
                    <a:pt x="389" y="1620"/>
                  </a:lnTo>
                  <a:lnTo>
                    <a:pt x="389" y="1644"/>
                  </a:lnTo>
                  <a:lnTo>
                    <a:pt x="391" y="1656"/>
                  </a:lnTo>
                  <a:lnTo>
                    <a:pt x="391" y="1680"/>
                  </a:lnTo>
                  <a:lnTo>
                    <a:pt x="392" y="1692"/>
                  </a:lnTo>
                  <a:lnTo>
                    <a:pt x="392" y="1716"/>
                  </a:lnTo>
                  <a:lnTo>
                    <a:pt x="394" y="1726"/>
                  </a:lnTo>
                  <a:lnTo>
                    <a:pt x="394" y="1750"/>
                  </a:lnTo>
                  <a:lnTo>
                    <a:pt x="397" y="1760"/>
                  </a:lnTo>
                  <a:lnTo>
                    <a:pt x="397" y="1783"/>
                  </a:lnTo>
                  <a:lnTo>
                    <a:pt x="399" y="1793"/>
                  </a:lnTo>
                  <a:lnTo>
                    <a:pt x="399" y="1814"/>
                  </a:lnTo>
                  <a:lnTo>
                    <a:pt x="400" y="1825"/>
                  </a:lnTo>
                  <a:lnTo>
                    <a:pt x="400" y="1845"/>
                  </a:lnTo>
                  <a:lnTo>
                    <a:pt x="402" y="1855"/>
                  </a:lnTo>
                  <a:lnTo>
                    <a:pt x="402" y="1874"/>
                  </a:lnTo>
                  <a:lnTo>
                    <a:pt x="404" y="1882"/>
                  </a:lnTo>
                  <a:lnTo>
                    <a:pt x="404" y="1892"/>
                  </a:lnTo>
                  <a:lnTo>
                    <a:pt x="407" y="1902"/>
                  </a:lnTo>
                  <a:lnTo>
                    <a:pt x="407" y="1920"/>
                  </a:lnTo>
                  <a:lnTo>
                    <a:pt x="409" y="1928"/>
                  </a:lnTo>
                  <a:lnTo>
                    <a:pt x="409" y="1946"/>
                  </a:lnTo>
                  <a:lnTo>
                    <a:pt x="410" y="1954"/>
                  </a:lnTo>
                  <a:lnTo>
                    <a:pt x="410" y="1972"/>
                  </a:lnTo>
                  <a:lnTo>
                    <a:pt x="412" y="1980"/>
                  </a:lnTo>
                  <a:lnTo>
                    <a:pt x="412" y="1996"/>
                  </a:lnTo>
                  <a:lnTo>
                    <a:pt x="415" y="2005"/>
                  </a:lnTo>
                  <a:lnTo>
                    <a:pt x="415" y="2019"/>
                  </a:lnTo>
                  <a:lnTo>
                    <a:pt x="417" y="2026"/>
                  </a:lnTo>
                  <a:lnTo>
                    <a:pt x="417" y="2040"/>
                  </a:lnTo>
                  <a:lnTo>
                    <a:pt x="418" y="2049"/>
                  </a:lnTo>
                  <a:lnTo>
                    <a:pt x="418" y="2063"/>
                  </a:lnTo>
                  <a:lnTo>
                    <a:pt x="420" y="2068"/>
                  </a:lnTo>
                  <a:lnTo>
                    <a:pt x="420" y="2083"/>
                  </a:lnTo>
                  <a:lnTo>
                    <a:pt x="422" y="2089"/>
                  </a:lnTo>
                  <a:lnTo>
                    <a:pt x="422" y="2102"/>
                  </a:lnTo>
                  <a:lnTo>
                    <a:pt x="425" y="2109"/>
                  </a:lnTo>
                  <a:lnTo>
                    <a:pt x="425" y="2120"/>
                  </a:lnTo>
                  <a:lnTo>
                    <a:pt x="427" y="2127"/>
                  </a:lnTo>
                  <a:lnTo>
                    <a:pt x="427" y="2138"/>
                  </a:lnTo>
                  <a:lnTo>
                    <a:pt x="428" y="2143"/>
                  </a:lnTo>
                  <a:lnTo>
                    <a:pt x="428" y="2148"/>
                  </a:lnTo>
                  <a:lnTo>
                    <a:pt x="430" y="2154"/>
                  </a:lnTo>
                  <a:lnTo>
                    <a:pt x="430" y="2164"/>
                  </a:lnTo>
                  <a:lnTo>
                    <a:pt x="433" y="2171"/>
                  </a:lnTo>
                  <a:lnTo>
                    <a:pt x="433" y="2181"/>
                  </a:lnTo>
                  <a:lnTo>
                    <a:pt x="435" y="2187"/>
                  </a:lnTo>
                  <a:lnTo>
                    <a:pt x="435" y="2195"/>
                  </a:lnTo>
                  <a:lnTo>
                    <a:pt x="436" y="2200"/>
                  </a:lnTo>
                  <a:lnTo>
                    <a:pt x="436" y="2208"/>
                  </a:lnTo>
                  <a:lnTo>
                    <a:pt x="438" y="2215"/>
                  </a:lnTo>
                  <a:lnTo>
                    <a:pt x="438" y="2223"/>
                  </a:lnTo>
                  <a:lnTo>
                    <a:pt x="440" y="2226"/>
                  </a:lnTo>
                  <a:lnTo>
                    <a:pt x="440" y="2234"/>
                  </a:lnTo>
                  <a:lnTo>
                    <a:pt x="443" y="2239"/>
                  </a:lnTo>
                  <a:lnTo>
                    <a:pt x="443" y="2246"/>
                  </a:lnTo>
                  <a:lnTo>
                    <a:pt x="444" y="2251"/>
                  </a:lnTo>
                  <a:lnTo>
                    <a:pt x="444" y="2259"/>
                  </a:lnTo>
                  <a:lnTo>
                    <a:pt x="446" y="2262"/>
                  </a:lnTo>
                  <a:lnTo>
                    <a:pt x="446" y="2270"/>
                  </a:lnTo>
                  <a:lnTo>
                    <a:pt x="448" y="2273"/>
                  </a:lnTo>
                  <a:lnTo>
                    <a:pt x="448" y="2280"/>
                  </a:lnTo>
                  <a:lnTo>
                    <a:pt x="451" y="2283"/>
                  </a:lnTo>
                  <a:lnTo>
                    <a:pt x="451" y="2291"/>
                  </a:lnTo>
                  <a:lnTo>
                    <a:pt x="453" y="2293"/>
                  </a:lnTo>
                  <a:lnTo>
                    <a:pt x="453" y="2296"/>
                  </a:lnTo>
                  <a:lnTo>
                    <a:pt x="454" y="2298"/>
                  </a:lnTo>
                  <a:lnTo>
                    <a:pt x="454" y="2304"/>
                  </a:lnTo>
                  <a:lnTo>
                    <a:pt x="456" y="2308"/>
                  </a:lnTo>
                  <a:lnTo>
                    <a:pt x="456" y="2314"/>
                  </a:lnTo>
                  <a:lnTo>
                    <a:pt x="459" y="2316"/>
                  </a:lnTo>
                  <a:lnTo>
                    <a:pt x="459" y="2322"/>
                  </a:lnTo>
                  <a:lnTo>
                    <a:pt x="461" y="2324"/>
                  </a:lnTo>
                  <a:lnTo>
                    <a:pt x="461" y="2330"/>
                  </a:lnTo>
                  <a:lnTo>
                    <a:pt x="462" y="2332"/>
                  </a:lnTo>
                  <a:lnTo>
                    <a:pt x="462" y="2337"/>
                  </a:lnTo>
                  <a:lnTo>
                    <a:pt x="464" y="2339"/>
                  </a:lnTo>
                  <a:lnTo>
                    <a:pt x="464" y="2345"/>
                  </a:lnTo>
                  <a:lnTo>
                    <a:pt x="466" y="2347"/>
                  </a:lnTo>
                  <a:lnTo>
                    <a:pt x="466" y="2350"/>
                  </a:lnTo>
                  <a:lnTo>
                    <a:pt x="469" y="2353"/>
                  </a:lnTo>
                  <a:lnTo>
                    <a:pt x="469" y="2357"/>
                  </a:lnTo>
                  <a:lnTo>
                    <a:pt x="471" y="2358"/>
                  </a:lnTo>
                  <a:lnTo>
                    <a:pt x="471" y="2363"/>
                  </a:lnTo>
                  <a:lnTo>
                    <a:pt x="472" y="2365"/>
                  </a:lnTo>
                  <a:lnTo>
                    <a:pt x="472" y="2368"/>
                  </a:lnTo>
                  <a:lnTo>
                    <a:pt x="474" y="2371"/>
                  </a:lnTo>
                  <a:lnTo>
                    <a:pt x="474" y="2374"/>
                  </a:lnTo>
                  <a:lnTo>
                    <a:pt x="477" y="2376"/>
                  </a:lnTo>
                  <a:lnTo>
                    <a:pt x="477" y="2379"/>
                  </a:lnTo>
                  <a:lnTo>
                    <a:pt x="479" y="2381"/>
                  </a:lnTo>
                  <a:lnTo>
                    <a:pt x="479" y="2383"/>
                  </a:lnTo>
                  <a:lnTo>
                    <a:pt x="480" y="2384"/>
                  </a:lnTo>
                  <a:lnTo>
                    <a:pt x="480" y="2386"/>
                  </a:lnTo>
                  <a:lnTo>
                    <a:pt x="482" y="2389"/>
                  </a:lnTo>
                  <a:lnTo>
                    <a:pt x="482" y="2392"/>
                  </a:lnTo>
                  <a:lnTo>
                    <a:pt x="485" y="2392"/>
                  </a:lnTo>
                  <a:lnTo>
                    <a:pt x="485" y="2397"/>
                  </a:lnTo>
                  <a:lnTo>
                    <a:pt x="487" y="2397"/>
                  </a:lnTo>
                  <a:lnTo>
                    <a:pt x="487" y="2401"/>
                  </a:lnTo>
                  <a:lnTo>
                    <a:pt x="488" y="2401"/>
                  </a:lnTo>
                  <a:lnTo>
                    <a:pt x="488" y="2404"/>
                  </a:lnTo>
                  <a:lnTo>
                    <a:pt x="490" y="2404"/>
                  </a:lnTo>
                  <a:lnTo>
                    <a:pt x="490" y="2407"/>
                  </a:lnTo>
                  <a:lnTo>
                    <a:pt x="492" y="2409"/>
                  </a:lnTo>
                  <a:lnTo>
                    <a:pt x="492" y="2410"/>
                  </a:lnTo>
                  <a:lnTo>
                    <a:pt x="495" y="2412"/>
                  </a:lnTo>
                  <a:lnTo>
                    <a:pt x="495" y="2415"/>
                  </a:lnTo>
                  <a:lnTo>
                    <a:pt x="497" y="2415"/>
                  </a:lnTo>
                  <a:lnTo>
                    <a:pt x="497" y="2417"/>
                  </a:lnTo>
                  <a:lnTo>
                    <a:pt x="498" y="2418"/>
                  </a:lnTo>
                  <a:lnTo>
                    <a:pt x="498" y="2420"/>
                  </a:lnTo>
                  <a:lnTo>
                    <a:pt x="500" y="2420"/>
                  </a:lnTo>
                  <a:lnTo>
                    <a:pt x="500" y="2423"/>
                  </a:lnTo>
                  <a:lnTo>
                    <a:pt x="503" y="2425"/>
                  </a:lnTo>
                  <a:lnTo>
                    <a:pt x="506" y="2428"/>
                  </a:lnTo>
                  <a:lnTo>
                    <a:pt x="506" y="2430"/>
                  </a:lnTo>
                  <a:lnTo>
                    <a:pt x="508" y="2430"/>
                  </a:lnTo>
                  <a:lnTo>
                    <a:pt x="508" y="2433"/>
                  </a:lnTo>
                  <a:lnTo>
                    <a:pt x="510" y="2433"/>
                  </a:lnTo>
                  <a:lnTo>
                    <a:pt x="510" y="2435"/>
                  </a:lnTo>
                  <a:lnTo>
                    <a:pt x="513" y="2435"/>
                  </a:lnTo>
                  <a:lnTo>
                    <a:pt x="513" y="2436"/>
                  </a:lnTo>
                  <a:lnTo>
                    <a:pt x="515" y="2436"/>
                  </a:lnTo>
                  <a:lnTo>
                    <a:pt x="515" y="2438"/>
                  </a:lnTo>
                  <a:lnTo>
                    <a:pt x="516" y="2438"/>
                  </a:lnTo>
                  <a:lnTo>
                    <a:pt x="516" y="2441"/>
                  </a:lnTo>
                  <a:lnTo>
                    <a:pt x="518" y="2441"/>
                  </a:lnTo>
                  <a:lnTo>
                    <a:pt x="518" y="2443"/>
                  </a:lnTo>
                  <a:lnTo>
                    <a:pt x="521" y="2443"/>
                  </a:lnTo>
                  <a:lnTo>
                    <a:pt x="524" y="2446"/>
                  </a:lnTo>
                  <a:lnTo>
                    <a:pt x="526" y="2446"/>
                  </a:lnTo>
                  <a:lnTo>
                    <a:pt x="528" y="2449"/>
                  </a:lnTo>
                  <a:lnTo>
                    <a:pt x="531" y="2449"/>
                  </a:lnTo>
                  <a:lnTo>
                    <a:pt x="531" y="2451"/>
                  </a:lnTo>
                  <a:lnTo>
                    <a:pt x="532" y="2451"/>
                  </a:lnTo>
                  <a:lnTo>
                    <a:pt x="534" y="2453"/>
                  </a:lnTo>
                  <a:lnTo>
                    <a:pt x="536" y="2453"/>
                  </a:lnTo>
                  <a:lnTo>
                    <a:pt x="536" y="2454"/>
                  </a:lnTo>
                  <a:lnTo>
                    <a:pt x="541" y="2454"/>
                  </a:lnTo>
                  <a:lnTo>
                    <a:pt x="541" y="2456"/>
                  </a:lnTo>
                  <a:lnTo>
                    <a:pt x="544" y="2456"/>
                  </a:lnTo>
                  <a:lnTo>
                    <a:pt x="547" y="2459"/>
                  </a:lnTo>
                  <a:lnTo>
                    <a:pt x="550" y="2459"/>
                  </a:lnTo>
                  <a:lnTo>
                    <a:pt x="550" y="2461"/>
                  </a:lnTo>
                  <a:lnTo>
                    <a:pt x="557" y="2461"/>
                  </a:lnTo>
                  <a:lnTo>
                    <a:pt x="557" y="2462"/>
                  </a:lnTo>
                  <a:lnTo>
                    <a:pt x="562" y="2462"/>
                  </a:lnTo>
                  <a:lnTo>
                    <a:pt x="565" y="2464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9" name="Freeform 615"/>
            <p:cNvSpPr>
              <a:spLocks/>
            </p:cNvSpPr>
            <p:nvPr/>
          </p:nvSpPr>
          <p:spPr bwMode="auto">
            <a:xfrm>
              <a:off x="601" y="2293"/>
              <a:ext cx="551" cy="688"/>
            </a:xfrm>
            <a:custGeom>
              <a:avLst/>
              <a:gdLst/>
              <a:ahLst/>
              <a:cxnLst>
                <a:cxn ang="0">
                  <a:pos x="34" y="24"/>
                </a:cxn>
                <a:cxn ang="0">
                  <a:pos x="52" y="44"/>
                </a:cxn>
                <a:cxn ang="0">
                  <a:pos x="70" y="68"/>
                </a:cxn>
                <a:cxn ang="0">
                  <a:pos x="88" y="93"/>
                </a:cxn>
                <a:cxn ang="0">
                  <a:pos x="104" y="114"/>
                </a:cxn>
                <a:cxn ang="0">
                  <a:pos x="125" y="140"/>
                </a:cxn>
                <a:cxn ang="0">
                  <a:pos x="140" y="165"/>
                </a:cxn>
                <a:cxn ang="0">
                  <a:pos x="158" y="189"/>
                </a:cxn>
                <a:cxn ang="0">
                  <a:pos x="176" y="210"/>
                </a:cxn>
                <a:cxn ang="0">
                  <a:pos x="192" y="233"/>
                </a:cxn>
                <a:cxn ang="0">
                  <a:pos x="208" y="254"/>
                </a:cxn>
                <a:cxn ang="0">
                  <a:pos x="226" y="279"/>
                </a:cxn>
                <a:cxn ang="0">
                  <a:pos x="242" y="301"/>
                </a:cxn>
                <a:cxn ang="0">
                  <a:pos x="260" y="324"/>
                </a:cxn>
                <a:cxn ang="0">
                  <a:pos x="278" y="350"/>
                </a:cxn>
                <a:cxn ang="0">
                  <a:pos x="295" y="373"/>
                </a:cxn>
                <a:cxn ang="0">
                  <a:pos x="314" y="398"/>
                </a:cxn>
                <a:cxn ang="0">
                  <a:pos x="330" y="420"/>
                </a:cxn>
                <a:cxn ang="0">
                  <a:pos x="348" y="445"/>
                </a:cxn>
                <a:cxn ang="0">
                  <a:pos x="365" y="466"/>
                </a:cxn>
                <a:cxn ang="0">
                  <a:pos x="384" y="490"/>
                </a:cxn>
                <a:cxn ang="0">
                  <a:pos x="402" y="515"/>
                </a:cxn>
                <a:cxn ang="0">
                  <a:pos x="422" y="541"/>
                </a:cxn>
                <a:cxn ang="0">
                  <a:pos x="438" y="562"/>
                </a:cxn>
                <a:cxn ang="0">
                  <a:pos x="454" y="585"/>
                </a:cxn>
                <a:cxn ang="0">
                  <a:pos x="474" y="609"/>
                </a:cxn>
                <a:cxn ang="0">
                  <a:pos x="492" y="632"/>
                </a:cxn>
                <a:cxn ang="0">
                  <a:pos x="510" y="657"/>
                </a:cxn>
                <a:cxn ang="0">
                  <a:pos x="531" y="681"/>
                </a:cxn>
                <a:cxn ang="0">
                  <a:pos x="547" y="702"/>
                </a:cxn>
                <a:cxn ang="0">
                  <a:pos x="565" y="725"/>
                </a:cxn>
                <a:cxn ang="0">
                  <a:pos x="583" y="750"/>
                </a:cxn>
                <a:cxn ang="0">
                  <a:pos x="601" y="772"/>
                </a:cxn>
                <a:cxn ang="0">
                  <a:pos x="619" y="795"/>
                </a:cxn>
                <a:cxn ang="0">
                  <a:pos x="637" y="815"/>
                </a:cxn>
                <a:cxn ang="0">
                  <a:pos x="653" y="838"/>
                </a:cxn>
                <a:cxn ang="0">
                  <a:pos x="674" y="864"/>
                </a:cxn>
                <a:cxn ang="0">
                  <a:pos x="692" y="885"/>
                </a:cxn>
                <a:cxn ang="0">
                  <a:pos x="710" y="909"/>
                </a:cxn>
                <a:cxn ang="0">
                  <a:pos x="728" y="930"/>
                </a:cxn>
                <a:cxn ang="0">
                  <a:pos x="746" y="953"/>
                </a:cxn>
                <a:cxn ang="0">
                  <a:pos x="764" y="974"/>
                </a:cxn>
                <a:cxn ang="0">
                  <a:pos x="780" y="992"/>
                </a:cxn>
                <a:cxn ang="0">
                  <a:pos x="800" y="1022"/>
                </a:cxn>
                <a:cxn ang="0">
                  <a:pos x="816" y="1040"/>
                </a:cxn>
                <a:cxn ang="0">
                  <a:pos x="834" y="1061"/>
                </a:cxn>
                <a:cxn ang="0">
                  <a:pos x="852" y="1080"/>
                </a:cxn>
                <a:cxn ang="0">
                  <a:pos x="870" y="1103"/>
                </a:cxn>
                <a:cxn ang="0">
                  <a:pos x="891" y="1129"/>
                </a:cxn>
                <a:cxn ang="0">
                  <a:pos x="909" y="1150"/>
                </a:cxn>
                <a:cxn ang="0">
                  <a:pos x="927" y="1172"/>
                </a:cxn>
                <a:cxn ang="0">
                  <a:pos x="945" y="1193"/>
                </a:cxn>
                <a:cxn ang="0">
                  <a:pos x="964" y="1216"/>
                </a:cxn>
                <a:cxn ang="0">
                  <a:pos x="981" y="1235"/>
                </a:cxn>
                <a:cxn ang="0">
                  <a:pos x="1000" y="1260"/>
                </a:cxn>
                <a:cxn ang="0">
                  <a:pos x="1018" y="1281"/>
                </a:cxn>
                <a:cxn ang="0">
                  <a:pos x="1039" y="1300"/>
                </a:cxn>
                <a:cxn ang="0">
                  <a:pos x="1057" y="1325"/>
                </a:cxn>
                <a:cxn ang="0">
                  <a:pos x="1075" y="1343"/>
                </a:cxn>
                <a:cxn ang="0">
                  <a:pos x="1095" y="1367"/>
                </a:cxn>
              </a:cxnLst>
              <a:rect l="0" t="0" r="r" b="b"/>
              <a:pathLst>
                <a:path w="1101" h="1375"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8" y="3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6" y="16"/>
                  </a:lnTo>
                  <a:lnTo>
                    <a:pt x="29" y="18"/>
                  </a:lnTo>
                  <a:lnTo>
                    <a:pt x="31" y="21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9" y="29"/>
                  </a:lnTo>
                  <a:lnTo>
                    <a:pt x="40" y="31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37"/>
                  </a:lnTo>
                  <a:lnTo>
                    <a:pt x="47" y="37"/>
                  </a:lnTo>
                  <a:lnTo>
                    <a:pt x="47" y="39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2" y="47"/>
                  </a:lnTo>
                  <a:lnTo>
                    <a:pt x="55" y="47"/>
                  </a:lnTo>
                  <a:lnTo>
                    <a:pt x="55" y="49"/>
                  </a:lnTo>
                  <a:lnTo>
                    <a:pt x="57" y="51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8" y="55"/>
                  </a:lnTo>
                  <a:lnTo>
                    <a:pt x="60" y="55"/>
                  </a:lnTo>
                  <a:lnTo>
                    <a:pt x="60" y="57"/>
                  </a:lnTo>
                  <a:lnTo>
                    <a:pt x="62" y="59"/>
                  </a:lnTo>
                  <a:lnTo>
                    <a:pt x="65" y="60"/>
                  </a:lnTo>
                  <a:lnTo>
                    <a:pt x="66" y="62"/>
                  </a:lnTo>
                  <a:lnTo>
                    <a:pt x="66" y="65"/>
                  </a:lnTo>
                  <a:lnTo>
                    <a:pt x="68" y="65"/>
                  </a:lnTo>
                  <a:lnTo>
                    <a:pt x="68" y="67"/>
                  </a:lnTo>
                  <a:lnTo>
                    <a:pt x="70" y="68"/>
                  </a:lnTo>
                  <a:lnTo>
                    <a:pt x="73" y="70"/>
                  </a:lnTo>
                  <a:lnTo>
                    <a:pt x="73" y="73"/>
                  </a:lnTo>
                  <a:lnTo>
                    <a:pt x="75" y="73"/>
                  </a:lnTo>
                  <a:lnTo>
                    <a:pt x="75" y="75"/>
                  </a:lnTo>
                  <a:lnTo>
                    <a:pt x="78" y="78"/>
                  </a:lnTo>
                  <a:lnTo>
                    <a:pt x="78" y="80"/>
                  </a:lnTo>
                  <a:lnTo>
                    <a:pt x="79" y="80"/>
                  </a:lnTo>
                  <a:lnTo>
                    <a:pt x="79" y="83"/>
                  </a:lnTo>
                  <a:lnTo>
                    <a:pt x="83" y="85"/>
                  </a:lnTo>
                  <a:lnTo>
                    <a:pt x="83" y="86"/>
                  </a:lnTo>
                  <a:lnTo>
                    <a:pt x="84" y="86"/>
                  </a:lnTo>
                  <a:lnTo>
                    <a:pt x="84" y="88"/>
                  </a:lnTo>
                  <a:lnTo>
                    <a:pt x="86" y="88"/>
                  </a:lnTo>
                  <a:lnTo>
                    <a:pt x="86" y="91"/>
                  </a:lnTo>
                  <a:lnTo>
                    <a:pt x="88" y="91"/>
                  </a:lnTo>
                  <a:lnTo>
                    <a:pt x="88" y="93"/>
                  </a:lnTo>
                  <a:lnTo>
                    <a:pt x="91" y="95"/>
                  </a:lnTo>
                  <a:lnTo>
                    <a:pt x="91" y="96"/>
                  </a:lnTo>
                  <a:lnTo>
                    <a:pt x="92" y="96"/>
                  </a:lnTo>
                  <a:lnTo>
                    <a:pt x="92" y="99"/>
                  </a:lnTo>
                  <a:lnTo>
                    <a:pt x="94" y="99"/>
                  </a:lnTo>
                  <a:lnTo>
                    <a:pt x="94" y="101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9" y="104"/>
                  </a:lnTo>
                  <a:lnTo>
                    <a:pt x="99" y="106"/>
                  </a:lnTo>
                  <a:lnTo>
                    <a:pt x="101" y="109"/>
                  </a:lnTo>
                  <a:lnTo>
                    <a:pt x="101" y="111"/>
                  </a:lnTo>
                  <a:lnTo>
                    <a:pt x="102" y="111"/>
                  </a:lnTo>
                  <a:lnTo>
                    <a:pt x="102" y="112"/>
                  </a:lnTo>
                  <a:lnTo>
                    <a:pt x="104" y="112"/>
                  </a:lnTo>
                  <a:lnTo>
                    <a:pt x="104" y="114"/>
                  </a:lnTo>
                  <a:lnTo>
                    <a:pt x="106" y="117"/>
                  </a:lnTo>
                  <a:lnTo>
                    <a:pt x="106" y="119"/>
                  </a:lnTo>
                  <a:lnTo>
                    <a:pt x="109" y="119"/>
                  </a:lnTo>
                  <a:lnTo>
                    <a:pt x="109" y="121"/>
                  </a:lnTo>
                  <a:lnTo>
                    <a:pt x="110" y="122"/>
                  </a:lnTo>
                  <a:lnTo>
                    <a:pt x="112" y="125"/>
                  </a:lnTo>
                  <a:lnTo>
                    <a:pt x="114" y="127"/>
                  </a:lnTo>
                  <a:lnTo>
                    <a:pt x="114" y="129"/>
                  </a:lnTo>
                  <a:lnTo>
                    <a:pt x="117" y="129"/>
                  </a:lnTo>
                  <a:lnTo>
                    <a:pt x="117" y="130"/>
                  </a:lnTo>
                  <a:lnTo>
                    <a:pt x="119" y="134"/>
                  </a:lnTo>
                  <a:lnTo>
                    <a:pt x="119" y="135"/>
                  </a:lnTo>
                  <a:lnTo>
                    <a:pt x="120" y="135"/>
                  </a:lnTo>
                  <a:lnTo>
                    <a:pt x="120" y="137"/>
                  </a:lnTo>
                  <a:lnTo>
                    <a:pt x="122" y="139"/>
                  </a:lnTo>
                  <a:lnTo>
                    <a:pt x="125" y="140"/>
                  </a:lnTo>
                  <a:lnTo>
                    <a:pt x="125" y="143"/>
                  </a:lnTo>
                  <a:lnTo>
                    <a:pt x="127" y="143"/>
                  </a:lnTo>
                  <a:lnTo>
                    <a:pt x="127" y="145"/>
                  </a:lnTo>
                  <a:lnTo>
                    <a:pt x="128" y="147"/>
                  </a:lnTo>
                  <a:lnTo>
                    <a:pt x="128" y="148"/>
                  </a:lnTo>
                  <a:lnTo>
                    <a:pt x="130" y="148"/>
                  </a:lnTo>
                  <a:lnTo>
                    <a:pt x="130" y="152"/>
                  </a:lnTo>
                  <a:lnTo>
                    <a:pt x="132" y="153"/>
                  </a:lnTo>
                  <a:lnTo>
                    <a:pt x="135" y="155"/>
                  </a:lnTo>
                  <a:lnTo>
                    <a:pt x="135" y="156"/>
                  </a:lnTo>
                  <a:lnTo>
                    <a:pt x="136" y="156"/>
                  </a:lnTo>
                  <a:lnTo>
                    <a:pt x="136" y="158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40" y="163"/>
                  </a:lnTo>
                  <a:lnTo>
                    <a:pt x="140" y="165"/>
                  </a:lnTo>
                  <a:lnTo>
                    <a:pt x="143" y="165"/>
                  </a:lnTo>
                  <a:lnTo>
                    <a:pt x="143" y="166"/>
                  </a:lnTo>
                  <a:lnTo>
                    <a:pt x="145" y="166"/>
                  </a:lnTo>
                  <a:lnTo>
                    <a:pt x="145" y="169"/>
                  </a:lnTo>
                  <a:lnTo>
                    <a:pt x="146" y="171"/>
                  </a:lnTo>
                  <a:lnTo>
                    <a:pt x="146" y="173"/>
                  </a:lnTo>
                  <a:lnTo>
                    <a:pt x="148" y="173"/>
                  </a:lnTo>
                  <a:lnTo>
                    <a:pt x="148" y="174"/>
                  </a:lnTo>
                  <a:lnTo>
                    <a:pt x="150" y="176"/>
                  </a:lnTo>
                  <a:lnTo>
                    <a:pt x="150" y="179"/>
                  </a:lnTo>
                  <a:lnTo>
                    <a:pt x="153" y="179"/>
                  </a:lnTo>
                  <a:lnTo>
                    <a:pt x="153" y="181"/>
                  </a:lnTo>
                  <a:lnTo>
                    <a:pt x="156" y="184"/>
                  </a:lnTo>
                  <a:lnTo>
                    <a:pt x="156" y="187"/>
                  </a:lnTo>
                  <a:lnTo>
                    <a:pt x="158" y="187"/>
                  </a:lnTo>
                  <a:lnTo>
                    <a:pt x="158" y="189"/>
                  </a:lnTo>
                  <a:lnTo>
                    <a:pt x="161" y="191"/>
                  </a:lnTo>
                  <a:lnTo>
                    <a:pt x="163" y="192"/>
                  </a:lnTo>
                  <a:lnTo>
                    <a:pt x="163" y="196"/>
                  </a:lnTo>
                  <a:lnTo>
                    <a:pt x="164" y="196"/>
                  </a:lnTo>
                  <a:lnTo>
                    <a:pt x="164" y="197"/>
                  </a:lnTo>
                  <a:lnTo>
                    <a:pt x="166" y="197"/>
                  </a:lnTo>
                  <a:lnTo>
                    <a:pt x="166" y="199"/>
                  </a:lnTo>
                  <a:lnTo>
                    <a:pt x="167" y="200"/>
                  </a:lnTo>
                  <a:lnTo>
                    <a:pt x="167" y="202"/>
                  </a:lnTo>
                  <a:lnTo>
                    <a:pt x="171" y="202"/>
                  </a:lnTo>
                  <a:lnTo>
                    <a:pt x="171" y="205"/>
                  </a:lnTo>
                  <a:lnTo>
                    <a:pt x="172" y="207"/>
                  </a:lnTo>
                  <a:lnTo>
                    <a:pt x="172" y="209"/>
                  </a:lnTo>
                  <a:lnTo>
                    <a:pt x="174" y="209"/>
                  </a:lnTo>
                  <a:lnTo>
                    <a:pt x="174" y="210"/>
                  </a:lnTo>
                  <a:lnTo>
                    <a:pt x="176" y="210"/>
                  </a:lnTo>
                  <a:lnTo>
                    <a:pt x="176" y="213"/>
                  </a:lnTo>
                  <a:lnTo>
                    <a:pt x="179" y="215"/>
                  </a:lnTo>
                  <a:lnTo>
                    <a:pt x="179" y="217"/>
                  </a:lnTo>
                  <a:lnTo>
                    <a:pt x="180" y="217"/>
                  </a:lnTo>
                  <a:lnTo>
                    <a:pt x="180" y="218"/>
                  </a:lnTo>
                  <a:lnTo>
                    <a:pt x="182" y="222"/>
                  </a:lnTo>
                  <a:lnTo>
                    <a:pt x="182" y="223"/>
                  </a:lnTo>
                  <a:lnTo>
                    <a:pt x="184" y="223"/>
                  </a:lnTo>
                  <a:lnTo>
                    <a:pt x="184" y="225"/>
                  </a:lnTo>
                  <a:lnTo>
                    <a:pt x="187" y="225"/>
                  </a:lnTo>
                  <a:lnTo>
                    <a:pt x="187" y="227"/>
                  </a:lnTo>
                  <a:lnTo>
                    <a:pt x="189" y="227"/>
                  </a:lnTo>
                  <a:lnTo>
                    <a:pt x="189" y="228"/>
                  </a:lnTo>
                  <a:lnTo>
                    <a:pt x="190" y="231"/>
                  </a:lnTo>
                  <a:lnTo>
                    <a:pt x="190" y="233"/>
                  </a:lnTo>
                  <a:lnTo>
                    <a:pt x="192" y="233"/>
                  </a:lnTo>
                  <a:lnTo>
                    <a:pt x="192" y="235"/>
                  </a:lnTo>
                  <a:lnTo>
                    <a:pt x="194" y="236"/>
                  </a:lnTo>
                  <a:lnTo>
                    <a:pt x="194" y="240"/>
                  </a:lnTo>
                  <a:lnTo>
                    <a:pt x="197" y="240"/>
                  </a:lnTo>
                  <a:lnTo>
                    <a:pt x="197" y="241"/>
                  </a:lnTo>
                  <a:lnTo>
                    <a:pt x="198" y="241"/>
                  </a:lnTo>
                  <a:lnTo>
                    <a:pt x="198" y="243"/>
                  </a:lnTo>
                  <a:lnTo>
                    <a:pt x="200" y="244"/>
                  </a:lnTo>
                  <a:lnTo>
                    <a:pt x="200" y="246"/>
                  </a:lnTo>
                  <a:lnTo>
                    <a:pt x="202" y="246"/>
                  </a:lnTo>
                  <a:lnTo>
                    <a:pt x="202" y="249"/>
                  </a:lnTo>
                  <a:lnTo>
                    <a:pt x="205" y="251"/>
                  </a:lnTo>
                  <a:lnTo>
                    <a:pt x="205" y="253"/>
                  </a:lnTo>
                  <a:lnTo>
                    <a:pt x="207" y="253"/>
                  </a:lnTo>
                  <a:lnTo>
                    <a:pt x="207" y="254"/>
                  </a:lnTo>
                  <a:lnTo>
                    <a:pt x="208" y="254"/>
                  </a:lnTo>
                  <a:lnTo>
                    <a:pt x="208" y="257"/>
                  </a:lnTo>
                  <a:lnTo>
                    <a:pt x="210" y="259"/>
                  </a:lnTo>
                  <a:lnTo>
                    <a:pt x="213" y="261"/>
                  </a:lnTo>
                  <a:lnTo>
                    <a:pt x="213" y="262"/>
                  </a:lnTo>
                  <a:lnTo>
                    <a:pt x="215" y="262"/>
                  </a:lnTo>
                  <a:lnTo>
                    <a:pt x="215" y="264"/>
                  </a:lnTo>
                  <a:lnTo>
                    <a:pt x="216" y="267"/>
                  </a:lnTo>
                  <a:lnTo>
                    <a:pt x="218" y="269"/>
                  </a:lnTo>
                  <a:lnTo>
                    <a:pt x="218" y="271"/>
                  </a:lnTo>
                  <a:lnTo>
                    <a:pt x="220" y="271"/>
                  </a:lnTo>
                  <a:lnTo>
                    <a:pt x="220" y="272"/>
                  </a:lnTo>
                  <a:lnTo>
                    <a:pt x="223" y="275"/>
                  </a:lnTo>
                  <a:lnTo>
                    <a:pt x="223" y="277"/>
                  </a:lnTo>
                  <a:lnTo>
                    <a:pt x="224" y="277"/>
                  </a:lnTo>
                  <a:lnTo>
                    <a:pt x="224" y="279"/>
                  </a:lnTo>
                  <a:lnTo>
                    <a:pt x="226" y="279"/>
                  </a:lnTo>
                  <a:lnTo>
                    <a:pt x="226" y="280"/>
                  </a:lnTo>
                  <a:lnTo>
                    <a:pt x="228" y="284"/>
                  </a:lnTo>
                  <a:lnTo>
                    <a:pt x="228" y="285"/>
                  </a:lnTo>
                  <a:lnTo>
                    <a:pt x="231" y="285"/>
                  </a:lnTo>
                  <a:lnTo>
                    <a:pt x="231" y="287"/>
                  </a:lnTo>
                  <a:lnTo>
                    <a:pt x="233" y="288"/>
                  </a:lnTo>
                  <a:lnTo>
                    <a:pt x="233" y="290"/>
                  </a:lnTo>
                  <a:lnTo>
                    <a:pt x="234" y="290"/>
                  </a:lnTo>
                  <a:lnTo>
                    <a:pt x="234" y="293"/>
                  </a:lnTo>
                  <a:lnTo>
                    <a:pt x="236" y="293"/>
                  </a:lnTo>
                  <a:lnTo>
                    <a:pt x="236" y="295"/>
                  </a:lnTo>
                  <a:lnTo>
                    <a:pt x="238" y="295"/>
                  </a:lnTo>
                  <a:lnTo>
                    <a:pt x="238" y="297"/>
                  </a:lnTo>
                  <a:lnTo>
                    <a:pt x="241" y="298"/>
                  </a:lnTo>
                  <a:lnTo>
                    <a:pt x="241" y="301"/>
                  </a:lnTo>
                  <a:lnTo>
                    <a:pt x="242" y="301"/>
                  </a:lnTo>
                  <a:lnTo>
                    <a:pt x="242" y="303"/>
                  </a:lnTo>
                  <a:lnTo>
                    <a:pt x="246" y="306"/>
                  </a:lnTo>
                  <a:lnTo>
                    <a:pt x="246" y="310"/>
                  </a:lnTo>
                  <a:lnTo>
                    <a:pt x="249" y="310"/>
                  </a:lnTo>
                  <a:lnTo>
                    <a:pt x="249" y="311"/>
                  </a:lnTo>
                  <a:lnTo>
                    <a:pt x="251" y="313"/>
                  </a:lnTo>
                  <a:lnTo>
                    <a:pt x="251" y="314"/>
                  </a:lnTo>
                  <a:lnTo>
                    <a:pt x="252" y="314"/>
                  </a:lnTo>
                  <a:lnTo>
                    <a:pt x="252" y="316"/>
                  </a:lnTo>
                  <a:lnTo>
                    <a:pt x="254" y="316"/>
                  </a:lnTo>
                  <a:lnTo>
                    <a:pt x="254" y="319"/>
                  </a:lnTo>
                  <a:lnTo>
                    <a:pt x="255" y="321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59" y="324"/>
                  </a:lnTo>
                  <a:lnTo>
                    <a:pt x="260" y="324"/>
                  </a:lnTo>
                  <a:lnTo>
                    <a:pt x="260" y="328"/>
                  </a:lnTo>
                  <a:lnTo>
                    <a:pt x="264" y="331"/>
                  </a:lnTo>
                  <a:lnTo>
                    <a:pt x="264" y="332"/>
                  </a:lnTo>
                  <a:lnTo>
                    <a:pt x="267" y="332"/>
                  </a:lnTo>
                  <a:lnTo>
                    <a:pt x="267" y="334"/>
                  </a:lnTo>
                  <a:lnTo>
                    <a:pt x="268" y="337"/>
                  </a:lnTo>
                  <a:lnTo>
                    <a:pt x="268" y="339"/>
                  </a:lnTo>
                  <a:lnTo>
                    <a:pt x="270" y="339"/>
                  </a:lnTo>
                  <a:lnTo>
                    <a:pt x="270" y="341"/>
                  </a:lnTo>
                  <a:lnTo>
                    <a:pt x="272" y="341"/>
                  </a:lnTo>
                  <a:lnTo>
                    <a:pt x="272" y="342"/>
                  </a:lnTo>
                  <a:lnTo>
                    <a:pt x="275" y="345"/>
                  </a:lnTo>
                  <a:lnTo>
                    <a:pt x="275" y="347"/>
                  </a:lnTo>
                  <a:lnTo>
                    <a:pt x="277" y="347"/>
                  </a:lnTo>
                  <a:lnTo>
                    <a:pt x="277" y="349"/>
                  </a:lnTo>
                  <a:lnTo>
                    <a:pt x="278" y="350"/>
                  </a:lnTo>
                  <a:lnTo>
                    <a:pt x="278" y="352"/>
                  </a:lnTo>
                  <a:lnTo>
                    <a:pt x="280" y="352"/>
                  </a:lnTo>
                  <a:lnTo>
                    <a:pt x="280" y="355"/>
                  </a:lnTo>
                  <a:lnTo>
                    <a:pt x="282" y="355"/>
                  </a:lnTo>
                  <a:lnTo>
                    <a:pt x="282" y="357"/>
                  </a:lnTo>
                  <a:lnTo>
                    <a:pt x="285" y="358"/>
                  </a:lnTo>
                  <a:lnTo>
                    <a:pt x="286" y="360"/>
                  </a:lnTo>
                  <a:lnTo>
                    <a:pt x="286" y="363"/>
                  </a:lnTo>
                  <a:lnTo>
                    <a:pt x="288" y="363"/>
                  </a:lnTo>
                  <a:lnTo>
                    <a:pt x="288" y="365"/>
                  </a:lnTo>
                  <a:lnTo>
                    <a:pt x="290" y="365"/>
                  </a:lnTo>
                  <a:lnTo>
                    <a:pt x="290" y="367"/>
                  </a:lnTo>
                  <a:lnTo>
                    <a:pt x="293" y="368"/>
                  </a:lnTo>
                  <a:lnTo>
                    <a:pt x="293" y="372"/>
                  </a:lnTo>
                  <a:lnTo>
                    <a:pt x="295" y="372"/>
                  </a:lnTo>
                  <a:lnTo>
                    <a:pt x="295" y="373"/>
                  </a:lnTo>
                  <a:lnTo>
                    <a:pt x="298" y="376"/>
                  </a:lnTo>
                  <a:lnTo>
                    <a:pt x="298" y="378"/>
                  </a:lnTo>
                  <a:lnTo>
                    <a:pt x="301" y="378"/>
                  </a:lnTo>
                  <a:lnTo>
                    <a:pt x="301" y="381"/>
                  </a:lnTo>
                  <a:lnTo>
                    <a:pt x="303" y="383"/>
                  </a:lnTo>
                  <a:lnTo>
                    <a:pt x="303" y="385"/>
                  </a:lnTo>
                  <a:lnTo>
                    <a:pt x="304" y="385"/>
                  </a:lnTo>
                  <a:lnTo>
                    <a:pt x="304" y="386"/>
                  </a:lnTo>
                  <a:lnTo>
                    <a:pt x="306" y="386"/>
                  </a:lnTo>
                  <a:lnTo>
                    <a:pt x="306" y="389"/>
                  </a:lnTo>
                  <a:lnTo>
                    <a:pt x="308" y="391"/>
                  </a:lnTo>
                  <a:lnTo>
                    <a:pt x="311" y="393"/>
                  </a:lnTo>
                  <a:lnTo>
                    <a:pt x="311" y="394"/>
                  </a:lnTo>
                  <a:lnTo>
                    <a:pt x="312" y="394"/>
                  </a:lnTo>
                  <a:lnTo>
                    <a:pt x="312" y="398"/>
                  </a:lnTo>
                  <a:lnTo>
                    <a:pt x="314" y="398"/>
                  </a:lnTo>
                  <a:lnTo>
                    <a:pt x="314" y="399"/>
                  </a:lnTo>
                  <a:lnTo>
                    <a:pt x="316" y="401"/>
                  </a:lnTo>
                  <a:lnTo>
                    <a:pt x="316" y="402"/>
                  </a:lnTo>
                  <a:lnTo>
                    <a:pt x="319" y="402"/>
                  </a:lnTo>
                  <a:lnTo>
                    <a:pt x="319" y="404"/>
                  </a:lnTo>
                  <a:lnTo>
                    <a:pt x="321" y="407"/>
                  </a:lnTo>
                  <a:lnTo>
                    <a:pt x="322" y="409"/>
                  </a:lnTo>
                  <a:lnTo>
                    <a:pt x="322" y="411"/>
                  </a:lnTo>
                  <a:lnTo>
                    <a:pt x="324" y="411"/>
                  </a:lnTo>
                  <a:lnTo>
                    <a:pt x="324" y="412"/>
                  </a:lnTo>
                  <a:lnTo>
                    <a:pt x="326" y="416"/>
                  </a:lnTo>
                  <a:lnTo>
                    <a:pt x="326" y="417"/>
                  </a:lnTo>
                  <a:lnTo>
                    <a:pt x="329" y="417"/>
                  </a:lnTo>
                  <a:lnTo>
                    <a:pt x="329" y="419"/>
                  </a:lnTo>
                  <a:lnTo>
                    <a:pt x="330" y="419"/>
                  </a:lnTo>
                  <a:lnTo>
                    <a:pt x="330" y="420"/>
                  </a:lnTo>
                  <a:lnTo>
                    <a:pt x="332" y="422"/>
                  </a:lnTo>
                  <a:lnTo>
                    <a:pt x="334" y="425"/>
                  </a:lnTo>
                  <a:lnTo>
                    <a:pt x="334" y="427"/>
                  </a:lnTo>
                  <a:lnTo>
                    <a:pt x="337" y="427"/>
                  </a:lnTo>
                  <a:lnTo>
                    <a:pt x="337" y="429"/>
                  </a:lnTo>
                  <a:lnTo>
                    <a:pt x="339" y="429"/>
                  </a:lnTo>
                  <a:lnTo>
                    <a:pt x="339" y="430"/>
                  </a:lnTo>
                  <a:lnTo>
                    <a:pt x="340" y="433"/>
                  </a:lnTo>
                  <a:lnTo>
                    <a:pt x="340" y="435"/>
                  </a:lnTo>
                  <a:lnTo>
                    <a:pt x="342" y="435"/>
                  </a:lnTo>
                  <a:lnTo>
                    <a:pt x="342" y="437"/>
                  </a:lnTo>
                  <a:lnTo>
                    <a:pt x="343" y="438"/>
                  </a:lnTo>
                  <a:lnTo>
                    <a:pt x="347" y="440"/>
                  </a:lnTo>
                  <a:lnTo>
                    <a:pt x="347" y="443"/>
                  </a:lnTo>
                  <a:lnTo>
                    <a:pt x="348" y="443"/>
                  </a:lnTo>
                  <a:lnTo>
                    <a:pt x="348" y="445"/>
                  </a:lnTo>
                  <a:lnTo>
                    <a:pt x="350" y="446"/>
                  </a:lnTo>
                  <a:lnTo>
                    <a:pt x="350" y="448"/>
                  </a:lnTo>
                  <a:lnTo>
                    <a:pt x="352" y="448"/>
                  </a:lnTo>
                  <a:lnTo>
                    <a:pt x="352" y="451"/>
                  </a:lnTo>
                  <a:lnTo>
                    <a:pt x="355" y="451"/>
                  </a:lnTo>
                  <a:lnTo>
                    <a:pt x="355" y="453"/>
                  </a:lnTo>
                  <a:lnTo>
                    <a:pt x="356" y="455"/>
                  </a:lnTo>
                  <a:lnTo>
                    <a:pt x="356" y="456"/>
                  </a:lnTo>
                  <a:lnTo>
                    <a:pt x="358" y="456"/>
                  </a:lnTo>
                  <a:lnTo>
                    <a:pt x="358" y="460"/>
                  </a:lnTo>
                  <a:lnTo>
                    <a:pt x="360" y="460"/>
                  </a:lnTo>
                  <a:lnTo>
                    <a:pt x="360" y="461"/>
                  </a:lnTo>
                  <a:lnTo>
                    <a:pt x="363" y="461"/>
                  </a:lnTo>
                  <a:lnTo>
                    <a:pt x="363" y="463"/>
                  </a:lnTo>
                  <a:lnTo>
                    <a:pt x="365" y="464"/>
                  </a:lnTo>
                  <a:lnTo>
                    <a:pt x="365" y="466"/>
                  </a:lnTo>
                  <a:lnTo>
                    <a:pt x="366" y="466"/>
                  </a:lnTo>
                  <a:lnTo>
                    <a:pt x="366" y="469"/>
                  </a:lnTo>
                  <a:lnTo>
                    <a:pt x="368" y="469"/>
                  </a:lnTo>
                  <a:lnTo>
                    <a:pt x="368" y="471"/>
                  </a:lnTo>
                  <a:lnTo>
                    <a:pt x="371" y="473"/>
                  </a:lnTo>
                  <a:lnTo>
                    <a:pt x="371" y="474"/>
                  </a:lnTo>
                  <a:lnTo>
                    <a:pt x="373" y="474"/>
                  </a:lnTo>
                  <a:lnTo>
                    <a:pt x="373" y="477"/>
                  </a:lnTo>
                  <a:lnTo>
                    <a:pt x="374" y="477"/>
                  </a:lnTo>
                  <a:lnTo>
                    <a:pt x="374" y="479"/>
                  </a:lnTo>
                  <a:lnTo>
                    <a:pt x="376" y="481"/>
                  </a:lnTo>
                  <a:lnTo>
                    <a:pt x="376" y="482"/>
                  </a:lnTo>
                  <a:lnTo>
                    <a:pt x="378" y="482"/>
                  </a:lnTo>
                  <a:lnTo>
                    <a:pt x="378" y="486"/>
                  </a:lnTo>
                  <a:lnTo>
                    <a:pt x="381" y="487"/>
                  </a:lnTo>
                  <a:lnTo>
                    <a:pt x="384" y="490"/>
                  </a:lnTo>
                  <a:lnTo>
                    <a:pt x="384" y="492"/>
                  </a:lnTo>
                  <a:lnTo>
                    <a:pt x="386" y="492"/>
                  </a:lnTo>
                  <a:lnTo>
                    <a:pt x="386" y="495"/>
                  </a:lnTo>
                  <a:lnTo>
                    <a:pt x="389" y="497"/>
                  </a:lnTo>
                  <a:lnTo>
                    <a:pt x="391" y="499"/>
                  </a:lnTo>
                  <a:lnTo>
                    <a:pt x="391" y="500"/>
                  </a:lnTo>
                  <a:lnTo>
                    <a:pt x="392" y="500"/>
                  </a:lnTo>
                  <a:lnTo>
                    <a:pt x="392" y="504"/>
                  </a:lnTo>
                  <a:lnTo>
                    <a:pt x="394" y="505"/>
                  </a:lnTo>
                  <a:lnTo>
                    <a:pt x="397" y="507"/>
                  </a:lnTo>
                  <a:lnTo>
                    <a:pt x="397" y="508"/>
                  </a:lnTo>
                  <a:lnTo>
                    <a:pt x="399" y="508"/>
                  </a:lnTo>
                  <a:lnTo>
                    <a:pt x="399" y="510"/>
                  </a:lnTo>
                  <a:lnTo>
                    <a:pt x="400" y="513"/>
                  </a:lnTo>
                  <a:lnTo>
                    <a:pt x="400" y="515"/>
                  </a:lnTo>
                  <a:lnTo>
                    <a:pt x="402" y="515"/>
                  </a:lnTo>
                  <a:lnTo>
                    <a:pt x="402" y="517"/>
                  </a:lnTo>
                  <a:lnTo>
                    <a:pt x="404" y="517"/>
                  </a:lnTo>
                  <a:lnTo>
                    <a:pt x="404" y="518"/>
                  </a:lnTo>
                  <a:lnTo>
                    <a:pt x="410" y="525"/>
                  </a:lnTo>
                  <a:lnTo>
                    <a:pt x="410" y="526"/>
                  </a:lnTo>
                  <a:lnTo>
                    <a:pt x="412" y="526"/>
                  </a:lnTo>
                  <a:lnTo>
                    <a:pt x="412" y="528"/>
                  </a:lnTo>
                  <a:lnTo>
                    <a:pt x="415" y="531"/>
                  </a:lnTo>
                  <a:lnTo>
                    <a:pt x="415" y="533"/>
                  </a:lnTo>
                  <a:lnTo>
                    <a:pt x="417" y="533"/>
                  </a:lnTo>
                  <a:lnTo>
                    <a:pt x="417" y="534"/>
                  </a:lnTo>
                  <a:lnTo>
                    <a:pt x="418" y="534"/>
                  </a:lnTo>
                  <a:lnTo>
                    <a:pt x="418" y="536"/>
                  </a:lnTo>
                  <a:lnTo>
                    <a:pt x="420" y="539"/>
                  </a:lnTo>
                  <a:lnTo>
                    <a:pt x="420" y="541"/>
                  </a:lnTo>
                  <a:lnTo>
                    <a:pt x="422" y="541"/>
                  </a:lnTo>
                  <a:lnTo>
                    <a:pt x="422" y="543"/>
                  </a:lnTo>
                  <a:lnTo>
                    <a:pt x="425" y="543"/>
                  </a:lnTo>
                  <a:lnTo>
                    <a:pt x="425" y="544"/>
                  </a:lnTo>
                  <a:lnTo>
                    <a:pt x="427" y="548"/>
                  </a:lnTo>
                  <a:lnTo>
                    <a:pt x="427" y="549"/>
                  </a:lnTo>
                  <a:lnTo>
                    <a:pt x="428" y="549"/>
                  </a:lnTo>
                  <a:lnTo>
                    <a:pt x="428" y="551"/>
                  </a:lnTo>
                  <a:lnTo>
                    <a:pt x="430" y="551"/>
                  </a:lnTo>
                  <a:lnTo>
                    <a:pt x="430" y="552"/>
                  </a:lnTo>
                  <a:lnTo>
                    <a:pt x="433" y="554"/>
                  </a:lnTo>
                  <a:lnTo>
                    <a:pt x="435" y="557"/>
                  </a:lnTo>
                  <a:lnTo>
                    <a:pt x="435" y="559"/>
                  </a:lnTo>
                  <a:lnTo>
                    <a:pt x="436" y="559"/>
                  </a:lnTo>
                  <a:lnTo>
                    <a:pt x="436" y="561"/>
                  </a:lnTo>
                  <a:lnTo>
                    <a:pt x="438" y="561"/>
                  </a:lnTo>
                  <a:lnTo>
                    <a:pt x="438" y="562"/>
                  </a:lnTo>
                  <a:lnTo>
                    <a:pt x="440" y="565"/>
                  </a:lnTo>
                  <a:lnTo>
                    <a:pt x="440" y="567"/>
                  </a:lnTo>
                  <a:lnTo>
                    <a:pt x="443" y="567"/>
                  </a:lnTo>
                  <a:lnTo>
                    <a:pt x="443" y="569"/>
                  </a:lnTo>
                  <a:lnTo>
                    <a:pt x="444" y="569"/>
                  </a:lnTo>
                  <a:lnTo>
                    <a:pt x="444" y="570"/>
                  </a:lnTo>
                  <a:lnTo>
                    <a:pt x="446" y="574"/>
                  </a:lnTo>
                  <a:lnTo>
                    <a:pt x="446" y="575"/>
                  </a:lnTo>
                  <a:lnTo>
                    <a:pt x="448" y="575"/>
                  </a:lnTo>
                  <a:lnTo>
                    <a:pt x="448" y="577"/>
                  </a:lnTo>
                  <a:lnTo>
                    <a:pt x="451" y="577"/>
                  </a:lnTo>
                  <a:lnTo>
                    <a:pt x="451" y="578"/>
                  </a:lnTo>
                  <a:lnTo>
                    <a:pt x="453" y="582"/>
                  </a:lnTo>
                  <a:lnTo>
                    <a:pt x="453" y="583"/>
                  </a:lnTo>
                  <a:lnTo>
                    <a:pt x="454" y="583"/>
                  </a:lnTo>
                  <a:lnTo>
                    <a:pt x="454" y="585"/>
                  </a:lnTo>
                  <a:lnTo>
                    <a:pt x="456" y="585"/>
                  </a:lnTo>
                  <a:lnTo>
                    <a:pt x="456" y="587"/>
                  </a:lnTo>
                  <a:lnTo>
                    <a:pt x="459" y="587"/>
                  </a:lnTo>
                  <a:lnTo>
                    <a:pt x="459" y="588"/>
                  </a:lnTo>
                  <a:lnTo>
                    <a:pt x="461" y="592"/>
                  </a:lnTo>
                  <a:lnTo>
                    <a:pt x="462" y="593"/>
                  </a:lnTo>
                  <a:lnTo>
                    <a:pt x="462" y="595"/>
                  </a:lnTo>
                  <a:lnTo>
                    <a:pt x="464" y="595"/>
                  </a:lnTo>
                  <a:lnTo>
                    <a:pt x="464" y="596"/>
                  </a:lnTo>
                  <a:lnTo>
                    <a:pt x="466" y="600"/>
                  </a:lnTo>
                  <a:lnTo>
                    <a:pt x="469" y="601"/>
                  </a:lnTo>
                  <a:lnTo>
                    <a:pt x="469" y="603"/>
                  </a:lnTo>
                  <a:lnTo>
                    <a:pt x="471" y="603"/>
                  </a:lnTo>
                  <a:lnTo>
                    <a:pt x="471" y="605"/>
                  </a:lnTo>
                  <a:lnTo>
                    <a:pt x="472" y="606"/>
                  </a:lnTo>
                  <a:lnTo>
                    <a:pt x="474" y="609"/>
                  </a:lnTo>
                  <a:lnTo>
                    <a:pt x="474" y="611"/>
                  </a:lnTo>
                  <a:lnTo>
                    <a:pt x="477" y="611"/>
                  </a:lnTo>
                  <a:lnTo>
                    <a:pt x="477" y="613"/>
                  </a:lnTo>
                  <a:lnTo>
                    <a:pt x="480" y="616"/>
                  </a:lnTo>
                  <a:lnTo>
                    <a:pt x="482" y="619"/>
                  </a:lnTo>
                  <a:lnTo>
                    <a:pt x="482" y="621"/>
                  </a:lnTo>
                  <a:lnTo>
                    <a:pt x="485" y="621"/>
                  </a:lnTo>
                  <a:lnTo>
                    <a:pt x="485" y="622"/>
                  </a:lnTo>
                  <a:lnTo>
                    <a:pt x="487" y="622"/>
                  </a:lnTo>
                  <a:lnTo>
                    <a:pt x="487" y="624"/>
                  </a:lnTo>
                  <a:lnTo>
                    <a:pt x="488" y="627"/>
                  </a:lnTo>
                  <a:lnTo>
                    <a:pt x="488" y="629"/>
                  </a:lnTo>
                  <a:lnTo>
                    <a:pt x="490" y="629"/>
                  </a:lnTo>
                  <a:lnTo>
                    <a:pt x="490" y="631"/>
                  </a:lnTo>
                  <a:lnTo>
                    <a:pt x="492" y="631"/>
                  </a:lnTo>
                  <a:lnTo>
                    <a:pt x="492" y="632"/>
                  </a:lnTo>
                  <a:lnTo>
                    <a:pt x="495" y="636"/>
                  </a:lnTo>
                  <a:lnTo>
                    <a:pt x="495" y="637"/>
                  </a:lnTo>
                  <a:lnTo>
                    <a:pt x="497" y="637"/>
                  </a:lnTo>
                  <a:lnTo>
                    <a:pt x="497" y="639"/>
                  </a:lnTo>
                  <a:lnTo>
                    <a:pt x="498" y="639"/>
                  </a:lnTo>
                  <a:lnTo>
                    <a:pt x="498" y="640"/>
                  </a:lnTo>
                  <a:lnTo>
                    <a:pt x="500" y="644"/>
                  </a:lnTo>
                  <a:lnTo>
                    <a:pt x="500" y="645"/>
                  </a:lnTo>
                  <a:lnTo>
                    <a:pt x="503" y="645"/>
                  </a:lnTo>
                  <a:lnTo>
                    <a:pt x="503" y="647"/>
                  </a:lnTo>
                  <a:lnTo>
                    <a:pt x="505" y="647"/>
                  </a:lnTo>
                  <a:lnTo>
                    <a:pt x="505" y="649"/>
                  </a:lnTo>
                  <a:lnTo>
                    <a:pt x="506" y="650"/>
                  </a:lnTo>
                  <a:lnTo>
                    <a:pt x="508" y="653"/>
                  </a:lnTo>
                  <a:lnTo>
                    <a:pt x="510" y="655"/>
                  </a:lnTo>
                  <a:lnTo>
                    <a:pt x="510" y="657"/>
                  </a:lnTo>
                  <a:lnTo>
                    <a:pt x="513" y="657"/>
                  </a:lnTo>
                  <a:lnTo>
                    <a:pt x="513" y="658"/>
                  </a:lnTo>
                  <a:lnTo>
                    <a:pt x="515" y="662"/>
                  </a:lnTo>
                  <a:lnTo>
                    <a:pt x="516" y="663"/>
                  </a:lnTo>
                  <a:lnTo>
                    <a:pt x="516" y="665"/>
                  </a:lnTo>
                  <a:lnTo>
                    <a:pt x="518" y="665"/>
                  </a:lnTo>
                  <a:lnTo>
                    <a:pt x="518" y="666"/>
                  </a:lnTo>
                  <a:lnTo>
                    <a:pt x="523" y="671"/>
                  </a:lnTo>
                  <a:lnTo>
                    <a:pt x="523" y="673"/>
                  </a:lnTo>
                  <a:lnTo>
                    <a:pt x="524" y="673"/>
                  </a:lnTo>
                  <a:lnTo>
                    <a:pt x="524" y="675"/>
                  </a:lnTo>
                  <a:lnTo>
                    <a:pt x="526" y="675"/>
                  </a:lnTo>
                  <a:lnTo>
                    <a:pt x="526" y="676"/>
                  </a:lnTo>
                  <a:lnTo>
                    <a:pt x="528" y="680"/>
                  </a:lnTo>
                  <a:lnTo>
                    <a:pt x="528" y="681"/>
                  </a:lnTo>
                  <a:lnTo>
                    <a:pt x="531" y="681"/>
                  </a:lnTo>
                  <a:lnTo>
                    <a:pt x="531" y="683"/>
                  </a:lnTo>
                  <a:lnTo>
                    <a:pt x="532" y="683"/>
                  </a:lnTo>
                  <a:lnTo>
                    <a:pt x="532" y="684"/>
                  </a:lnTo>
                  <a:lnTo>
                    <a:pt x="534" y="684"/>
                  </a:lnTo>
                  <a:lnTo>
                    <a:pt x="534" y="688"/>
                  </a:lnTo>
                  <a:lnTo>
                    <a:pt x="536" y="689"/>
                  </a:lnTo>
                  <a:lnTo>
                    <a:pt x="536" y="691"/>
                  </a:lnTo>
                  <a:lnTo>
                    <a:pt x="539" y="691"/>
                  </a:lnTo>
                  <a:lnTo>
                    <a:pt x="539" y="693"/>
                  </a:lnTo>
                  <a:lnTo>
                    <a:pt x="541" y="693"/>
                  </a:lnTo>
                  <a:lnTo>
                    <a:pt x="541" y="694"/>
                  </a:lnTo>
                  <a:lnTo>
                    <a:pt x="542" y="697"/>
                  </a:lnTo>
                  <a:lnTo>
                    <a:pt x="544" y="699"/>
                  </a:lnTo>
                  <a:lnTo>
                    <a:pt x="544" y="701"/>
                  </a:lnTo>
                  <a:lnTo>
                    <a:pt x="547" y="701"/>
                  </a:lnTo>
                  <a:lnTo>
                    <a:pt x="547" y="702"/>
                  </a:lnTo>
                  <a:lnTo>
                    <a:pt x="549" y="706"/>
                  </a:lnTo>
                  <a:lnTo>
                    <a:pt x="550" y="707"/>
                  </a:lnTo>
                  <a:lnTo>
                    <a:pt x="550" y="709"/>
                  </a:lnTo>
                  <a:lnTo>
                    <a:pt x="552" y="709"/>
                  </a:lnTo>
                  <a:lnTo>
                    <a:pt x="552" y="710"/>
                  </a:lnTo>
                  <a:lnTo>
                    <a:pt x="554" y="710"/>
                  </a:lnTo>
                  <a:lnTo>
                    <a:pt x="554" y="712"/>
                  </a:lnTo>
                  <a:lnTo>
                    <a:pt x="557" y="712"/>
                  </a:lnTo>
                  <a:lnTo>
                    <a:pt x="557" y="715"/>
                  </a:lnTo>
                  <a:lnTo>
                    <a:pt x="559" y="717"/>
                  </a:lnTo>
                  <a:lnTo>
                    <a:pt x="559" y="719"/>
                  </a:lnTo>
                  <a:lnTo>
                    <a:pt x="560" y="719"/>
                  </a:lnTo>
                  <a:lnTo>
                    <a:pt x="560" y="720"/>
                  </a:lnTo>
                  <a:lnTo>
                    <a:pt x="562" y="720"/>
                  </a:lnTo>
                  <a:lnTo>
                    <a:pt x="562" y="724"/>
                  </a:lnTo>
                  <a:lnTo>
                    <a:pt x="565" y="725"/>
                  </a:lnTo>
                  <a:lnTo>
                    <a:pt x="567" y="727"/>
                  </a:lnTo>
                  <a:lnTo>
                    <a:pt x="567" y="728"/>
                  </a:lnTo>
                  <a:lnTo>
                    <a:pt x="568" y="728"/>
                  </a:lnTo>
                  <a:lnTo>
                    <a:pt x="568" y="732"/>
                  </a:lnTo>
                  <a:lnTo>
                    <a:pt x="570" y="733"/>
                  </a:lnTo>
                  <a:lnTo>
                    <a:pt x="573" y="735"/>
                  </a:lnTo>
                  <a:lnTo>
                    <a:pt x="573" y="737"/>
                  </a:lnTo>
                  <a:lnTo>
                    <a:pt x="575" y="737"/>
                  </a:lnTo>
                  <a:lnTo>
                    <a:pt x="575" y="738"/>
                  </a:lnTo>
                  <a:lnTo>
                    <a:pt x="576" y="738"/>
                  </a:lnTo>
                  <a:lnTo>
                    <a:pt x="576" y="741"/>
                  </a:lnTo>
                  <a:lnTo>
                    <a:pt x="578" y="743"/>
                  </a:lnTo>
                  <a:lnTo>
                    <a:pt x="578" y="745"/>
                  </a:lnTo>
                  <a:lnTo>
                    <a:pt x="580" y="745"/>
                  </a:lnTo>
                  <a:lnTo>
                    <a:pt x="583" y="746"/>
                  </a:lnTo>
                  <a:lnTo>
                    <a:pt x="583" y="750"/>
                  </a:lnTo>
                  <a:lnTo>
                    <a:pt x="585" y="750"/>
                  </a:lnTo>
                  <a:lnTo>
                    <a:pt x="585" y="751"/>
                  </a:lnTo>
                  <a:lnTo>
                    <a:pt x="588" y="754"/>
                  </a:lnTo>
                  <a:lnTo>
                    <a:pt x="588" y="758"/>
                  </a:lnTo>
                  <a:lnTo>
                    <a:pt x="591" y="758"/>
                  </a:lnTo>
                  <a:lnTo>
                    <a:pt x="591" y="759"/>
                  </a:lnTo>
                  <a:lnTo>
                    <a:pt x="593" y="759"/>
                  </a:lnTo>
                  <a:lnTo>
                    <a:pt x="593" y="761"/>
                  </a:lnTo>
                  <a:lnTo>
                    <a:pt x="594" y="763"/>
                  </a:lnTo>
                  <a:lnTo>
                    <a:pt x="594" y="764"/>
                  </a:lnTo>
                  <a:lnTo>
                    <a:pt x="596" y="764"/>
                  </a:lnTo>
                  <a:lnTo>
                    <a:pt x="596" y="768"/>
                  </a:lnTo>
                  <a:lnTo>
                    <a:pt x="598" y="768"/>
                  </a:lnTo>
                  <a:lnTo>
                    <a:pt x="598" y="769"/>
                  </a:lnTo>
                  <a:lnTo>
                    <a:pt x="601" y="771"/>
                  </a:lnTo>
                  <a:lnTo>
                    <a:pt x="601" y="772"/>
                  </a:lnTo>
                  <a:lnTo>
                    <a:pt x="603" y="772"/>
                  </a:lnTo>
                  <a:lnTo>
                    <a:pt x="603" y="776"/>
                  </a:lnTo>
                  <a:lnTo>
                    <a:pt x="604" y="776"/>
                  </a:lnTo>
                  <a:lnTo>
                    <a:pt x="604" y="777"/>
                  </a:lnTo>
                  <a:lnTo>
                    <a:pt x="606" y="777"/>
                  </a:lnTo>
                  <a:lnTo>
                    <a:pt x="606" y="779"/>
                  </a:lnTo>
                  <a:lnTo>
                    <a:pt x="609" y="779"/>
                  </a:lnTo>
                  <a:lnTo>
                    <a:pt x="609" y="781"/>
                  </a:lnTo>
                  <a:lnTo>
                    <a:pt x="611" y="782"/>
                  </a:lnTo>
                  <a:lnTo>
                    <a:pt x="611" y="785"/>
                  </a:lnTo>
                  <a:lnTo>
                    <a:pt x="612" y="785"/>
                  </a:lnTo>
                  <a:lnTo>
                    <a:pt x="612" y="787"/>
                  </a:lnTo>
                  <a:lnTo>
                    <a:pt x="614" y="787"/>
                  </a:lnTo>
                  <a:lnTo>
                    <a:pt x="614" y="789"/>
                  </a:lnTo>
                  <a:lnTo>
                    <a:pt x="619" y="794"/>
                  </a:lnTo>
                  <a:lnTo>
                    <a:pt x="619" y="795"/>
                  </a:lnTo>
                  <a:lnTo>
                    <a:pt x="620" y="795"/>
                  </a:lnTo>
                  <a:lnTo>
                    <a:pt x="620" y="797"/>
                  </a:lnTo>
                  <a:lnTo>
                    <a:pt x="622" y="797"/>
                  </a:lnTo>
                  <a:lnTo>
                    <a:pt x="622" y="798"/>
                  </a:lnTo>
                  <a:lnTo>
                    <a:pt x="624" y="800"/>
                  </a:lnTo>
                  <a:lnTo>
                    <a:pt x="624" y="803"/>
                  </a:lnTo>
                  <a:lnTo>
                    <a:pt x="627" y="803"/>
                  </a:lnTo>
                  <a:lnTo>
                    <a:pt x="627" y="805"/>
                  </a:lnTo>
                  <a:lnTo>
                    <a:pt x="629" y="805"/>
                  </a:lnTo>
                  <a:lnTo>
                    <a:pt x="629" y="807"/>
                  </a:lnTo>
                  <a:lnTo>
                    <a:pt x="630" y="807"/>
                  </a:lnTo>
                  <a:lnTo>
                    <a:pt x="630" y="808"/>
                  </a:lnTo>
                  <a:lnTo>
                    <a:pt x="632" y="812"/>
                  </a:lnTo>
                  <a:lnTo>
                    <a:pt x="635" y="813"/>
                  </a:lnTo>
                  <a:lnTo>
                    <a:pt x="635" y="815"/>
                  </a:lnTo>
                  <a:lnTo>
                    <a:pt x="637" y="815"/>
                  </a:lnTo>
                  <a:lnTo>
                    <a:pt x="637" y="816"/>
                  </a:lnTo>
                  <a:lnTo>
                    <a:pt x="638" y="816"/>
                  </a:lnTo>
                  <a:lnTo>
                    <a:pt x="638" y="820"/>
                  </a:lnTo>
                  <a:lnTo>
                    <a:pt x="640" y="821"/>
                  </a:lnTo>
                  <a:lnTo>
                    <a:pt x="640" y="823"/>
                  </a:lnTo>
                  <a:lnTo>
                    <a:pt x="642" y="823"/>
                  </a:lnTo>
                  <a:lnTo>
                    <a:pt x="642" y="825"/>
                  </a:lnTo>
                  <a:lnTo>
                    <a:pt x="645" y="825"/>
                  </a:lnTo>
                  <a:lnTo>
                    <a:pt x="645" y="826"/>
                  </a:lnTo>
                  <a:lnTo>
                    <a:pt x="647" y="829"/>
                  </a:lnTo>
                  <a:lnTo>
                    <a:pt x="648" y="831"/>
                  </a:lnTo>
                  <a:lnTo>
                    <a:pt x="648" y="833"/>
                  </a:lnTo>
                  <a:lnTo>
                    <a:pt x="650" y="833"/>
                  </a:lnTo>
                  <a:lnTo>
                    <a:pt x="650" y="834"/>
                  </a:lnTo>
                  <a:lnTo>
                    <a:pt x="653" y="834"/>
                  </a:lnTo>
                  <a:lnTo>
                    <a:pt x="653" y="838"/>
                  </a:lnTo>
                  <a:lnTo>
                    <a:pt x="658" y="842"/>
                  </a:lnTo>
                  <a:lnTo>
                    <a:pt x="658" y="846"/>
                  </a:lnTo>
                  <a:lnTo>
                    <a:pt x="661" y="846"/>
                  </a:lnTo>
                  <a:lnTo>
                    <a:pt x="661" y="847"/>
                  </a:lnTo>
                  <a:lnTo>
                    <a:pt x="663" y="847"/>
                  </a:lnTo>
                  <a:lnTo>
                    <a:pt x="663" y="849"/>
                  </a:lnTo>
                  <a:lnTo>
                    <a:pt x="664" y="851"/>
                  </a:lnTo>
                  <a:lnTo>
                    <a:pt x="664" y="852"/>
                  </a:lnTo>
                  <a:lnTo>
                    <a:pt x="666" y="852"/>
                  </a:lnTo>
                  <a:lnTo>
                    <a:pt x="666" y="856"/>
                  </a:lnTo>
                  <a:lnTo>
                    <a:pt x="668" y="856"/>
                  </a:lnTo>
                  <a:lnTo>
                    <a:pt x="668" y="857"/>
                  </a:lnTo>
                  <a:lnTo>
                    <a:pt x="671" y="859"/>
                  </a:lnTo>
                  <a:lnTo>
                    <a:pt x="673" y="860"/>
                  </a:lnTo>
                  <a:lnTo>
                    <a:pt x="673" y="864"/>
                  </a:lnTo>
                  <a:lnTo>
                    <a:pt x="674" y="864"/>
                  </a:lnTo>
                  <a:lnTo>
                    <a:pt x="674" y="865"/>
                  </a:lnTo>
                  <a:lnTo>
                    <a:pt x="676" y="865"/>
                  </a:lnTo>
                  <a:lnTo>
                    <a:pt x="676" y="867"/>
                  </a:lnTo>
                  <a:lnTo>
                    <a:pt x="679" y="869"/>
                  </a:lnTo>
                  <a:lnTo>
                    <a:pt x="681" y="870"/>
                  </a:lnTo>
                  <a:lnTo>
                    <a:pt x="682" y="873"/>
                  </a:lnTo>
                  <a:lnTo>
                    <a:pt x="682" y="875"/>
                  </a:lnTo>
                  <a:lnTo>
                    <a:pt x="684" y="875"/>
                  </a:lnTo>
                  <a:lnTo>
                    <a:pt x="684" y="877"/>
                  </a:lnTo>
                  <a:lnTo>
                    <a:pt x="686" y="877"/>
                  </a:lnTo>
                  <a:lnTo>
                    <a:pt x="686" y="878"/>
                  </a:lnTo>
                  <a:lnTo>
                    <a:pt x="689" y="882"/>
                  </a:lnTo>
                  <a:lnTo>
                    <a:pt x="689" y="883"/>
                  </a:lnTo>
                  <a:lnTo>
                    <a:pt x="691" y="883"/>
                  </a:lnTo>
                  <a:lnTo>
                    <a:pt x="691" y="885"/>
                  </a:lnTo>
                  <a:lnTo>
                    <a:pt x="692" y="885"/>
                  </a:lnTo>
                  <a:lnTo>
                    <a:pt x="692" y="886"/>
                  </a:lnTo>
                  <a:lnTo>
                    <a:pt x="697" y="891"/>
                  </a:lnTo>
                  <a:lnTo>
                    <a:pt x="697" y="893"/>
                  </a:lnTo>
                  <a:lnTo>
                    <a:pt x="699" y="893"/>
                  </a:lnTo>
                  <a:lnTo>
                    <a:pt x="699" y="895"/>
                  </a:lnTo>
                  <a:lnTo>
                    <a:pt x="700" y="895"/>
                  </a:lnTo>
                  <a:lnTo>
                    <a:pt x="700" y="896"/>
                  </a:lnTo>
                  <a:lnTo>
                    <a:pt x="702" y="900"/>
                  </a:lnTo>
                  <a:lnTo>
                    <a:pt x="704" y="900"/>
                  </a:lnTo>
                  <a:lnTo>
                    <a:pt x="704" y="901"/>
                  </a:lnTo>
                  <a:lnTo>
                    <a:pt x="707" y="903"/>
                  </a:lnTo>
                  <a:lnTo>
                    <a:pt x="707" y="904"/>
                  </a:lnTo>
                  <a:lnTo>
                    <a:pt x="708" y="904"/>
                  </a:lnTo>
                  <a:lnTo>
                    <a:pt x="708" y="908"/>
                  </a:lnTo>
                  <a:lnTo>
                    <a:pt x="710" y="908"/>
                  </a:lnTo>
                  <a:lnTo>
                    <a:pt x="710" y="909"/>
                  </a:lnTo>
                  <a:lnTo>
                    <a:pt x="712" y="911"/>
                  </a:lnTo>
                  <a:lnTo>
                    <a:pt x="715" y="913"/>
                  </a:lnTo>
                  <a:lnTo>
                    <a:pt x="715" y="914"/>
                  </a:lnTo>
                  <a:lnTo>
                    <a:pt x="717" y="914"/>
                  </a:lnTo>
                  <a:lnTo>
                    <a:pt x="717" y="917"/>
                  </a:lnTo>
                  <a:lnTo>
                    <a:pt x="718" y="917"/>
                  </a:lnTo>
                  <a:lnTo>
                    <a:pt x="718" y="919"/>
                  </a:lnTo>
                  <a:lnTo>
                    <a:pt x="720" y="921"/>
                  </a:lnTo>
                  <a:lnTo>
                    <a:pt x="720" y="922"/>
                  </a:lnTo>
                  <a:lnTo>
                    <a:pt x="723" y="922"/>
                  </a:lnTo>
                  <a:lnTo>
                    <a:pt x="723" y="926"/>
                  </a:lnTo>
                  <a:lnTo>
                    <a:pt x="725" y="926"/>
                  </a:lnTo>
                  <a:lnTo>
                    <a:pt x="725" y="927"/>
                  </a:lnTo>
                  <a:lnTo>
                    <a:pt x="726" y="927"/>
                  </a:lnTo>
                  <a:lnTo>
                    <a:pt x="726" y="929"/>
                  </a:lnTo>
                  <a:lnTo>
                    <a:pt x="728" y="930"/>
                  </a:lnTo>
                  <a:lnTo>
                    <a:pt x="730" y="934"/>
                  </a:lnTo>
                  <a:lnTo>
                    <a:pt x="733" y="935"/>
                  </a:lnTo>
                  <a:lnTo>
                    <a:pt x="733" y="937"/>
                  </a:lnTo>
                  <a:lnTo>
                    <a:pt x="735" y="937"/>
                  </a:lnTo>
                  <a:lnTo>
                    <a:pt x="735" y="939"/>
                  </a:lnTo>
                  <a:lnTo>
                    <a:pt x="736" y="939"/>
                  </a:lnTo>
                  <a:lnTo>
                    <a:pt x="736" y="940"/>
                  </a:lnTo>
                  <a:lnTo>
                    <a:pt x="738" y="944"/>
                  </a:lnTo>
                  <a:lnTo>
                    <a:pt x="738" y="945"/>
                  </a:lnTo>
                  <a:lnTo>
                    <a:pt x="741" y="945"/>
                  </a:lnTo>
                  <a:lnTo>
                    <a:pt x="741" y="947"/>
                  </a:lnTo>
                  <a:lnTo>
                    <a:pt x="743" y="947"/>
                  </a:lnTo>
                  <a:lnTo>
                    <a:pt x="743" y="948"/>
                  </a:lnTo>
                  <a:lnTo>
                    <a:pt x="744" y="948"/>
                  </a:lnTo>
                  <a:lnTo>
                    <a:pt x="744" y="952"/>
                  </a:lnTo>
                  <a:lnTo>
                    <a:pt x="746" y="953"/>
                  </a:lnTo>
                  <a:lnTo>
                    <a:pt x="746" y="955"/>
                  </a:lnTo>
                  <a:lnTo>
                    <a:pt x="749" y="955"/>
                  </a:lnTo>
                  <a:lnTo>
                    <a:pt x="749" y="957"/>
                  </a:lnTo>
                  <a:lnTo>
                    <a:pt x="751" y="957"/>
                  </a:lnTo>
                  <a:lnTo>
                    <a:pt x="751" y="958"/>
                  </a:lnTo>
                  <a:lnTo>
                    <a:pt x="752" y="961"/>
                  </a:lnTo>
                  <a:lnTo>
                    <a:pt x="754" y="961"/>
                  </a:lnTo>
                  <a:lnTo>
                    <a:pt x="754" y="963"/>
                  </a:lnTo>
                  <a:lnTo>
                    <a:pt x="756" y="965"/>
                  </a:lnTo>
                  <a:lnTo>
                    <a:pt x="759" y="966"/>
                  </a:lnTo>
                  <a:lnTo>
                    <a:pt x="759" y="970"/>
                  </a:lnTo>
                  <a:lnTo>
                    <a:pt x="761" y="970"/>
                  </a:lnTo>
                  <a:lnTo>
                    <a:pt x="761" y="971"/>
                  </a:lnTo>
                  <a:lnTo>
                    <a:pt x="762" y="971"/>
                  </a:lnTo>
                  <a:lnTo>
                    <a:pt x="762" y="973"/>
                  </a:lnTo>
                  <a:lnTo>
                    <a:pt x="764" y="974"/>
                  </a:lnTo>
                  <a:lnTo>
                    <a:pt x="764" y="976"/>
                  </a:lnTo>
                  <a:lnTo>
                    <a:pt x="767" y="976"/>
                  </a:lnTo>
                  <a:lnTo>
                    <a:pt x="767" y="979"/>
                  </a:lnTo>
                  <a:lnTo>
                    <a:pt x="769" y="979"/>
                  </a:lnTo>
                  <a:lnTo>
                    <a:pt x="769" y="981"/>
                  </a:lnTo>
                  <a:lnTo>
                    <a:pt x="770" y="981"/>
                  </a:lnTo>
                  <a:lnTo>
                    <a:pt x="770" y="983"/>
                  </a:lnTo>
                  <a:lnTo>
                    <a:pt x="772" y="984"/>
                  </a:lnTo>
                  <a:lnTo>
                    <a:pt x="772" y="988"/>
                  </a:lnTo>
                  <a:lnTo>
                    <a:pt x="774" y="988"/>
                  </a:lnTo>
                  <a:lnTo>
                    <a:pt x="774" y="989"/>
                  </a:lnTo>
                  <a:lnTo>
                    <a:pt x="777" y="989"/>
                  </a:lnTo>
                  <a:lnTo>
                    <a:pt x="777" y="991"/>
                  </a:lnTo>
                  <a:lnTo>
                    <a:pt x="779" y="991"/>
                  </a:lnTo>
                  <a:lnTo>
                    <a:pt x="779" y="992"/>
                  </a:lnTo>
                  <a:lnTo>
                    <a:pt x="780" y="992"/>
                  </a:lnTo>
                  <a:lnTo>
                    <a:pt x="780" y="996"/>
                  </a:lnTo>
                  <a:lnTo>
                    <a:pt x="782" y="997"/>
                  </a:lnTo>
                  <a:lnTo>
                    <a:pt x="785" y="999"/>
                  </a:lnTo>
                  <a:lnTo>
                    <a:pt x="785" y="1001"/>
                  </a:lnTo>
                  <a:lnTo>
                    <a:pt x="787" y="1001"/>
                  </a:lnTo>
                  <a:lnTo>
                    <a:pt x="787" y="1002"/>
                  </a:lnTo>
                  <a:lnTo>
                    <a:pt x="788" y="1002"/>
                  </a:lnTo>
                  <a:lnTo>
                    <a:pt x="788" y="1005"/>
                  </a:lnTo>
                  <a:lnTo>
                    <a:pt x="792" y="1009"/>
                  </a:lnTo>
                  <a:lnTo>
                    <a:pt x="792" y="1010"/>
                  </a:lnTo>
                  <a:lnTo>
                    <a:pt x="795" y="1010"/>
                  </a:lnTo>
                  <a:lnTo>
                    <a:pt x="795" y="1014"/>
                  </a:lnTo>
                  <a:lnTo>
                    <a:pt x="796" y="1014"/>
                  </a:lnTo>
                  <a:lnTo>
                    <a:pt x="796" y="1015"/>
                  </a:lnTo>
                  <a:lnTo>
                    <a:pt x="800" y="1018"/>
                  </a:lnTo>
                  <a:lnTo>
                    <a:pt x="800" y="1022"/>
                  </a:lnTo>
                  <a:lnTo>
                    <a:pt x="803" y="1022"/>
                  </a:lnTo>
                  <a:lnTo>
                    <a:pt x="803" y="1023"/>
                  </a:lnTo>
                  <a:lnTo>
                    <a:pt x="805" y="1023"/>
                  </a:lnTo>
                  <a:lnTo>
                    <a:pt x="805" y="1025"/>
                  </a:lnTo>
                  <a:lnTo>
                    <a:pt x="806" y="1025"/>
                  </a:lnTo>
                  <a:lnTo>
                    <a:pt x="806" y="1027"/>
                  </a:lnTo>
                  <a:lnTo>
                    <a:pt x="808" y="1027"/>
                  </a:lnTo>
                  <a:lnTo>
                    <a:pt x="808" y="1028"/>
                  </a:lnTo>
                  <a:lnTo>
                    <a:pt x="811" y="1032"/>
                  </a:lnTo>
                  <a:lnTo>
                    <a:pt x="811" y="1033"/>
                  </a:lnTo>
                  <a:lnTo>
                    <a:pt x="813" y="1033"/>
                  </a:lnTo>
                  <a:lnTo>
                    <a:pt x="813" y="1035"/>
                  </a:lnTo>
                  <a:lnTo>
                    <a:pt x="814" y="1035"/>
                  </a:lnTo>
                  <a:lnTo>
                    <a:pt x="814" y="1036"/>
                  </a:lnTo>
                  <a:lnTo>
                    <a:pt x="816" y="1036"/>
                  </a:lnTo>
                  <a:lnTo>
                    <a:pt x="816" y="1040"/>
                  </a:lnTo>
                  <a:lnTo>
                    <a:pt x="819" y="1041"/>
                  </a:lnTo>
                  <a:lnTo>
                    <a:pt x="819" y="1043"/>
                  </a:lnTo>
                  <a:lnTo>
                    <a:pt x="821" y="1043"/>
                  </a:lnTo>
                  <a:lnTo>
                    <a:pt x="821" y="1045"/>
                  </a:lnTo>
                  <a:lnTo>
                    <a:pt x="823" y="1045"/>
                  </a:lnTo>
                  <a:lnTo>
                    <a:pt x="823" y="1048"/>
                  </a:lnTo>
                  <a:lnTo>
                    <a:pt x="824" y="1048"/>
                  </a:lnTo>
                  <a:lnTo>
                    <a:pt x="824" y="1049"/>
                  </a:lnTo>
                  <a:lnTo>
                    <a:pt x="826" y="1051"/>
                  </a:lnTo>
                  <a:lnTo>
                    <a:pt x="829" y="1053"/>
                  </a:lnTo>
                  <a:lnTo>
                    <a:pt x="831" y="1054"/>
                  </a:lnTo>
                  <a:lnTo>
                    <a:pt x="831" y="1058"/>
                  </a:lnTo>
                  <a:lnTo>
                    <a:pt x="832" y="1058"/>
                  </a:lnTo>
                  <a:lnTo>
                    <a:pt x="832" y="1059"/>
                  </a:lnTo>
                  <a:lnTo>
                    <a:pt x="834" y="1059"/>
                  </a:lnTo>
                  <a:lnTo>
                    <a:pt x="834" y="1061"/>
                  </a:lnTo>
                  <a:lnTo>
                    <a:pt x="837" y="1062"/>
                  </a:lnTo>
                  <a:lnTo>
                    <a:pt x="839" y="1066"/>
                  </a:lnTo>
                  <a:lnTo>
                    <a:pt x="839" y="1067"/>
                  </a:lnTo>
                  <a:lnTo>
                    <a:pt x="840" y="1067"/>
                  </a:lnTo>
                  <a:lnTo>
                    <a:pt x="840" y="1069"/>
                  </a:lnTo>
                  <a:lnTo>
                    <a:pt x="842" y="1069"/>
                  </a:lnTo>
                  <a:lnTo>
                    <a:pt x="842" y="1071"/>
                  </a:lnTo>
                  <a:lnTo>
                    <a:pt x="845" y="1071"/>
                  </a:lnTo>
                  <a:lnTo>
                    <a:pt x="845" y="1072"/>
                  </a:lnTo>
                  <a:lnTo>
                    <a:pt x="847" y="1076"/>
                  </a:lnTo>
                  <a:lnTo>
                    <a:pt x="847" y="1077"/>
                  </a:lnTo>
                  <a:lnTo>
                    <a:pt x="849" y="1077"/>
                  </a:lnTo>
                  <a:lnTo>
                    <a:pt x="849" y="1079"/>
                  </a:lnTo>
                  <a:lnTo>
                    <a:pt x="850" y="1079"/>
                  </a:lnTo>
                  <a:lnTo>
                    <a:pt x="850" y="1080"/>
                  </a:lnTo>
                  <a:lnTo>
                    <a:pt x="852" y="1080"/>
                  </a:lnTo>
                  <a:lnTo>
                    <a:pt x="852" y="1084"/>
                  </a:lnTo>
                  <a:lnTo>
                    <a:pt x="855" y="1084"/>
                  </a:lnTo>
                  <a:lnTo>
                    <a:pt x="855" y="1085"/>
                  </a:lnTo>
                  <a:lnTo>
                    <a:pt x="858" y="1089"/>
                  </a:lnTo>
                  <a:lnTo>
                    <a:pt x="858" y="1092"/>
                  </a:lnTo>
                  <a:lnTo>
                    <a:pt x="860" y="1092"/>
                  </a:lnTo>
                  <a:lnTo>
                    <a:pt x="860" y="1093"/>
                  </a:lnTo>
                  <a:lnTo>
                    <a:pt x="863" y="1093"/>
                  </a:lnTo>
                  <a:lnTo>
                    <a:pt x="863" y="1095"/>
                  </a:lnTo>
                  <a:lnTo>
                    <a:pt x="865" y="1095"/>
                  </a:lnTo>
                  <a:lnTo>
                    <a:pt x="865" y="1097"/>
                  </a:lnTo>
                  <a:lnTo>
                    <a:pt x="867" y="1098"/>
                  </a:lnTo>
                  <a:lnTo>
                    <a:pt x="867" y="1102"/>
                  </a:lnTo>
                  <a:lnTo>
                    <a:pt x="868" y="1102"/>
                  </a:lnTo>
                  <a:lnTo>
                    <a:pt x="868" y="1103"/>
                  </a:lnTo>
                  <a:lnTo>
                    <a:pt x="870" y="1103"/>
                  </a:lnTo>
                  <a:lnTo>
                    <a:pt x="870" y="1105"/>
                  </a:lnTo>
                  <a:lnTo>
                    <a:pt x="873" y="1105"/>
                  </a:lnTo>
                  <a:lnTo>
                    <a:pt x="873" y="1106"/>
                  </a:lnTo>
                  <a:lnTo>
                    <a:pt x="875" y="1110"/>
                  </a:lnTo>
                  <a:lnTo>
                    <a:pt x="878" y="1113"/>
                  </a:lnTo>
                  <a:lnTo>
                    <a:pt x="878" y="1115"/>
                  </a:lnTo>
                  <a:lnTo>
                    <a:pt x="881" y="1115"/>
                  </a:lnTo>
                  <a:lnTo>
                    <a:pt x="881" y="1118"/>
                  </a:lnTo>
                  <a:lnTo>
                    <a:pt x="883" y="1118"/>
                  </a:lnTo>
                  <a:lnTo>
                    <a:pt x="883" y="1120"/>
                  </a:lnTo>
                  <a:lnTo>
                    <a:pt x="884" y="1120"/>
                  </a:lnTo>
                  <a:lnTo>
                    <a:pt x="884" y="1121"/>
                  </a:lnTo>
                  <a:lnTo>
                    <a:pt x="888" y="1124"/>
                  </a:lnTo>
                  <a:lnTo>
                    <a:pt x="888" y="1128"/>
                  </a:lnTo>
                  <a:lnTo>
                    <a:pt x="891" y="1128"/>
                  </a:lnTo>
                  <a:lnTo>
                    <a:pt x="891" y="1129"/>
                  </a:lnTo>
                  <a:lnTo>
                    <a:pt x="893" y="1129"/>
                  </a:lnTo>
                  <a:lnTo>
                    <a:pt x="893" y="1131"/>
                  </a:lnTo>
                  <a:lnTo>
                    <a:pt x="894" y="1133"/>
                  </a:lnTo>
                  <a:lnTo>
                    <a:pt x="896" y="1136"/>
                  </a:lnTo>
                  <a:lnTo>
                    <a:pt x="896" y="1137"/>
                  </a:lnTo>
                  <a:lnTo>
                    <a:pt x="899" y="1137"/>
                  </a:lnTo>
                  <a:lnTo>
                    <a:pt x="899" y="1139"/>
                  </a:lnTo>
                  <a:lnTo>
                    <a:pt x="901" y="1139"/>
                  </a:lnTo>
                  <a:lnTo>
                    <a:pt x="901" y="1141"/>
                  </a:lnTo>
                  <a:lnTo>
                    <a:pt x="902" y="1141"/>
                  </a:lnTo>
                  <a:lnTo>
                    <a:pt x="902" y="1142"/>
                  </a:lnTo>
                  <a:lnTo>
                    <a:pt x="904" y="1142"/>
                  </a:lnTo>
                  <a:lnTo>
                    <a:pt x="904" y="1146"/>
                  </a:lnTo>
                  <a:lnTo>
                    <a:pt x="907" y="1147"/>
                  </a:lnTo>
                  <a:lnTo>
                    <a:pt x="909" y="1149"/>
                  </a:lnTo>
                  <a:lnTo>
                    <a:pt x="909" y="1150"/>
                  </a:lnTo>
                  <a:lnTo>
                    <a:pt x="911" y="1150"/>
                  </a:lnTo>
                  <a:lnTo>
                    <a:pt x="911" y="1154"/>
                  </a:lnTo>
                  <a:lnTo>
                    <a:pt x="912" y="1154"/>
                  </a:lnTo>
                  <a:lnTo>
                    <a:pt x="912" y="1155"/>
                  </a:lnTo>
                  <a:lnTo>
                    <a:pt x="914" y="1155"/>
                  </a:lnTo>
                  <a:lnTo>
                    <a:pt x="914" y="1157"/>
                  </a:lnTo>
                  <a:lnTo>
                    <a:pt x="917" y="1159"/>
                  </a:lnTo>
                  <a:lnTo>
                    <a:pt x="919" y="1160"/>
                  </a:lnTo>
                  <a:lnTo>
                    <a:pt x="919" y="1164"/>
                  </a:lnTo>
                  <a:lnTo>
                    <a:pt x="920" y="1164"/>
                  </a:lnTo>
                  <a:lnTo>
                    <a:pt x="920" y="1165"/>
                  </a:lnTo>
                  <a:lnTo>
                    <a:pt x="922" y="1165"/>
                  </a:lnTo>
                  <a:lnTo>
                    <a:pt x="922" y="1167"/>
                  </a:lnTo>
                  <a:lnTo>
                    <a:pt x="925" y="1168"/>
                  </a:lnTo>
                  <a:lnTo>
                    <a:pt x="927" y="1168"/>
                  </a:lnTo>
                  <a:lnTo>
                    <a:pt x="927" y="1172"/>
                  </a:lnTo>
                  <a:lnTo>
                    <a:pt x="930" y="1175"/>
                  </a:lnTo>
                  <a:lnTo>
                    <a:pt x="930" y="1177"/>
                  </a:lnTo>
                  <a:lnTo>
                    <a:pt x="933" y="1177"/>
                  </a:lnTo>
                  <a:lnTo>
                    <a:pt x="933" y="1180"/>
                  </a:lnTo>
                  <a:lnTo>
                    <a:pt x="935" y="1180"/>
                  </a:lnTo>
                  <a:lnTo>
                    <a:pt x="935" y="1181"/>
                  </a:lnTo>
                  <a:lnTo>
                    <a:pt x="937" y="1181"/>
                  </a:lnTo>
                  <a:lnTo>
                    <a:pt x="937" y="1183"/>
                  </a:lnTo>
                  <a:lnTo>
                    <a:pt x="938" y="1185"/>
                  </a:lnTo>
                  <a:lnTo>
                    <a:pt x="938" y="1186"/>
                  </a:lnTo>
                  <a:lnTo>
                    <a:pt x="940" y="1186"/>
                  </a:lnTo>
                  <a:lnTo>
                    <a:pt x="940" y="1190"/>
                  </a:lnTo>
                  <a:lnTo>
                    <a:pt x="943" y="1190"/>
                  </a:lnTo>
                  <a:lnTo>
                    <a:pt x="943" y="1191"/>
                  </a:lnTo>
                  <a:lnTo>
                    <a:pt x="945" y="1191"/>
                  </a:lnTo>
                  <a:lnTo>
                    <a:pt x="945" y="1193"/>
                  </a:lnTo>
                  <a:lnTo>
                    <a:pt x="946" y="1194"/>
                  </a:lnTo>
                  <a:lnTo>
                    <a:pt x="948" y="1198"/>
                  </a:lnTo>
                  <a:lnTo>
                    <a:pt x="948" y="1199"/>
                  </a:lnTo>
                  <a:lnTo>
                    <a:pt x="951" y="1199"/>
                  </a:lnTo>
                  <a:lnTo>
                    <a:pt x="953" y="1201"/>
                  </a:lnTo>
                  <a:lnTo>
                    <a:pt x="953" y="1203"/>
                  </a:lnTo>
                  <a:lnTo>
                    <a:pt x="955" y="1203"/>
                  </a:lnTo>
                  <a:lnTo>
                    <a:pt x="955" y="1206"/>
                  </a:lnTo>
                  <a:lnTo>
                    <a:pt x="956" y="1206"/>
                  </a:lnTo>
                  <a:lnTo>
                    <a:pt x="956" y="1208"/>
                  </a:lnTo>
                  <a:lnTo>
                    <a:pt x="958" y="1208"/>
                  </a:lnTo>
                  <a:lnTo>
                    <a:pt x="958" y="1209"/>
                  </a:lnTo>
                  <a:lnTo>
                    <a:pt x="961" y="1211"/>
                  </a:lnTo>
                  <a:lnTo>
                    <a:pt x="963" y="1212"/>
                  </a:lnTo>
                  <a:lnTo>
                    <a:pt x="963" y="1216"/>
                  </a:lnTo>
                  <a:lnTo>
                    <a:pt x="964" y="1216"/>
                  </a:lnTo>
                  <a:lnTo>
                    <a:pt x="964" y="1217"/>
                  </a:lnTo>
                  <a:lnTo>
                    <a:pt x="966" y="1217"/>
                  </a:lnTo>
                  <a:lnTo>
                    <a:pt x="966" y="1219"/>
                  </a:lnTo>
                  <a:lnTo>
                    <a:pt x="969" y="1221"/>
                  </a:lnTo>
                  <a:lnTo>
                    <a:pt x="971" y="1224"/>
                  </a:lnTo>
                  <a:lnTo>
                    <a:pt x="971" y="1225"/>
                  </a:lnTo>
                  <a:lnTo>
                    <a:pt x="972" y="1225"/>
                  </a:lnTo>
                  <a:lnTo>
                    <a:pt x="972" y="1227"/>
                  </a:lnTo>
                  <a:lnTo>
                    <a:pt x="974" y="1227"/>
                  </a:lnTo>
                  <a:lnTo>
                    <a:pt x="974" y="1229"/>
                  </a:lnTo>
                  <a:lnTo>
                    <a:pt x="976" y="1229"/>
                  </a:lnTo>
                  <a:lnTo>
                    <a:pt x="976" y="1230"/>
                  </a:lnTo>
                  <a:lnTo>
                    <a:pt x="979" y="1230"/>
                  </a:lnTo>
                  <a:lnTo>
                    <a:pt x="979" y="1234"/>
                  </a:lnTo>
                  <a:lnTo>
                    <a:pt x="981" y="1234"/>
                  </a:lnTo>
                  <a:lnTo>
                    <a:pt x="981" y="1235"/>
                  </a:lnTo>
                  <a:lnTo>
                    <a:pt x="984" y="1238"/>
                  </a:lnTo>
                  <a:lnTo>
                    <a:pt x="984" y="1242"/>
                  </a:lnTo>
                  <a:lnTo>
                    <a:pt x="987" y="1242"/>
                  </a:lnTo>
                  <a:lnTo>
                    <a:pt x="987" y="1243"/>
                  </a:lnTo>
                  <a:lnTo>
                    <a:pt x="989" y="1243"/>
                  </a:lnTo>
                  <a:lnTo>
                    <a:pt x="989" y="1245"/>
                  </a:lnTo>
                  <a:lnTo>
                    <a:pt x="990" y="1245"/>
                  </a:lnTo>
                  <a:lnTo>
                    <a:pt x="990" y="1247"/>
                  </a:lnTo>
                  <a:lnTo>
                    <a:pt x="995" y="1251"/>
                  </a:lnTo>
                  <a:lnTo>
                    <a:pt x="995" y="1253"/>
                  </a:lnTo>
                  <a:lnTo>
                    <a:pt x="997" y="1253"/>
                  </a:lnTo>
                  <a:lnTo>
                    <a:pt x="997" y="1255"/>
                  </a:lnTo>
                  <a:lnTo>
                    <a:pt x="999" y="1255"/>
                  </a:lnTo>
                  <a:lnTo>
                    <a:pt x="999" y="1256"/>
                  </a:lnTo>
                  <a:lnTo>
                    <a:pt x="1000" y="1256"/>
                  </a:lnTo>
                  <a:lnTo>
                    <a:pt x="1000" y="1260"/>
                  </a:lnTo>
                  <a:lnTo>
                    <a:pt x="1002" y="1260"/>
                  </a:lnTo>
                  <a:lnTo>
                    <a:pt x="1002" y="1261"/>
                  </a:lnTo>
                  <a:lnTo>
                    <a:pt x="1005" y="1261"/>
                  </a:lnTo>
                  <a:lnTo>
                    <a:pt x="1005" y="1263"/>
                  </a:lnTo>
                  <a:lnTo>
                    <a:pt x="1007" y="1265"/>
                  </a:lnTo>
                  <a:lnTo>
                    <a:pt x="1008" y="1268"/>
                  </a:lnTo>
                  <a:lnTo>
                    <a:pt x="1008" y="1269"/>
                  </a:lnTo>
                  <a:lnTo>
                    <a:pt x="1010" y="1269"/>
                  </a:lnTo>
                  <a:lnTo>
                    <a:pt x="1010" y="1271"/>
                  </a:lnTo>
                  <a:lnTo>
                    <a:pt x="1013" y="1271"/>
                  </a:lnTo>
                  <a:lnTo>
                    <a:pt x="1013" y="1273"/>
                  </a:lnTo>
                  <a:lnTo>
                    <a:pt x="1015" y="1274"/>
                  </a:lnTo>
                  <a:lnTo>
                    <a:pt x="1016" y="1278"/>
                  </a:lnTo>
                  <a:lnTo>
                    <a:pt x="1016" y="1279"/>
                  </a:lnTo>
                  <a:lnTo>
                    <a:pt x="1018" y="1279"/>
                  </a:lnTo>
                  <a:lnTo>
                    <a:pt x="1018" y="1281"/>
                  </a:lnTo>
                  <a:lnTo>
                    <a:pt x="1021" y="1281"/>
                  </a:lnTo>
                  <a:lnTo>
                    <a:pt x="1021" y="1282"/>
                  </a:lnTo>
                  <a:lnTo>
                    <a:pt x="1023" y="1282"/>
                  </a:lnTo>
                  <a:lnTo>
                    <a:pt x="1023" y="1286"/>
                  </a:lnTo>
                  <a:lnTo>
                    <a:pt x="1025" y="1287"/>
                  </a:lnTo>
                  <a:lnTo>
                    <a:pt x="1026" y="1287"/>
                  </a:lnTo>
                  <a:lnTo>
                    <a:pt x="1026" y="1289"/>
                  </a:lnTo>
                  <a:lnTo>
                    <a:pt x="1031" y="1294"/>
                  </a:lnTo>
                  <a:lnTo>
                    <a:pt x="1031" y="1295"/>
                  </a:lnTo>
                  <a:lnTo>
                    <a:pt x="1033" y="1295"/>
                  </a:lnTo>
                  <a:lnTo>
                    <a:pt x="1033" y="1297"/>
                  </a:lnTo>
                  <a:lnTo>
                    <a:pt x="1034" y="1297"/>
                  </a:lnTo>
                  <a:lnTo>
                    <a:pt x="1034" y="1299"/>
                  </a:lnTo>
                  <a:lnTo>
                    <a:pt x="1036" y="1299"/>
                  </a:lnTo>
                  <a:lnTo>
                    <a:pt x="1036" y="1300"/>
                  </a:lnTo>
                  <a:lnTo>
                    <a:pt x="1039" y="1300"/>
                  </a:lnTo>
                  <a:lnTo>
                    <a:pt x="1039" y="1304"/>
                  </a:lnTo>
                  <a:lnTo>
                    <a:pt x="1043" y="1307"/>
                  </a:lnTo>
                  <a:lnTo>
                    <a:pt x="1043" y="1309"/>
                  </a:lnTo>
                  <a:lnTo>
                    <a:pt x="1044" y="1309"/>
                  </a:lnTo>
                  <a:lnTo>
                    <a:pt x="1044" y="1312"/>
                  </a:lnTo>
                  <a:lnTo>
                    <a:pt x="1046" y="1312"/>
                  </a:lnTo>
                  <a:lnTo>
                    <a:pt x="1046" y="1313"/>
                  </a:lnTo>
                  <a:lnTo>
                    <a:pt x="1049" y="1313"/>
                  </a:lnTo>
                  <a:lnTo>
                    <a:pt x="1049" y="1315"/>
                  </a:lnTo>
                  <a:lnTo>
                    <a:pt x="1051" y="1315"/>
                  </a:lnTo>
                  <a:lnTo>
                    <a:pt x="1051" y="1317"/>
                  </a:lnTo>
                  <a:lnTo>
                    <a:pt x="1052" y="1317"/>
                  </a:lnTo>
                  <a:lnTo>
                    <a:pt x="1052" y="1318"/>
                  </a:lnTo>
                  <a:lnTo>
                    <a:pt x="1054" y="1322"/>
                  </a:lnTo>
                  <a:lnTo>
                    <a:pt x="1057" y="1323"/>
                  </a:lnTo>
                  <a:lnTo>
                    <a:pt x="1057" y="1325"/>
                  </a:lnTo>
                  <a:lnTo>
                    <a:pt x="1059" y="1325"/>
                  </a:lnTo>
                  <a:lnTo>
                    <a:pt x="1059" y="1326"/>
                  </a:lnTo>
                  <a:lnTo>
                    <a:pt x="1060" y="1326"/>
                  </a:lnTo>
                  <a:lnTo>
                    <a:pt x="1060" y="1330"/>
                  </a:lnTo>
                  <a:lnTo>
                    <a:pt x="1062" y="1330"/>
                  </a:lnTo>
                  <a:lnTo>
                    <a:pt x="1062" y="1331"/>
                  </a:lnTo>
                  <a:lnTo>
                    <a:pt x="1064" y="1333"/>
                  </a:lnTo>
                  <a:lnTo>
                    <a:pt x="1067" y="1335"/>
                  </a:lnTo>
                  <a:lnTo>
                    <a:pt x="1067" y="1336"/>
                  </a:lnTo>
                  <a:lnTo>
                    <a:pt x="1069" y="1336"/>
                  </a:lnTo>
                  <a:lnTo>
                    <a:pt x="1069" y="1339"/>
                  </a:lnTo>
                  <a:lnTo>
                    <a:pt x="1070" y="1339"/>
                  </a:lnTo>
                  <a:lnTo>
                    <a:pt x="1070" y="1341"/>
                  </a:lnTo>
                  <a:lnTo>
                    <a:pt x="1072" y="1341"/>
                  </a:lnTo>
                  <a:lnTo>
                    <a:pt x="1072" y="1343"/>
                  </a:lnTo>
                  <a:lnTo>
                    <a:pt x="1075" y="1343"/>
                  </a:lnTo>
                  <a:lnTo>
                    <a:pt x="1075" y="1344"/>
                  </a:lnTo>
                  <a:lnTo>
                    <a:pt x="1077" y="1344"/>
                  </a:lnTo>
                  <a:lnTo>
                    <a:pt x="1077" y="1348"/>
                  </a:lnTo>
                  <a:lnTo>
                    <a:pt x="1080" y="1351"/>
                  </a:lnTo>
                  <a:lnTo>
                    <a:pt x="1080" y="1353"/>
                  </a:lnTo>
                  <a:lnTo>
                    <a:pt x="1083" y="1353"/>
                  </a:lnTo>
                  <a:lnTo>
                    <a:pt x="1083" y="1356"/>
                  </a:lnTo>
                  <a:lnTo>
                    <a:pt x="1085" y="1356"/>
                  </a:lnTo>
                  <a:lnTo>
                    <a:pt x="1085" y="1357"/>
                  </a:lnTo>
                  <a:lnTo>
                    <a:pt x="1087" y="1357"/>
                  </a:lnTo>
                  <a:lnTo>
                    <a:pt x="1087" y="1359"/>
                  </a:lnTo>
                  <a:lnTo>
                    <a:pt x="1088" y="1359"/>
                  </a:lnTo>
                  <a:lnTo>
                    <a:pt x="1088" y="1361"/>
                  </a:lnTo>
                  <a:lnTo>
                    <a:pt x="1093" y="1366"/>
                  </a:lnTo>
                  <a:lnTo>
                    <a:pt x="1093" y="1367"/>
                  </a:lnTo>
                  <a:lnTo>
                    <a:pt x="1095" y="1367"/>
                  </a:lnTo>
                  <a:lnTo>
                    <a:pt x="1095" y="1369"/>
                  </a:lnTo>
                  <a:lnTo>
                    <a:pt x="1096" y="1369"/>
                  </a:lnTo>
                  <a:lnTo>
                    <a:pt x="1096" y="1370"/>
                  </a:lnTo>
                  <a:lnTo>
                    <a:pt x="1098" y="1370"/>
                  </a:lnTo>
                  <a:lnTo>
                    <a:pt x="1098" y="1374"/>
                  </a:lnTo>
                  <a:lnTo>
                    <a:pt x="1101" y="1374"/>
                  </a:lnTo>
                  <a:lnTo>
                    <a:pt x="1101" y="137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0" name="Freeform 616"/>
            <p:cNvSpPr>
              <a:spLocks/>
            </p:cNvSpPr>
            <p:nvPr/>
          </p:nvSpPr>
          <p:spPr bwMode="auto">
            <a:xfrm>
              <a:off x="1152" y="2981"/>
              <a:ext cx="576" cy="587"/>
            </a:xfrm>
            <a:custGeom>
              <a:avLst/>
              <a:gdLst/>
              <a:ahLst/>
              <a:cxnLst>
                <a:cxn ang="0">
                  <a:pos x="18" y="20"/>
                </a:cxn>
                <a:cxn ang="0">
                  <a:pos x="33" y="39"/>
                </a:cxn>
                <a:cxn ang="0">
                  <a:pos x="54" y="61"/>
                </a:cxn>
                <a:cxn ang="0">
                  <a:pos x="70" y="79"/>
                </a:cxn>
                <a:cxn ang="0">
                  <a:pos x="85" y="98"/>
                </a:cxn>
                <a:cxn ang="0">
                  <a:pos x="103" y="116"/>
                </a:cxn>
                <a:cxn ang="0">
                  <a:pos x="124" y="140"/>
                </a:cxn>
                <a:cxn ang="0">
                  <a:pos x="142" y="160"/>
                </a:cxn>
                <a:cxn ang="0">
                  <a:pos x="158" y="178"/>
                </a:cxn>
                <a:cxn ang="0">
                  <a:pos x="173" y="196"/>
                </a:cxn>
                <a:cxn ang="0">
                  <a:pos x="194" y="219"/>
                </a:cxn>
                <a:cxn ang="0">
                  <a:pos x="214" y="240"/>
                </a:cxn>
                <a:cxn ang="0">
                  <a:pos x="228" y="256"/>
                </a:cxn>
                <a:cxn ang="0">
                  <a:pos x="246" y="276"/>
                </a:cxn>
                <a:cxn ang="0">
                  <a:pos x="264" y="294"/>
                </a:cxn>
                <a:cxn ang="0">
                  <a:pos x="282" y="316"/>
                </a:cxn>
                <a:cxn ang="0">
                  <a:pos x="303" y="341"/>
                </a:cxn>
                <a:cxn ang="0">
                  <a:pos x="321" y="359"/>
                </a:cxn>
                <a:cxn ang="0">
                  <a:pos x="339" y="377"/>
                </a:cxn>
                <a:cxn ang="0">
                  <a:pos x="360" y="398"/>
                </a:cxn>
                <a:cxn ang="0">
                  <a:pos x="373" y="414"/>
                </a:cxn>
                <a:cxn ang="0">
                  <a:pos x="391" y="434"/>
                </a:cxn>
                <a:cxn ang="0">
                  <a:pos x="411" y="457"/>
                </a:cxn>
                <a:cxn ang="0">
                  <a:pos x="432" y="476"/>
                </a:cxn>
                <a:cxn ang="0">
                  <a:pos x="456" y="501"/>
                </a:cxn>
                <a:cxn ang="0">
                  <a:pos x="470" y="517"/>
                </a:cxn>
                <a:cxn ang="0">
                  <a:pos x="487" y="535"/>
                </a:cxn>
                <a:cxn ang="0">
                  <a:pos x="510" y="556"/>
                </a:cxn>
                <a:cxn ang="0">
                  <a:pos x="523" y="572"/>
                </a:cxn>
                <a:cxn ang="0">
                  <a:pos x="541" y="590"/>
                </a:cxn>
                <a:cxn ang="0">
                  <a:pos x="572" y="620"/>
                </a:cxn>
                <a:cxn ang="0">
                  <a:pos x="587" y="636"/>
                </a:cxn>
                <a:cxn ang="0">
                  <a:pos x="602" y="652"/>
                </a:cxn>
                <a:cxn ang="0">
                  <a:pos x="618" y="667"/>
                </a:cxn>
                <a:cxn ang="0">
                  <a:pos x="632" y="682"/>
                </a:cxn>
                <a:cxn ang="0">
                  <a:pos x="647" y="696"/>
                </a:cxn>
                <a:cxn ang="0">
                  <a:pos x="665" y="716"/>
                </a:cxn>
                <a:cxn ang="0">
                  <a:pos x="681" y="730"/>
                </a:cxn>
                <a:cxn ang="0">
                  <a:pos x="699" y="748"/>
                </a:cxn>
                <a:cxn ang="0">
                  <a:pos x="714" y="765"/>
                </a:cxn>
                <a:cxn ang="0">
                  <a:pos x="730" y="778"/>
                </a:cxn>
                <a:cxn ang="0">
                  <a:pos x="743" y="794"/>
                </a:cxn>
                <a:cxn ang="0">
                  <a:pos x="760" y="809"/>
                </a:cxn>
                <a:cxn ang="0">
                  <a:pos x="791" y="838"/>
                </a:cxn>
                <a:cxn ang="0">
                  <a:pos x="808" y="854"/>
                </a:cxn>
                <a:cxn ang="0">
                  <a:pos x="822" y="871"/>
                </a:cxn>
                <a:cxn ang="0">
                  <a:pos x="839" y="887"/>
                </a:cxn>
                <a:cxn ang="0">
                  <a:pos x="859" y="906"/>
                </a:cxn>
                <a:cxn ang="0">
                  <a:pos x="875" y="921"/>
                </a:cxn>
                <a:cxn ang="0">
                  <a:pos x="892" y="936"/>
                </a:cxn>
                <a:cxn ang="0">
                  <a:pos x="908" y="950"/>
                </a:cxn>
                <a:cxn ang="0">
                  <a:pos x="940" y="983"/>
                </a:cxn>
                <a:cxn ang="0">
                  <a:pos x="967" y="1004"/>
                </a:cxn>
                <a:cxn ang="0">
                  <a:pos x="981" y="1020"/>
                </a:cxn>
                <a:cxn ang="0">
                  <a:pos x="998" y="1037"/>
                </a:cxn>
                <a:cxn ang="0">
                  <a:pos x="1015" y="1050"/>
                </a:cxn>
                <a:cxn ang="0">
                  <a:pos x="1033" y="1068"/>
                </a:cxn>
                <a:cxn ang="0">
                  <a:pos x="1050" y="1082"/>
                </a:cxn>
                <a:cxn ang="0">
                  <a:pos x="1069" y="1102"/>
                </a:cxn>
                <a:cxn ang="0">
                  <a:pos x="1094" y="1123"/>
                </a:cxn>
                <a:cxn ang="0">
                  <a:pos x="1118" y="1143"/>
                </a:cxn>
                <a:cxn ang="0">
                  <a:pos x="1134" y="1159"/>
                </a:cxn>
                <a:cxn ang="0">
                  <a:pos x="1152" y="1175"/>
                </a:cxn>
              </a:cxnLst>
              <a:rect l="0" t="0" r="r" b="b"/>
              <a:pathLst>
                <a:path w="1152" h="1175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3" y="4"/>
                  </a:lnTo>
                  <a:lnTo>
                    <a:pt x="5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35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6" y="39"/>
                  </a:lnTo>
                  <a:lnTo>
                    <a:pt x="36" y="43"/>
                  </a:lnTo>
                  <a:lnTo>
                    <a:pt x="38" y="43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1" y="48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49" y="56"/>
                  </a:lnTo>
                  <a:lnTo>
                    <a:pt x="49" y="57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4" y="61"/>
                  </a:lnTo>
                  <a:lnTo>
                    <a:pt x="54" y="62"/>
                  </a:lnTo>
                  <a:lnTo>
                    <a:pt x="56" y="62"/>
                  </a:lnTo>
                  <a:lnTo>
                    <a:pt x="56" y="64"/>
                  </a:lnTo>
                  <a:lnTo>
                    <a:pt x="57" y="64"/>
                  </a:lnTo>
                  <a:lnTo>
                    <a:pt x="57" y="66"/>
                  </a:lnTo>
                  <a:lnTo>
                    <a:pt x="59" y="69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64" y="72"/>
                  </a:lnTo>
                  <a:lnTo>
                    <a:pt x="64" y="74"/>
                  </a:lnTo>
                  <a:lnTo>
                    <a:pt x="65" y="74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7" y="79"/>
                  </a:lnTo>
                  <a:lnTo>
                    <a:pt x="70" y="79"/>
                  </a:lnTo>
                  <a:lnTo>
                    <a:pt x="70" y="80"/>
                  </a:lnTo>
                  <a:lnTo>
                    <a:pt x="72" y="82"/>
                  </a:lnTo>
                  <a:lnTo>
                    <a:pt x="74" y="82"/>
                  </a:lnTo>
                  <a:lnTo>
                    <a:pt x="74" y="83"/>
                  </a:lnTo>
                  <a:lnTo>
                    <a:pt x="75" y="87"/>
                  </a:lnTo>
                  <a:lnTo>
                    <a:pt x="77" y="88"/>
                  </a:lnTo>
                  <a:lnTo>
                    <a:pt x="77" y="90"/>
                  </a:lnTo>
                  <a:lnTo>
                    <a:pt x="80" y="90"/>
                  </a:lnTo>
                  <a:lnTo>
                    <a:pt x="80" y="92"/>
                  </a:lnTo>
                  <a:lnTo>
                    <a:pt x="82" y="92"/>
                  </a:lnTo>
                  <a:lnTo>
                    <a:pt x="82" y="95"/>
                  </a:lnTo>
                  <a:lnTo>
                    <a:pt x="83" y="95"/>
                  </a:lnTo>
                  <a:lnTo>
                    <a:pt x="83" y="96"/>
                  </a:lnTo>
                  <a:lnTo>
                    <a:pt x="85" y="96"/>
                  </a:lnTo>
                  <a:lnTo>
                    <a:pt x="85" y="98"/>
                  </a:lnTo>
                  <a:lnTo>
                    <a:pt x="88" y="100"/>
                  </a:lnTo>
                  <a:lnTo>
                    <a:pt x="90" y="101"/>
                  </a:lnTo>
                  <a:lnTo>
                    <a:pt x="91" y="105"/>
                  </a:lnTo>
                  <a:lnTo>
                    <a:pt x="91" y="106"/>
                  </a:lnTo>
                  <a:lnTo>
                    <a:pt x="93" y="106"/>
                  </a:lnTo>
                  <a:lnTo>
                    <a:pt x="93" y="108"/>
                  </a:lnTo>
                  <a:lnTo>
                    <a:pt x="96" y="108"/>
                  </a:lnTo>
                  <a:lnTo>
                    <a:pt x="96" y="110"/>
                  </a:lnTo>
                  <a:lnTo>
                    <a:pt x="98" y="110"/>
                  </a:lnTo>
                  <a:lnTo>
                    <a:pt x="98" y="113"/>
                  </a:lnTo>
                  <a:lnTo>
                    <a:pt x="100" y="113"/>
                  </a:lnTo>
                  <a:lnTo>
                    <a:pt x="100" y="114"/>
                  </a:lnTo>
                  <a:lnTo>
                    <a:pt x="101" y="114"/>
                  </a:lnTo>
                  <a:lnTo>
                    <a:pt x="101" y="116"/>
                  </a:lnTo>
                  <a:lnTo>
                    <a:pt x="103" y="116"/>
                  </a:lnTo>
                  <a:lnTo>
                    <a:pt x="103" y="118"/>
                  </a:lnTo>
                  <a:lnTo>
                    <a:pt x="108" y="123"/>
                  </a:lnTo>
                  <a:lnTo>
                    <a:pt x="108" y="124"/>
                  </a:lnTo>
                  <a:lnTo>
                    <a:pt x="109" y="124"/>
                  </a:lnTo>
                  <a:lnTo>
                    <a:pt x="109" y="126"/>
                  </a:lnTo>
                  <a:lnTo>
                    <a:pt x="111" y="126"/>
                  </a:lnTo>
                  <a:lnTo>
                    <a:pt x="111" y="127"/>
                  </a:lnTo>
                  <a:lnTo>
                    <a:pt x="114" y="127"/>
                  </a:lnTo>
                  <a:lnTo>
                    <a:pt x="114" y="131"/>
                  </a:lnTo>
                  <a:lnTo>
                    <a:pt x="116" y="131"/>
                  </a:lnTo>
                  <a:lnTo>
                    <a:pt x="116" y="132"/>
                  </a:lnTo>
                  <a:lnTo>
                    <a:pt x="119" y="136"/>
                  </a:lnTo>
                  <a:lnTo>
                    <a:pt x="121" y="136"/>
                  </a:lnTo>
                  <a:lnTo>
                    <a:pt x="121" y="139"/>
                  </a:lnTo>
                  <a:lnTo>
                    <a:pt x="124" y="140"/>
                  </a:lnTo>
                  <a:lnTo>
                    <a:pt x="126" y="142"/>
                  </a:lnTo>
                  <a:lnTo>
                    <a:pt x="126" y="144"/>
                  </a:lnTo>
                  <a:lnTo>
                    <a:pt x="127" y="144"/>
                  </a:lnTo>
                  <a:lnTo>
                    <a:pt x="127" y="145"/>
                  </a:lnTo>
                  <a:lnTo>
                    <a:pt x="129" y="145"/>
                  </a:lnTo>
                  <a:lnTo>
                    <a:pt x="129" y="149"/>
                  </a:lnTo>
                  <a:lnTo>
                    <a:pt x="132" y="149"/>
                  </a:lnTo>
                  <a:lnTo>
                    <a:pt x="132" y="150"/>
                  </a:lnTo>
                  <a:lnTo>
                    <a:pt x="134" y="150"/>
                  </a:lnTo>
                  <a:lnTo>
                    <a:pt x="134" y="152"/>
                  </a:lnTo>
                  <a:lnTo>
                    <a:pt x="135" y="154"/>
                  </a:lnTo>
                  <a:lnTo>
                    <a:pt x="137" y="157"/>
                  </a:lnTo>
                  <a:lnTo>
                    <a:pt x="139" y="158"/>
                  </a:lnTo>
                  <a:lnTo>
                    <a:pt x="139" y="160"/>
                  </a:lnTo>
                  <a:lnTo>
                    <a:pt x="142" y="160"/>
                  </a:lnTo>
                  <a:lnTo>
                    <a:pt x="142" y="162"/>
                  </a:lnTo>
                  <a:lnTo>
                    <a:pt x="144" y="162"/>
                  </a:lnTo>
                  <a:lnTo>
                    <a:pt x="144" y="165"/>
                  </a:lnTo>
                  <a:lnTo>
                    <a:pt x="145" y="165"/>
                  </a:lnTo>
                  <a:lnTo>
                    <a:pt x="145" y="167"/>
                  </a:lnTo>
                  <a:lnTo>
                    <a:pt x="147" y="167"/>
                  </a:lnTo>
                  <a:lnTo>
                    <a:pt x="147" y="168"/>
                  </a:lnTo>
                  <a:lnTo>
                    <a:pt x="150" y="168"/>
                  </a:lnTo>
                  <a:lnTo>
                    <a:pt x="150" y="170"/>
                  </a:lnTo>
                  <a:lnTo>
                    <a:pt x="152" y="170"/>
                  </a:lnTo>
                  <a:lnTo>
                    <a:pt x="152" y="171"/>
                  </a:lnTo>
                  <a:lnTo>
                    <a:pt x="153" y="171"/>
                  </a:lnTo>
                  <a:lnTo>
                    <a:pt x="153" y="175"/>
                  </a:lnTo>
                  <a:lnTo>
                    <a:pt x="155" y="176"/>
                  </a:lnTo>
                  <a:lnTo>
                    <a:pt x="158" y="178"/>
                  </a:lnTo>
                  <a:lnTo>
                    <a:pt x="158" y="180"/>
                  </a:lnTo>
                  <a:lnTo>
                    <a:pt x="160" y="180"/>
                  </a:lnTo>
                  <a:lnTo>
                    <a:pt x="160" y="183"/>
                  </a:lnTo>
                  <a:lnTo>
                    <a:pt x="162" y="183"/>
                  </a:lnTo>
                  <a:lnTo>
                    <a:pt x="162" y="184"/>
                  </a:lnTo>
                  <a:lnTo>
                    <a:pt x="163" y="184"/>
                  </a:lnTo>
                  <a:lnTo>
                    <a:pt x="163" y="186"/>
                  </a:lnTo>
                  <a:lnTo>
                    <a:pt x="166" y="186"/>
                  </a:lnTo>
                  <a:lnTo>
                    <a:pt x="166" y="188"/>
                  </a:lnTo>
                  <a:lnTo>
                    <a:pt x="168" y="188"/>
                  </a:lnTo>
                  <a:lnTo>
                    <a:pt x="168" y="191"/>
                  </a:lnTo>
                  <a:lnTo>
                    <a:pt x="170" y="193"/>
                  </a:lnTo>
                  <a:lnTo>
                    <a:pt x="171" y="193"/>
                  </a:lnTo>
                  <a:lnTo>
                    <a:pt x="171" y="194"/>
                  </a:lnTo>
                  <a:lnTo>
                    <a:pt x="173" y="196"/>
                  </a:lnTo>
                  <a:lnTo>
                    <a:pt x="176" y="198"/>
                  </a:lnTo>
                  <a:lnTo>
                    <a:pt x="178" y="201"/>
                  </a:lnTo>
                  <a:lnTo>
                    <a:pt x="178" y="202"/>
                  </a:lnTo>
                  <a:lnTo>
                    <a:pt x="179" y="202"/>
                  </a:lnTo>
                  <a:lnTo>
                    <a:pt x="179" y="204"/>
                  </a:lnTo>
                  <a:lnTo>
                    <a:pt x="181" y="204"/>
                  </a:lnTo>
                  <a:lnTo>
                    <a:pt x="181" y="206"/>
                  </a:lnTo>
                  <a:lnTo>
                    <a:pt x="184" y="206"/>
                  </a:lnTo>
                  <a:lnTo>
                    <a:pt x="184" y="209"/>
                  </a:lnTo>
                  <a:lnTo>
                    <a:pt x="186" y="209"/>
                  </a:lnTo>
                  <a:lnTo>
                    <a:pt x="186" y="211"/>
                  </a:lnTo>
                  <a:lnTo>
                    <a:pt x="189" y="214"/>
                  </a:lnTo>
                  <a:lnTo>
                    <a:pt x="192" y="215"/>
                  </a:lnTo>
                  <a:lnTo>
                    <a:pt x="192" y="219"/>
                  </a:lnTo>
                  <a:lnTo>
                    <a:pt x="194" y="219"/>
                  </a:lnTo>
                  <a:lnTo>
                    <a:pt x="197" y="222"/>
                  </a:lnTo>
                  <a:lnTo>
                    <a:pt x="197" y="224"/>
                  </a:lnTo>
                  <a:lnTo>
                    <a:pt x="199" y="224"/>
                  </a:lnTo>
                  <a:lnTo>
                    <a:pt x="199" y="227"/>
                  </a:lnTo>
                  <a:lnTo>
                    <a:pt x="202" y="227"/>
                  </a:lnTo>
                  <a:lnTo>
                    <a:pt x="202" y="228"/>
                  </a:lnTo>
                  <a:lnTo>
                    <a:pt x="204" y="228"/>
                  </a:lnTo>
                  <a:lnTo>
                    <a:pt x="204" y="230"/>
                  </a:lnTo>
                  <a:lnTo>
                    <a:pt x="206" y="230"/>
                  </a:lnTo>
                  <a:lnTo>
                    <a:pt x="206" y="232"/>
                  </a:lnTo>
                  <a:lnTo>
                    <a:pt x="207" y="232"/>
                  </a:lnTo>
                  <a:lnTo>
                    <a:pt x="207" y="233"/>
                  </a:lnTo>
                  <a:lnTo>
                    <a:pt x="212" y="238"/>
                  </a:lnTo>
                  <a:lnTo>
                    <a:pt x="212" y="240"/>
                  </a:lnTo>
                  <a:lnTo>
                    <a:pt x="214" y="240"/>
                  </a:lnTo>
                  <a:lnTo>
                    <a:pt x="214" y="242"/>
                  </a:lnTo>
                  <a:lnTo>
                    <a:pt x="215" y="242"/>
                  </a:lnTo>
                  <a:lnTo>
                    <a:pt x="215" y="245"/>
                  </a:lnTo>
                  <a:lnTo>
                    <a:pt x="217" y="245"/>
                  </a:lnTo>
                  <a:lnTo>
                    <a:pt x="217" y="246"/>
                  </a:lnTo>
                  <a:lnTo>
                    <a:pt x="220" y="246"/>
                  </a:lnTo>
                  <a:lnTo>
                    <a:pt x="220" y="248"/>
                  </a:lnTo>
                  <a:lnTo>
                    <a:pt x="222" y="248"/>
                  </a:lnTo>
                  <a:lnTo>
                    <a:pt x="222" y="250"/>
                  </a:lnTo>
                  <a:lnTo>
                    <a:pt x="223" y="250"/>
                  </a:lnTo>
                  <a:lnTo>
                    <a:pt x="223" y="253"/>
                  </a:lnTo>
                  <a:lnTo>
                    <a:pt x="225" y="253"/>
                  </a:lnTo>
                  <a:lnTo>
                    <a:pt x="225" y="255"/>
                  </a:lnTo>
                  <a:lnTo>
                    <a:pt x="228" y="255"/>
                  </a:lnTo>
                  <a:lnTo>
                    <a:pt x="228" y="256"/>
                  </a:lnTo>
                  <a:lnTo>
                    <a:pt x="232" y="259"/>
                  </a:lnTo>
                  <a:lnTo>
                    <a:pt x="233" y="263"/>
                  </a:lnTo>
                  <a:lnTo>
                    <a:pt x="233" y="264"/>
                  </a:lnTo>
                  <a:lnTo>
                    <a:pt x="235" y="264"/>
                  </a:lnTo>
                  <a:lnTo>
                    <a:pt x="235" y="266"/>
                  </a:lnTo>
                  <a:lnTo>
                    <a:pt x="238" y="266"/>
                  </a:lnTo>
                  <a:lnTo>
                    <a:pt x="238" y="268"/>
                  </a:lnTo>
                  <a:lnTo>
                    <a:pt x="240" y="268"/>
                  </a:lnTo>
                  <a:lnTo>
                    <a:pt x="240" y="271"/>
                  </a:lnTo>
                  <a:lnTo>
                    <a:pt x="241" y="271"/>
                  </a:lnTo>
                  <a:lnTo>
                    <a:pt x="241" y="272"/>
                  </a:lnTo>
                  <a:lnTo>
                    <a:pt x="243" y="272"/>
                  </a:lnTo>
                  <a:lnTo>
                    <a:pt x="243" y="274"/>
                  </a:lnTo>
                  <a:lnTo>
                    <a:pt x="246" y="274"/>
                  </a:lnTo>
                  <a:lnTo>
                    <a:pt x="246" y="276"/>
                  </a:lnTo>
                  <a:lnTo>
                    <a:pt x="248" y="276"/>
                  </a:lnTo>
                  <a:lnTo>
                    <a:pt x="248" y="279"/>
                  </a:lnTo>
                  <a:lnTo>
                    <a:pt x="250" y="279"/>
                  </a:lnTo>
                  <a:lnTo>
                    <a:pt x="250" y="281"/>
                  </a:lnTo>
                  <a:lnTo>
                    <a:pt x="251" y="282"/>
                  </a:lnTo>
                  <a:lnTo>
                    <a:pt x="254" y="284"/>
                  </a:lnTo>
                  <a:lnTo>
                    <a:pt x="256" y="286"/>
                  </a:lnTo>
                  <a:lnTo>
                    <a:pt x="256" y="289"/>
                  </a:lnTo>
                  <a:lnTo>
                    <a:pt x="258" y="289"/>
                  </a:lnTo>
                  <a:lnTo>
                    <a:pt x="258" y="290"/>
                  </a:lnTo>
                  <a:lnTo>
                    <a:pt x="259" y="290"/>
                  </a:lnTo>
                  <a:lnTo>
                    <a:pt x="259" y="292"/>
                  </a:lnTo>
                  <a:lnTo>
                    <a:pt x="261" y="292"/>
                  </a:lnTo>
                  <a:lnTo>
                    <a:pt x="261" y="294"/>
                  </a:lnTo>
                  <a:lnTo>
                    <a:pt x="264" y="294"/>
                  </a:lnTo>
                  <a:lnTo>
                    <a:pt x="264" y="297"/>
                  </a:lnTo>
                  <a:lnTo>
                    <a:pt x="266" y="297"/>
                  </a:lnTo>
                  <a:lnTo>
                    <a:pt x="266" y="299"/>
                  </a:lnTo>
                  <a:lnTo>
                    <a:pt x="267" y="300"/>
                  </a:lnTo>
                  <a:lnTo>
                    <a:pt x="269" y="300"/>
                  </a:lnTo>
                  <a:lnTo>
                    <a:pt x="269" y="302"/>
                  </a:lnTo>
                  <a:lnTo>
                    <a:pt x="272" y="302"/>
                  </a:lnTo>
                  <a:lnTo>
                    <a:pt x="272" y="303"/>
                  </a:lnTo>
                  <a:lnTo>
                    <a:pt x="274" y="307"/>
                  </a:lnTo>
                  <a:lnTo>
                    <a:pt x="277" y="310"/>
                  </a:lnTo>
                  <a:lnTo>
                    <a:pt x="277" y="312"/>
                  </a:lnTo>
                  <a:lnTo>
                    <a:pt x="280" y="312"/>
                  </a:lnTo>
                  <a:lnTo>
                    <a:pt x="280" y="315"/>
                  </a:lnTo>
                  <a:lnTo>
                    <a:pt x="282" y="315"/>
                  </a:lnTo>
                  <a:lnTo>
                    <a:pt x="282" y="316"/>
                  </a:lnTo>
                  <a:lnTo>
                    <a:pt x="284" y="316"/>
                  </a:lnTo>
                  <a:lnTo>
                    <a:pt x="284" y="318"/>
                  </a:lnTo>
                  <a:lnTo>
                    <a:pt x="285" y="318"/>
                  </a:lnTo>
                  <a:lnTo>
                    <a:pt x="285" y="320"/>
                  </a:lnTo>
                  <a:lnTo>
                    <a:pt x="287" y="320"/>
                  </a:lnTo>
                  <a:lnTo>
                    <a:pt x="287" y="321"/>
                  </a:lnTo>
                  <a:lnTo>
                    <a:pt x="290" y="321"/>
                  </a:lnTo>
                  <a:lnTo>
                    <a:pt x="290" y="325"/>
                  </a:lnTo>
                  <a:lnTo>
                    <a:pt x="294" y="328"/>
                  </a:lnTo>
                  <a:lnTo>
                    <a:pt x="295" y="328"/>
                  </a:lnTo>
                  <a:lnTo>
                    <a:pt x="295" y="330"/>
                  </a:lnTo>
                  <a:lnTo>
                    <a:pt x="302" y="336"/>
                  </a:lnTo>
                  <a:lnTo>
                    <a:pt x="302" y="338"/>
                  </a:lnTo>
                  <a:lnTo>
                    <a:pt x="303" y="338"/>
                  </a:lnTo>
                  <a:lnTo>
                    <a:pt x="303" y="341"/>
                  </a:lnTo>
                  <a:lnTo>
                    <a:pt x="305" y="341"/>
                  </a:lnTo>
                  <a:lnTo>
                    <a:pt x="305" y="343"/>
                  </a:lnTo>
                  <a:lnTo>
                    <a:pt x="308" y="343"/>
                  </a:lnTo>
                  <a:lnTo>
                    <a:pt x="308" y="344"/>
                  </a:lnTo>
                  <a:lnTo>
                    <a:pt x="310" y="344"/>
                  </a:lnTo>
                  <a:lnTo>
                    <a:pt x="310" y="346"/>
                  </a:lnTo>
                  <a:lnTo>
                    <a:pt x="311" y="346"/>
                  </a:lnTo>
                  <a:lnTo>
                    <a:pt x="311" y="347"/>
                  </a:lnTo>
                  <a:lnTo>
                    <a:pt x="313" y="347"/>
                  </a:lnTo>
                  <a:lnTo>
                    <a:pt x="313" y="351"/>
                  </a:lnTo>
                  <a:lnTo>
                    <a:pt x="316" y="352"/>
                  </a:lnTo>
                  <a:lnTo>
                    <a:pt x="318" y="354"/>
                  </a:lnTo>
                  <a:lnTo>
                    <a:pt x="320" y="354"/>
                  </a:lnTo>
                  <a:lnTo>
                    <a:pt x="320" y="356"/>
                  </a:lnTo>
                  <a:lnTo>
                    <a:pt x="321" y="359"/>
                  </a:lnTo>
                  <a:lnTo>
                    <a:pt x="323" y="360"/>
                  </a:lnTo>
                  <a:lnTo>
                    <a:pt x="326" y="362"/>
                  </a:lnTo>
                  <a:lnTo>
                    <a:pt x="328" y="364"/>
                  </a:lnTo>
                  <a:lnTo>
                    <a:pt x="328" y="367"/>
                  </a:lnTo>
                  <a:lnTo>
                    <a:pt x="329" y="367"/>
                  </a:lnTo>
                  <a:lnTo>
                    <a:pt x="329" y="369"/>
                  </a:lnTo>
                  <a:lnTo>
                    <a:pt x="331" y="369"/>
                  </a:lnTo>
                  <a:lnTo>
                    <a:pt x="331" y="370"/>
                  </a:lnTo>
                  <a:lnTo>
                    <a:pt x="334" y="370"/>
                  </a:lnTo>
                  <a:lnTo>
                    <a:pt x="334" y="372"/>
                  </a:lnTo>
                  <a:lnTo>
                    <a:pt x="336" y="372"/>
                  </a:lnTo>
                  <a:lnTo>
                    <a:pt x="336" y="374"/>
                  </a:lnTo>
                  <a:lnTo>
                    <a:pt x="338" y="374"/>
                  </a:lnTo>
                  <a:lnTo>
                    <a:pt x="338" y="377"/>
                  </a:lnTo>
                  <a:lnTo>
                    <a:pt x="339" y="377"/>
                  </a:lnTo>
                  <a:lnTo>
                    <a:pt x="339" y="378"/>
                  </a:lnTo>
                  <a:lnTo>
                    <a:pt x="342" y="380"/>
                  </a:lnTo>
                  <a:lnTo>
                    <a:pt x="344" y="380"/>
                  </a:lnTo>
                  <a:lnTo>
                    <a:pt x="344" y="382"/>
                  </a:lnTo>
                  <a:lnTo>
                    <a:pt x="346" y="382"/>
                  </a:lnTo>
                  <a:lnTo>
                    <a:pt x="346" y="385"/>
                  </a:lnTo>
                  <a:lnTo>
                    <a:pt x="349" y="388"/>
                  </a:lnTo>
                  <a:lnTo>
                    <a:pt x="352" y="390"/>
                  </a:lnTo>
                  <a:lnTo>
                    <a:pt x="354" y="391"/>
                  </a:lnTo>
                  <a:lnTo>
                    <a:pt x="354" y="395"/>
                  </a:lnTo>
                  <a:lnTo>
                    <a:pt x="355" y="395"/>
                  </a:lnTo>
                  <a:lnTo>
                    <a:pt x="355" y="396"/>
                  </a:lnTo>
                  <a:lnTo>
                    <a:pt x="357" y="396"/>
                  </a:lnTo>
                  <a:lnTo>
                    <a:pt x="357" y="398"/>
                  </a:lnTo>
                  <a:lnTo>
                    <a:pt x="360" y="398"/>
                  </a:lnTo>
                  <a:lnTo>
                    <a:pt x="360" y="400"/>
                  </a:lnTo>
                  <a:lnTo>
                    <a:pt x="362" y="400"/>
                  </a:lnTo>
                  <a:lnTo>
                    <a:pt x="362" y="403"/>
                  </a:lnTo>
                  <a:lnTo>
                    <a:pt x="364" y="403"/>
                  </a:lnTo>
                  <a:lnTo>
                    <a:pt x="364" y="404"/>
                  </a:lnTo>
                  <a:lnTo>
                    <a:pt x="365" y="404"/>
                  </a:lnTo>
                  <a:lnTo>
                    <a:pt x="365" y="406"/>
                  </a:lnTo>
                  <a:lnTo>
                    <a:pt x="368" y="406"/>
                  </a:lnTo>
                  <a:lnTo>
                    <a:pt x="368" y="408"/>
                  </a:lnTo>
                  <a:lnTo>
                    <a:pt x="370" y="408"/>
                  </a:lnTo>
                  <a:lnTo>
                    <a:pt x="370" y="409"/>
                  </a:lnTo>
                  <a:lnTo>
                    <a:pt x="372" y="409"/>
                  </a:lnTo>
                  <a:lnTo>
                    <a:pt x="372" y="413"/>
                  </a:lnTo>
                  <a:lnTo>
                    <a:pt x="373" y="413"/>
                  </a:lnTo>
                  <a:lnTo>
                    <a:pt x="373" y="414"/>
                  </a:lnTo>
                  <a:lnTo>
                    <a:pt x="375" y="416"/>
                  </a:lnTo>
                  <a:lnTo>
                    <a:pt x="378" y="418"/>
                  </a:lnTo>
                  <a:lnTo>
                    <a:pt x="380" y="421"/>
                  </a:lnTo>
                  <a:lnTo>
                    <a:pt x="382" y="422"/>
                  </a:lnTo>
                  <a:lnTo>
                    <a:pt x="382" y="424"/>
                  </a:lnTo>
                  <a:lnTo>
                    <a:pt x="383" y="424"/>
                  </a:lnTo>
                  <a:lnTo>
                    <a:pt x="383" y="426"/>
                  </a:lnTo>
                  <a:lnTo>
                    <a:pt x="386" y="426"/>
                  </a:lnTo>
                  <a:lnTo>
                    <a:pt x="386" y="429"/>
                  </a:lnTo>
                  <a:lnTo>
                    <a:pt x="388" y="429"/>
                  </a:lnTo>
                  <a:lnTo>
                    <a:pt x="388" y="431"/>
                  </a:lnTo>
                  <a:lnTo>
                    <a:pt x="390" y="431"/>
                  </a:lnTo>
                  <a:lnTo>
                    <a:pt x="390" y="432"/>
                  </a:lnTo>
                  <a:lnTo>
                    <a:pt x="391" y="432"/>
                  </a:lnTo>
                  <a:lnTo>
                    <a:pt x="391" y="434"/>
                  </a:lnTo>
                  <a:lnTo>
                    <a:pt x="393" y="434"/>
                  </a:lnTo>
                  <a:lnTo>
                    <a:pt x="393" y="435"/>
                  </a:lnTo>
                  <a:lnTo>
                    <a:pt x="396" y="435"/>
                  </a:lnTo>
                  <a:lnTo>
                    <a:pt x="396" y="439"/>
                  </a:lnTo>
                  <a:lnTo>
                    <a:pt x="398" y="439"/>
                  </a:lnTo>
                  <a:lnTo>
                    <a:pt x="398" y="440"/>
                  </a:lnTo>
                  <a:lnTo>
                    <a:pt x="399" y="440"/>
                  </a:lnTo>
                  <a:lnTo>
                    <a:pt x="399" y="442"/>
                  </a:lnTo>
                  <a:lnTo>
                    <a:pt x="401" y="442"/>
                  </a:lnTo>
                  <a:lnTo>
                    <a:pt x="401" y="444"/>
                  </a:lnTo>
                  <a:lnTo>
                    <a:pt x="404" y="444"/>
                  </a:lnTo>
                  <a:lnTo>
                    <a:pt x="404" y="447"/>
                  </a:lnTo>
                  <a:lnTo>
                    <a:pt x="409" y="452"/>
                  </a:lnTo>
                  <a:lnTo>
                    <a:pt x="411" y="455"/>
                  </a:lnTo>
                  <a:lnTo>
                    <a:pt x="411" y="457"/>
                  </a:lnTo>
                  <a:lnTo>
                    <a:pt x="414" y="457"/>
                  </a:lnTo>
                  <a:lnTo>
                    <a:pt x="414" y="458"/>
                  </a:lnTo>
                  <a:lnTo>
                    <a:pt x="416" y="458"/>
                  </a:lnTo>
                  <a:lnTo>
                    <a:pt x="422" y="465"/>
                  </a:lnTo>
                  <a:lnTo>
                    <a:pt x="422" y="466"/>
                  </a:lnTo>
                  <a:lnTo>
                    <a:pt x="424" y="466"/>
                  </a:lnTo>
                  <a:lnTo>
                    <a:pt x="424" y="468"/>
                  </a:lnTo>
                  <a:lnTo>
                    <a:pt x="426" y="468"/>
                  </a:lnTo>
                  <a:lnTo>
                    <a:pt x="426" y="470"/>
                  </a:lnTo>
                  <a:lnTo>
                    <a:pt x="427" y="470"/>
                  </a:lnTo>
                  <a:lnTo>
                    <a:pt x="427" y="473"/>
                  </a:lnTo>
                  <a:lnTo>
                    <a:pt x="430" y="473"/>
                  </a:lnTo>
                  <a:lnTo>
                    <a:pt x="430" y="475"/>
                  </a:lnTo>
                  <a:lnTo>
                    <a:pt x="432" y="475"/>
                  </a:lnTo>
                  <a:lnTo>
                    <a:pt x="432" y="476"/>
                  </a:lnTo>
                  <a:lnTo>
                    <a:pt x="434" y="476"/>
                  </a:lnTo>
                  <a:lnTo>
                    <a:pt x="434" y="478"/>
                  </a:lnTo>
                  <a:lnTo>
                    <a:pt x="435" y="478"/>
                  </a:lnTo>
                  <a:lnTo>
                    <a:pt x="435" y="479"/>
                  </a:lnTo>
                  <a:lnTo>
                    <a:pt x="437" y="483"/>
                  </a:lnTo>
                  <a:lnTo>
                    <a:pt x="440" y="484"/>
                  </a:lnTo>
                  <a:lnTo>
                    <a:pt x="442" y="486"/>
                  </a:lnTo>
                  <a:lnTo>
                    <a:pt x="443" y="486"/>
                  </a:lnTo>
                  <a:lnTo>
                    <a:pt x="443" y="488"/>
                  </a:lnTo>
                  <a:lnTo>
                    <a:pt x="445" y="488"/>
                  </a:lnTo>
                  <a:lnTo>
                    <a:pt x="445" y="491"/>
                  </a:lnTo>
                  <a:lnTo>
                    <a:pt x="448" y="492"/>
                  </a:lnTo>
                  <a:lnTo>
                    <a:pt x="453" y="497"/>
                  </a:lnTo>
                  <a:lnTo>
                    <a:pt x="453" y="501"/>
                  </a:lnTo>
                  <a:lnTo>
                    <a:pt x="456" y="501"/>
                  </a:lnTo>
                  <a:lnTo>
                    <a:pt x="456" y="502"/>
                  </a:lnTo>
                  <a:lnTo>
                    <a:pt x="458" y="502"/>
                  </a:lnTo>
                  <a:lnTo>
                    <a:pt x="458" y="504"/>
                  </a:lnTo>
                  <a:lnTo>
                    <a:pt x="460" y="504"/>
                  </a:lnTo>
                  <a:lnTo>
                    <a:pt x="460" y="506"/>
                  </a:lnTo>
                  <a:lnTo>
                    <a:pt x="461" y="506"/>
                  </a:lnTo>
                  <a:lnTo>
                    <a:pt x="461" y="509"/>
                  </a:lnTo>
                  <a:lnTo>
                    <a:pt x="463" y="509"/>
                  </a:lnTo>
                  <a:lnTo>
                    <a:pt x="463" y="510"/>
                  </a:lnTo>
                  <a:lnTo>
                    <a:pt x="466" y="510"/>
                  </a:lnTo>
                  <a:lnTo>
                    <a:pt x="466" y="512"/>
                  </a:lnTo>
                  <a:lnTo>
                    <a:pt x="468" y="512"/>
                  </a:lnTo>
                  <a:lnTo>
                    <a:pt x="468" y="514"/>
                  </a:lnTo>
                  <a:lnTo>
                    <a:pt x="470" y="514"/>
                  </a:lnTo>
                  <a:lnTo>
                    <a:pt x="470" y="517"/>
                  </a:lnTo>
                  <a:lnTo>
                    <a:pt x="471" y="517"/>
                  </a:lnTo>
                  <a:lnTo>
                    <a:pt x="471" y="519"/>
                  </a:lnTo>
                  <a:lnTo>
                    <a:pt x="474" y="519"/>
                  </a:lnTo>
                  <a:lnTo>
                    <a:pt x="474" y="520"/>
                  </a:lnTo>
                  <a:lnTo>
                    <a:pt x="476" y="520"/>
                  </a:lnTo>
                  <a:lnTo>
                    <a:pt x="476" y="522"/>
                  </a:lnTo>
                  <a:lnTo>
                    <a:pt x="478" y="522"/>
                  </a:lnTo>
                  <a:lnTo>
                    <a:pt x="478" y="523"/>
                  </a:lnTo>
                  <a:lnTo>
                    <a:pt x="479" y="523"/>
                  </a:lnTo>
                  <a:lnTo>
                    <a:pt x="479" y="527"/>
                  </a:lnTo>
                  <a:lnTo>
                    <a:pt x="481" y="527"/>
                  </a:lnTo>
                  <a:lnTo>
                    <a:pt x="481" y="528"/>
                  </a:lnTo>
                  <a:lnTo>
                    <a:pt x="484" y="530"/>
                  </a:lnTo>
                  <a:lnTo>
                    <a:pt x="486" y="532"/>
                  </a:lnTo>
                  <a:lnTo>
                    <a:pt x="487" y="535"/>
                  </a:lnTo>
                  <a:lnTo>
                    <a:pt x="489" y="536"/>
                  </a:lnTo>
                  <a:lnTo>
                    <a:pt x="492" y="536"/>
                  </a:lnTo>
                  <a:lnTo>
                    <a:pt x="492" y="538"/>
                  </a:lnTo>
                  <a:lnTo>
                    <a:pt x="494" y="540"/>
                  </a:lnTo>
                  <a:lnTo>
                    <a:pt x="496" y="543"/>
                  </a:lnTo>
                  <a:lnTo>
                    <a:pt x="499" y="546"/>
                  </a:lnTo>
                  <a:lnTo>
                    <a:pt x="502" y="548"/>
                  </a:lnTo>
                  <a:lnTo>
                    <a:pt x="502" y="551"/>
                  </a:lnTo>
                  <a:lnTo>
                    <a:pt x="504" y="551"/>
                  </a:lnTo>
                  <a:lnTo>
                    <a:pt x="504" y="553"/>
                  </a:lnTo>
                  <a:lnTo>
                    <a:pt x="505" y="553"/>
                  </a:lnTo>
                  <a:lnTo>
                    <a:pt x="505" y="554"/>
                  </a:lnTo>
                  <a:lnTo>
                    <a:pt x="507" y="554"/>
                  </a:lnTo>
                  <a:lnTo>
                    <a:pt x="507" y="556"/>
                  </a:lnTo>
                  <a:lnTo>
                    <a:pt x="510" y="556"/>
                  </a:lnTo>
                  <a:lnTo>
                    <a:pt x="510" y="558"/>
                  </a:lnTo>
                  <a:lnTo>
                    <a:pt x="512" y="558"/>
                  </a:lnTo>
                  <a:lnTo>
                    <a:pt x="512" y="561"/>
                  </a:lnTo>
                  <a:lnTo>
                    <a:pt x="514" y="561"/>
                  </a:lnTo>
                  <a:lnTo>
                    <a:pt x="514" y="563"/>
                  </a:lnTo>
                  <a:lnTo>
                    <a:pt x="515" y="563"/>
                  </a:lnTo>
                  <a:lnTo>
                    <a:pt x="515" y="564"/>
                  </a:lnTo>
                  <a:lnTo>
                    <a:pt x="518" y="564"/>
                  </a:lnTo>
                  <a:lnTo>
                    <a:pt x="518" y="566"/>
                  </a:lnTo>
                  <a:lnTo>
                    <a:pt x="520" y="566"/>
                  </a:lnTo>
                  <a:lnTo>
                    <a:pt x="520" y="569"/>
                  </a:lnTo>
                  <a:lnTo>
                    <a:pt x="522" y="569"/>
                  </a:lnTo>
                  <a:lnTo>
                    <a:pt x="522" y="571"/>
                  </a:lnTo>
                  <a:lnTo>
                    <a:pt x="523" y="571"/>
                  </a:lnTo>
                  <a:lnTo>
                    <a:pt x="523" y="572"/>
                  </a:lnTo>
                  <a:lnTo>
                    <a:pt x="525" y="572"/>
                  </a:lnTo>
                  <a:lnTo>
                    <a:pt x="525" y="574"/>
                  </a:lnTo>
                  <a:lnTo>
                    <a:pt x="528" y="574"/>
                  </a:lnTo>
                  <a:lnTo>
                    <a:pt x="528" y="576"/>
                  </a:lnTo>
                  <a:lnTo>
                    <a:pt x="530" y="576"/>
                  </a:lnTo>
                  <a:lnTo>
                    <a:pt x="530" y="579"/>
                  </a:lnTo>
                  <a:lnTo>
                    <a:pt x="531" y="579"/>
                  </a:lnTo>
                  <a:lnTo>
                    <a:pt x="531" y="580"/>
                  </a:lnTo>
                  <a:lnTo>
                    <a:pt x="533" y="580"/>
                  </a:lnTo>
                  <a:lnTo>
                    <a:pt x="533" y="582"/>
                  </a:lnTo>
                  <a:lnTo>
                    <a:pt x="536" y="584"/>
                  </a:lnTo>
                  <a:lnTo>
                    <a:pt x="538" y="585"/>
                  </a:lnTo>
                  <a:lnTo>
                    <a:pt x="540" y="589"/>
                  </a:lnTo>
                  <a:lnTo>
                    <a:pt x="541" y="589"/>
                  </a:lnTo>
                  <a:lnTo>
                    <a:pt x="541" y="590"/>
                  </a:lnTo>
                  <a:lnTo>
                    <a:pt x="544" y="590"/>
                  </a:lnTo>
                  <a:lnTo>
                    <a:pt x="544" y="592"/>
                  </a:lnTo>
                  <a:lnTo>
                    <a:pt x="546" y="592"/>
                  </a:lnTo>
                  <a:lnTo>
                    <a:pt x="546" y="594"/>
                  </a:lnTo>
                  <a:lnTo>
                    <a:pt x="548" y="597"/>
                  </a:lnTo>
                  <a:lnTo>
                    <a:pt x="551" y="600"/>
                  </a:lnTo>
                  <a:lnTo>
                    <a:pt x="554" y="602"/>
                  </a:lnTo>
                  <a:lnTo>
                    <a:pt x="556" y="605"/>
                  </a:lnTo>
                  <a:lnTo>
                    <a:pt x="559" y="608"/>
                  </a:lnTo>
                  <a:lnTo>
                    <a:pt x="559" y="610"/>
                  </a:lnTo>
                  <a:lnTo>
                    <a:pt x="562" y="610"/>
                  </a:lnTo>
                  <a:lnTo>
                    <a:pt x="562" y="613"/>
                  </a:lnTo>
                  <a:lnTo>
                    <a:pt x="564" y="613"/>
                  </a:lnTo>
                  <a:lnTo>
                    <a:pt x="569" y="618"/>
                  </a:lnTo>
                  <a:lnTo>
                    <a:pt x="572" y="620"/>
                  </a:lnTo>
                  <a:lnTo>
                    <a:pt x="574" y="623"/>
                  </a:lnTo>
                  <a:lnTo>
                    <a:pt x="574" y="624"/>
                  </a:lnTo>
                  <a:lnTo>
                    <a:pt x="575" y="624"/>
                  </a:lnTo>
                  <a:lnTo>
                    <a:pt x="575" y="626"/>
                  </a:lnTo>
                  <a:lnTo>
                    <a:pt x="577" y="626"/>
                  </a:lnTo>
                  <a:lnTo>
                    <a:pt x="577" y="628"/>
                  </a:lnTo>
                  <a:lnTo>
                    <a:pt x="580" y="628"/>
                  </a:lnTo>
                  <a:lnTo>
                    <a:pt x="580" y="631"/>
                  </a:lnTo>
                  <a:lnTo>
                    <a:pt x="582" y="631"/>
                  </a:lnTo>
                  <a:lnTo>
                    <a:pt x="582" y="633"/>
                  </a:lnTo>
                  <a:lnTo>
                    <a:pt x="584" y="633"/>
                  </a:lnTo>
                  <a:lnTo>
                    <a:pt x="584" y="634"/>
                  </a:lnTo>
                  <a:lnTo>
                    <a:pt x="585" y="634"/>
                  </a:lnTo>
                  <a:lnTo>
                    <a:pt x="585" y="636"/>
                  </a:lnTo>
                  <a:lnTo>
                    <a:pt x="587" y="636"/>
                  </a:lnTo>
                  <a:lnTo>
                    <a:pt x="587" y="639"/>
                  </a:lnTo>
                  <a:lnTo>
                    <a:pt x="590" y="639"/>
                  </a:lnTo>
                  <a:lnTo>
                    <a:pt x="590" y="641"/>
                  </a:lnTo>
                  <a:lnTo>
                    <a:pt x="592" y="641"/>
                  </a:lnTo>
                  <a:lnTo>
                    <a:pt x="592" y="642"/>
                  </a:lnTo>
                  <a:lnTo>
                    <a:pt x="593" y="642"/>
                  </a:lnTo>
                  <a:lnTo>
                    <a:pt x="593" y="644"/>
                  </a:lnTo>
                  <a:lnTo>
                    <a:pt x="595" y="644"/>
                  </a:lnTo>
                  <a:lnTo>
                    <a:pt x="595" y="646"/>
                  </a:lnTo>
                  <a:lnTo>
                    <a:pt x="598" y="646"/>
                  </a:lnTo>
                  <a:lnTo>
                    <a:pt x="598" y="649"/>
                  </a:lnTo>
                  <a:lnTo>
                    <a:pt x="600" y="649"/>
                  </a:lnTo>
                  <a:lnTo>
                    <a:pt x="600" y="651"/>
                  </a:lnTo>
                  <a:lnTo>
                    <a:pt x="602" y="651"/>
                  </a:lnTo>
                  <a:lnTo>
                    <a:pt x="602" y="652"/>
                  </a:lnTo>
                  <a:lnTo>
                    <a:pt x="603" y="652"/>
                  </a:lnTo>
                  <a:lnTo>
                    <a:pt x="603" y="654"/>
                  </a:lnTo>
                  <a:lnTo>
                    <a:pt x="606" y="654"/>
                  </a:lnTo>
                  <a:lnTo>
                    <a:pt x="606" y="657"/>
                  </a:lnTo>
                  <a:lnTo>
                    <a:pt x="608" y="657"/>
                  </a:lnTo>
                  <a:lnTo>
                    <a:pt x="608" y="659"/>
                  </a:lnTo>
                  <a:lnTo>
                    <a:pt x="610" y="659"/>
                  </a:lnTo>
                  <a:lnTo>
                    <a:pt x="610" y="660"/>
                  </a:lnTo>
                  <a:lnTo>
                    <a:pt x="611" y="660"/>
                  </a:lnTo>
                  <a:lnTo>
                    <a:pt x="611" y="662"/>
                  </a:lnTo>
                  <a:lnTo>
                    <a:pt x="615" y="662"/>
                  </a:lnTo>
                  <a:lnTo>
                    <a:pt x="615" y="664"/>
                  </a:lnTo>
                  <a:lnTo>
                    <a:pt x="616" y="664"/>
                  </a:lnTo>
                  <a:lnTo>
                    <a:pt x="616" y="667"/>
                  </a:lnTo>
                  <a:lnTo>
                    <a:pt x="618" y="667"/>
                  </a:lnTo>
                  <a:lnTo>
                    <a:pt x="618" y="668"/>
                  </a:lnTo>
                  <a:lnTo>
                    <a:pt x="619" y="668"/>
                  </a:lnTo>
                  <a:lnTo>
                    <a:pt x="619" y="670"/>
                  </a:lnTo>
                  <a:lnTo>
                    <a:pt x="621" y="670"/>
                  </a:lnTo>
                  <a:lnTo>
                    <a:pt x="621" y="672"/>
                  </a:lnTo>
                  <a:lnTo>
                    <a:pt x="624" y="672"/>
                  </a:lnTo>
                  <a:lnTo>
                    <a:pt x="624" y="675"/>
                  </a:lnTo>
                  <a:lnTo>
                    <a:pt x="626" y="675"/>
                  </a:lnTo>
                  <a:lnTo>
                    <a:pt x="626" y="677"/>
                  </a:lnTo>
                  <a:lnTo>
                    <a:pt x="628" y="677"/>
                  </a:lnTo>
                  <a:lnTo>
                    <a:pt x="628" y="678"/>
                  </a:lnTo>
                  <a:lnTo>
                    <a:pt x="629" y="678"/>
                  </a:lnTo>
                  <a:lnTo>
                    <a:pt x="629" y="680"/>
                  </a:lnTo>
                  <a:lnTo>
                    <a:pt x="632" y="680"/>
                  </a:lnTo>
                  <a:lnTo>
                    <a:pt x="632" y="682"/>
                  </a:lnTo>
                  <a:lnTo>
                    <a:pt x="634" y="682"/>
                  </a:lnTo>
                  <a:lnTo>
                    <a:pt x="634" y="685"/>
                  </a:lnTo>
                  <a:lnTo>
                    <a:pt x="636" y="685"/>
                  </a:lnTo>
                  <a:lnTo>
                    <a:pt x="636" y="686"/>
                  </a:lnTo>
                  <a:lnTo>
                    <a:pt x="637" y="686"/>
                  </a:lnTo>
                  <a:lnTo>
                    <a:pt x="637" y="688"/>
                  </a:lnTo>
                  <a:lnTo>
                    <a:pt x="641" y="688"/>
                  </a:lnTo>
                  <a:lnTo>
                    <a:pt x="641" y="690"/>
                  </a:lnTo>
                  <a:lnTo>
                    <a:pt x="642" y="690"/>
                  </a:lnTo>
                  <a:lnTo>
                    <a:pt x="642" y="693"/>
                  </a:lnTo>
                  <a:lnTo>
                    <a:pt x="644" y="693"/>
                  </a:lnTo>
                  <a:lnTo>
                    <a:pt x="644" y="695"/>
                  </a:lnTo>
                  <a:lnTo>
                    <a:pt x="646" y="695"/>
                  </a:lnTo>
                  <a:lnTo>
                    <a:pt x="646" y="696"/>
                  </a:lnTo>
                  <a:lnTo>
                    <a:pt x="647" y="696"/>
                  </a:lnTo>
                  <a:lnTo>
                    <a:pt x="647" y="698"/>
                  </a:lnTo>
                  <a:lnTo>
                    <a:pt x="650" y="698"/>
                  </a:lnTo>
                  <a:lnTo>
                    <a:pt x="650" y="701"/>
                  </a:lnTo>
                  <a:lnTo>
                    <a:pt x="652" y="701"/>
                  </a:lnTo>
                  <a:lnTo>
                    <a:pt x="652" y="703"/>
                  </a:lnTo>
                  <a:lnTo>
                    <a:pt x="654" y="703"/>
                  </a:lnTo>
                  <a:lnTo>
                    <a:pt x="654" y="704"/>
                  </a:lnTo>
                  <a:lnTo>
                    <a:pt x="655" y="704"/>
                  </a:lnTo>
                  <a:lnTo>
                    <a:pt x="655" y="706"/>
                  </a:lnTo>
                  <a:lnTo>
                    <a:pt x="659" y="706"/>
                  </a:lnTo>
                  <a:lnTo>
                    <a:pt x="659" y="708"/>
                  </a:lnTo>
                  <a:lnTo>
                    <a:pt x="660" y="711"/>
                  </a:lnTo>
                  <a:lnTo>
                    <a:pt x="663" y="714"/>
                  </a:lnTo>
                  <a:lnTo>
                    <a:pt x="665" y="714"/>
                  </a:lnTo>
                  <a:lnTo>
                    <a:pt x="665" y="716"/>
                  </a:lnTo>
                  <a:lnTo>
                    <a:pt x="668" y="716"/>
                  </a:lnTo>
                  <a:lnTo>
                    <a:pt x="668" y="719"/>
                  </a:lnTo>
                  <a:lnTo>
                    <a:pt x="670" y="719"/>
                  </a:lnTo>
                  <a:lnTo>
                    <a:pt x="670" y="721"/>
                  </a:lnTo>
                  <a:lnTo>
                    <a:pt x="672" y="721"/>
                  </a:lnTo>
                  <a:lnTo>
                    <a:pt x="672" y="722"/>
                  </a:lnTo>
                  <a:lnTo>
                    <a:pt x="673" y="722"/>
                  </a:lnTo>
                  <a:lnTo>
                    <a:pt x="673" y="724"/>
                  </a:lnTo>
                  <a:lnTo>
                    <a:pt x="676" y="724"/>
                  </a:lnTo>
                  <a:lnTo>
                    <a:pt x="676" y="727"/>
                  </a:lnTo>
                  <a:lnTo>
                    <a:pt x="678" y="727"/>
                  </a:lnTo>
                  <a:lnTo>
                    <a:pt x="678" y="729"/>
                  </a:lnTo>
                  <a:lnTo>
                    <a:pt x="680" y="729"/>
                  </a:lnTo>
                  <a:lnTo>
                    <a:pt x="680" y="730"/>
                  </a:lnTo>
                  <a:lnTo>
                    <a:pt x="681" y="730"/>
                  </a:lnTo>
                  <a:lnTo>
                    <a:pt x="681" y="732"/>
                  </a:lnTo>
                  <a:lnTo>
                    <a:pt x="683" y="732"/>
                  </a:lnTo>
                  <a:lnTo>
                    <a:pt x="683" y="734"/>
                  </a:lnTo>
                  <a:lnTo>
                    <a:pt x="688" y="739"/>
                  </a:lnTo>
                  <a:lnTo>
                    <a:pt x="690" y="739"/>
                  </a:lnTo>
                  <a:lnTo>
                    <a:pt x="690" y="740"/>
                  </a:lnTo>
                  <a:lnTo>
                    <a:pt x="691" y="740"/>
                  </a:lnTo>
                  <a:lnTo>
                    <a:pt x="691" y="742"/>
                  </a:lnTo>
                  <a:lnTo>
                    <a:pt x="694" y="742"/>
                  </a:lnTo>
                  <a:lnTo>
                    <a:pt x="694" y="745"/>
                  </a:lnTo>
                  <a:lnTo>
                    <a:pt x="696" y="745"/>
                  </a:lnTo>
                  <a:lnTo>
                    <a:pt x="696" y="747"/>
                  </a:lnTo>
                  <a:lnTo>
                    <a:pt x="698" y="747"/>
                  </a:lnTo>
                  <a:lnTo>
                    <a:pt x="698" y="748"/>
                  </a:lnTo>
                  <a:lnTo>
                    <a:pt x="699" y="748"/>
                  </a:lnTo>
                  <a:lnTo>
                    <a:pt x="699" y="750"/>
                  </a:lnTo>
                  <a:lnTo>
                    <a:pt x="703" y="750"/>
                  </a:lnTo>
                  <a:lnTo>
                    <a:pt x="703" y="752"/>
                  </a:lnTo>
                  <a:lnTo>
                    <a:pt x="704" y="752"/>
                  </a:lnTo>
                  <a:lnTo>
                    <a:pt x="704" y="755"/>
                  </a:lnTo>
                  <a:lnTo>
                    <a:pt x="706" y="755"/>
                  </a:lnTo>
                  <a:lnTo>
                    <a:pt x="706" y="756"/>
                  </a:lnTo>
                  <a:lnTo>
                    <a:pt x="707" y="756"/>
                  </a:lnTo>
                  <a:lnTo>
                    <a:pt x="707" y="758"/>
                  </a:lnTo>
                  <a:lnTo>
                    <a:pt x="709" y="758"/>
                  </a:lnTo>
                  <a:lnTo>
                    <a:pt x="709" y="760"/>
                  </a:lnTo>
                  <a:lnTo>
                    <a:pt x="712" y="760"/>
                  </a:lnTo>
                  <a:lnTo>
                    <a:pt x="712" y="763"/>
                  </a:lnTo>
                  <a:lnTo>
                    <a:pt x="714" y="763"/>
                  </a:lnTo>
                  <a:lnTo>
                    <a:pt x="714" y="765"/>
                  </a:lnTo>
                  <a:lnTo>
                    <a:pt x="716" y="765"/>
                  </a:lnTo>
                  <a:lnTo>
                    <a:pt x="716" y="766"/>
                  </a:lnTo>
                  <a:lnTo>
                    <a:pt x="717" y="766"/>
                  </a:lnTo>
                  <a:lnTo>
                    <a:pt x="717" y="768"/>
                  </a:lnTo>
                  <a:lnTo>
                    <a:pt x="720" y="768"/>
                  </a:lnTo>
                  <a:lnTo>
                    <a:pt x="720" y="770"/>
                  </a:lnTo>
                  <a:lnTo>
                    <a:pt x="722" y="770"/>
                  </a:lnTo>
                  <a:lnTo>
                    <a:pt x="722" y="773"/>
                  </a:lnTo>
                  <a:lnTo>
                    <a:pt x="724" y="773"/>
                  </a:lnTo>
                  <a:lnTo>
                    <a:pt x="724" y="774"/>
                  </a:lnTo>
                  <a:lnTo>
                    <a:pt x="725" y="774"/>
                  </a:lnTo>
                  <a:lnTo>
                    <a:pt x="725" y="776"/>
                  </a:lnTo>
                  <a:lnTo>
                    <a:pt x="729" y="776"/>
                  </a:lnTo>
                  <a:lnTo>
                    <a:pt x="729" y="778"/>
                  </a:lnTo>
                  <a:lnTo>
                    <a:pt x="730" y="778"/>
                  </a:lnTo>
                  <a:lnTo>
                    <a:pt x="730" y="781"/>
                  </a:lnTo>
                  <a:lnTo>
                    <a:pt x="732" y="781"/>
                  </a:lnTo>
                  <a:lnTo>
                    <a:pt x="732" y="783"/>
                  </a:lnTo>
                  <a:lnTo>
                    <a:pt x="734" y="783"/>
                  </a:lnTo>
                  <a:lnTo>
                    <a:pt x="734" y="784"/>
                  </a:lnTo>
                  <a:lnTo>
                    <a:pt x="735" y="784"/>
                  </a:lnTo>
                  <a:lnTo>
                    <a:pt x="735" y="786"/>
                  </a:lnTo>
                  <a:lnTo>
                    <a:pt x="738" y="786"/>
                  </a:lnTo>
                  <a:lnTo>
                    <a:pt x="738" y="789"/>
                  </a:lnTo>
                  <a:lnTo>
                    <a:pt x="740" y="789"/>
                  </a:lnTo>
                  <a:lnTo>
                    <a:pt x="740" y="791"/>
                  </a:lnTo>
                  <a:lnTo>
                    <a:pt x="742" y="791"/>
                  </a:lnTo>
                  <a:lnTo>
                    <a:pt x="742" y="792"/>
                  </a:lnTo>
                  <a:lnTo>
                    <a:pt x="743" y="792"/>
                  </a:lnTo>
                  <a:lnTo>
                    <a:pt x="743" y="794"/>
                  </a:lnTo>
                  <a:lnTo>
                    <a:pt x="747" y="794"/>
                  </a:lnTo>
                  <a:lnTo>
                    <a:pt x="747" y="796"/>
                  </a:lnTo>
                  <a:lnTo>
                    <a:pt x="748" y="796"/>
                  </a:lnTo>
                  <a:lnTo>
                    <a:pt x="748" y="799"/>
                  </a:lnTo>
                  <a:lnTo>
                    <a:pt x="750" y="799"/>
                  </a:lnTo>
                  <a:lnTo>
                    <a:pt x="750" y="800"/>
                  </a:lnTo>
                  <a:lnTo>
                    <a:pt x="751" y="800"/>
                  </a:lnTo>
                  <a:lnTo>
                    <a:pt x="751" y="802"/>
                  </a:lnTo>
                  <a:lnTo>
                    <a:pt x="753" y="802"/>
                  </a:lnTo>
                  <a:lnTo>
                    <a:pt x="753" y="804"/>
                  </a:lnTo>
                  <a:lnTo>
                    <a:pt x="756" y="804"/>
                  </a:lnTo>
                  <a:lnTo>
                    <a:pt x="756" y="807"/>
                  </a:lnTo>
                  <a:lnTo>
                    <a:pt x="758" y="807"/>
                  </a:lnTo>
                  <a:lnTo>
                    <a:pt x="758" y="809"/>
                  </a:lnTo>
                  <a:lnTo>
                    <a:pt x="760" y="809"/>
                  </a:lnTo>
                  <a:lnTo>
                    <a:pt x="760" y="810"/>
                  </a:lnTo>
                  <a:lnTo>
                    <a:pt x="761" y="810"/>
                  </a:lnTo>
                  <a:lnTo>
                    <a:pt x="764" y="812"/>
                  </a:lnTo>
                  <a:lnTo>
                    <a:pt x="766" y="815"/>
                  </a:lnTo>
                  <a:lnTo>
                    <a:pt x="771" y="820"/>
                  </a:lnTo>
                  <a:lnTo>
                    <a:pt x="774" y="822"/>
                  </a:lnTo>
                  <a:lnTo>
                    <a:pt x="776" y="825"/>
                  </a:lnTo>
                  <a:lnTo>
                    <a:pt x="779" y="828"/>
                  </a:lnTo>
                  <a:lnTo>
                    <a:pt x="782" y="830"/>
                  </a:lnTo>
                  <a:lnTo>
                    <a:pt x="784" y="833"/>
                  </a:lnTo>
                  <a:lnTo>
                    <a:pt x="786" y="835"/>
                  </a:lnTo>
                  <a:lnTo>
                    <a:pt x="787" y="835"/>
                  </a:lnTo>
                  <a:lnTo>
                    <a:pt x="787" y="836"/>
                  </a:lnTo>
                  <a:lnTo>
                    <a:pt x="791" y="836"/>
                  </a:lnTo>
                  <a:lnTo>
                    <a:pt x="791" y="838"/>
                  </a:lnTo>
                  <a:lnTo>
                    <a:pt x="792" y="838"/>
                  </a:lnTo>
                  <a:lnTo>
                    <a:pt x="792" y="843"/>
                  </a:lnTo>
                  <a:lnTo>
                    <a:pt x="795" y="843"/>
                  </a:lnTo>
                  <a:lnTo>
                    <a:pt x="795" y="844"/>
                  </a:lnTo>
                  <a:lnTo>
                    <a:pt x="797" y="844"/>
                  </a:lnTo>
                  <a:lnTo>
                    <a:pt x="797" y="846"/>
                  </a:lnTo>
                  <a:lnTo>
                    <a:pt x="800" y="846"/>
                  </a:lnTo>
                  <a:lnTo>
                    <a:pt x="800" y="848"/>
                  </a:lnTo>
                  <a:lnTo>
                    <a:pt x="802" y="848"/>
                  </a:lnTo>
                  <a:lnTo>
                    <a:pt x="802" y="851"/>
                  </a:lnTo>
                  <a:lnTo>
                    <a:pt x="804" y="851"/>
                  </a:lnTo>
                  <a:lnTo>
                    <a:pt x="804" y="853"/>
                  </a:lnTo>
                  <a:lnTo>
                    <a:pt x="805" y="853"/>
                  </a:lnTo>
                  <a:lnTo>
                    <a:pt x="805" y="854"/>
                  </a:lnTo>
                  <a:lnTo>
                    <a:pt x="808" y="854"/>
                  </a:lnTo>
                  <a:lnTo>
                    <a:pt x="808" y="856"/>
                  </a:lnTo>
                  <a:lnTo>
                    <a:pt x="810" y="856"/>
                  </a:lnTo>
                  <a:lnTo>
                    <a:pt x="810" y="857"/>
                  </a:lnTo>
                  <a:lnTo>
                    <a:pt x="812" y="857"/>
                  </a:lnTo>
                  <a:lnTo>
                    <a:pt x="812" y="861"/>
                  </a:lnTo>
                  <a:lnTo>
                    <a:pt x="813" y="861"/>
                  </a:lnTo>
                  <a:lnTo>
                    <a:pt x="813" y="862"/>
                  </a:lnTo>
                  <a:lnTo>
                    <a:pt x="817" y="862"/>
                  </a:lnTo>
                  <a:lnTo>
                    <a:pt x="817" y="864"/>
                  </a:lnTo>
                  <a:lnTo>
                    <a:pt x="818" y="864"/>
                  </a:lnTo>
                  <a:lnTo>
                    <a:pt x="818" y="866"/>
                  </a:lnTo>
                  <a:lnTo>
                    <a:pt x="820" y="866"/>
                  </a:lnTo>
                  <a:lnTo>
                    <a:pt x="820" y="869"/>
                  </a:lnTo>
                  <a:lnTo>
                    <a:pt x="822" y="869"/>
                  </a:lnTo>
                  <a:lnTo>
                    <a:pt x="822" y="871"/>
                  </a:lnTo>
                  <a:lnTo>
                    <a:pt x="823" y="871"/>
                  </a:lnTo>
                  <a:lnTo>
                    <a:pt x="823" y="872"/>
                  </a:lnTo>
                  <a:lnTo>
                    <a:pt x="826" y="872"/>
                  </a:lnTo>
                  <a:lnTo>
                    <a:pt x="826" y="874"/>
                  </a:lnTo>
                  <a:lnTo>
                    <a:pt x="828" y="874"/>
                  </a:lnTo>
                  <a:lnTo>
                    <a:pt x="828" y="877"/>
                  </a:lnTo>
                  <a:lnTo>
                    <a:pt x="830" y="877"/>
                  </a:lnTo>
                  <a:lnTo>
                    <a:pt x="830" y="879"/>
                  </a:lnTo>
                  <a:lnTo>
                    <a:pt x="831" y="879"/>
                  </a:lnTo>
                  <a:lnTo>
                    <a:pt x="831" y="880"/>
                  </a:lnTo>
                  <a:lnTo>
                    <a:pt x="835" y="880"/>
                  </a:lnTo>
                  <a:lnTo>
                    <a:pt x="835" y="882"/>
                  </a:lnTo>
                  <a:lnTo>
                    <a:pt x="836" y="882"/>
                  </a:lnTo>
                  <a:lnTo>
                    <a:pt x="838" y="884"/>
                  </a:lnTo>
                  <a:lnTo>
                    <a:pt x="839" y="887"/>
                  </a:lnTo>
                  <a:lnTo>
                    <a:pt x="841" y="888"/>
                  </a:lnTo>
                  <a:lnTo>
                    <a:pt x="844" y="890"/>
                  </a:lnTo>
                  <a:lnTo>
                    <a:pt x="846" y="892"/>
                  </a:lnTo>
                  <a:lnTo>
                    <a:pt x="848" y="895"/>
                  </a:lnTo>
                  <a:lnTo>
                    <a:pt x="849" y="897"/>
                  </a:lnTo>
                  <a:lnTo>
                    <a:pt x="852" y="897"/>
                  </a:lnTo>
                  <a:lnTo>
                    <a:pt x="852" y="898"/>
                  </a:lnTo>
                  <a:lnTo>
                    <a:pt x="854" y="898"/>
                  </a:lnTo>
                  <a:lnTo>
                    <a:pt x="854" y="900"/>
                  </a:lnTo>
                  <a:lnTo>
                    <a:pt x="856" y="900"/>
                  </a:lnTo>
                  <a:lnTo>
                    <a:pt x="856" y="903"/>
                  </a:lnTo>
                  <a:lnTo>
                    <a:pt x="857" y="903"/>
                  </a:lnTo>
                  <a:lnTo>
                    <a:pt x="857" y="905"/>
                  </a:lnTo>
                  <a:lnTo>
                    <a:pt x="859" y="905"/>
                  </a:lnTo>
                  <a:lnTo>
                    <a:pt x="859" y="906"/>
                  </a:lnTo>
                  <a:lnTo>
                    <a:pt x="862" y="906"/>
                  </a:lnTo>
                  <a:lnTo>
                    <a:pt x="862" y="908"/>
                  </a:lnTo>
                  <a:lnTo>
                    <a:pt x="864" y="908"/>
                  </a:lnTo>
                  <a:lnTo>
                    <a:pt x="864" y="910"/>
                  </a:lnTo>
                  <a:lnTo>
                    <a:pt x="866" y="910"/>
                  </a:lnTo>
                  <a:lnTo>
                    <a:pt x="866" y="913"/>
                  </a:lnTo>
                  <a:lnTo>
                    <a:pt x="867" y="913"/>
                  </a:lnTo>
                  <a:lnTo>
                    <a:pt x="867" y="915"/>
                  </a:lnTo>
                  <a:lnTo>
                    <a:pt x="870" y="915"/>
                  </a:lnTo>
                  <a:lnTo>
                    <a:pt x="870" y="916"/>
                  </a:lnTo>
                  <a:lnTo>
                    <a:pt x="872" y="916"/>
                  </a:lnTo>
                  <a:lnTo>
                    <a:pt x="872" y="918"/>
                  </a:lnTo>
                  <a:lnTo>
                    <a:pt x="874" y="918"/>
                  </a:lnTo>
                  <a:lnTo>
                    <a:pt x="874" y="921"/>
                  </a:lnTo>
                  <a:lnTo>
                    <a:pt x="875" y="921"/>
                  </a:lnTo>
                  <a:lnTo>
                    <a:pt x="875" y="923"/>
                  </a:lnTo>
                  <a:lnTo>
                    <a:pt x="879" y="923"/>
                  </a:lnTo>
                  <a:lnTo>
                    <a:pt x="879" y="924"/>
                  </a:lnTo>
                  <a:lnTo>
                    <a:pt x="880" y="924"/>
                  </a:lnTo>
                  <a:lnTo>
                    <a:pt x="880" y="926"/>
                  </a:lnTo>
                  <a:lnTo>
                    <a:pt x="882" y="926"/>
                  </a:lnTo>
                  <a:lnTo>
                    <a:pt x="882" y="928"/>
                  </a:lnTo>
                  <a:lnTo>
                    <a:pt x="883" y="928"/>
                  </a:lnTo>
                  <a:lnTo>
                    <a:pt x="883" y="931"/>
                  </a:lnTo>
                  <a:lnTo>
                    <a:pt x="888" y="931"/>
                  </a:lnTo>
                  <a:lnTo>
                    <a:pt x="888" y="932"/>
                  </a:lnTo>
                  <a:lnTo>
                    <a:pt x="890" y="932"/>
                  </a:lnTo>
                  <a:lnTo>
                    <a:pt x="890" y="934"/>
                  </a:lnTo>
                  <a:lnTo>
                    <a:pt x="892" y="934"/>
                  </a:lnTo>
                  <a:lnTo>
                    <a:pt x="892" y="936"/>
                  </a:lnTo>
                  <a:lnTo>
                    <a:pt x="893" y="936"/>
                  </a:lnTo>
                  <a:lnTo>
                    <a:pt x="893" y="939"/>
                  </a:lnTo>
                  <a:lnTo>
                    <a:pt x="896" y="939"/>
                  </a:lnTo>
                  <a:lnTo>
                    <a:pt x="896" y="941"/>
                  </a:lnTo>
                  <a:lnTo>
                    <a:pt x="898" y="941"/>
                  </a:lnTo>
                  <a:lnTo>
                    <a:pt x="898" y="942"/>
                  </a:lnTo>
                  <a:lnTo>
                    <a:pt x="900" y="942"/>
                  </a:lnTo>
                  <a:lnTo>
                    <a:pt x="900" y="944"/>
                  </a:lnTo>
                  <a:lnTo>
                    <a:pt x="901" y="944"/>
                  </a:lnTo>
                  <a:lnTo>
                    <a:pt x="901" y="945"/>
                  </a:lnTo>
                  <a:lnTo>
                    <a:pt x="905" y="945"/>
                  </a:lnTo>
                  <a:lnTo>
                    <a:pt x="905" y="949"/>
                  </a:lnTo>
                  <a:lnTo>
                    <a:pt x="906" y="949"/>
                  </a:lnTo>
                  <a:lnTo>
                    <a:pt x="906" y="950"/>
                  </a:lnTo>
                  <a:lnTo>
                    <a:pt x="908" y="950"/>
                  </a:lnTo>
                  <a:lnTo>
                    <a:pt x="908" y="952"/>
                  </a:lnTo>
                  <a:lnTo>
                    <a:pt x="910" y="952"/>
                  </a:lnTo>
                  <a:lnTo>
                    <a:pt x="910" y="954"/>
                  </a:lnTo>
                  <a:lnTo>
                    <a:pt x="911" y="954"/>
                  </a:lnTo>
                  <a:lnTo>
                    <a:pt x="929" y="972"/>
                  </a:lnTo>
                  <a:lnTo>
                    <a:pt x="932" y="972"/>
                  </a:lnTo>
                  <a:lnTo>
                    <a:pt x="932" y="975"/>
                  </a:lnTo>
                  <a:lnTo>
                    <a:pt x="934" y="975"/>
                  </a:lnTo>
                  <a:lnTo>
                    <a:pt x="934" y="976"/>
                  </a:lnTo>
                  <a:lnTo>
                    <a:pt x="936" y="976"/>
                  </a:lnTo>
                  <a:lnTo>
                    <a:pt x="936" y="978"/>
                  </a:lnTo>
                  <a:lnTo>
                    <a:pt x="937" y="978"/>
                  </a:lnTo>
                  <a:lnTo>
                    <a:pt x="937" y="980"/>
                  </a:lnTo>
                  <a:lnTo>
                    <a:pt x="940" y="980"/>
                  </a:lnTo>
                  <a:lnTo>
                    <a:pt x="940" y="983"/>
                  </a:lnTo>
                  <a:lnTo>
                    <a:pt x="942" y="983"/>
                  </a:lnTo>
                  <a:lnTo>
                    <a:pt x="942" y="985"/>
                  </a:lnTo>
                  <a:lnTo>
                    <a:pt x="944" y="985"/>
                  </a:lnTo>
                  <a:lnTo>
                    <a:pt x="944" y="986"/>
                  </a:lnTo>
                  <a:lnTo>
                    <a:pt x="945" y="986"/>
                  </a:lnTo>
                  <a:lnTo>
                    <a:pt x="945" y="988"/>
                  </a:lnTo>
                  <a:lnTo>
                    <a:pt x="947" y="988"/>
                  </a:lnTo>
                  <a:lnTo>
                    <a:pt x="947" y="991"/>
                  </a:lnTo>
                  <a:lnTo>
                    <a:pt x="950" y="991"/>
                  </a:lnTo>
                  <a:lnTo>
                    <a:pt x="960" y="1001"/>
                  </a:lnTo>
                  <a:lnTo>
                    <a:pt x="962" y="1001"/>
                  </a:lnTo>
                  <a:lnTo>
                    <a:pt x="962" y="1003"/>
                  </a:lnTo>
                  <a:lnTo>
                    <a:pt x="963" y="1003"/>
                  </a:lnTo>
                  <a:lnTo>
                    <a:pt x="963" y="1004"/>
                  </a:lnTo>
                  <a:lnTo>
                    <a:pt x="967" y="1004"/>
                  </a:lnTo>
                  <a:lnTo>
                    <a:pt x="967" y="1006"/>
                  </a:lnTo>
                  <a:lnTo>
                    <a:pt x="968" y="1006"/>
                  </a:lnTo>
                  <a:lnTo>
                    <a:pt x="968" y="1009"/>
                  </a:lnTo>
                  <a:lnTo>
                    <a:pt x="970" y="1009"/>
                  </a:lnTo>
                  <a:lnTo>
                    <a:pt x="970" y="1011"/>
                  </a:lnTo>
                  <a:lnTo>
                    <a:pt x="971" y="1011"/>
                  </a:lnTo>
                  <a:lnTo>
                    <a:pt x="971" y="1012"/>
                  </a:lnTo>
                  <a:lnTo>
                    <a:pt x="973" y="1012"/>
                  </a:lnTo>
                  <a:lnTo>
                    <a:pt x="973" y="1014"/>
                  </a:lnTo>
                  <a:lnTo>
                    <a:pt x="976" y="1014"/>
                  </a:lnTo>
                  <a:lnTo>
                    <a:pt x="976" y="1017"/>
                  </a:lnTo>
                  <a:lnTo>
                    <a:pt x="978" y="1017"/>
                  </a:lnTo>
                  <a:lnTo>
                    <a:pt x="978" y="1019"/>
                  </a:lnTo>
                  <a:lnTo>
                    <a:pt x="980" y="1019"/>
                  </a:lnTo>
                  <a:lnTo>
                    <a:pt x="981" y="1020"/>
                  </a:lnTo>
                  <a:lnTo>
                    <a:pt x="984" y="1022"/>
                  </a:lnTo>
                  <a:lnTo>
                    <a:pt x="986" y="1022"/>
                  </a:lnTo>
                  <a:lnTo>
                    <a:pt x="986" y="1024"/>
                  </a:lnTo>
                  <a:lnTo>
                    <a:pt x="988" y="1024"/>
                  </a:lnTo>
                  <a:lnTo>
                    <a:pt x="988" y="1027"/>
                  </a:lnTo>
                  <a:lnTo>
                    <a:pt x="989" y="1027"/>
                  </a:lnTo>
                  <a:lnTo>
                    <a:pt x="989" y="1029"/>
                  </a:lnTo>
                  <a:lnTo>
                    <a:pt x="993" y="1029"/>
                  </a:lnTo>
                  <a:lnTo>
                    <a:pt x="993" y="1030"/>
                  </a:lnTo>
                  <a:lnTo>
                    <a:pt x="994" y="1030"/>
                  </a:lnTo>
                  <a:lnTo>
                    <a:pt x="994" y="1032"/>
                  </a:lnTo>
                  <a:lnTo>
                    <a:pt x="996" y="1032"/>
                  </a:lnTo>
                  <a:lnTo>
                    <a:pt x="996" y="1033"/>
                  </a:lnTo>
                  <a:lnTo>
                    <a:pt x="998" y="1033"/>
                  </a:lnTo>
                  <a:lnTo>
                    <a:pt x="998" y="1037"/>
                  </a:lnTo>
                  <a:lnTo>
                    <a:pt x="1001" y="1037"/>
                  </a:lnTo>
                  <a:lnTo>
                    <a:pt x="1001" y="1038"/>
                  </a:lnTo>
                  <a:lnTo>
                    <a:pt x="1002" y="1038"/>
                  </a:lnTo>
                  <a:lnTo>
                    <a:pt x="1002" y="1040"/>
                  </a:lnTo>
                  <a:lnTo>
                    <a:pt x="1004" y="1040"/>
                  </a:lnTo>
                  <a:lnTo>
                    <a:pt x="1004" y="1042"/>
                  </a:lnTo>
                  <a:lnTo>
                    <a:pt x="1006" y="1042"/>
                  </a:lnTo>
                  <a:lnTo>
                    <a:pt x="1006" y="1045"/>
                  </a:lnTo>
                  <a:lnTo>
                    <a:pt x="1011" y="1045"/>
                  </a:lnTo>
                  <a:lnTo>
                    <a:pt x="1011" y="1047"/>
                  </a:lnTo>
                  <a:lnTo>
                    <a:pt x="1012" y="1047"/>
                  </a:lnTo>
                  <a:lnTo>
                    <a:pt x="1012" y="1048"/>
                  </a:lnTo>
                  <a:lnTo>
                    <a:pt x="1014" y="1048"/>
                  </a:lnTo>
                  <a:lnTo>
                    <a:pt x="1014" y="1050"/>
                  </a:lnTo>
                  <a:lnTo>
                    <a:pt x="1015" y="1050"/>
                  </a:lnTo>
                  <a:lnTo>
                    <a:pt x="1015" y="1053"/>
                  </a:lnTo>
                  <a:lnTo>
                    <a:pt x="1017" y="1053"/>
                  </a:lnTo>
                  <a:lnTo>
                    <a:pt x="1017" y="1055"/>
                  </a:lnTo>
                  <a:lnTo>
                    <a:pt x="1020" y="1055"/>
                  </a:lnTo>
                  <a:lnTo>
                    <a:pt x="1020" y="1056"/>
                  </a:lnTo>
                  <a:lnTo>
                    <a:pt x="1022" y="1056"/>
                  </a:lnTo>
                  <a:lnTo>
                    <a:pt x="1022" y="1058"/>
                  </a:lnTo>
                  <a:lnTo>
                    <a:pt x="1024" y="1058"/>
                  </a:lnTo>
                  <a:lnTo>
                    <a:pt x="1024" y="1061"/>
                  </a:lnTo>
                  <a:lnTo>
                    <a:pt x="1025" y="1061"/>
                  </a:lnTo>
                  <a:lnTo>
                    <a:pt x="1025" y="1063"/>
                  </a:lnTo>
                  <a:lnTo>
                    <a:pt x="1028" y="1063"/>
                  </a:lnTo>
                  <a:lnTo>
                    <a:pt x="1028" y="1064"/>
                  </a:lnTo>
                  <a:lnTo>
                    <a:pt x="1030" y="1064"/>
                  </a:lnTo>
                  <a:lnTo>
                    <a:pt x="1033" y="1068"/>
                  </a:lnTo>
                  <a:lnTo>
                    <a:pt x="1035" y="1068"/>
                  </a:lnTo>
                  <a:lnTo>
                    <a:pt x="1035" y="1071"/>
                  </a:lnTo>
                  <a:lnTo>
                    <a:pt x="1038" y="1071"/>
                  </a:lnTo>
                  <a:lnTo>
                    <a:pt x="1038" y="1073"/>
                  </a:lnTo>
                  <a:lnTo>
                    <a:pt x="1040" y="1073"/>
                  </a:lnTo>
                  <a:lnTo>
                    <a:pt x="1040" y="1074"/>
                  </a:lnTo>
                  <a:lnTo>
                    <a:pt x="1042" y="1074"/>
                  </a:lnTo>
                  <a:lnTo>
                    <a:pt x="1042" y="1076"/>
                  </a:lnTo>
                  <a:lnTo>
                    <a:pt x="1043" y="1076"/>
                  </a:lnTo>
                  <a:lnTo>
                    <a:pt x="1043" y="1079"/>
                  </a:lnTo>
                  <a:lnTo>
                    <a:pt x="1046" y="1079"/>
                  </a:lnTo>
                  <a:lnTo>
                    <a:pt x="1046" y="1081"/>
                  </a:lnTo>
                  <a:lnTo>
                    <a:pt x="1048" y="1081"/>
                  </a:lnTo>
                  <a:lnTo>
                    <a:pt x="1048" y="1082"/>
                  </a:lnTo>
                  <a:lnTo>
                    <a:pt x="1050" y="1082"/>
                  </a:lnTo>
                  <a:lnTo>
                    <a:pt x="1050" y="1084"/>
                  </a:lnTo>
                  <a:lnTo>
                    <a:pt x="1051" y="1084"/>
                  </a:lnTo>
                  <a:lnTo>
                    <a:pt x="1058" y="1091"/>
                  </a:lnTo>
                  <a:lnTo>
                    <a:pt x="1059" y="1091"/>
                  </a:lnTo>
                  <a:lnTo>
                    <a:pt x="1059" y="1092"/>
                  </a:lnTo>
                  <a:lnTo>
                    <a:pt x="1063" y="1092"/>
                  </a:lnTo>
                  <a:lnTo>
                    <a:pt x="1063" y="1094"/>
                  </a:lnTo>
                  <a:lnTo>
                    <a:pt x="1064" y="1094"/>
                  </a:lnTo>
                  <a:lnTo>
                    <a:pt x="1064" y="1097"/>
                  </a:lnTo>
                  <a:lnTo>
                    <a:pt x="1066" y="1097"/>
                  </a:lnTo>
                  <a:lnTo>
                    <a:pt x="1066" y="1099"/>
                  </a:lnTo>
                  <a:lnTo>
                    <a:pt x="1068" y="1099"/>
                  </a:lnTo>
                  <a:lnTo>
                    <a:pt x="1068" y="1100"/>
                  </a:lnTo>
                  <a:lnTo>
                    <a:pt x="1069" y="1100"/>
                  </a:lnTo>
                  <a:lnTo>
                    <a:pt x="1069" y="1102"/>
                  </a:lnTo>
                  <a:lnTo>
                    <a:pt x="1072" y="1102"/>
                  </a:lnTo>
                  <a:lnTo>
                    <a:pt x="1074" y="1105"/>
                  </a:lnTo>
                  <a:lnTo>
                    <a:pt x="1077" y="1108"/>
                  </a:lnTo>
                  <a:lnTo>
                    <a:pt x="1081" y="1110"/>
                  </a:lnTo>
                  <a:lnTo>
                    <a:pt x="1082" y="1110"/>
                  </a:lnTo>
                  <a:lnTo>
                    <a:pt x="1082" y="1112"/>
                  </a:lnTo>
                  <a:lnTo>
                    <a:pt x="1084" y="1112"/>
                  </a:lnTo>
                  <a:lnTo>
                    <a:pt x="1084" y="1115"/>
                  </a:lnTo>
                  <a:lnTo>
                    <a:pt x="1086" y="1115"/>
                  </a:lnTo>
                  <a:lnTo>
                    <a:pt x="1086" y="1117"/>
                  </a:lnTo>
                  <a:lnTo>
                    <a:pt x="1089" y="1117"/>
                  </a:lnTo>
                  <a:lnTo>
                    <a:pt x="1089" y="1118"/>
                  </a:lnTo>
                  <a:lnTo>
                    <a:pt x="1090" y="1118"/>
                  </a:lnTo>
                  <a:lnTo>
                    <a:pt x="1092" y="1120"/>
                  </a:lnTo>
                  <a:lnTo>
                    <a:pt x="1094" y="1123"/>
                  </a:lnTo>
                  <a:lnTo>
                    <a:pt x="1095" y="1125"/>
                  </a:lnTo>
                  <a:lnTo>
                    <a:pt x="1099" y="1126"/>
                  </a:lnTo>
                  <a:lnTo>
                    <a:pt x="1100" y="1126"/>
                  </a:lnTo>
                  <a:lnTo>
                    <a:pt x="1100" y="1128"/>
                  </a:lnTo>
                  <a:lnTo>
                    <a:pt x="1102" y="1128"/>
                  </a:lnTo>
                  <a:lnTo>
                    <a:pt x="1102" y="1130"/>
                  </a:lnTo>
                  <a:lnTo>
                    <a:pt x="1103" y="1130"/>
                  </a:lnTo>
                  <a:lnTo>
                    <a:pt x="1103" y="1133"/>
                  </a:lnTo>
                  <a:lnTo>
                    <a:pt x="1107" y="1133"/>
                  </a:lnTo>
                  <a:lnTo>
                    <a:pt x="1107" y="1135"/>
                  </a:lnTo>
                  <a:lnTo>
                    <a:pt x="1108" y="1135"/>
                  </a:lnTo>
                  <a:lnTo>
                    <a:pt x="1112" y="1138"/>
                  </a:lnTo>
                  <a:lnTo>
                    <a:pt x="1113" y="1141"/>
                  </a:lnTo>
                  <a:lnTo>
                    <a:pt x="1116" y="1143"/>
                  </a:lnTo>
                  <a:lnTo>
                    <a:pt x="1118" y="1143"/>
                  </a:lnTo>
                  <a:lnTo>
                    <a:pt x="1118" y="1144"/>
                  </a:lnTo>
                  <a:lnTo>
                    <a:pt x="1120" y="1144"/>
                  </a:lnTo>
                  <a:lnTo>
                    <a:pt x="1120" y="1146"/>
                  </a:lnTo>
                  <a:lnTo>
                    <a:pt x="1121" y="1146"/>
                  </a:lnTo>
                  <a:lnTo>
                    <a:pt x="1121" y="1149"/>
                  </a:lnTo>
                  <a:lnTo>
                    <a:pt x="1125" y="1149"/>
                  </a:lnTo>
                  <a:lnTo>
                    <a:pt x="1125" y="1151"/>
                  </a:lnTo>
                  <a:lnTo>
                    <a:pt x="1126" y="1151"/>
                  </a:lnTo>
                  <a:lnTo>
                    <a:pt x="1126" y="1152"/>
                  </a:lnTo>
                  <a:lnTo>
                    <a:pt x="1128" y="1152"/>
                  </a:lnTo>
                  <a:lnTo>
                    <a:pt x="1128" y="1154"/>
                  </a:lnTo>
                  <a:lnTo>
                    <a:pt x="1130" y="1154"/>
                  </a:lnTo>
                  <a:lnTo>
                    <a:pt x="1130" y="1156"/>
                  </a:lnTo>
                  <a:lnTo>
                    <a:pt x="1134" y="1156"/>
                  </a:lnTo>
                  <a:lnTo>
                    <a:pt x="1134" y="1159"/>
                  </a:lnTo>
                  <a:lnTo>
                    <a:pt x="1136" y="1159"/>
                  </a:lnTo>
                  <a:lnTo>
                    <a:pt x="1136" y="1161"/>
                  </a:lnTo>
                  <a:lnTo>
                    <a:pt x="1138" y="1161"/>
                  </a:lnTo>
                  <a:lnTo>
                    <a:pt x="1138" y="1162"/>
                  </a:lnTo>
                  <a:lnTo>
                    <a:pt x="1139" y="1162"/>
                  </a:lnTo>
                  <a:lnTo>
                    <a:pt x="1139" y="1164"/>
                  </a:lnTo>
                  <a:lnTo>
                    <a:pt x="1143" y="1164"/>
                  </a:lnTo>
                  <a:lnTo>
                    <a:pt x="1143" y="1167"/>
                  </a:lnTo>
                  <a:lnTo>
                    <a:pt x="1144" y="1167"/>
                  </a:lnTo>
                  <a:lnTo>
                    <a:pt x="1144" y="1169"/>
                  </a:lnTo>
                  <a:lnTo>
                    <a:pt x="1146" y="1169"/>
                  </a:lnTo>
                  <a:lnTo>
                    <a:pt x="1146" y="1170"/>
                  </a:lnTo>
                  <a:lnTo>
                    <a:pt x="1147" y="1170"/>
                  </a:lnTo>
                  <a:lnTo>
                    <a:pt x="1151" y="1172"/>
                  </a:lnTo>
                  <a:lnTo>
                    <a:pt x="1152" y="117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1" name="Freeform 617"/>
            <p:cNvSpPr>
              <a:spLocks/>
            </p:cNvSpPr>
            <p:nvPr/>
          </p:nvSpPr>
          <p:spPr bwMode="auto">
            <a:xfrm>
              <a:off x="1728" y="2410"/>
              <a:ext cx="585" cy="1393"/>
            </a:xfrm>
            <a:custGeom>
              <a:avLst/>
              <a:gdLst/>
              <a:ahLst/>
              <a:cxnLst>
                <a:cxn ang="0">
                  <a:pos x="20" y="2330"/>
                </a:cxn>
                <a:cxn ang="0">
                  <a:pos x="36" y="2346"/>
                </a:cxn>
                <a:cxn ang="0">
                  <a:pos x="56" y="2363"/>
                </a:cxn>
                <a:cxn ang="0">
                  <a:pos x="75" y="2380"/>
                </a:cxn>
                <a:cxn ang="0">
                  <a:pos x="96" y="2398"/>
                </a:cxn>
                <a:cxn ang="0">
                  <a:pos x="114" y="2413"/>
                </a:cxn>
                <a:cxn ang="0">
                  <a:pos x="134" y="2431"/>
                </a:cxn>
                <a:cxn ang="0">
                  <a:pos x="154" y="2446"/>
                </a:cxn>
                <a:cxn ang="0">
                  <a:pos x="175" y="2462"/>
                </a:cxn>
                <a:cxn ang="0">
                  <a:pos x="194" y="2478"/>
                </a:cxn>
                <a:cxn ang="0">
                  <a:pos x="214" y="2495"/>
                </a:cxn>
                <a:cxn ang="0">
                  <a:pos x="233" y="2512"/>
                </a:cxn>
                <a:cxn ang="0">
                  <a:pos x="255" y="2527"/>
                </a:cxn>
                <a:cxn ang="0">
                  <a:pos x="269" y="2542"/>
                </a:cxn>
                <a:cxn ang="0">
                  <a:pos x="290" y="2556"/>
                </a:cxn>
                <a:cxn ang="0">
                  <a:pos x="310" y="2573"/>
                </a:cxn>
                <a:cxn ang="0">
                  <a:pos x="329" y="2587"/>
                </a:cxn>
                <a:cxn ang="0">
                  <a:pos x="347" y="2602"/>
                </a:cxn>
                <a:cxn ang="0">
                  <a:pos x="372" y="2618"/>
                </a:cxn>
                <a:cxn ang="0">
                  <a:pos x="391" y="2635"/>
                </a:cxn>
                <a:cxn ang="0">
                  <a:pos x="413" y="2649"/>
                </a:cxn>
                <a:cxn ang="0">
                  <a:pos x="432" y="2664"/>
                </a:cxn>
                <a:cxn ang="0">
                  <a:pos x="457" y="2679"/>
                </a:cxn>
                <a:cxn ang="0">
                  <a:pos x="476" y="2695"/>
                </a:cxn>
                <a:cxn ang="0">
                  <a:pos x="501" y="2708"/>
                </a:cxn>
                <a:cxn ang="0">
                  <a:pos x="522" y="2724"/>
                </a:cxn>
                <a:cxn ang="0">
                  <a:pos x="548" y="2739"/>
                </a:cxn>
                <a:cxn ang="0">
                  <a:pos x="574" y="2755"/>
                </a:cxn>
                <a:cxn ang="0">
                  <a:pos x="607" y="2768"/>
                </a:cxn>
                <a:cxn ang="0">
                  <a:pos x="651" y="2785"/>
                </a:cxn>
                <a:cxn ang="0">
                  <a:pos x="695" y="2768"/>
                </a:cxn>
                <a:cxn ang="0">
                  <a:pos x="711" y="2705"/>
                </a:cxn>
                <a:cxn ang="0">
                  <a:pos x="725" y="2599"/>
                </a:cxn>
                <a:cxn ang="0">
                  <a:pos x="740" y="2495"/>
                </a:cxn>
                <a:cxn ang="0">
                  <a:pos x="756" y="2424"/>
                </a:cxn>
                <a:cxn ang="0">
                  <a:pos x="769" y="2348"/>
                </a:cxn>
                <a:cxn ang="0">
                  <a:pos x="786" y="2240"/>
                </a:cxn>
                <a:cxn ang="0">
                  <a:pos x="800" y="2134"/>
                </a:cxn>
                <a:cxn ang="0">
                  <a:pos x="817" y="2045"/>
                </a:cxn>
                <a:cxn ang="0">
                  <a:pos x="830" y="1958"/>
                </a:cxn>
                <a:cxn ang="0">
                  <a:pos x="846" y="1862"/>
                </a:cxn>
                <a:cxn ang="0">
                  <a:pos x="861" y="1755"/>
                </a:cxn>
                <a:cxn ang="0">
                  <a:pos x="875" y="1663"/>
                </a:cxn>
                <a:cxn ang="0">
                  <a:pos x="890" y="1572"/>
                </a:cxn>
                <a:cxn ang="0">
                  <a:pos x="906" y="1484"/>
                </a:cxn>
                <a:cxn ang="0">
                  <a:pos x="921" y="1385"/>
                </a:cxn>
                <a:cxn ang="0">
                  <a:pos x="936" y="1290"/>
                </a:cxn>
                <a:cxn ang="0">
                  <a:pos x="950" y="1202"/>
                </a:cxn>
                <a:cxn ang="0">
                  <a:pos x="967" y="1116"/>
                </a:cxn>
                <a:cxn ang="0">
                  <a:pos x="980" y="1025"/>
                </a:cxn>
                <a:cxn ang="0">
                  <a:pos x="996" y="937"/>
                </a:cxn>
                <a:cxn ang="0">
                  <a:pos x="1011" y="842"/>
                </a:cxn>
                <a:cxn ang="0">
                  <a:pos x="1027" y="764"/>
                </a:cxn>
                <a:cxn ang="0">
                  <a:pos x="1040" y="684"/>
                </a:cxn>
                <a:cxn ang="0">
                  <a:pos x="1056" y="599"/>
                </a:cxn>
                <a:cxn ang="0">
                  <a:pos x="1071" y="511"/>
                </a:cxn>
                <a:cxn ang="0">
                  <a:pos x="1086" y="428"/>
                </a:cxn>
                <a:cxn ang="0">
                  <a:pos x="1100" y="350"/>
                </a:cxn>
                <a:cxn ang="0">
                  <a:pos x="1117" y="283"/>
                </a:cxn>
                <a:cxn ang="0">
                  <a:pos x="1130" y="211"/>
                </a:cxn>
                <a:cxn ang="0">
                  <a:pos x="1146" y="140"/>
                </a:cxn>
                <a:cxn ang="0">
                  <a:pos x="1161" y="55"/>
                </a:cxn>
              </a:cxnLst>
              <a:rect l="0" t="0" r="r" b="b"/>
              <a:pathLst>
                <a:path w="1172" h="2785">
                  <a:moveTo>
                    <a:pt x="0" y="2315"/>
                  </a:moveTo>
                  <a:lnTo>
                    <a:pt x="2" y="2317"/>
                  </a:lnTo>
                  <a:lnTo>
                    <a:pt x="4" y="2317"/>
                  </a:lnTo>
                  <a:lnTo>
                    <a:pt x="4" y="2319"/>
                  </a:lnTo>
                  <a:lnTo>
                    <a:pt x="5" y="2319"/>
                  </a:lnTo>
                  <a:lnTo>
                    <a:pt x="5" y="2320"/>
                  </a:lnTo>
                  <a:lnTo>
                    <a:pt x="8" y="2320"/>
                  </a:lnTo>
                  <a:lnTo>
                    <a:pt x="8" y="2322"/>
                  </a:lnTo>
                  <a:lnTo>
                    <a:pt x="10" y="2322"/>
                  </a:lnTo>
                  <a:lnTo>
                    <a:pt x="12" y="2325"/>
                  </a:lnTo>
                  <a:lnTo>
                    <a:pt x="13" y="2327"/>
                  </a:lnTo>
                  <a:lnTo>
                    <a:pt x="17" y="2328"/>
                  </a:lnTo>
                  <a:lnTo>
                    <a:pt x="18" y="2328"/>
                  </a:lnTo>
                  <a:lnTo>
                    <a:pt x="18" y="2330"/>
                  </a:lnTo>
                  <a:lnTo>
                    <a:pt x="20" y="2330"/>
                  </a:lnTo>
                  <a:lnTo>
                    <a:pt x="20" y="2333"/>
                  </a:lnTo>
                  <a:lnTo>
                    <a:pt x="22" y="2333"/>
                  </a:lnTo>
                  <a:lnTo>
                    <a:pt x="22" y="2335"/>
                  </a:lnTo>
                  <a:lnTo>
                    <a:pt x="25" y="2335"/>
                  </a:lnTo>
                  <a:lnTo>
                    <a:pt x="25" y="2336"/>
                  </a:lnTo>
                  <a:lnTo>
                    <a:pt x="26" y="2336"/>
                  </a:lnTo>
                  <a:lnTo>
                    <a:pt x="26" y="2338"/>
                  </a:lnTo>
                  <a:lnTo>
                    <a:pt x="28" y="2338"/>
                  </a:lnTo>
                  <a:lnTo>
                    <a:pt x="28" y="2340"/>
                  </a:lnTo>
                  <a:lnTo>
                    <a:pt x="31" y="2340"/>
                  </a:lnTo>
                  <a:lnTo>
                    <a:pt x="31" y="2343"/>
                  </a:lnTo>
                  <a:lnTo>
                    <a:pt x="35" y="2343"/>
                  </a:lnTo>
                  <a:lnTo>
                    <a:pt x="35" y="2345"/>
                  </a:lnTo>
                  <a:lnTo>
                    <a:pt x="36" y="2345"/>
                  </a:lnTo>
                  <a:lnTo>
                    <a:pt x="36" y="2346"/>
                  </a:lnTo>
                  <a:lnTo>
                    <a:pt x="38" y="2346"/>
                  </a:lnTo>
                  <a:lnTo>
                    <a:pt x="38" y="2348"/>
                  </a:lnTo>
                  <a:lnTo>
                    <a:pt x="39" y="2348"/>
                  </a:lnTo>
                  <a:lnTo>
                    <a:pt x="39" y="2351"/>
                  </a:lnTo>
                  <a:lnTo>
                    <a:pt x="43" y="2351"/>
                  </a:lnTo>
                  <a:lnTo>
                    <a:pt x="43" y="2353"/>
                  </a:lnTo>
                  <a:lnTo>
                    <a:pt x="44" y="2353"/>
                  </a:lnTo>
                  <a:lnTo>
                    <a:pt x="48" y="2356"/>
                  </a:lnTo>
                  <a:lnTo>
                    <a:pt x="49" y="2356"/>
                  </a:lnTo>
                  <a:lnTo>
                    <a:pt x="49" y="2358"/>
                  </a:lnTo>
                  <a:lnTo>
                    <a:pt x="52" y="2358"/>
                  </a:lnTo>
                  <a:lnTo>
                    <a:pt x="52" y="2361"/>
                  </a:lnTo>
                  <a:lnTo>
                    <a:pt x="54" y="2361"/>
                  </a:lnTo>
                  <a:lnTo>
                    <a:pt x="54" y="2363"/>
                  </a:lnTo>
                  <a:lnTo>
                    <a:pt x="56" y="2363"/>
                  </a:lnTo>
                  <a:lnTo>
                    <a:pt x="57" y="2364"/>
                  </a:lnTo>
                  <a:lnTo>
                    <a:pt x="61" y="2366"/>
                  </a:lnTo>
                  <a:lnTo>
                    <a:pt x="62" y="2369"/>
                  </a:lnTo>
                  <a:lnTo>
                    <a:pt x="64" y="2369"/>
                  </a:lnTo>
                  <a:lnTo>
                    <a:pt x="64" y="2371"/>
                  </a:lnTo>
                  <a:lnTo>
                    <a:pt x="66" y="2371"/>
                  </a:lnTo>
                  <a:lnTo>
                    <a:pt x="66" y="2372"/>
                  </a:lnTo>
                  <a:lnTo>
                    <a:pt x="67" y="2372"/>
                  </a:lnTo>
                  <a:lnTo>
                    <a:pt x="67" y="2374"/>
                  </a:lnTo>
                  <a:lnTo>
                    <a:pt x="70" y="2374"/>
                  </a:lnTo>
                  <a:lnTo>
                    <a:pt x="70" y="2377"/>
                  </a:lnTo>
                  <a:lnTo>
                    <a:pt x="72" y="2377"/>
                  </a:lnTo>
                  <a:lnTo>
                    <a:pt x="72" y="2379"/>
                  </a:lnTo>
                  <a:lnTo>
                    <a:pt x="74" y="2379"/>
                  </a:lnTo>
                  <a:lnTo>
                    <a:pt x="75" y="2380"/>
                  </a:lnTo>
                  <a:lnTo>
                    <a:pt x="79" y="2382"/>
                  </a:lnTo>
                  <a:lnTo>
                    <a:pt x="80" y="2382"/>
                  </a:lnTo>
                  <a:lnTo>
                    <a:pt x="80" y="2384"/>
                  </a:lnTo>
                  <a:lnTo>
                    <a:pt x="82" y="2384"/>
                  </a:lnTo>
                  <a:lnTo>
                    <a:pt x="82" y="2387"/>
                  </a:lnTo>
                  <a:lnTo>
                    <a:pt x="83" y="2387"/>
                  </a:lnTo>
                  <a:lnTo>
                    <a:pt x="83" y="2389"/>
                  </a:lnTo>
                  <a:lnTo>
                    <a:pt x="87" y="2389"/>
                  </a:lnTo>
                  <a:lnTo>
                    <a:pt x="90" y="2392"/>
                  </a:lnTo>
                  <a:lnTo>
                    <a:pt x="92" y="2392"/>
                  </a:lnTo>
                  <a:lnTo>
                    <a:pt x="92" y="2395"/>
                  </a:lnTo>
                  <a:lnTo>
                    <a:pt x="93" y="2395"/>
                  </a:lnTo>
                  <a:lnTo>
                    <a:pt x="93" y="2397"/>
                  </a:lnTo>
                  <a:lnTo>
                    <a:pt x="96" y="2397"/>
                  </a:lnTo>
                  <a:lnTo>
                    <a:pt x="96" y="2398"/>
                  </a:lnTo>
                  <a:lnTo>
                    <a:pt x="98" y="2398"/>
                  </a:lnTo>
                  <a:lnTo>
                    <a:pt x="98" y="2400"/>
                  </a:lnTo>
                  <a:lnTo>
                    <a:pt x="100" y="2400"/>
                  </a:lnTo>
                  <a:lnTo>
                    <a:pt x="100" y="2403"/>
                  </a:lnTo>
                  <a:lnTo>
                    <a:pt x="101" y="2403"/>
                  </a:lnTo>
                  <a:lnTo>
                    <a:pt x="105" y="2405"/>
                  </a:lnTo>
                  <a:lnTo>
                    <a:pt x="106" y="2405"/>
                  </a:lnTo>
                  <a:lnTo>
                    <a:pt x="106" y="2407"/>
                  </a:lnTo>
                  <a:lnTo>
                    <a:pt x="108" y="2407"/>
                  </a:lnTo>
                  <a:lnTo>
                    <a:pt x="108" y="2408"/>
                  </a:lnTo>
                  <a:lnTo>
                    <a:pt x="110" y="2408"/>
                  </a:lnTo>
                  <a:lnTo>
                    <a:pt x="110" y="2410"/>
                  </a:lnTo>
                  <a:lnTo>
                    <a:pt x="113" y="2410"/>
                  </a:lnTo>
                  <a:lnTo>
                    <a:pt x="113" y="2413"/>
                  </a:lnTo>
                  <a:lnTo>
                    <a:pt x="114" y="2413"/>
                  </a:lnTo>
                  <a:lnTo>
                    <a:pt x="118" y="2416"/>
                  </a:lnTo>
                  <a:lnTo>
                    <a:pt x="119" y="2416"/>
                  </a:lnTo>
                  <a:lnTo>
                    <a:pt x="119" y="2418"/>
                  </a:lnTo>
                  <a:lnTo>
                    <a:pt x="123" y="2418"/>
                  </a:lnTo>
                  <a:lnTo>
                    <a:pt x="123" y="2421"/>
                  </a:lnTo>
                  <a:lnTo>
                    <a:pt x="124" y="2421"/>
                  </a:lnTo>
                  <a:lnTo>
                    <a:pt x="124" y="2423"/>
                  </a:lnTo>
                  <a:lnTo>
                    <a:pt x="126" y="2423"/>
                  </a:lnTo>
                  <a:lnTo>
                    <a:pt x="126" y="2424"/>
                  </a:lnTo>
                  <a:lnTo>
                    <a:pt x="131" y="2424"/>
                  </a:lnTo>
                  <a:lnTo>
                    <a:pt x="131" y="2426"/>
                  </a:lnTo>
                  <a:lnTo>
                    <a:pt x="132" y="2426"/>
                  </a:lnTo>
                  <a:lnTo>
                    <a:pt x="132" y="2428"/>
                  </a:lnTo>
                  <a:lnTo>
                    <a:pt x="134" y="2428"/>
                  </a:lnTo>
                  <a:lnTo>
                    <a:pt x="134" y="2431"/>
                  </a:lnTo>
                  <a:lnTo>
                    <a:pt x="136" y="2431"/>
                  </a:lnTo>
                  <a:lnTo>
                    <a:pt x="136" y="2433"/>
                  </a:lnTo>
                  <a:lnTo>
                    <a:pt x="137" y="2433"/>
                  </a:lnTo>
                  <a:lnTo>
                    <a:pt x="137" y="2434"/>
                  </a:lnTo>
                  <a:lnTo>
                    <a:pt x="140" y="2434"/>
                  </a:lnTo>
                  <a:lnTo>
                    <a:pt x="142" y="2436"/>
                  </a:lnTo>
                  <a:lnTo>
                    <a:pt x="144" y="2439"/>
                  </a:lnTo>
                  <a:lnTo>
                    <a:pt x="145" y="2439"/>
                  </a:lnTo>
                  <a:lnTo>
                    <a:pt x="145" y="2441"/>
                  </a:lnTo>
                  <a:lnTo>
                    <a:pt x="149" y="2441"/>
                  </a:lnTo>
                  <a:lnTo>
                    <a:pt x="149" y="2442"/>
                  </a:lnTo>
                  <a:lnTo>
                    <a:pt x="150" y="2442"/>
                  </a:lnTo>
                  <a:lnTo>
                    <a:pt x="150" y="2444"/>
                  </a:lnTo>
                  <a:lnTo>
                    <a:pt x="152" y="2444"/>
                  </a:lnTo>
                  <a:lnTo>
                    <a:pt x="154" y="2446"/>
                  </a:lnTo>
                  <a:lnTo>
                    <a:pt x="155" y="2446"/>
                  </a:lnTo>
                  <a:lnTo>
                    <a:pt x="155" y="2449"/>
                  </a:lnTo>
                  <a:lnTo>
                    <a:pt x="158" y="2449"/>
                  </a:lnTo>
                  <a:lnTo>
                    <a:pt x="158" y="2451"/>
                  </a:lnTo>
                  <a:lnTo>
                    <a:pt x="160" y="2451"/>
                  </a:lnTo>
                  <a:lnTo>
                    <a:pt x="160" y="2452"/>
                  </a:lnTo>
                  <a:lnTo>
                    <a:pt x="162" y="2452"/>
                  </a:lnTo>
                  <a:lnTo>
                    <a:pt x="162" y="2454"/>
                  </a:lnTo>
                  <a:lnTo>
                    <a:pt x="163" y="2454"/>
                  </a:lnTo>
                  <a:lnTo>
                    <a:pt x="168" y="2459"/>
                  </a:lnTo>
                  <a:lnTo>
                    <a:pt x="170" y="2459"/>
                  </a:lnTo>
                  <a:lnTo>
                    <a:pt x="170" y="2460"/>
                  </a:lnTo>
                  <a:lnTo>
                    <a:pt x="171" y="2460"/>
                  </a:lnTo>
                  <a:lnTo>
                    <a:pt x="171" y="2462"/>
                  </a:lnTo>
                  <a:lnTo>
                    <a:pt x="175" y="2462"/>
                  </a:lnTo>
                  <a:lnTo>
                    <a:pt x="175" y="2465"/>
                  </a:lnTo>
                  <a:lnTo>
                    <a:pt x="176" y="2465"/>
                  </a:lnTo>
                  <a:lnTo>
                    <a:pt x="176" y="2467"/>
                  </a:lnTo>
                  <a:lnTo>
                    <a:pt x="180" y="2467"/>
                  </a:lnTo>
                  <a:lnTo>
                    <a:pt x="180" y="2468"/>
                  </a:lnTo>
                  <a:lnTo>
                    <a:pt x="181" y="2468"/>
                  </a:lnTo>
                  <a:lnTo>
                    <a:pt x="181" y="2470"/>
                  </a:lnTo>
                  <a:lnTo>
                    <a:pt x="184" y="2470"/>
                  </a:lnTo>
                  <a:lnTo>
                    <a:pt x="184" y="2472"/>
                  </a:lnTo>
                  <a:lnTo>
                    <a:pt x="186" y="2472"/>
                  </a:lnTo>
                  <a:lnTo>
                    <a:pt x="188" y="2475"/>
                  </a:lnTo>
                  <a:lnTo>
                    <a:pt x="189" y="2477"/>
                  </a:lnTo>
                  <a:lnTo>
                    <a:pt x="193" y="2477"/>
                  </a:lnTo>
                  <a:lnTo>
                    <a:pt x="193" y="2478"/>
                  </a:lnTo>
                  <a:lnTo>
                    <a:pt x="194" y="2478"/>
                  </a:lnTo>
                  <a:lnTo>
                    <a:pt x="194" y="2480"/>
                  </a:lnTo>
                  <a:lnTo>
                    <a:pt x="196" y="2480"/>
                  </a:lnTo>
                  <a:lnTo>
                    <a:pt x="196" y="2483"/>
                  </a:lnTo>
                  <a:lnTo>
                    <a:pt x="198" y="2483"/>
                  </a:lnTo>
                  <a:lnTo>
                    <a:pt x="198" y="2485"/>
                  </a:lnTo>
                  <a:lnTo>
                    <a:pt x="201" y="2485"/>
                  </a:lnTo>
                  <a:lnTo>
                    <a:pt x="202" y="2486"/>
                  </a:lnTo>
                  <a:lnTo>
                    <a:pt x="204" y="2486"/>
                  </a:lnTo>
                  <a:lnTo>
                    <a:pt x="204" y="2488"/>
                  </a:lnTo>
                  <a:lnTo>
                    <a:pt x="206" y="2488"/>
                  </a:lnTo>
                  <a:lnTo>
                    <a:pt x="206" y="2491"/>
                  </a:lnTo>
                  <a:lnTo>
                    <a:pt x="207" y="2491"/>
                  </a:lnTo>
                  <a:lnTo>
                    <a:pt x="211" y="2493"/>
                  </a:lnTo>
                  <a:lnTo>
                    <a:pt x="212" y="2495"/>
                  </a:lnTo>
                  <a:lnTo>
                    <a:pt x="214" y="2495"/>
                  </a:lnTo>
                  <a:lnTo>
                    <a:pt x="214" y="2496"/>
                  </a:lnTo>
                  <a:lnTo>
                    <a:pt x="215" y="2496"/>
                  </a:lnTo>
                  <a:lnTo>
                    <a:pt x="215" y="2498"/>
                  </a:lnTo>
                  <a:lnTo>
                    <a:pt x="219" y="2498"/>
                  </a:lnTo>
                  <a:lnTo>
                    <a:pt x="219" y="2501"/>
                  </a:lnTo>
                  <a:lnTo>
                    <a:pt x="220" y="2501"/>
                  </a:lnTo>
                  <a:lnTo>
                    <a:pt x="220" y="2503"/>
                  </a:lnTo>
                  <a:lnTo>
                    <a:pt x="222" y="2503"/>
                  </a:lnTo>
                  <a:lnTo>
                    <a:pt x="224" y="2504"/>
                  </a:lnTo>
                  <a:lnTo>
                    <a:pt x="225" y="2504"/>
                  </a:lnTo>
                  <a:lnTo>
                    <a:pt x="225" y="2506"/>
                  </a:lnTo>
                  <a:lnTo>
                    <a:pt x="228" y="2506"/>
                  </a:lnTo>
                  <a:lnTo>
                    <a:pt x="228" y="2509"/>
                  </a:lnTo>
                  <a:lnTo>
                    <a:pt x="230" y="2509"/>
                  </a:lnTo>
                  <a:lnTo>
                    <a:pt x="233" y="2512"/>
                  </a:lnTo>
                  <a:lnTo>
                    <a:pt x="237" y="2512"/>
                  </a:lnTo>
                  <a:lnTo>
                    <a:pt x="237" y="2514"/>
                  </a:lnTo>
                  <a:lnTo>
                    <a:pt x="238" y="2514"/>
                  </a:lnTo>
                  <a:lnTo>
                    <a:pt x="238" y="2516"/>
                  </a:lnTo>
                  <a:lnTo>
                    <a:pt x="240" y="2516"/>
                  </a:lnTo>
                  <a:lnTo>
                    <a:pt x="240" y="2519"/>
                  </a:lnTo>
                  <a:lnTo>
                    <a:pt x="242" y="2519"/>
                  </a:lnTo>
                  <a:lnTo>
                    <a:pt x="243" y="2521"/>
                  </a:lnTo>
                  <a:lnTo>
                    <a:pt x="246" y="2521"/>
                  </a:lnTo>
                  <a:lnTo>
                    <a:pt x="246" y="2522"/>
                  </a:lnTo>
                  <a:lnTo>
                    <a:pt x="248" y="2522"/>
                  </a:lnTo>
                  <a:lnTo>
                    <a:pt x="248" y="2524"/>
                  </a:lnTo>
                  <a:lnTo>
                    <a:pt x="250" y="2524"/>
                  </a:lnTo>
                  <a:lnTo>
                    <a:pt x="250" y="2527"/>
                  </a:lnTo>
                  <a:lnTo>
                    <a:pt x="255" y="2527"/>
                  </a:lnTo>
                  <a:lnTo>
                    <a:pt x="255" y="2529"/>
                  </a:lnTo>
                  <a:lnTo>
                    <a:pt x="256" y="2529"/>
                  </a:lnTo>
                  <a:lnTo>
                    <a:pt x="256" y="2530"/>
                  </a:lnTo>
                  <a:lnTo>
                    <a:pt x="258" y="2530"/>
                  </a:lnTo>
                  <a:lnTo>
                    <a:pt x="258" y="2532"/>
                  </a:lnTo>
                  <a:lnTo>
                    <a:pt x="259" y="2532"/>
                  </a:lnTo>
                  <a:lnTo>
                    <a:pt x="259" y="2534"/>
                  </a:lnTo>
                  <a:lnTo>
                    <a:pt x="263" y="2534"/>
                  </a:lnTo>
                  <a:lnTo>
                    <a:pt x="264" y="2537"/>
                  </a:lnTo>
                  <a:lnTo>
                    <a:pt x="266" y="2537"/>
                  </a:lnTo>
                  <a:lnTo>
                    <a:pt x="266" y="2539"/>
                  </a:lnTo>
                  <a:lnTo>
                    <a:pt x="268" y="2539"/>
                  </a:lnTo>
                  <a:lnTo>
                    <a:pt x="268" y="2540"/>
                  </a:lnTo>
                  <a:lnTo>
                    <a:pt x="269" y="2540"/>
                  </a:lnTo>
                  <a:lnTo>
                    <a:pt x="269" y="2542"/>
                  </a:lnTo>
                  <a:lnTo>
                    <a:pt x="272" y="2542"/>
                  </a:lnTo>
                  <a:lnTo>
                    <a:pt x="274" y="2545"/>
                  </a:lnTo>
                  <a:lnTo>
                    <a:pt x="276" y="2545"/>
                  </a:lnTo>
                  <a:lnTo>
                    <a:pt x="276" y="2547"/>
                  </a:lnTo>
                  <a:lnTo>
                    <a:pt x="277" y="2547"/>
                  </a:lnTo>
                  <a:lnTo>
                    <a:pt x="277" y="2548"/>
                  </a:lnTo>
                  <a:lnTo>
                    <a:pt x="281" y="2548"/>
                  </a:lnTo>
                  <a:lnTo>
                    <a:pt x="282" y="2550"/>
                  </a:lnTo>
                  <a:lnTo>
                    <a:pt x="284" y="2550"/>
                  </a:lnTo>
                  <a:lnTo>
                    <a:pt x="284" y="2553"/>
                  </a:lnTo>
                  <a:lnTo>
                    <a:pt x="286" y="2553"/>
                  </a:lnTo>
                  <a:lnTo>
                    <a:pt x="286" y="2555"/>
                  </a:lnTo>
                  <a:lnTo>
                    <a:pt x="289" y="2555"/>
                  </a:lnTo>
                  <a:lnTo>
                    <a:pt x="289" y="2556"/>
                  </a:lnTo>
                  <a:lnTo>
                    <a:pt x="290" y="2556"/>
                  </a:lnTo>
                  <a:lnTo>
                    <a:pt x="292" y="2558"/>
                  </a:lnTo>
                  <a:lnTo>
                    <a:pt x="294" y="2558"/>
                  </a:lnTo>
                  <a:lnTo>
                    <a:pt x="294" y="2560"/>
                  </a:lnTo>
                  <a:lnTo>
                    <a:pt x="297" y="2560"/>
                  </a:lnTo>
                  <a:lnTo>
                    <a:pt x="297" y="2563"/>
                  </a:lnTo>
                  <a:lnTo>
                    <a:pt x="299" y="2563"/>
                  </a:lnTo>
                  <a:lnTo>
                    <a:pt x="299" y="2565"/>
                  </a:lnTo>
                  <a:lnTo>
                    <a:pt x="302" y="2565"/>
                  </a:lnTo>
                  <a:lnTo>
                    <a:pt x="302" y="2566"/>
                  </a:lnTo>
                  <a:lnTo>
                    <a:pt x="303" y="2566"/>
                  </a:lnTo>
                  <a:lnTo>
                    <a:pt x="303" y="2568"/>
                  </a:lnTo>
                  <a:lnTo>
                    <a:pt x="307" y="2568"/>
                  </a:lnTo>
                  <a:lnTo>
                    <a:pt x="307" y="2571"/>
                  </a:lnTo>
                  <a:lnTo>
                    <a:pt x="308" y="2571"/>
                  </a:lnTo>
                  <a:lnTo>
                    <a:pt x="310" y="2573"/>
                  </a:lnTo>
                  <a:lnTo>
                    <a:pt x="312" y="2573"/>
                  </a:lnTo>
                  <a:lnTo>
                    <a:pt x="312" y="2574"/>
                  </a:lnTo>
                  <a:lnTo>
                    <a:pt x="313" y="2574"/>
                  </a:lnTo>
                  <a:lnTo>
                    <a:pt x="313" y="2576"/>
                  </a:lnTo>
                  <a:lnTo>
                    <a:pt x="316" y="2576"/>
                  </a:lnTo>
                  <a:lnTo>
                    <a:pt x="316" y="2579"/>
                  </a:lnTo>
                  <a:lnTo>
                    <a:pt x="318" y="2579"/>
                  </a:lnTo>
                  <a:lnTo>
                    <a:pt x="320" y="2581"/>
                  </a:lnTo>
                  <a:lnTo>
                    <a:pt x="321" y="2581"/>
                  </a:lnTo>
                  <a:lnTo>
                    <a:pt x="321" y="2583"/>
                  </a:lnTo>
                  <a:lnTo>
                    <a:pt x="325" y="2583"/>
                  </a:lnTo>
                  <a:lnTo>
                    <a:pt x="325" y="2584"/>
                  </a:lnTo>
                  <a:lnTo>
                    <a:pt x="326" y="2584"/>
                  </a:lnTo>
                  <a:lnTo>
                    <a:pt x="328" y="2587"/>
                  </a:lnTo>
                  <a:lnTo>
                    <a:pt x="329" y="2587"/>
                  </a:lnTo>
                  <a:lnTo>
                    <a:pt x="329" y="2589"/>
                  </a:lnTo>
                  <a:lnTo>
                    <a:pt x="331" y="2589"/>
                  </a:lnTo>
                  <a:lnTo>
                    <a:pt x="331" y="2591"/>
                  </a:lnTo>
                  <a:lnTo>
                    <a:pt x="334" y="2591"/>
                  </a:lnTo>
                  <a:lnTo>
                    <a:pt x="336" y="2592"/>
                  </a:lnTo>
                  <a:lnTo>
                    <a:pt x="338" y="2592"/>
                  </a:lnTo>
                  <a:lnTo>
                    <a:pt x="338" y="2594"/>
                  </a:lnTo>
                  <a:lnTo>
                    <a:pt x="339" y="2594"/>
                  </a:lnTo>
                  <a:lnTo>
                    <a:pt x="339" y="2597"/>
                  </a:lnTo>
                  <a:lnTo>
                    <a:pt x="343" y="2597"/>
                  </a:lnTo>
                  <a:lnTo>
                    <a:pt x="343" y="2599"/>
                  </a:lnTo>
                  <a:lnTo>
                    <a:pt x="344" y="2599"/>
                  </a:lnTo>
                  <a:lnTo>
                    <a:pt x="346" y="2600"/>
                  </a:lnTo>
                  <a:lnTo>
                    <a:pt x="347" y="2600"/>
                  </a:lnTo>
                  <a:lnTo>
                    <a:pt x="347" y="2602"/>
                  </a:lnTo>
                  <a:lnTo>
                    <a:pt x="351" y="2602"/>
                  </a:lnTo>
                  <a:lnTo>
                    <a:pt x="352" y="2605"/>
                  </a:lnTo>
                  <a:lnTo>
                    <a:pt x="354" y="2605"/>
                  </a:lnTo>
                  <a:lnTo>
                    <a:pt x="354" y="2607"/>
                  </a:lnTo>
                  <a:lnTo>
                    <a:pt x="356" y="2607"/>
                  </a:lnTo>
                  <a:lnTo>
                    <a:pt x="356" y="2609"/>
                  </a:lnTo>
                  <a:lnTo>
                    <a:pt x="359" y="2609"/>
                  </a:lnTo>
                  <a:lnTo>
                    <a:pt x="362" y="2612"/>
                  </a:lnTo>
                  <a:lnTo>
                    <a:pt x="364" y="2612"/>
                  </a:lnTo>
                  <a:lnTo>
                    <a:pt x="364" y="2615"/>
                  </a:lnTo>
                  <a:lnTo>
                    <a:pt x="365" y="2615"/>
                  </a:lnTo>
                  <a:lnTo>
                    <a:pt x="365" y="2617"/>
                  </a:lnTo>
                  <a:lnTo>
                    <a:pt x="369" y="2617"/>
                  </a:lnTo>
                  <a:lnTo>
                    <a:pt x="370" y="2618"/>
                  </a:lnTo>
                  <a:lnTo>
                    <a:pt x="372" y="2618"/>
                  </a:lnTo>
                  <a:lnTo>
                    <a:pt x="372" y="2620"/>
                  </a:lnTo>
                  <a:lnTo>
                    <a:pt x="373" y="2620"/>
                  </a:lnTo>
                  <a:lnTo>
                    <a:pt x="377" y="2622"/>
                  </a:lnTo>
                  <a:lnTo>
                    <a:pt x="378" y="2622"/>
                  </a:lnTo>
                  <a:lnTo>
                    <a:pt x="378" y="2625"/>
                  </a:lnTo>
                  <a:lnTo>
                    <a:pt x="380" y="2625"/>
                  </a:lnTo>
                  <a:lnTo>
                    <a:pt x="380" y="2627"/>
                  </a:lnTo>
                  <a:lnTo>
                    <a:pt x="382" y="2627"/>
                  </a:lnTo>
                  <a:lnTo>
                    <a:pt x="385" y="2628"/>
                  </a:lnTo>
                  <a:lnTo>
                    <a:pt x="387" y="2628"/>
                  </a:lnTo>
                  <a:lnTo>
                    <a:pt x="387" y="2630"/>
                  </a:lnTo>
                  <a:lnTo>
                    <a:pt x="388" y="2630"/>
                  </a:lnTo>
                  <a:lnTo>
                    <a:pt x="388" y="2633"/>
                  </a:lnTo>
                  <a:lnTo>
                    <a:pt x="390" y="2633"/>
                  </a:lnTo>
                  <a:lnTo>
                    <a:pt x="391" y="2635"/>
                  </a:lnTo>
                  <a:lnTo>
                    <a:pt x="395" y="2635"/>
                  </a:lnTo>
                  <a:lnTo>
                    <a:pt x="395" y="2636"/>
                  </a:lnTo>
                  <a:lnTo>
                    <a:pt x="396" y="2636"/>
                  </a:lnTo>
                  <a:lnTo>
                    <a:pt x="396" y="2638"/>
                  </a:lnTo>
                  <a:lnTo>
                    <a:pt x="398" y="2638"/>
                  </a:lnTo>
                  <a:lnTo>
                    <a:pt x="400" y="2641"/>
                  </a:lnTo>
                  <a:lnTo>
                    <a:pt x="403" y="2641"/>
                  </a:lnTo>
                  <a:lnTo>
                    <a:pt x="403" y="2643"/>
                  </a:lnTo>
                  <a:lnTo>
                    <a:pt x="404" y="2643"/>
                  </a:lnTo>
                  <a:lnTo>
                    <a:pt x="406" y="2644"/>
                  </a:lnTo>
                  <a:lnTo>
                    <a:pt x="408" y="2644"/>
                  </a:lnTo>
                  <a:lnTo>
                    <a:pt x="408" y="2646"/>
                  </a:lnTo>
                  <a:lnTo>
                    <a:pt x="409" y="2646"/>
                  </a:lnTo>
                  <a:lnTo>
                    <a:pt x="409" y="2649"/>
                  </a:lnTo>
                  <a:lnTo>
                    <a:pt x="413" y="2649"/>
                  </a:lnTo>
                  <a:lnTo>
                    <a:pt x="414" y="2651"/>
                  </a:lnTo>
                  <a:lnTo>
                    <a:pt x="416" y="2651"/>
                  </a:lnTo>
                  <a:lnTo>
                    <a:pt x="416" y="2653"/>
                  </a:lnTo>
                  <a:lnTo>
                    <a:pt x="417" y="2653"/>
                  </a:lnTo>
                  <a:lnTo>
                    <a:pt x="417" y="2654"/>
                  </a:lnTo>
                  <a:lnTo>
                    <a:pt x="421" y="2654"/>
                  </a:lnTo>
                  <a:lnTo>
                    <a:pt x="422" y="2656"/>
                  </a:lnTo>
                  <a:lnTo>
                    <a:pt x="424" y="2656"/>
                  </a:lnTo>
                  <a:lnTo>
                    <a:pt x="424" y="2659"/>
                  </a:lnTo>
                  <a:lnTo>
                    <a:pt x="426" y="2659"/>
                  </a:lnTo>
                  <a:lnTo>
                    <a:pt x="427" y="2661"/>
                  </a:lnTo>
                  <a:lnTo>
                    <a:pt x="431" y="2661"/>
                  </a:lnTo>
                  <a:lnTo>
                    <a:pt x="431" y="2662"/>
                  </a:lnTo>
                  <a:lnTo>
                    <a:pt x="432" y="2662"/>
                  </a:lnTo>
                  <a:lnTo>
                    <a:pt x="432" y="2664"/>
                  </a:lnTo>
                  <a:lnTo>
                    <a:pt x="434" y="2664"/>
                  </a:lnTo>
                  <a:lnTo>
                    <a:pt x="435" y="2667"/>
                  </a:lnTo>
                  <a:lnTo>
                    <a:pt x="439" y="2667"/>
                  </a:lnTo>
                  <a:lnTo>
                    <a:pt x="439" y="2669"/>
                  </a:lnTo>
                  <a:lnTo>
                    <a:pt x="440" y="2669"/>
                  </a:lnTo>
                  <a:lnTo>
                    <a:pt x="442" y="2671"/>
                  </a:lnTo>
                  <a:lnTo>
                    <a:pt x="444" y="2671"/>
                  </a:lnTo>
                  <a:lnTo>
                    <a:pt x="444" y="2672"/>
                  </a:lnTo>
                  <a:lnTo>
                    <a:pt x="447" y="2672"/>
                  </a:lnTo>
                  <a:lnTo>
                    <a:pt x="447" y="2675"/>
                  </a:lnTo>
                  <a:lnTo>
                    <a:pt x="450" y="2675"/>
                  </a:lnTo>
                  <a:lnTo>
                    <a:pt x="450" y="2677"/>
                  </a:lnTo>
                  <a:lnTo>
                    <a:pt x="452" y="2677"/>
                  </a:lnTo>
                  <a:lnTo>
                    <a:pt x="453" y="2679"/>
                  </a:lnTo>
                  <a:lnTo>
                    <a:pt x="457" y="2679"/>
                  </a:lnTo>
                  <a:lnTo>
                    <a:pt x="457" y="2680"/>
                  </a:lnTo>
                  <a:lnTo>
                    <a:pt x="458" y="2680"/>
                  </a:lnTo>
                  <a:lnTo>
                    <a:pt x="458" y="2682"/>
                  </a:lnTo>
                  <a:lnTo>
                    <a:pt x="460" y="2682"/>
                  </a:lnTo>
                  <a:lnTo>
                    <a:pt x="461" y="2685"/>
                  </a:lnTo>
                  <a:lnTo>
                    <a:pt x="465" y="2685"/>
                  </a:lnTo>
                  <a:lnTo>
                    <a:pt x="465" y="2687"/>
                  </a:lnTo>
                  <a:lnTo>
                    <a:pt x="466" y="2687"/>
                  </a:lnTo>
                  <a:lnTo>
                    <a:pt x="468" y="2688"/>
                  </a:lnTo>
                  <a:lnTo>
                    <a:pt x="470" y="2688"/>
                  </a:lnTo>
                  <a:lnTo>
                    <a:pt x="470" y="2690"/>
                  </a:lnTo>
                  <a:lnTo>
                    <a:pt x="473" y="2690"/>
                  </a:lnTo>
                  <a:lnTo>
                    <a:pt x="473" y="2693"/>
                  </a:lnTo>
                  <a:lnTo>
                    <a:pt x="476" y="2693"/>
                  </a:lnTo>
                  <a:lnTo>
                    <a:pt x="476" y="2695"/>
                  </a:lnTo>
                  <a:lnTo>
                    <a:pt x="478" y="2695"/>
                  </a:lnTo>
                  <a:lnTo>
                    <a:pt x="479" y="2697"/>
                  </a:lnTo>
                  <a:lnTo>
                    <a:pt x="483" y="2697"/>
                  </a:lnTo>
                  <a:lnTo>
                    <a:pt x="483" y="2698"/>
                  </a:lnTo>
                  <a:lnTo>
                    <a:pt x="484" y="2698"/>
                  </a:lnTo>
                  <a:lnTo>
                    <a:pt x="486" y="2700"/>
                  </a:lnTo>
                  <a:lnTo>
                    <a:pt x="488" y="2700"/>
                  </a:lnTo>
                  <a:lnTo>
                    <a:pt x="488" y="2703"/>
                  </a:lnTo>
                  <a:lnTo>
                    <a:pt x="491" y="2703"/>
                  </a:lnTo>
                  <a:lnTo>
                    <a:pt x="492" y="2705"/>
                  </a:lnTo>
                  <a:lnTo>
                    <a:pt x="494" y="2705"/>
                  </a:lnTo>
                  <a:lnTo>
                    <a:pt x="494" y="2706"/>
                  </a:lnTo>
                  <a:lnTo>
                    <a:pt x="496" y="2706"/>
                  </a:lnTo>
                  <a:lnTo>
                    <a:pt x="497" y="2708"/>
                  </a:lnTo>
                  <a:lnTo>
                    <a:pt x="501" y="2708"/>
                  </a:lnTo>
                  <a:lnTo>
                    <a:pt x="501" y="2711"/>
                  </a:lnTo>
                  <a:lnTo>
                    <a:pt x="504" y="2711"/>
                  </a:lnTo>
                  <a:lnTo>
                    <a:pt x="504" y="2713"/>
                  </a:lnTo>
                  <a:lnTo>
                    <a:pt x="505" y="2713"/>
                  </a:lnTo>
                  <a:lnTo>
                    <a:pt x="505" y="2715"/>
                  </a:lnTo>
                  <a:lnTo>
                    <a:pt x="510" y="2715"/>
                  </a:lnTo>
                  <a:lnTo>
                    <a:pt x="510" y="2716"/>
                  </a:lnTo>
                  <a:lnTo>
                    <a:pt x="512" y="2716"/>
                  </a:lnTo>
                  <a:lnTo>
                    <a:pt x="512" y="2718"/>
                  </a:lnTo>
                  <a:lnTo>
                    <a:pt x="515" y="2718"/>
                  </a:lnTo>
                  <a:lnTo>
                    <a:pt x="515" y="2721"/>
                  </a:lnTo>
                  <a:lnTo>
                    <a:pt x="519" y="2721"/>
                  </a:lnTo>
                  <a:lnTo>
                    <a:pt x="520" y="2723"/>
                  </a:lnTo>
                  <a:lnTo>
                    <a:pt x="522" y="2723"/>
                  </a:lnTo>
                  <a:lnTo>
                    <a:pt x="522" y="2724"/>
                  </a:lnTo>
                  <a:lnTo>
                    <a:pt x="527" y="2724"/>
                  </a:lnTo>
                  <a:lnTo>
                    <a:pt x="527" y="2726"/>
                  </a:lnTo>
                  <a:lnTo>
                    <a:pt x="528" y="2726"/>
                  </a:lnTo>
                  <a:lnTo>
                    <a:pt x="530" y="2729"/>
                  </a:lnTo>
                  <a:lnTo>
                    <a:pt x="532" y="2729"/>
                  </a:lnTo>
                  <a:lnTo>
                    <a:pt x="532" y="2731"/>
                  </a:lnTo>
                  <a:lnTo>
                    <a:pt x="535" y="2731"/>
                  </a:lnTo>
                  <a:lnTo>
                    <a:pt x="536" y="2732"/>
                  </a:lnTo>
                  <a:lnTo>
                    <a:pt x="538" y="2732"/>
                  </a:lnTo>
                  <a:lnTo>
                    <a:pt x="538" y="2734"/>
                  </a:lnTo>
                  <a:lnTo>
                    <a:pt x="541" y="2734"/>
                  </a:lnTo>
                  <a:lnTo>
                    <a:pt x="541" y="2737"/>
                  </a:lnTo>
                  <a:lnTo>
                    <a:pt x="545" y="2737"/>
                  </a:lnTo>
                  <a:lnTo>
                    <a:pt x="546" y="2739"/>
                  </a:lnTo>
                  <a:lnTo>
                    <a:pt x="548" y="2739"/>
                  </a:lnTo>
                  <a:lnTo>
                    <a:pt x="549" y="2741"/>
                  </a:lnTo>
                  <a:lnTo>
                    <a:pt x="553" y="2741"/>
                  </a:lnTo>
                  <a:lnTo>
                    <a:pt x="553" y="2742"/>
                  </a:lnTo>
                  <a:lnTo>
                    <a:pt x="556" y="2742"/>
                  </a:lnTo>
                  <a:lnTo>
                    <a:pt x="556" y="2744"/>
                  </a:lnTo>
                  <a:lnTo>
                    <a:pt x="558" y="2744"/>
                  </a:lnTo>
                  <a:lnTo>
                    <a:pt x="561" y="2747"/>
                  </a:lnTo>
                  <a:lnTo>
                    <a:pt x="563" y="2747"/>
                  </a:lnTo>
                  <a:lnTo>
                    <a:pt x="564" y="2749"/>
                  </a:lnTo>
                  <a:lnTo>
                    <a:pt x="566" y="2749"/>
                  </a:lnTo>
                  <a:lnTo>
                    <a:pt x="566" y="2750"/>
                  </a:lnTo>
                  <a:lnTo>
                    <a:pt x="571" y="2750"/>
                  </a:lnTo>
                  <a:lnTo>
                    <a:pt x="571" y="2752"/>
                  </a:lnTo>
                  <a:lnTo>
                    <a:pt x="574" y="2752"/>
                  </a:lnTo>
                  <a:lnTo>
                    <a:pt x="574" y="2755"/>
                  </a:lnTo>
                  <a:lnTo>
                    <a:pt x="579" y="2755"/>
                  </a:lnTo>
                  <a:lnTo>
                    <a:pt x="579" y="2757"/>
                  </a:lnTo>
                  <a:lnTo>
                    <a:pt x="582" y="2757"/>
                  </a:lnTo>
                  <a:lnTo>
                    <a:pt x="582" y="2759"/>
                  </a:lnTo>
                  <a:lnTo>
                    <a:pt x="585" y="2759"/>
                  </a:lnTo>
                  <a:lnTo>
                    <a:pt x="585" y="2760"/>
                  </a:lnTo>
                  <a:lnTo>
                    <a:pt x="590" y="2760"/>
                  </a:lnTo>
                  <a:lnTo>
                    <a:pt x="590" y="2763"/>
                  </a:lnTo>
                  <a:lnTo>
                    <a:pt x="593" y="2763"/>
                  </a:lnTo>
                  <a:lnTo>
                    <a:pt x="593" y="2765"/>
                  </a:lnTo>
                  <a:lnTo>
                    <a:pt x="598" y="2765"/>
                  </a:lnTo>
                  <a:lnTo>
                    <a:pt x="598" y="2767"/>
                  </a:lnTo>
                  <a:lnTo>
                    <a:pt x="602" y="2767"/>
                  </a:lnTo>
                  <a:lnTo>
                    <a:pt x="602" y="2768"/>
                  </a:lnTo>
                  <a:lnTo>
                    <a:pt x="607" y="2768"/>
                  </a:lnTo>
                  <a:lnTo>
                    <a:pt x="608" y="2770"/>
                  </a:lnTo>
                  <a:lnTo>
                    <a:pt x="610" y="2770"/>
                  </a:lnTo>
                  <a:lnTo>
                    <a:pt x="611" y="2773"/>
                  </a:lnTo>
                  <a:lnTo>
                    <a:pt x="616" y="2773"/>
                  </a:lnTo>
                  <a:lnTo>
                    <a:pt x="616" y="2775"/>
                  </a:lnTo>
                  <a:lnTo>
                    <a:pt x="620" y="2775"/>
                  </a:lnTo>
                  <a:lnTo>
                    <a:pt x="623" y="2776"/>
                  </a:lnTo>
                  <a:lnTo>
                    <a:pt x="626" y="2776"/>
                  </a:lnTo>
                  <a:lnTo>
                    <a:pt x="628" y="2778"/>
                  </a:lnTo>
                  <a:lnTo>
                    <a:pt x="633" y="2778"/>
                  </a:lnTo>
                  <a:lnTo>
                    <a:pt x="634" y="2781"/>
                  </a:lnTo>
                  <a:lnTo>
                    <a:pt x="641" y="2781"/>
                  </a:lnTo>
                  <a:lnTo>
                    <a:pt x="641" y="2783"/>
                  </a:lnTo>
                  <a:lnTo>
                    <a:pt x="651" y="2783"/>
                  </a:lnTo>
                  <a:lnTo>
                    <a:pt x="651" y="2785"/>
                  </a:lnTo>
                  <a:lnTo>
                    <a:pt x="672" y="2785"/>
                  </a:lnTo>
                  <a:lnTo>
                    <a:pt x="672" y="2783"/>
                  </a:lnTo>
                  <a:lnTo>
                    <a:pt x="678" y="2783"/>
                  </a:lnTo>
                  <a:lnTo>
                    <a:pt x="678" y="2781"/>
                  </a:lnTo>
                  <a:lnTo>
                    <a:pt x="681" y="2781"/>
                  </a:lnTo>
                  <a:lnTo>
                    <a:pt x="681" y="2778"/>
                  </a:lnTo>
                  <a:lnTo>
                    <a:pt x="686" y="2778"/>
                  </a:lnTo>
                  <a:lnTo>
                    <a:pt x="686" y="2776"/>
                  </a:lnTo>
                  <a:lnTo>
                    <a:pt x="688" y="2776"/>
                  </a:lnTo>
                  <a:lnTo>
                    <a:pt x="688" y="2775"/>
                  </a:lnTo>
                  <a:lnTo>
                    <a:pt x="690" y="2775"/>
                  </a:lnTo>
                  <a:lnTo>
                    <a:pt x="690" y="2773"/>
                  </a:lnTo>
                  <a:lnTo>
                    <a:pt x="691" y="2773"/>
                  </a:lnTo>
                  <a:lnTo>
                    <a:pt x="691" y="2770"/>
                  </a:lnTo>
                  <a:lnTo>
                    <a:pt x="695" y="2768"/>
                  </a:lnTo>
                  <a:lnTo>
                    <a:pt x="695" y="2767"/>
                  </a:lnTo>
                  <a:lnTo>
                    <a:pt x="698" y="2763"/>
                  </a:lnTo>
                  <a:lnTo>
                    <a:pt x="698" y="2760"/>
                  </a:lnTo>
                  <a:lnTo>
                    <a:pt x="699" y="2759"/>
                  </a:lnTo>
                  <a:lnTo>
                    <a:pt x="699" y="2755"/>
                  </a:lnTo>
                  <a:lnTo>
                    <a:pt x="703" y="2752"/>
                  </a:lnTo>
                  <a:lnTo>
                    <a:pt x="703" y="2749"/>
                  </a:lnTo>
                  <a:lnTo>
                    <a:pt x="704" y="2747"/>
                  </a:lnTo>
                  <a:lnTo>
                    <a:pt x="704" y="2741"/>
                  </a:lnTo>
                  <a:lnTo>
                    <a:pt x="706" y="2739"/>
                  </a:lnTo>
                  <a:lnTo>
                    <a:pt x="706" y="2731"/>
                  </a:lnTo>
                  <a:lnTo>
                    <a:pt x="708" y="2726"/>
                  </a:lnTo>
                  <a:lnTo>
                    <a:pt x="708" y="2718"/>
                  </a:lnTo>
                  <a:lnTo>
                    <a:pt x="711" y="2715"/>
                  </a:lnTo>
                  <a:lnTo>
                    <a:pt x="711" y="2705"/>
                  </a:lnTo>
                  <a:lnTo>
                    <a:pt x="712" y="2700"/>
                  </a:lnTo>
                  <a:lnTo>
                    <a:pt x="712" y="2690"/>
                  </a:lnTo>
                  <a:lnTo>
                    <a:pt x="714" y="2685"/>
                  </a:lnTo>
                  <a:lnTo>
                    <a:pt x="714" y="2675"/>
                  </a:lnTo>
                  <a:lnTo>
                    <a:pt x="716" y="2671"/>
                  </a:lnTo>
                  <a:lnTo>
                    <a:pt x="716" y="2659"/>
                  </a:lnTo>
                  <a:lnTo>
                    <a:pt x="717" y="2654"/>
                  </a:lnTo>
                  <a:lnTo>
                    <a:pt x="717" y="2644"/>
                  </a:lnTo>
                  <a:lnTo>
                    <a:pt x="721" y="2638"/>
                  </a:lnTo>
                  <a:lnTo>
                    <a:pt x="721" y="2635"/>
                  </a:lnTo>
                  <a:lnTo>
                    <a:pt x="722" y="2628"/>
                  </a:lnTo>
                  <a:lnTo>
                    <a:pt x="722" y="2618"/>
                  </a:lnTo>
                  <a:lnTo>
                    <a:pt x="724" y="2615"/>
                  </a:lnTo>
                  <a:lnTo>
                    <a:pt x="724" y="2605"/>
                  </a:lnTo>
                  <a:lnTo>
                    <a:pt x="725" y="2599"/>
                  </a:lnTo>
                  <a:lnTo>
                    <a:pt x="725" y="2589"/>
                  </a:lnTo>
                  <a:lnTo>
                    <a:pt x="729" y="2583"/>
                  </a:lnTo>
                  <a:lnTo>
                    <a:pt x="729" y="2573"/>
                  </a:lnTo>
                  <a:lnTo>
                    <a:pt x="730" y="2568"/>
                  </a:lnTo>
                  <a:lnTo>
                    <a:pt x="730" y="2558"/>
                  </a:lnTo>
                  <a:lnTo>
                    <a:pt x="732" y="2553"/>
                  </a:lnTo>
                  <a:lnTo>
                    <a:pt x="732" y="2545"/>
                  </a:lnTo>
                  <a:lnTo>
                    <a:pt x="734" y="2539"/>
                  </a:lnTo>
                  <a:lnTo>
                    <a:pt x="734" y="2530"/>
                  </a:lnTo>
                  <a:lnTo>
                    <a:pt x="737" y="2527"/>
                  </a:lnTo>
                  <a:lnTo>
                    <a:pt x="737" y="2516"/>
                  </a:lnTo>
                  <a:lnTo>
                    <a:pt x="739" y="2512"/>
                  </a:lnTo>
                  <a:lnTo>
                    <a:pt x="739" y="2504"/>
                  </a:lnTo>
                  <a:lnTo>
                    <a:pt x="740" y="2501"/>
                  </a:lnTo>
                  <a:lnTo>
                    <a:pt x="740" y="2495"/>
                  </a:lnTo>
                  <a:lnTo>
                    <a:pt x="742" y="2491"/>
                  </a:lnTo>
                  <a:lnTo>
                    <a:pt x="742" y="2483"/>
                  </a:lnTo>
                  <a:lnTo>
                    <a:pt x="745" y="2478"/>
                  </a:lnTo>
                  <a:lnTo>
                    <a:pt x="745" y="2477"/>
                  </a:lnTo>
                  <a:lnTo>
                    <a:pt x="747" y="2472"/>
                  </a:lnTo>
                  <a:lnTo>
                    <a:pt x="747" y="2467"/>
                  </a:lnTo>
                  <a:lnTo>
                    <a:pt x="748" y="2462"/>
                  </a:lnTo>
                  <a:lnTo>
                    <a:pt x="748" y="2457"/>
                  </a:lnTo>
                  <a:lnTo>
                    <a:pt x="750" y="2452"/>
                  </a:lnTo>
                  <a:lnTo>
                    <a:pt x="750" y="2446"/>
                  </a:lnTo>
                  <a:lnTo>
                    <a:pt x="752" y="2444"/>
                  </a:lnTo>
                  <a:lnTo>
                    <a:pt x="752" y="2439"/>
                  </a:lnTo>
                  <a:lnTo>
                    <a:pt x="755" y="2434"/>
                  </a:lnTo>
                  <a:lnTo>
                    <a:pt x="755" y="2428"/>
                  </a:lnTo>
                  <a:lnTo>
                    <a:pt x="756" y="2424"/>
                  </a:lnTo>
                  <a:lnTo>
                    <a:pt x="756" y="2418"/>
                  </a:lnTo>
                  <a:lnTo>
                    <a:pt x="758" y="2416"/>
                  </a:lnTo>
                  <a:lnTo>
                    <a:pt x="758" y="2410"/>
                  </a:lnTo>
                  <a:lnTo>
                    <a:pt x="760" y="2407"/>
                  </a:lnTo>
                  <a:lnTo>
                    <a:pt x="760" y="2400"/>
                  </a:lnTo>
                  <a:lnTo>
                    <a:pt x="761" y="2397"/>
                  </a:lnTo>
                  <a:lnTo>
                    <a:pt x="761" y="2390"/>
                  </a:lnTo>
                  <a:lnTo>
                    <a:pt x="765" y="2387"/>
                  </a:lnTo>
                  <a:lnTo>
                    <a:pt x="765" y="2380"/>
                  </a:lnTo>
                  <a:lnTo>
                    <a:pt x="766" y="2377"/>
                  </a:lnTo>
                  <a:lnTo>
                    <a:pt x="766" y="2369"/>
                  </a:lnTo>
                  <a:lnTo>
                    <a:pt x="768" y="2364"/>
                  </a:lnTo>
                  <a:lnTo>
                    <a:pt x="768" y="2356"/>
                  </a:lnTo>
                  <a:lnTo>
                    <a:pt x="769" y="2353"/>
                  </a:lnTo>
                  <a:lnTo>
                    <a:pt x="769" y="2348"/>
                  </a:lnTo>
                  <a:lnTo>
                    <a:pt x="773" y="2345"/>
                  </a:lnTo>
                  <a:lnTo>
                    <a:pt x="773" y="2335"/>
                  </a:lnTo>
                  <a:lnTo>
                    <a:pt x="774" y="2330"/>
                  </a:lnTo>
                  <a:lnTo>
                    <a:pt x="774" y="2320"/>
                  </a:lnTo>
                  <a:lnTo>
                    <a:pt x="776" y="2317"/>
                  </a:lnTo>
                  <a:lnTo>
                    <a:pt x="776" y="2307"/>
                  </a:lnTo>
                  <a:lnTo>
                    <a:pt x="778" y="2302"/>
                  </a:lnTo>
                  <a:lnTo>
                    <a:pt x="778" y="2292"/>
                  </a:lnTo>
                  <a:lnTo>
                    <a:pt x="779" y="2286"/>
                  </a:lnTo>
                  <a:lnTo>
                    <a:pt x="779" y="2276"/>
                  </a:lnTo>
                  <a:lnTo>
                    <a:pt x="783" y="2273"/>
                  </a:lnTo>
                  <a:lnTo>
                    <a:pt x="783" y="2260"/>
                  </a:lnTo>
                  <a:lnTo>
                    <a:pt x="784" y="2257"/>
                  </a:lnTo>
                  <a:lnTo>
                    <a:pt x="784" y="2247"/>
                  </a:lnTo>
                  <a:lnTo>
                    <a:pt x="786" y="2240"/>
                  </a:lnTo>
                  <a:lnTo>
                    <a:pt x="786" y="2231"/>
                  </a:lnTo>
                  <a:lnTo>
                    <a:pt x="787" y="2227"/>
                  </a:lnTo>
                  <a:lnTo>
                    <a:pt x="787" y="2216"/>
                  </a:lnTo>
                  <a:lnTo>
                    <a:pt x="791" y="2211"/>
                  </a:lnTo>
                  <a:lnTo>
                    <a:pt x="791" y="2201"/>
                  </a:lnTo>
                  <a:lnTo>
                    <a:pt x="792" y="2196"/>
                  </a:lnTo>
                  <a:lnTo>
                    <a:pt x="792" y="2187"/>
                  </a:lnTo>
                  <a:lnTo>
                    <a:pt x="794" y="2180"/>
                  </a:lnTo>
                  <a:lnTo>
                    <a:pt x="794" y="2177"/>
                  </a:lnTo>
                  <a:lnTo>
                    <a:pt x="796" y="2170"/>
                  </a:lnTo>
                  <a:lnTo>
                    <a:pt x="796" y="2162"/>
                  </a:lnTo>
                  <a:lnTo>
                    <a:pt x="799" y="2157"/>
                  </a:lnTo>
                  <a:lnTo>
                    <a:pt x="799" y="2149"/>
                  </a:lnTo>
                  <a:lnTo>
                    <a:pt x="800" y="2143"/>
                  </a:lnTo>
                  <a:lnTo>
                    <a:pt x="800" y="2134"/>
                  </a:lnTo>
                  <a:lnTo>
                    <a:pt x="802" y="2131"/>
                  </a:lnTo>
                  <a:lnTo>
                    <a:pt x="802" y="2120"/>
                  </a:lnTo>
                  <a:lnTo>
                    <a:pt x="804" y="2116"/>
                  </a:lnTo>
                  <a:lnTo>
                    <a:pt x="804" y="2108"/>
                  </a:lnTo>
                  <a:lnTo>
                    <a:pt x="807" y="2105"/>
                  </a:lnTo>
                  <a:lnTo>
                    <a:pt x="807" y="2097"/>
                  </a:lnTo>
                  <a:lnTo>
                    <a:pt x="809" y="2092"/>
                  </a:lnTo>
                  <a:lnTo>
                    <a:pt x="809" y="2084"/>
                  </a:lnTo>
                  <a:lnTo>
                    <a:pt x="810" y="2081"/>
                  </a:lnTo>
                  <a:lnTo>
                    <a:pt x="810" y="2072"/>
                  </a:lnTo>
                  <a:lnTo>
                    <a:pt x="812" y="2068"/>
                  </a:lnTo>
                  <a:lnTo>
                    <a:pt x="812" y="2061"/>
                  </a:lnTo>
                  <a:lnTo>
                    <a:pt x="813" y="2056"/>
                  </a:lnTo>
                  <a:lnTo>
                    <a:pt x="813" y="2048"/>
                  </a:lnTo>
                  <a:lnTo>
                    <a:pt x="817" y="2045"/>
                  </a:lnTo>
                  <a:lnTo>
                    <a:pt x="817" y="2037"/>
                  </a:lnTo>
                  <a:lnTo>
                    <a:pt x="818" y="2035"/>
                  </a:lnTo>
                  <a:lnTo>
                    <a:pt x="818" y="2027"/>
                  </a:lnTo>
                  <a:lnTo>
                    <a:pt x="820" y="2022"/>
                  </a:lnTo>
                  <a:lnTo>
                    <a:pt x="820" y="2019"/>
                  </a:lnTo>
                  <a:lnTo>
                    <a:pt x="822" y="2014"/>
                  </a:lnTo>
                  <a:lnTo>
                    <a:pt x="822" y="2006"/>
                  </a:lnTo>
                  <a:lnTo>
                    <a:pt x="825" y="2002"/>
                  </a:lnTo>
                  <a:lnTo>
                    <a:pt x="825" y="1994"/>
                  </a:lnTo>
                  <a:lnTo>
                    <a:pt x="827" y="1991"/>
                  </a:lnTo>
                  <a:lnTo>
                    <a:pt x="827" y="1983"/>
                  </a:lnTo>
                  <a:lnTo>
                    <a:pt x="828" y="1978"/>
                  </a:lnTo>
                  <a:lnTo>
                    <a:pt x="828" y="1970"/>
                  </a:lnTo>
                  <a:lnTo>
                    <a:pt x="830" y="1967"/>
                  </a:lnTo>
                  <a:lnTo>
                    <a:pt x="830" y="1958"/>
                  </a:lnTo>
                  <a:lnTo>
                    <a:pt x="833" y="1955"/>
                  </a:lnTo>
                  <a:lnTo>
                    <a:pt x="833" y="1947"/>
                  </a:lnTo>
                  <a:lnTo>
                    <a:pt x="835" y="1940"/>
                  </a:lnTo>
                  <a:lnTo>
                    <a:pt x="835" y="1932"/>
                  </a:lnTo>
                  <a:lnTo>
                    <a:pt x="836" y="1929"/>
                  </a:lnTo>
                  <a:lnTo>
                    <a:pt x="836" y="1918"/>
                  </a:lnTo>
                  <a:lnTo>
                    <a:pt x="838" y="1914"/>
                  </a:lnTo>
                  <a:lnTo>
                    <a:pt x="838" y="1905"/>
                  </a:lnTo>
                  <a:lnTo>
                    <a:pt x="840" y="1900"/>
                  </a:lnTo>
                  <a:lnTo>
                    <a:pt x="840" y="1890"/>
                  </a:lnTo>
                  <a:lnTo>
                    <a:pt x="843" y="1887"/>
                  </a:lnTo>
                  <a:lnTo>
                    <a:pt x="843" y="1877"/>
                  </a:lnTo>
                  <a:lnTo>
                    <a:pt x="844" y="1872"/>
                  </a:lnTo>
                  <a:lnTo>
                    <a:pt x="844" y="1867"/>
                  </a:lnTo>
                  <a:lnTo>
                    <a:pt x="846" y="1862"/>
                  </a:lnTo>
                  <a:lnTo>
                    <a:pt x="846" y="1852"/>
                  </a:lnTo>
                  <a:lnTo>
                    <a:pt x="848" y="1848"/>
                  </a:lnTo>
                  <a:lnTo>
                    <a:pt x="848" y="1838"/>
                  </a:lnTo>
                  <a:lnTo>
                    <a:pt x="851" y="1835"/>
                  </a:lnTo>
                  <a:lnTo>
                    <a:pt x="851" y="1825"/>
                  </a:lnTo>
                  <a:lnTo>
                    <a:pt x="853" y="1818"/>
                  </a:lnTo>
                  <a:lnTo>
                    <a:pt x="853" y="1810"/>
                  </a:lnTo>
                  <a:lnTo>
                    <a:pt x="854" y="1804"/>
                  </a:lnTo>
                  <a:lnTo>
                    <a:pt x="854" y="1797"/>
                  </a:lnTo>
                  <a:lnTo>
                    <a:pt x="856" y="1791"/>
                  </a:lnTo>
                  <a:lnTo>
                    <a:pt x="856" y="1782"/>
                  </a:lnTo>
                  <a:lnTo>
                    <a:pt x="857" y="1776"/>
                  </a:lnTo>
                  <a:lnTo>
                    <a:pt x="857" y="1768"/>
                  </a:lnTo>
                  <a:lnTo>
                    <a:pt x="861" y="1763"/>
                  </a:lnTo>
                  <a:lnTo>
                    <a:pt x="861" y="1755"/>
                  </a:lnTo>
                  <a:lnTo>
                    <a:pt x="862" y="1748"/>
                  </a:lnTo>
                  <a:lnTo>
                    <a:pt x="862" y="1740"/>
                  </a:lnTo>
                  <a:lnTo>
                    <a:pt x="864" y="1737"/>
                  </a:lnTo>
                  <a:lnTo>
                    <a:pt x="864" y="1725"/>
                  </a:lnTo>
                  <a:lnTo>
                    <a:pt x="866" y="1722"/>
                  </a:lnTo>
                  <a:lnTo>
                    <a:pt x="866" y="1714"/>
                  </a:lnTo>
                  <a:lnTo>
                    <a:pt x="869" y="1711"/>
                  </a:lnTo>
                  <a:lnTo>
                    <a:pt x="869" y="1706"/>
                  </a:lnTo>
                  <a:lnTo>
                    <a:pt x="871" y="1703"/>
                  </a:lnTo>
                  <a:lnTo>
                    <a:pt x="871" y="1693"/>
                  </a:lnTo>
                  <a:lnTo>
                    <a:pt x="872" y="1688"/>
                  </a:lnTo>
                  <a:lnTo>
                    <a:pt x="872" y="1680"/>
                  </a:lnTo>
                  <a:lnTo>
                    <a:pt x="874" y="1676"/>
                  </a:lnTo>
                  <a:lnTo>
                    <a:pt x="874" y="1668"/>
                  </a:lnTo>
                  <a:lnTo>
                    <a:pt x="875" y="1663"/>
                  </a:lnTo>
                  <a:lnTo>
                    <a:pt x="875" y="1657"/>
                  </a:lnTo>
                  <a:lnTo>
                    <a:pt x="879" y="1652"/>
                  </a:lnTo>
                  <a:lnTo>
                    <a:pt x="879" y="1644"/>
                  </a:lnTo>
                  <a:lnTo>
                    <a:pt x="880" y="1641"/>
                  </a:lnTo>
                  <a:lnTo>
                    <a:pt x="880" y="1632"/>
                  </a:lnTo>
                  <a:lnTo>
                    <a:pt x="882" y="1628"/>
                  </a:lnTo>
                  <a:lnTo>
                    <a:pt x="882" y="1619"/>
                  </a:lnTo>
                  <a:lnTo>
                    <a:pt x="884" y="1616"/>
                  </a:lnTo>
                  <a:lnTo>
                    <a:pt x="884" y="1608"/>
                  </a:lnTo>
                  <a:lnTo>
                    <a:pt x="887" y="1605"/>
                  </a:lnTo>
                  <a:lnTo>
                    <a:pt x="887" y="1597"/>
                  </a:lnTo>
                  <a:lnTo>
                    <a:pt x="888" y="1592"/>
                  </a:lnTo>
                  <a:lnTo>
                    <a:pt x="888" y="1584"/>
                  </a:lnTo>
                  <a:lnTo>
                    <a:pt x="890" y="1580"/>
                  </a:lnTo>
                  <a:lnTo>
                    <a:pt x="890" y="1572"/>
                  </a:lnTo>
                  <a:lnTo>
                    <a:pt x="892" y="1569"/>
                  </a:lnTo>
                  <a:lnTo>
                    <a:pt x="892" y="1564"/>
                  </a:lnTo>
                  <a:lnTo>
                    <a:pt x="895" y="1561"/>
                  </a:lnTo>
                  <a:lnTo>
                    <a:pt x="895" y="1553"/>
                  </a:lnTo>
                  <a:lnTo>
                    <a:pt x="897" y="1548"/>
                  </a:lnTo>
                  <a:lnTo>
                    <a:pt x="897" y="1540"/>
                  </a:lnTo>
                  <a:lnTo>
                    <a:pt x="898" y="1536"/>
                  </a:lnTo>
                  <a:lnTo>
                    <a:pt x="898" y="1527"/>
                  </a:lnTo>
                  <a:lnTo>
                    <a:pt x="900" y="1522"/>
                  </a:lnTo>
                  <a:lnTo>
                    <a:pt x="900" y="1514"/>
                  </a:lnTo>
                  <a:lnTo>
                    <a:pt x="901" y="1510"/>
                  </a:lnTo>
                  <a:lnTo>
                    <a:pt x="901" y="1500"/>
                  </a:lnTo>
                  <a:lnTo>
                    <a:pt x="905" y="1496"/>
                  </a:lnTo>
                  <a:lnTo>
                    <a:pt x="905" y="1487"/>
                  </a:lnTo>
                  <a:lnTo>
                    <a:pt x="906" y="1484"/>
                  </a:lnTo>
                  <a:lnTo>
                    <a:pt x="906" y="1474"/>
                  </a:lnTo>
                  <a:lnTo>
                    <a:pt x="908" y="1470"/>
                  </a:lnTo>
                  <a:lnTo>
                    <a:pt x="908" y="1460"/>
                  </a:lnTo>
                  <a:lnTo>
                    <a:pt x="910" y="1456"/>
                  </a:lnTo>
                  <a:lnTo>
                    <a:pt x="910" y="1448"/>
                  </a:lnTo>
                  <a:lnTo>
                    <a:pt x="913" y="1442"/>
                  </a:lnTo>
                  <a:lnTo>
                    <a:pt x="913" y="1434"/>
                  </a:lnTo>
                  <a:lnTo>
                    <a:pt x="915" y="1430"/>
                  </a:lnTo>
                  <a:lnTo>
                    <a:pt x="915" y="1421"/>
                  </a:lnTo>
                  <a:lnTo>
                    <a:pt x="916" y="1416"/>
                  </a:lnTo>
                  <a:lnTo>
                    <a:pt x="916" y="1406"/>
                  </a:lnTo>
                  <a:lnTo>
                    <a:pt x="918" y="1403"/>
                  </a:lnTo>
                  <a:lnTo>
                    <a:pt x="918" y="1398"/>
                  </a:lnTo>
                  <a:lnTo>
                    <a:pt x="921" y="1395"/>
                  </a:lnTo>
                  <a:lnTo>
                    <a:pt x="921" y="1385"/>
                  </a:lnTo>
                  <a:lnTo>
                    <a:pt x="923" y="1380"/>
                  </a:lnTo>
                  <a:lnTo>
                    <a:pt x="923" y="1370"/>
                  </a:lnTo>
                  <a:lnTo>
                    <a:pt x="924" y="1367"/>
                  </a:lnTo>
                  <a:lnTo>
                    <a:pt x="924" y="1359"/>
                  </a:lnTo>
                  <a:lnTo>
                    <a:pt x="926" y="1354"/>
                  </a:lnTo>
                  <a:lnTo>
                    <a:pt x="926" y="1344"/>
                  </a:lnTo>
                  <a:lnTo>
                    <a:pt x="928" y="1341"/>
                  </a:lnTo>
                  <a:lnTo>
                    <a:pt x="928" y="1333"/>
                  </a:lnTo>
                  <a:lnTo>
                    <a:pt x="931" y="1328"/>
                  </a:lnTo>
                  <a:lnTo>
                    <a:pt x="931" y="1318"/>
                  </a:lnTo>
                  <a:lnTo>
                    <a:pt x="932" y="1315"/>
                  </a:lnTo>
                  <a:lnTo>
                    <a:pt x="932" y="1307"/>
                  </a:lnTo>
                  <a:lnTo>
                    <a:pt x="934" y="1302"/>
                  </a:lnTo>
                  <a:lnTo>
                    <a:pt x="934" y="1294"/>
                  </a:lnTo>
                  <a:lnTo>
                    <a:pt x="936" y="1290"/>
                  </a:lnTo>
                  <a:lnTo>
                    <a:pt x="936" y="1282"/>
                  </a:lnTo>
                  <a:lnTo>
                    <a:pt x="939" y="1279"/>
                  </a:lnTo>
                  <a:lnTo>
                    <a:pt x="939" y="1271"/>
                  </a:lnTo>
                  <a:lnTo>
                    <a:pt x="941" y="1266"/>
                  </a:lnTo>
                  <a:lnTo>
                    <a:pt x="941" y="1258"/>
                  </a:lnTo>
                  <a:lnTo>
                    <a:pt x="942" y="1254"/>
                  </a:lnTo>
                  <a:lnTo>
                    <a:pt x="942" y="1250"/>
                  </a:lnTo>
                  <a:lnTo>
                    <a:pt x="944" y="1246"/>
                  </a:lnTo>
                  <a:lnTo>
                    <a:pt x="944" y="1238"/>
                  </a:lnTo>
                  <a:lnTo>
                    <a:pt x="945" y="1235"/>
                  </a:lnTo>
                  <a:lnTo>
                    <a:pt x="945" y="1227"/>
                  </a:lnTo>
                  <a:lnTo>
                    <a:pt x="949" y="1222"/>
                  </a:lnTo>
                  <a:lnTo>
                    <a:pt x="949" y="1214"/>
                  </a:lnTo>
                  <a:lnTo>
                    <a:pt x="950" y="1210"/>
                  </a:lnTo>
                  <a:lnTo>
                    <a:pt x="950" y="1202"/>
                  </a:lnTo>
                  <a:lnTo>
                    <a:pt x="952" y="1197"/>
                  </a:lnTo>
                  <a:lnTo>
                    <a:pt x="952" y="1189"/>
                  </a:lnTo>
                  <a:lnTo>
                    <a:pt x="954" y="1186"/>
                  </a:lnTo>
                  <a:lnTo>
                    <a:pt x="954" y="1179"/>
                  </a:lnTo>
                  <a:lnTo>
                    <a:pt x="957" y="1176"/>
                  </a:lnTo>
                  <a:lnTo>
                    <a:pt x="957" y="1168"/>
                  </a:lnTo>
                  <a:lnTo>
                    <a:pt x="959" y="1165"/>
                  </a:lnTo>
                  <a:lnTo>
                    <a:pt x="959" y="1157"/>
                  </a:lnTo>
                  <a:lnTo>
                    <a:pt x="960" y="1152"/>
                  </a:lnTo>
                  <a:lnTo>
                    <a:pt x="960" y="1144"/>
                  </a:lnTo>
                  <a:lnTo>
                    <a:pt x="962" y="1140"/>
                  </a:lnTo>
                  <a:lnTo>
                    <a:pt x="962" y="1132"/>
                  </a:lnTo>
                  <a:lnTo>
                    <a:pt x="963" y="1127"/>
                  </a:lnTo>
                  <a:lnTo>
                    <a:pt x="963" y="1121"/>
                  </a:lnTo>
                  <a:lnTo>
                    <a:pt x="967" y="1116"/>
                  </a:lnTo>
                  <a:lnTo>
                    <a:pt x="967" y="1113"/>
                  </a:lnTo>
                  <a:lnTo>
                    <a:pt x="968" y="1108"/>
                  </a:lnTo>
                  <a:lnTo>
                    <a:pt x="968" y="1100"/>
                  </a:lnTo>
                  <a:lnTo>
                    <a:pt x="970" y="1096"/>
                  </a:lnTo>
                  <a:lnTo>
                    <a:pt x="970" y="1088"/>
                  </a:lnTo>
                  <a:lnTo>
                    <a:pt x="972" y="1083"/>
                  </a:lnTo>
                  <a:lnTo>
                    <a:pt x="972" y="1077"/>
                  </a:lnTo>
                  <a:lnTo>
                    <a:pt x="975" y="1072"/>
                  </a:lnTo>
                  <a:lnTo>
                    <a:pt x="975" y="1062"/>
                  </a:lnTo>
                  <a:lnTo>
                    <a:pt x="976" y="1059"/>
                  </a:lnTo>
                  <a:lnTo>
                    <a:pt x="976" y="1051"/>
                  </a:lnTo>
                  <a:lnTo>
                    <a:pt x="978" y="1046"/>
                  </a:lnTo>
                  <a:lnTo>
                    <a:pt x="978" y="1038"/>
                  </a:lnTo>
                  <a:lnTo>
                    <a:pt x="980" y="1034"/>
                  </a:lnTo>
                  <a:lnTo>
                    <a:pt x="980" y="1025"/>
                  </a:lnTo>
                  <a:lnTo>
                    <a:pt x="983" y="1020"/>
                  </a:lnTo>
                  <a:lnTo>
                    <a:pt x="983" y="1012"/>
                  </a:lnTo>
                  <a:lnTo>
                    <a:pt x="985" y="1008"/>
                  </a:lnTo>
                  <a:lnTo>
                    <a:pt x="985" y="999"/>
                  </a:lnTo>
                  <a:lnTo>
                    <a:pt x="986" y="994"/>
                  </a:lnTo>
                  <a:lnTo>
                    <a:pt x="986" y="986"/>
                  </a:lnTo>
                  <a:lnTo>
                    <a:pt x="988" y="982"/>
                  </a:lnTo>
                  <a:lnTo>
                    <a:pt x="988" y="974"/>
                  </a:lnTo>
                  <a:lnTo>
                    <a:pt x="989" y="968"/>
                  </a:lnTo>
                  <a:lnTo>
                    <a:pt x="989" y="959"/>
                  </a:lnTo>
                  <a:lnTo>
                    <a:pt x="993" y="956"/>
                  </a:lnTo>
                  <a:lnTo>
                    <a:pt x="993" y="951"/>
                  </a:lnTo>
                  <a:lnTo>
                    <a:pt x="994" y="948"/>
                  </a:lnTo>
                  <a:lnTo>
                    <a:pt x="994" y="940"/>
                  </a:lnTo>
                  <a:lnTo>
                    <a:pt x="996" y="937"/>
                  </a:lnTo>
                  <a:lnTo>
                    <a:pt x="996" y="925"/>
                  </a:lnTo>
                  <a:lnTo>
                    <a:pt x="998" y="922"/>
                  </a:lnTo>
                  <a:lnTo>
                    <a:pt x="998" y="914"/>
                  </a:lnTo>
                  <a:lnTo>
                    <a:pt x="1001" y="911"/>
                  </a:lnTo>
                  <a:lnTo>
                    <a:pt x="1001" y="902"/>
                  </a:lnTo>
                  <a:lnTo>
                    <a:pt x="1003" y="898"/>
                  </a:lnTo>
                  <a:lnTo>
                    <a:pt x="1003" y="889"/>
                  </a:lnTo>
                  <a:lnTo>
                    <a:pt x="1004" y="886"/>
                  </a:lnTo>
                  <a:lnTo>
                    <a:pt x="1004" y="878"/>
                  </a:lnTo>
                  <a:lnTo>
                    <a:pt x="1006" y="875"/>
                  </a:lnTo>
                  <a:lnTo>
                    <a:pt x="1006" y="867"/>
                  </a:lnTo>
                  <a:lnTo>
                    <a:pt x="1009" y="862"/>
                  </a:lnTo>
                  <a:lnTo>
                    <a:pt x="1009" y="854"/>
                  </a:lnTo>
                  <a:lnTo>
                    <a:pt x="1011" y="850"/>
                  </a:lnTo>
                  <a:lnTo>
                    <a:pt x="1011" y="842"/>
                  </a:lnTo>
                  <a:lnTo>
                    <a:pt x="1012" y="841"/>
                  </a:lnTo>
                  <a:lnTo>
                    <a:pt x="1012" y="832"/>
                  </a:lnTo>
                  <a:lnTo>
                    <a:pt x="1014" y="827"/>
                  </a:lnTo>
                  <a:lnTo>
                    <a:pt x="1014" y="819"/>
                  </a:lnTo>
                  <a:lnTo>
                    <a:pt x="1016" y="816"/>
                  </a:lnTo>
                  <a:lnTo>
                    <a:pt x="1016" y="813"/>
                  </a:lnTo>
                  <a:lnTo>
                    <a:pt x="1019" y="808"/>
                  </a:lnTo>
                  <a:lnTo>
                    <a:pt x="1019" y="801"/>
                  </a:lnTo>
                  <a:lnTo>
                    <a:pt x="1020" y="798"/>
                  </a:lnTo>
                  <a:lnTo>
                    <a:pt x="1020" y="790"/>
                  </a:lnTo>
                  <a:lnTo>
                    <a:pt x="1022" y="787"/>
                  </a:lnTo>
                  <a:lnTo>
                    <a:pt x="1022" y="780"/>
                  </a:lnTo>
                  <a:lnTo>
                    <a:pt x="1024" y="775"/>
                  </a:lnTo>
                  <a:lnTo>
                    <a:pt x="1024" y="767"/>
                  </a:lnTo>
                  <a:lnTo>
                    <a:pt x="1027" y="764"/>
                  </a:lnTo>
                  <a:lnTo>
                    <a:pt x="1027" y="757"/>
                  </a:lnTo>
                  <a:lnTo>
                    <a:pt x="1029" y="754"/>
                  </a:lnTo>
                  <a:lnTo>
                    <a:pt x="1029" y="746"/>
                  </a:lnTo>
                  <a:lnTo>
                    <a:pt x="1030" y="744"/>
                  </a:lnTo>
                  <a:lnTo>
                    <a:pt x="1030" y="736"/>
                  </a:lnTo>
                  <a:lnTo>
                    <a:pt x="1032" y="731"/>
                  </a:lnTo>
                  <a:lnTo>
                    <a:pt x="1032" y="726"/>
                  </a:lnTo>
                  <a:lnTo>
                    <a:pt x="1033" y="722"/>
                  </a:lnTo>
                  <a:lnTo>
                    <a:pt x="1033" y="713"/>
                  </a:lnTo>
                  <a:lnTo>
                    <a:pt x="1037" y="710"/>
                  </a:lnTo>
                  <a:lnTo>
                    <a:pt x="1037" y="704"/>
                  </a:lnTo>
                  <a:lnTo>
                    <a:pt x="1038" y="700"/>
                  </a:lnTo>
                  <a:lnTo>
                    <a:pt x="1038" y="692"/>
                  </a:lnTo>
                  <a:lnTo>
                    <a:pt x="1040" y="687"/>
                  </a:lnTo>
                  <a:lnTo>
                    <a:pt x="1040" y="684"/>
                  </a:lnTo>
                  <a:lnTo>
                    <a:pt x="1042" y="679"/>
                  </a:lnTo>
                  <a:lnTo>
                    <a:pt x="1042" y="674"/>
                  </a:lnTo>
                  <a:lnTo>
                    <a:pt x="1045" y="669"/>
                  </a:lnTo>
                  <a:lnTo>
                    <a:pt x="1045" y="661"/>
                  </a:lnTo>
                  <a:lnTo>
                    <a:pt x="1047" y="658"/>
                  </a:lnTo>
                  <a:lnTo>
                    <a:pt x="1047" y="650"/>
                  </a:lnTo>
                  <a:lnTo>
                    <a:pt x="1048" y="647"/>
                  </a:lnTo>
                  <a:lnTo>
                    <a:pt x="1048" y="640"/>
                  </a:lnTo>
                  <a:lnTo>
                    <a:pt x="1050" y="635"/>
                  </a:lnTo>
                  <a:lnTo>
                    <a:pt x="1050" y="629"/>
                  </a:lnTo>
                  <a:lnTo>
                    <a:pt x="1051" y="624"/>
                  </a:lnTo>
                  <a:lnTo>
                    <a:pt x="1051" y="616"/>
                  </a:lnTo>
                  <a:lnTo>
                    <a:pt x="1055" y="612"/>
                  </a:lnTo>
                  <a:lnTo>
                    <a:pt x="1055" y="604"/>
                  </a:lnTo>
                  <a:lnTo>
                    <a:pt x="1056" y="599"/>
                  </a:lnTo>
                  <a:lnTo>
                    <a:pt x="1056" y="591"/>
                  </a:lnTo>
                  <a:lnTo>
                    <a:pt x="1058" y="588"/>
                  </a:lnTo>
                  <a:lnTo>
                    <a:pt x="1058" y="580"/>
                  </a:lnTo>
                  <a:lnTo>
                    <a:pt x="1060" y="577"/>
                  </a:lnTo>
                  <a:lnTo>
                    <a:pt x="1060" y="568"/>
                  </a:lnTo>
                  <a:lnTo>
                    <a:pt x="1063" y="563"/>
                  </a:lnTo>
                  <a:lnTo>
                    <a:pt x="1063" y="555"/>
                  </a:lnTo>
                  <a:lnTo>
                    <a:pt x="1064" y="552"/>
                  </a:lnTo>
                  <a:lnTo>
                    <a:pt x="1064" y="544"/>
                  </a:lnTo>
                  <a:lnTo>
                    <a:pt x="1066" y="541"/>
                  </a:lnTo>
                  <a:lnTo>
                    <a:pt x="1066" y="536"/>
                  </a:lnTo>
                  <a:lnTo>
                    <a:pt x="1068" y="533"/>
                  </a:lnTo>
                  <a:lnTo>
                    <a:pt x="1068" y="524"/>
                  </a:lnTo>
                  <a:lnTo>
                    <a:pt x="1071" y="519"/>
                  </a:lnTo>
                  <a:lnTo>
                    <a:pt x="1071" y="511"/>
                  </a:lnTo>
                  <a:lnTo>
                    <a:pt x="1073" y="508"/>
                  </a:lnTo>
                  <a:lnTo>
                    <a:pt x="1073" y="500"/>
                  </a:lnTo>
                  <a:lnTo>
                    <a:pt x="1074" y="497"/>
                  </a:lnTo>
                  <a:lnTo>
                    <a:pt x="1074" y="489"/>
                  </a:lnTo>
                  <a:lnTo>
                    <a:pt x="1076" y="484"/>
                  </a:lnTo>
                  <a:lnTo>
                    <a:pt x="1076" y="475"/>
                  </a:lnTo>
                  <a:lnTo>
                    <a:pt x="1077" y="472"/>
                  </a:lnTo>
                  <a:lnTo>
                    <a:pt x="1077" y="464"/>
                  </a:lnTo>
                  <a:lnTo>
                    <a:pt x="1081" y="459"/>
                  </a:lnTo>
                  <a:lnTo>
                    <a:pt x="1081" y="454"/>
                  </a:lnTo>
                  <a:lnTo>
                    <a:pt x="1082" y="449"/>
                  </a:lnTo>
                  <a:lnTo>
                    <a:pt x="1082" y="441"/>
                  </a:lnTo>
                  <a:lnTo>
                    <a:pt x="1084" y="438"/>
                  </a:lnTo>
                  <a:lnTo>
                    <a:pt x="1084" y="430"/>
                  </a:lnTo>
                  <a:lnTo>
                    <a:pt x="1086" y="428"/>
                  </a:lnTo>
                  <a:lnTo>
                    <a:pt x="1086" y="420"/>
                  </a:lnTo>
                  <a:lnTo>
                    <a:pt x="1089" y="415"/>
                  </a:lnTo>
                  <a:lnTo>
                    <a:pt x="1089" y="409"/>
                  </a:lnTo>
                  <a:lnTo>
                    <a:pt x="1091" y="405"/>
                  </a:lnTo>
                  <a:lnTo>
                    <a:pt x="1091" y="402"/>
                  </a:lnTo>
                  <a:lnTo>
                    <a:pt x="1092" y="397"/>
                  </a:lnTo>
                  <a:lnTo>
                    <a:pt x="1092" y="392"/>
                  </a:lnTo>
                  <a:lnTo>
                    <a:pt x="1094" y="387"/>
                  </a:lnTo>
                  <a:lnTo>
                    <a:pt x="1094" y="379"/>
                  </a:lnTo>
                  <a:lnTo>
                    <a:pt x="1097" y="378"/>
                  </a:lnTo>
                  <a:lnTo>
                    <a:pt x="1097" y="370"/>
                  </a:lnTo>
                  <a:lnTo>
                    <a:pt x="1099" y="368"/>
                  </a:lnTo>
                  <a:lnTo>
                    <a:pt x="1099" y="360"/>
                  </a:lnTo>
                  <a:lnTo>
                    <a:pt x="1100" y="358"/>
                  </a:lnTo>
                  <a:lnTo>
                    <a:pt x="1100" y="350"/>
                  </a:lnTo>
                  <a:lnTo>
                    <a:pt x="1102" y="348"/>
                  </a:lnTo>
                  <a:lnTo>
                    <a:pt x="1102" y="340"/>
                  </a:lnTo>
                  <a:lnTo>
                    <a:pt x="1104" y="339"/>
                  </a:lnTo>
                  <a:lnTo>
                    <a:pt x="1104" y="330"/>
                  </a:lnTo>
                  <a:lnTo>
                    <a:pt x="1107" y="327"/>
                  </a:lnTo>
                  <a:lnTo>
                    <a:pt x="1107" y="322"/>
                  </a:lnTo>
                  <a:lnTo>
                    <a:pt x="1108" y="317"/>
                  </a:lnTo>
                  <a:lnTo>
                    <a:pt x="1108" y="313"/>
                  </a:lnTo>
                  <a:lnTo>
                    <a:pt x="1110" y="308"/>
                  </a:lnTo>
                  <a:lnTo>
                    <a:pt x="1110" y="301"/>
                  </a:lnTo>
                  <a:lnTo>
                    <a:pt x="1112" y="299"/>
                  </a:lnTo>
                  <a:lnTo>
                    <a:pt x="1112" y="291"/>
                  </a:lnTo>
                  <a:lnTo>
                    <a:pt x="1115" y="290"/>
                  </a:lnTo>
                  <a:lnTo>
                    <a:pt x="1115" y="286"/>
                  </a:lnTo>
                  <a:lnTo>
                    <a:pt x="1117" y="283"/>
                  </a:lnTo>
                  <a:lnTo>
                    <a:pt x="1117" y="278"/>
                  </a:lnTo>
                  <a:lnTo>
                    <a:pt x="1118" y="273"/>
                  </a:lnTo>
                  <a:lnTo>
                    <a:pt x="1118" y="269"/>
                  </a:lnTo>
                  <a:lnTo>
                    <a:pt x="1120" y="264"/>
                  </a:lnTo>
                  <a:lnTo>
                    <a:pt x="1120" y="257"/>
                  </a:lnTo>
                  <a:lnTo>
                    <a:pt x="1121" y="255"/>
                  </a:lnTo>
                  <a:lnTo>
                    <a:pt x="1121" y="251"/>
                  </a:lnTo>
                  <a:lnTo>
                    <a:pt x="1125" y="246"/>
                  </a:lnTo>
                  <a:lnTo>
                    <a:pt x="1125" y="239"/>
                  </a:lnTo>
                  <a:lnTo>
                    <a:pt x="1126" y="236"/>
                  </a:lnTo>
                  <a:lnTo>
                    <a:pt x="1126" y="229"/>
                  </a:lnTo>
                  <a:lnTo>
                    <a:pt x="1128" y="228"/>
                  </a:lnTo>
                  <a:lnTo>
                    <a:pt x="1128" y="221"/>
                  </a:lnTo>
                  <a:lnTo>
                    <a:pt x="1130" y="218"/>
                  </a:lnTo>
                  <a:lnTo>
                    <a:pt x="1130" y="211"/>
                  </a:lnTo>
                  <a:lnTo>
                    <a:pt x="1133" y="208"/>
                  </a:lnTo>
                  <a:lnTo>
                    <a:pt x="1133" y="202"/>
                  </a:lnTo>
                  <a:lnTo>
                    <a:pt x="1135" y="198"/>
                  </a:lnTo>
                  <a:lnTo>
                    <a:pt x="1135" y="192"/>
                  </a:lnTo>
                  <a:lnTo>
                    <a:pt x="1136" y="187"/>
                  </a:lnTo>
                  <a:lnTo>
                    <a:pt x="1136" y="182"/>
                  </a:lnTo>
                  <a:lnTo>
                    <a:pt x="1138" y="177"/>
                  </a:lnTo>
                  <a:lnTo>
                    <a:pt x="1138" y="172"/>
                  </a:lnTo>
                  <a:lnTo>
                    <a:pt x="1139" y="167"/>
                  </a:lnTo>
                  <a:lnTo>
                    <a:pt x="1139" y="166"/>
                  </a:lnTo>
                  <a:lnTo>
                    <a:pt x="1143" y="163"/>
                  </a:lnTo>
                  <a:lnTo>
                    <a:pt x="1143" y="154"/>
                  </a:lnTo>
                  <a:lnTo>
                    <a:pt x="1144" y="151"/>
                  </a:lnTo>
                  <a:lnTo>
                    <a:pt x="1144" y="143"/>
                  </a:lnTo>
                  <a:lnTo>
                    <a:pt x="1146" y="140"/>
                  </a:lnTo>
                  <a:lnTo>
                    <a:pt x="1146" y="133"/>
                  </a:lnTo>
                  <a:lnTo>
                    <a:pt x="1148" y="130"/>
                  </a:lnTo>
                  <a:lnTo>
                    <a:pt x="1148" y="123"/>
                  </a:lnTo>
                  <a:lnTo>
                    <a:pt x="1151" y="120"/>
                  </a:lnTo>
                  <a:lnTo>
                    <a:pt x="1151" y="112"/>
                  </a:lnTo>
                  <a:lnTo>
                    <a:pt x="1152" y="107"/>
                  </a:lnTo>
                  <a:lnTo>
                    <a:pt x="1152" y="102"/>
                  </a:lnTo>
                  <a:lnTo>
                    <a:pt x="1154" y="97"/>
                  </a:lnTo>
                  <a:lnTo>
                    <a:pt x="1154" y="89"/>
                  </a:lnTo>
                  <a:lnTo>
                    <a:pt x="1156" y="86"/>
                  </a:lnTo>
                  <a:lnTo>
                    <a:pt x="1156" y="78"/>
                  </a:lnTo>
                  <a:lnTo>
                    <a:pt x="1159" y="76"/>
                  </a:lnTo>
                  <a:lnTo>
                    <a:pt x="1159" y="68"/>
                  </a:lnTo>
                  <a:lnTo>
                    <a:pt x="1161" y="63"/>
                  </a:lnTo>
                  <a:lnTo>
                    <a:pt x="1161" y="55"/>
                  </a:lnTo>
                  <a:lnTo>
                    <a:pt x="1162" y="52"/>
                  </a:lnTo>
                  <a:lnTo>
                    <a:pt x="1162" y="44"/>
                  </a:lnTo>
                  <a:lnTo>
                    <a:pt x="1164" y="42"/>
                  </a:lnTo>
                  <a:lnTo>
                    <a:pt x="1164" y="37"/>
                  </a:lnTo>
                  <a:lnTo>
                    <a:pt x="1165" y="34"/>
                  </a:lnTo>
                  <a:lnTo>
                    <a:pt x="1165" y="26"/>
                  </a:lnTo>
                  <a:lnTo>
                    <a:pt x="1169" y="22"/>
                  </a:lnTo>
                  <a:lnTo>
                    <a:pt x="1169" y="14"/>
                  </a:lnTo>
                  <a:lnTo>
                    <a:pt x="1170" y="11"/>
                  </a:lnTo>
                  <a:lnTo>
                    <a:pt x="1170" y="5"/>
                  </a:lnTo>
                  <a:lnTo>
                    <a:pt x="1172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2" name="Freeform 618"/>
            <p:cNvSpPr>
              <a:spLocks/>
            </p:cNvSpPr>
            <p:nvPr/>
          </p:nvSpPr>
          <p:spPr bwMode="auto">
            <a:xfrm>
              <a:off x="2313" y="2293"/>
              <a:ext cx="139" cy="117"/>
            </a:xfrm>
            <a:custGeom>
              <a:avLst/>
              <a:gdLst/>
              <a:ahLst/>
              <a:cxnLst>
                <a:cxn ang="0">
                  <a:pos x="2" y="217"/>
                </a:cxn>
                <a:cxn ang="0">
                  <a:pos x="7" y="196"/>
                </a:cxn>
                <a:cxn ang="0">
                  <a:pos x="10" y="174"/>
                </a:cxn>
                <a:cxn ang="0">
                  <a:pos x="15" y="155"/>
                </a:cxn>
                <a:cxn ang="0">
                  <a:pos x="18" y="140"/>
                </a:cxn>
                <a:cxn ang="0">
                  <a:pos x="23" y="122"/>
                </a:cxn>
                <a:cxn ang="0">
                  <a:pos x="26" y="106"/>
                </a:cxn>
                <a:cxn ang="0">
                  <a:pos x="31" y="91"/>
                </a:cxn>
                <a:cxn ang="0">
                  <a:pos x="34" y="77"/>
                </a:cxn>
                <a:cxn ang="0">
                  <a:pos x="37" y="65"/>
                </a:cxn>
                <a:cxn ang="0">
                  <a:pos x="42" y="55"/>
                </a:cxn>
                <a:cxn ang="0">
                  <a:pos x="46" y="42"/>
                </a:cxn>
                <a:cxn ang="0">
                  <a:pos x="51" y="33"/>
                </a:cxn>
                <a:cxn ang="0">
                  <a:pos x="54" y="24"/>
                </a:cxn>
                <a:cxn ang="0">
                  <a:pos x="59" y="18"/>
                </a:cxn>
                <a:cxn ang="0">
                  <a:pos x="62" y="13"/>
                </a:cxn>
                <a:cxn ang="0">
                  <a:pos x="70" y="7"/>
                </a:cxn>
                <a:cxn ang="0">
                  <a:pos x="77" y="3"/>
                </a:cxn>
                <a:cxn ang="0">
                  <a:pos x="95" y="3"/>
                </a:cxn>
                <a:cxn ang="0">
                  <a:pos x="101" y="7"/>
                </a:cxn>
                <a:cxn ang="0">
                  <a:pos x="104" y="11"/>
                </a:cxn>
                <a:cxn ang="0">
                  <a:pos x="109" y="15"/>
                </a:cxn>
                <a:cxn ang="0">
                  <a:pos x="114" y="23"/>
                </a:cxn>
                <a:cxn ang="0">
                  <a:pos x="121" y="29"/>
                </a:cxn>
                <a:cxn ang="0">
                  <a:pos x="124" y="33"/>
                </a:cxn>
                <a:cxn ang="0">
                  <a:pos x="130" y="39"/>
                </a:cxn>
                <a:cxn ang="0">
                  <a:pos x="134" y="42"/>
                </a:cxn>
                <a:cxn ang="0">
                  <a:pos x="140" y="51"/>
                </a:cxn>
                <a:cxn ang="0">
                  <a:pos x="145" y="55"/>
                </a:cxn>
                <a:cxn ang="0">
                  <a:pos x="150" y="62"/>
                </a:cxn>
                <a:cxn ang="0">
                  <a:pos x="155" y="70"/>
                </a:cxn>
                <a:cxn ang="0">
                  <a:pos x="160" y="78"/>
                </a:cxn>
                <a:cxn ang="0">
                  <a:pos x="168" y="86"/>
                </a:cxn>
                <a:cxn ang="0">
                  <a:pos x="173" y="93"/>
                </a:cxn>
                <a:cxn ang="0">
                  <a:pos x="176" y="96"/>
                </a:cxn>
                <a:cxn ang="0">
                  <a:pos x="181" y="103"/>
                </a:cxn>
                <a:cxn ang="0">
                  <a:pos x="184" y="109"/>
                </a:cxn>
                <a:cxn ang="0">
                  <a:pos x="189" y="114"/>
                </a:cxn>
                <a:cxn ang="0">
                  <a:pos x="192" y="119"/>
                </a:cxn>
                <a:cxn ang="0">
                  <a:pos x="197" y="125"/>
                </a:cxn>
                <a:cxn ang="0">
                  <a:pos x="200" y="130"/>
                </a:cxn>
                <a:cxn ang="0">
                  <a:pos x="204" y="135"/>
                </a:cxn>
                <a:cxn ang="0">
                  <a:pos x="209" y="140"/>
                </a:cxn>
                <a:cxn ang="0">
                  <a:pos x="212" y="147"/>
                </a:cxn>
                <a:cxn ang="0">
                  <a:pos x="217" y="152"/>
                </a:cxn>
                <a:cxn ang="0">
                  <a:pos x="220" y="156"/>
                </a:cxn>
                <a:cxn ang="0">
                  <a:pos x="225" y="163"/>
                </a:cxn>
                <a:cxn ang="0">
                  <a:pos x="228" y="169"/>
                </a:cxn>
                <a:cxn ang="0">
                  <a:pos x="233" y="174"/>
                </a:cxn>
                <a:cxn ang="0">
                  <a:pos x="236" y="179"/>
                </a:cxn>
                <a:cxn ang="0">
                  <a:pos x="243" y="187"/>
                </a:cxn>
                <a:cxn ang="0">
                  <a:pos x="246" y="192"/>
                </a:cxn>
                <a:cxn ang="0">
                  <a:pos x="251" y="199"/>
                </a:cxn>
                <a:cxn ang="0">
                  <a:pos x="254" y="205"/>
                </a:cxn>
                <a:cxn ang="0">
                  <a:pos x="259" y="209"/>
                </a:cxn>
                <a:cxn ang="0">
                  <a:pos x="262" y="215"/>
                </a:cxn>
                <a:cxn ang="0">
                  <a:pos x="269" y="223"/>
                </a:cxn>
                <a:cxn ang="0">
                  <a:pos x="272" y="228"/>
                </a:cxn>
                <a:cxn ang="0">
                  <a:pos x="277" y="235"/>
                </a:cxn>
              </a:cxnLst>
              <a:rect l="0" t="0" r="r" b="b"/>
              <a:pathLst>
                <a:path w="277" h="235">
                  <a:moveTo>
                    <a:pt x="0" y="235"/>
                  </a:moveTo>
                  <a:lnTo>
                    <a:pt x="0" y="227"/>
                  </a:lnTo>
                  <a:lnTo>
                    <a:pt x="2" y="225"/>
                  </a:lnTo>
                  <a:lnTo>
                    <a:pt x="2" y="217"/>
                  </a:lnTo>
                  <a:lnTo>
                    <a:pt x="5" y="213"/>
                  </a:lnTo>
                  <a:lnTo>
                    <a:pt x="5" y="207"/>
                  </a:lnTo>
                  <a:lnTo>
                    <a:pt x="7" y="202"/>
                  </a:lnTo>
                  <a:lnTo>
                    <a:pt x="7" y="196"/>
                  </a:lnTo>
                  <a:lnTo>
                    <a:pt x="8" y="192"/>
                  </a:lnTo>
                  <a:lnTo>
                    <a:pt x="8" y="184"/>
                  </a:lnTo>
                  <a:lnTo>
                    <a:pt x="10" y="181"/>
                  </a:lnTo>
                  <a:lnTo>
                    <a:pt x="10" y="174"/>
                  </a:lnTo>
                  <a:lnTo>
                    <a:pt x="13" y="171"/>
                  </a:lnTo>
                  <a:lnTo>
                    <a:pt x="13" y="165"/>
                  </a:lnTo>
                  <a:lnTo>
                    <a:pt x="15" y="161"/>
                  </a:lnTo>
                  <a:lnTo>
                    <a:pt x="15" y="155"/>
                  </a:lnTo>
                  <a:lnTo>
                    <a:pt x="16" y="153"/>
                  </a:lnTo>
                  <a:lnTo>
                    <a:pt x="16" y="148"/>
                  </a:lnTo>
                  <a:lnTo>
                    <a:pt x="18" y="147"/>
                  </a:lnTo>
                  <a:lnTo>
                    <a:pt x="18" y="140"/>
                  </a:lnTo>
                  <a:lnTo>
                    <a:pt x="21" y="137"/>
                  </a:lnTo>
                  <a:lnTo>
                    <a:pt x="21" y="130"/>
                  </a:lnTo>
                  <a:lnTo>
                    <a:pt x="23" y="129"/>
                  </a:lnTo>
                  <a:lnTo>
                    <a:pt x="23" y="122"/>
                  </a:lnTo>
                  <a:lnTo>
                    <a:pt x="24" y="119"/>
                  </a:lnTo>
                  <a:lnTo>
                    <a:pt x="24" y="114"/>
                  </a:lnTo>
                  <a:lnTo>
                    <a:pt x="26" y="111"/>
                  </a:lnTo>
                  <a:lnTo>
                    <a:pt x="26" y="106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31" y="95"/>
                  </a:lnTo>
                  <a:lnTo>
                    <a:pt x="31" y="91"/>
                  </a:lnTo>
                  <a:lnTo>
                    <a:pt x="33" y="88"/>
                  </a:lnTo>
                  <a:lnTo>
                    <a:pt x="33" y="83"/>
                  </a:lnTo>
                  <a:lnTo>
                    <a:pt x="34" y="80"/>
                  </a:lnTo>
                  <a:lnTo>
                    <a:pt x="34" y="77"/>
                  </a:lnTo>
                  <a:lnTo>
                    <a:pt x="36" y="75"/>
                  </a:lnTo>
                  <a:lnTo>
                    <a:pt x="36" y="70"/>
                  </a:lnTo>
                  <a:lnTo>
                    <a:pt x="37" y="68"/>
                  </a:lnTo>
                  <a:lnTo>
                    <a:pt x="37" y="65"/>
                  </a:lnTo>
                  <a:lnTo>
                    <a:pt x="41" y="62"/>
                  </a:lnTo>
                  <a:lnTo>
                    <a:pt x="41" y="59"/>
                  </a:lnTo>
                  <a:lnTo>
                    <a:pt x="42" y="57"/>
                  </a:lnTo>
                  <a:lnTo>
                    <a:pt x="42" y="55"/>
                  </a:lnTo>
                  <a:lnTo>
                    <a:pt x="44" y="52"/>
                  </a:lnTo>
                  <a:lnTo>
                    <a:pt x="44" y="49"/>
                  </a:lnTo>
                  <a:lnTo>
                    <a:pt x="46" y="47"/>
                  </a:lnTo>
                  <a:lnTo>
                    <a:pt x="46" y="42"/>
                  </a:lnTo>
                  <a:lnTo>
                    <a:pt x="49" y="41"/>
                  </a:lnTo>
                  <a:lnTo>
                    <a:pt x="49" y="39"/>
                  </a:lnTo>
                  <a:lnTo>
                    <a:pt x="51" y="37"/>
                  </a:lnTo>
                  <a:lnTo>
                    <a:pt x="51" y="33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4" y="29"/>
                  </a:lnTo>
                  <a:lnTo>
                    <a:pt x="54" y="24"/>
                  </a:lnTo>
                  <a:lnTo>
                    <a:pt x="55" y="24"/>
                  </a:lnTo>
                  <a:lnTo>
                    <a:pt x="55" y="21"/>
                  </a:lnTo>
                  <a:lnTo>
                    <a:pt x="59" y="21"/>
                  </a:lnTo>
                  <a:lnTo>
                    <a:pt x="59" y="18"/>
                  </a:lnTo>
                  <a:lnTo>
                    <a:pt x="60" y="16"/>
                  </a:lnTo>
                  <a:lnTo>
                    <a:pt x="60" y="15"/>
                  </a:lnTo>
                  <a:lnTo>
                    <a:pt x="62" y="15"/>
                  </a:lnTo>
                  <a:lnTo>
                    <a:pt x="62" y="13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7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2" y="5"/>
                  </a:lnTo>
                  <a:lnTo>
                    <a:pt x="72" y="3"/>
                  </a:lnTo>
                  <a:lnTo>
                    <a:pt x="77" y="3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8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3" y="8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3"/>
                  </a:lnTo>
                  <a:lnTo>
                    <a:pt x="106" y="13"/>
                  </a:lnTo>
                  <a:lnTo>
                    <a:pt x="106" y="15"/>
                  </a:lnTo>
                  <a:lnTo>
                    <a:pt x="109" y="15"/>
                  </a:lnTo>
                  <a:lnTo>
                    <a:pt x="112" y="18"/>
                  </a:lnTo>
                  <a:lnTo>
                    <a:pt x="112" y="21"/>
                  </a:lnTo>
                  <a:lnTo>
                    <a:pt x="114" y="21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9" y="24"/>
                  </a:lnTo>
                  <a:lnTo>
                    <a:pt x="121" y="26"/>
                  </a:lnTo>
                  <a:lnTo>
                    <a:pt x="121" y="29"/>
                  </a:lnTo>
                  <a:lnTo>
                    <a:pt x="122" y="29"/>
                  </a:lnTo>
                  <a:lnTo>
                    <a:pt x="122" y="31"/>
                  </a:lnTo>
                  <a:lnTo>
                    <a:pt x="124" y="31"/>
                  </a:lnTo>
                  <a:lnTo>
                    <a:pt x="124" y="33"/>
                  </a:lnTo>
                  <a:lnTo>
                    <a:pt x="127" y="33"/>
                  </a:lnTo>
                  <a:lnTo>
                    <a:pt x="127" y="34"/>
                  </a:lnTo>
                  <a:lnTo>
                    <a:pt x="129" y="37"/>
                  </a:lnTo>
                  <a:lnTo>
                    <a:pt x="130" y="39"/>
                  </a:lnTo>
                  <a:lnTo>
                    <a:pt x="130" y="41"/>
                  </a:lnTo>
                  <a:lnTo>
                    <a:pt x="132" y="41"/>
                  </a:lnTo>
                  <a:lnTo>
                    <a:pt x="132" y="42"/>
                  </a:lnTo>
                  <a:lnTo>
                    <a:pt x="134" y="42"/>
                  </a:lnTo>
                  <a:lnTo>
                    <a:pt x="134" y="44"/>
                  </a:lnTo>
                  <a:lnTo>
                    <a:pt x="139" y="49"/>
                  </a:lnTo>
                  <a:lnTo>
                    <a:pt x="139" y="51"/>
                  </a:lnTo>
                  <a:lnTo>
                    <a:pt x="140" y="51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5"/>
                  </a:lnTo>
                  <a:lnTo>
                    <a:pt x="145" y="55"/>
                  </a:lnTo>
                  <a:lnTo>
                    <a:pt x="145" y="57"/>
                  </a:lnTo>
                  <a:lnTo>
                    <a:pt x="148" y="60"/>
                  </a:lnTo>
                  <a:lnTo>
                    <a:pt x="148" y="62"/>
                  </a:lnTo>
                  <a:lnTo>
                    <a:pt x="150" y="62"/>
                  </a:lnTo>
                  <a:lnTo>
                    <a:pt x="150" y="65"/>
                  </a:lnTo>
                  <a:lnTo>
                    <a:pt x="152" y="67"/>
                  </a:lnTo>
                  <a:lnTo>
                    <a:pt x="155" y="68"/>
                  </a:lnTo>
                  <a:lnTo>
                    <a:pt x="155" y="70"/>
                  </a:lnTo>
                  <a:lnTo>
                    <a:pt x="156" y="70"/>
                  </a:lnTo>
                  <a:lnTo>
                    <a:pt x="156" y="73"/>
                  </a:lnTo>
                  <a:lnTo>
                    <a:pt x="160" y="77"/>
                  </a:lnTo>
                  <a:lnTo>
                    <a:pt x="160" y="78"/>
                  </a:lnTo>
                  <a:lnTo>
                    <a:pt x="163" y="78"/>
                  </a:lnTo>
                  <a:lnTo>
                    <a:pt x="163" y="80"/>
                  </a:lnTo>
                  <a:lnTo>
                    <a:pt x="165" y="83"/>
                  </a:lnTo>
                  <a:lnTo>
                    <a:pt x="168" y="86"/>
                  </a:lnTo>
                  <a:lnTo>
                    <a:pt x="168" y="88"/>
                  </a:lnTo>
                  <a:lnTo>
                    <a:pt x="171" y="88"/>
                  </a:lnTo>
                  <a:lnTo>
                    <a:pt x="171" y="91"/>
                  </a:lnTo>
                  <a:lnTo>
                    <a:pt x="173" y="93"/>
                  </a:lnTo>
                  <a:lnTo>
                    <a:pt x="173" y="95"/>
                  </a:lnTo>
                  <a:lnTo>
                    <a:pt x="174" y="95"/>
                  </a:lnTo>
                  <a:lnTo>
                    <a:pt x="174" y="96"/>
                  </a:lnTo>
                  <a:lnTo>
                    <a:pt x="176" y="96"/>
                  </a:lnTo>
                  <a:lnTo>
                    <a:pt x="176" y="99"/>
                  </a:lnTo>
                  <a:lnTo>
                    <a:pt x="178" y="101"/>
                  </a:lnTo>
                  <a:lnTo>
                    <a:pt x="178" y="103"/>
                  </a:lnTo>
                  <a:lnTo>
                    <a:pt x="181" y="103"/>
                  </a:lnTo>
                  <a:lnTo>
                    <a:pt x="181" y="104"/>
                  </a:lnTo>
                  <a:lnTo>
                    <a:pt x="183" y="106"/>
                  </a:lnTo>
                  <a:lnTo>
                    <a:pt x="183" y="109"/>
                  </a:lnTo>
                  <a:lnTo>
                    <a:pt x="184" y="109"/>
                  </a:lnTo>
                  <a:lnTo>
                    <a:pt x="184" y="111"/>
                  </a:lnTo>
                  <a:lnTo>
                    <a:pt x="186" y="111"/>
                  </a:lnTo>
                  <a:lnTo>
                    <a:pt x="186" y="112"/>
                  </a:lnTo>
                  <a:lnTo>
                    <a:pt x="189" y="114"/>
                  </a:lnTo>
                  <a:lnTo>
                    <a:pt x="189" y="117"/>
                  </a:lnTo>
                  <a:lnTo>
                    <a:pt x="191" y="117"/>
                  </a:lnTo>
                  <a:lnTo>
                    <a:pt x="191" y="119"/>
                  </a:lnTo>
                  <a:lnTo>
                    <a:pt x="192" y="119"/>
                  </a:lnTo>
                  <a:lnTo>
                    <a:pt x="192" y="121"/>
                  </a:lnTo>
                  <a:lnTo>
                    <a:pt x="194" y="121"/>
                  </a:lnTo>
                  <a:lnTo>
                    <a:pt x="194" y="122"/>
                  </a:lnTo>
                  <a:lnTo>
                    <a:pt x="197" y="125"/>
                  </a:lnTo>
                  <a:lnTo>
                    <a:pt x="197" y="127"/>
                  </a:lnTo>
                  <a:lnTo>
                    <a:pt x="199" y="127"/>
                  </a:lnTo>
                  <a:lnTo>
                    <a:pt x="199" y="129"/>
                  </a:lnTo>
                  <a:lnTo>
                    <a:pt x="200" y="130"/>
                  </a:lnTo>
                  <a:lnTo>
                    <a:pt x="200" y="134"/>
                  </a:lnTo>
                  <a:lnTo>
                    <a:pt x="202" y="134"/>
                  </a:lnTo>
                  <a:lnTo>
                    <a:pt x="202" y="135"/>
                  </a:lnTo>
                  <a:lnTo>
                    <a:pt x="204" y="135"/>
                  </a:lnTo>
                  <a:lnTo>
                    <a:pt x="204" y="137"/>
                  </a:lnTo>
                  <a:lnTo>
                    <a:pt x="207" y="139"/>
                  </a:lnTo>
                  <a:lnTo>
                    <a:pt x="207" y="140"/>
                  </a:lnTo>
                  <a:lnTo>
                    <a:pt x="209" y="140"/>
                  </a:lnTo>
                  <a:lnTo>
                    <a:pt x="209" y="143"/>
                  </a:lnTo>
                  <a:lnTo>
                    <a:pt x="210" y="145"/>
                  </a:lnTo>
                  <a:lnTo>
                    <a:pt x="210" y="147"/>
                  </a:lnTo>
                  <a:lnTo>
                    <a:pt x="212" y="147"/>
                  </a:lnTo>
                  <a:lnTo>
                    <a:pt x="212" y="148"/>
                  </a:lnTo>
                  <a:lnTo>
                    <a:pt x="215" y="148"/>
                  </a:lnTo>
                  <a:lnTo>
                    <a:pt x="215" y="152"/>
                  </a:lnTo>
                  <a:lnTo>
                    <a:pt x="217" y="152"/>
                  </a:lnTo>
                  <a:lnTo>
                    <a:pt x="217" y="153"/>
                  </a:lnTo>
                  <a:lnTo>
                    <a:pt x="218" y="155"/>
                  </a:lnTo>
                  <a:lnTo>
                    <a:pt x="218" y="156"/>
                  </a:lnTo>
                  <a:lnTo>
                    <a:pt x="220" y="156"/>
                  </a:lnTo>
                  <a:lnTo>
                    <a:pt x="220" y="158"/>
                  </a:lnTo>
                  <a:lnTo>
                    <a:pt x="222" y="161"/>
                  </a:lnTo>
                  <a:lnTo>
                    <a:pt x="222" y="163"/>
                  </a:lnTo>
                  <a:lnTo>
                    <a:pt x="225" y="163"/>
                  </a:lnTo>
                  <a:lnTo>
                    <a:pt x="225" y="165"/>
                  </a:lnTo>
                  <a:lnTo>
                    <a:pt x="227" y="165"/>
                  </a:lnTo>
                  <a:lnTo>
                    <a:pt x="227" y="166"/>
                  </a:lnTo>
                  <a:lnTo>
                    <a:pt x="228" y="169"/>
                  </a:lnTo>
                  <a:lnTo>
                    <a:pt x="228" y="171"/>
                  </a:lnTo>
                  <a:lnTo>
                    <a:pt x="230" y="171"/>
                  </a:lnTo>
                  <a:lnTo>
                    <a:pt x="230" y="173"/>
                  </a:lnTo>
                  <a:lnTo>
                    <a:pt x="233" y="174"/>
                  </a:lnTo>
                  <a:lnTo>
                    <a:pt x="233" y="176"/>
                  </a:lnTo>
                  <a:lnTo>
                    <a:pt x="235" y="176"/>
                  </a:lnTo>
                  <a:lnTo>
                    <a:pt x="235" y="179"/>
                  </a:lnTo>
                  <a:lnTo>
                    <a:pt x="236" y="179"/>
                  </a:lnTo>
                  <a:lnTo>
                    <a:pt x="236" y="181"/>
                  </a:lnTo>
                  <a:lnTo>
                    <a:pt x="240" y="184"/>
                  </a:lnTo>
                  <a:lnTo>
                    <a:pt x="240" y="187"/>
                  </a:lnTo>
                  <a:lnTo>
                    <a:pt x="243" y="187"/>
                  </a:lnTo>
                  <a:lnTo>
                    <a:pt x="243" y="189"/>
                  </a:lnTo>
                  <a:lnTo>
                    <a:pt x="244" y="191"/>
                  </a:lnTo>
                  <a:lnTo>
                    <a:pt x="244" y="192"/>
                  </a:lnTo>
                  <a:lnTo>
                    <a:pt x="246" y="192"/>
                  </a:lnTo>
                  <a:lnTo>
                    <a:pt x="246" y="196"/>
                  </a:lnTo>
                  <a:lnTo>
                    <a:pt x="248" y="196"/>
                  </a:lnTo>
                  <a:lnTo>
                    <a:pt x="248" y="197"/>
                  </a:lnTo>
                  <a:lnTo>
                    <a:pt x="251" y="199"/>
                  </a:lnTo>
                  <a:lnTo>
                    <a:pt x="251" y="200"/>
                  </a:lnTo>
                  <a:lnTo>
                    <a:pt x="253" y="200"/>
                  </a:lnTo>
                  <a:lnTo>
                    <a:pt x="253" y="202"/>
                  </a:lnTo>
                  <a:lnTo>
                    <a:pt x="254" y="205"/>
                  </a:lnTo>
                  <a:lnTo>
                    <a:pt x="254" y="207"/>
                  </a:lnTo>
                  <a:lnTo>
                    <a:pt x="256" y="207"/>
                  </a:lnTo>
                  <a:lnTo>
                    <a:pt x="256" y="209"/>
                  </a:lnTo>
                  <a:lnTo>
                    <a:pt x="259" y="209"/>
                  </a:lnTo>
                  <a:lnTo>
                    <a:pt x="259" y="210"/>
                  </a:lnTo>
                  <a:lnTo>
                    <a:pt x="261" y="213"/>
                  </a:lnTo>
                  <a:lnTo>
                    <a:pt x="261" y="215"/>
                  </a:lnTo>
                  <a:lnTo>
                    <a:pt x="262" y="215"/>
                  </a:lnTo>
                  <a:lnTo>
                    <a:pt x="262" y="217"/>
                  </a:lnTo>
                  <a:lnTo>
                    <a:pt x="264" y="218"/>
                  </a:lnTo>
                  <a:lnTo>
                    <a:pt x="266" y="222"/>
                  </a:lnTo>
                  <a:lnTo>
                    <a:pt x="269" y="223"/>
                  </a:lnTo>
                  <a:lnTo>
                    <a:pt x="269" y="225"/>
                  </a:lnTo>
                  <a:lnTo>
                    <a:pt x="271" y="225"/>
                  </a:lnTo>
                  <a:lnTo>
                    <a:pt x="271" y="227"/>
                  </a:lnTo>
                  <a:lnTo>
                    <a:pt x="272" y="228"/>
                  </a:lnTo>
                  <a:lnTo>
                    <a:pt x="272" y="231"/>
                  </a:lnTo>
                  <a:lnTo>
                    <a:pt x="274" y="231"/>
                  </a:lnTo>
                  <a:lnTo>
                    <a:pt x="274" y="233"/>
                  </a:lnTo>
                  <a:lnTo>
                    <a:pt x="277" y="23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3" name="Rectangle 619"/>
            <p:cNvSpPr>
              <a:spLocks noChangeArrowheads="1"/>
            </p:cNvSpPr>
            <p:nvPr/>
          </p:nvSpPr>
          <p:spPr bwMode="auto">
            <a:xfrm>
              <a:off x="1097" y="2396"/>
              <a:ext cx="734" cy="17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4" name="Freeform 620"/>
            <p:cNvSpPr>
              <a:spLocks/>
            </p:cNvSpPr>
            <p:nvPr/>
          </p:nvSpPr>
          <p:spPr bwMode="auto">
            <a:xfrm>
              <a:off x="1110" y="2418"/>
              <a:ext cx="76" cy="81"/>
            </a:xfrm>
            <a:custGeom>
              <a:avLst/>
              <a:gdLst/>
              <a:ahLst/>
              <a:cxnLst>
                <a:cxn ang="0">
                  <a:pos x="69" y="161"/>
                </a:cxn>
                <a:cxn ang="0">
                  <a:pos x="28" y="161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54" y="124"/>
                </a:cxn>
                <a:cxn ang="0">
                  <a:pos x="117" y="0"/>
                </a:cxn>
                <a:cxn ang="0">
                  <a:pos x="152" y="0"/>
                </a:cxn>
                <a:cxn ang="0">
                  <a:pos x="69" y="161"/>
                </a:cxn>
              </a:cxnLst>
              <a:rect l="0" t="0" r="r" b="b"/>
              <a:pathLst>
                <a:path w="152" h="161">
                  <a:moveTo>
                    <a:pt x="69" y="161"/>
                  </a:moveTo>
                  <a:lnTo>
                    <a:pt x="28" y="161"/>
                  </a:lnTo>
                  <a:lnTo>
                    <a:pt x="0" y="0"/>
                  </a:lnTo>
                  <a:lnTo>
                    <a:pt x="31" y="0"/>
                  </a:lnTo>
                  <a:lnTo>
                    <a:pt x="54" y="124"/>
                  </a:lnTo>
                  <a:lnTo>
                    <a:pt x="117" y="0"/>
                  </a:lnTo>
                  <a:lnTo>
                    <a:pt x="152" y="0"/>
                  </a:lnTo>
                  <a:lnTo>
                    <a:pt x="69" y="1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5" name="Freeform 621"/>
            <p:cNvSpPr>
              <a:spLocks/>
            </p:cNvSpPr>
            <p:nvPr/>
          </p:nvSpPr>
          <p:spPr bwMode="auto">
            <a:xfrm>
              <a:off x="1174" y="2493"/>
              <a:ext cx="65" cy="41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37" y="2"/>
                </a:cxn>
                <a:cxn ang="0">
                  <a:pos x="36" y="12"/>
                </a:cxn>
                <a:cxn ang="0">
                  <a:pos x="44" y="5"/>
                </a:cxn>
                <a:cxn ang="0">
                  <a:pos x="52" y="2"/>
                </a:cxn>
                <a:cxn ang="0">
                  <a:pos x="60" y="0"/>
                </a:cxn>
                <a:cxn ang="0">
                  <a:pos x="67" y="0"/>
                </a:cxn>
                <a:cxn ang="0">
                  <a:pos x="70" y="2"/>
                </a:cxn>
                <a:cxn ang="0">
                  <a:pos x="75" y="3"/>
                </a:cxn>
                <a:cxn ang="0">
                  <a:pos x="78" y="8"/>
                </a:cxn>
                <a:cxn ang="0">
                  <a:pos x="81" y="15"/>
                </a:cxn>
                <a:cxn ang="0">
                  <a:pos x="88" y="8"/>
                </a:cxn>
                <a:cxn ang="0">
                  <a:pos x="98" y="2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9" y="2"/>
                </a:cxn>
                <a:cxn ang="0">
                  <a:pos x="124" y="5"/>
                </a:cxn>
                <a:cxn ang="0">
                  <a:pos x="125" y="8"/>
                </a:cxn>
                <a:cxn ang="0">
                  <a:pos x="129" y="18"/>
                </a:cxn>
                <a:cxn ang="0">
                  <a:pos x="127" y="21"/>
                </a:cxn>
                <a:cxn ang="0">
                  <a:pos x="127" y="26"/>
                </a:cxn>
                <a:cxn ang="0">
                  <a:pos x="125" y="33"/>
                </a:cxn>
                <a:cxn ang="0">
                  <a:pos x="116" y="83"/>
                </a:cxn>
                <a:cxn ang="0">
                  <a:pos x="94" y="83"/>
                </a:cxn>
                <a:cxn ang="0">
                  <a:pos x="104" y="33"/>
                </a:cxn>
                <a:cxn ang="0">
                  <a:pos x="106" y="28"/>
                </a:cxn>
                <a:cxn ang="0">
                  <a:pos x="106" y="21"/>
                </a:cxn>
                <a:cxn ang="0">
                  <a:pos x="104" y="18"/>
                </a:cxn>
                <a:cxn ang="0">
                  <a:pos x="101" y="17"/>
                </a:cxn>
                <a:cxn ang="0">
                  <a:pos x="94" y="17"/>
                </a:cxn>
                <a:cxn ang="0">
                  <a:pos x="91" y="18"/>
                </a:cxn>
                <a:cxn ang="0">
                  <a:pos x="86" y="21"/>
                </a:cxn>
                <a:cxn ang="0">
                  <a:pos x="85" y="25"/>
                </a:cxn>
                <a:cxn ang="0">
                  <a:pos x="81" y="30"/>
                </a:cxn>
                <a:cxn ang="0">
                  <a:pos x="78" y="38"/>
                </a:cxn>
                <a:cxn ang="0">
                  <a:pos x="76" y="46"/>
                </a:cxn>
                <a:cxn ang="0">
                  <a:pos x="68" y="83"/>
                </a:cxn>
                <a:cxn ang="0">
                  <a:pos x="47" y="83"/>
                </a:cxn>
                <a:cxn ang="0">
                  <a:pos x="57" y="34"/>
                </a:cxn>
                <a:cxn ang="0">
                  <a:pos x="59" y="30"/>
                </a:cxn>
                <a:cxn ang="0">
                  <a:pos x="59" y="21"/>
                </a:cxn>
                <a:cxn ang="0">
                  <a:pos x="57" y="18"/>
                </a:cxn>
                <a:cxn ang="0">
                  <a:pos x="54" y="17"/>
                </a:cxn>
                <a:cxn ang="0">
                  <a:pos x="45" y="17"/>
                </a:cxn>
                <a:cxn ang="0">
                  <a:pos x="42" y="20"/>
                </a:cxn>
                <a:cxn ang="0">
                  <a:pos x="39" y="21"/>
                </a:cxn>
                <a:cxn ang="0">
                  <a:pos x="37" y="25"/>
                </a:cxn>
                <a:cxn ang="0">
                  <a:pos x="34" y="28"/>
                </a:cxn>
                <a:cxn ang="0">
                  <a:pos x="32" y="34"/>
                </a:cxn>
                <a:cxn ang="0">
                  <a:pos x="32" y="36"/>
                </a:cxn>
                <a:cxn ang="0">
                  <a:pos x="29" y="46"/>
                </a:cxn>
                <a:cxn ang="0">
                  <a:pos x="21" y="83"/>
                </a:cxn>
                <a:cxn ang="0">
                  <a:pos x="0" y="83"/>
                </a:cxn>
                <a:cxn ang="0">
                  <a:pos x="16" y="2"/>
                </a:cxn>
              </a:cxnLst>
              <a:rect l="0" t="0" r="r" b="b"/>
              <a:pathLst>
                <a:path w="129" h="83">
                  <a:moveTo>
                    <a:pt x="16" y="2"/>
                  </a:moveTo>
                  <a:lnTo>
                    <a:pt x="37" y="2"/>
                  </a:lnTo>
                  <a:lnTo>
                    <a:pt x="36" y="12"/>
                  </a:lnTo>
                  <a:lnTo>
                    <a:pt x="44" y="5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0" y="2"/>
                  </a:lnTo>
                  <a:lnTo>
                    <a:pt x="75" y="3"/>
                  </a:lnTo>
                  <a:lnTo>
                    <a:pt x="78" y="8"/>
                  </a:lnTo>
                  <a:lnTo>
                    <a:pt x="81" y="15"/>
                  </a:lnTo>
                  <a:lnTo>
                    <a:pt x="88" y="8"/>
                  </a:lnTo>
                  <a:lnTo>
                    <a:pt x="98" y="2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4" y="5"/>
                  </a:lnTo>
                  <a:lnTo>
                    <a:pt x="125" y="8"/>
                  </a:lnTo>
                  <a:lnTo>
                    <a:pt x="129" y="18"/>
                  </a:lnTo>
                  <a:lnTo>
                    <a:pt x="127" y="21"/>
                  </a:lnTo>
                  <a:lnTo>
                    <a:pt x="127" y="26"/>
                  </a:lnTo>
                  <a:lnTo>
                    <a:pt x="125" y="33"/>
                  </a:lnTo>
                  <a:lnTo>
                    <a:pt x="116" y="83"/>
                  </a:lnTo>
                  <a:lnTo>
                    <a:pt x="94" y="83"/>
                  </a:lnTo>
                  <a:lnTo>
                    <a:pt x="104" y="33"/>
                  </a:lnTo>
                  <a:lnTo>
                    <a:pt x="106" y="28"/>
                  </a:lnTo>
                  <a:lnTo>
                    <a:pt x="106" y="21"/>
                  </a:lnTo>
                  <a:lnTo>
                    <a:pt x="104" y="18"/>
                  </a:lnTo>
                  <a:lnTo>
                    <a:pt x="101" y="17"/>
                  </a:lnTo>
                  <a:lnTo>
                    <a:pt x="94" y="17"/>
                  </a:lnTo>
                  <a:lnTo>
                    <a:pt x="91" y="18"/>
                  </a:lnTo>
                  <a:lnTo>
                    <a:pt x="86" y="21"/>
                  </a:lnTo>
                  <a:lnTo>
                    <a:pt x="85" y="25"/>
                  </a:lnTo>
                  <a:lnTo>
                    <a:pt x="81" y="30"/>
                  </a:lnTo>
                  <a:lnTo>
                    <a:pt x="78" y="38"/>
                  </a:lnTo>
                  <a:lnTo>
                    <a:pt x="76" y="46"/>
                  </a:lnTo>
                  <a:lnTo>
                    <a:pt x="68" y="83"/>
                  </a:lnTo>
                  <a:lnTo>
                    <a:pt x="47" y="83"/>
                  </a:lnTo>
                  <a:lnTo>
                    <a:pt x="57" y="34"/>
                  </a:lnTo>
                  <a:lnTo>
                    <a:pt x="59" y="30"/>
                  </a:lnTo>
                  <a:lnTo>
                    <a:pt x="59" y="21"/>
                  </a:lnTo>
                  <a:lnTo>
                    <a:pt x="57" y="18"/>
                  </a:lnTo>
                  <a:lnTo>
                    <a:pt x="54" y="17"/>
                  </a:lnTo>
                  <a:lnTo>
                    <a:pt x="45" y="17"/>
                  </a:lnTo>
                  <a:lnTo>
                    <a:pt x="42" y="20"/>
                  </a:lnTo>
                  <a:lnTo>
                    <a:pt x="39" y="21"/>
                  </a:lnTo>
                  <a:lnTo>
                    <a:pt x="37" y="25"/>
                  </a:lnTo>
                  <a:lnTo>
                    <a:pt x="34" y="28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29" y="46"/>
                  </a:lnTo>
                  <a:lnTo>
                    <a:pt x="21" y="83"/>
                  </a:lnTo>
                  <a:lnTo>
                    <a:pt x="0" y="83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6" name="Freeform 622"/>
            <p:cNvSpPr>
              <a:spLocks/>
            </p:cNvSpPr>
            <p:nvPr/>
          </p:nvSpPr>
          <p:spPr bwMode="auto">
            <a:xfrm>
              <a:off x="1244" y="2519"/>
              <a:ext cx="30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17" y="0"/>
                </a:cxn>
                <a:cxn ang="0">
                  <a:pos x="31" y="0"/>
                </a:cxn>
                <a:cxn ang="0">
                  <a:pos x="17" y="67"/>
                </a:cxn>
                <a:cxn ang="0">
                  <a:pos x="61" y="67"/>
                </a:cxn>
                <a:cxn ang="0">
                  <a:pos x="57" y="80"/>
                </a:cxn>
                <a:cxn ang="0">
                  <a:pos x="0" y="80"/>
                </a:cxn>
              </a:cxnLst>
              <a:rect l="0" t="0" r="r" b="b"/>
              <a:pathLst>
                <a:path w="61" h="80">
                  <a:moveTo>
                    <a:pt x="0" y="80"/>
                  </a:moveTo>
                  <a:lnTo>
                    <a:pt x="17" y="0"/>
                  </a:lnTo>
                  <a:lnTo>
                    <a:pt x="31" y="0"/>
                  </a:lnTo>
                  <a:lnTo>
                    <a:pt x="17" y="67"/>
                  </a:lnTo>
                  <a:lnTo>
                    <a:pt x="61" y="67"/>
                  </a:lnTo>
                  <a:lnTo>
                    <a:pt x="57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7" name="Freeform 623"/>
            <p:cNvSpPr>
              <a:spLocks noEditPoints="1"/>
            </p:cNvSpPr>
            <p:nvPr/>
          </p:nvSpPr>
          <p:spPr bwMode="auto">
            <a:xfrm>
              <a:off x="1284" y="2440"/>
              <a:ext cx="57" cy="4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112" y="0"/>
                </a:cxn>
                <a:cxn ang="0">
                  <a:pos x="112" y="29"/>
                </a:cxn>
                <a:cxn ang="0">
                  <a:pos x="0" y="29"/>
                </a:cxn>
                <a:cxn ang="0">
                  <a:pos x="0" y="78"/>
                </a:cxn>
                <a:cxn ang="0">
                  <a:pos x="0" y="49"/>
                </a:cxn>
                <a:cxn ang="0">
                  <a:pos x="112" y="49"/>
                </a:cxn>
                <a:cxn ang="0">
                  <a:pos x="112" y="78"/>
                </a:cxn>
                <a:cxn ang="0">
                  <a:pos x="0" y="78"/>
                </a:cxn>
              </a:cxnLst>
              <a:rect l="0" t="0" r="r" b="b"/>
              <a:pathLst>
                <a:path w="112" h="78">
                  <a:moveTo>
                    <a:pt x="0" y="29"/>
                  </a:moveTo>
                  <a:lnTo>
                    <a:pt x="0" y="0"/>
                  </a:lnTo>
                  <a:lnTo>
                    <a:pt x="112" y="0"/>
                  </a:lnTo>
                  <a:lnTo>
                    <a:pt x="112" y="29"/>
                  </a:lnTo>
                  <a:lnTo>
                    <a:pt x="0" y="29"/>
                  </a:lnTo>
                  <a:close/>
                  <a:moveTo>
                    <a:pt x="0" y="78"/>
                  </a:moveTo>
                  <a:lnTo>
                    <a:pt x="0" y="49"/>
                  </a:lnTo>
                  <a:lnTo>
                    <a:pt x="112" y="49"/>
                  </a:lnTo>
                  <a:lnTo>
                    <a:pt x="112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8" name="Rectangle 624"/>
            <p:cNvSpPr>
              <a:spLocks noChangeArrowheads="1"/>
            </p:cNvSpPr>
            <p:nvPr/>
          </p:nvSpPr>
          <p:spPr bwMode="auto">
            <a:xfrm>
              <a:off x="1377" y="2464"/>
              <a:ext cx="30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09" name="Freeform 625"/>
            <p:cNvSpPr>
              <a:spLocks/>
            </p:cNvSpPr>
            <p:nvPr/>
          </p:nvSpPr>
          <p:spPr bwMode="auto">
            <a:xfrm>
              <a:off x="1414" y="2418"/>
              <a:ext cx="52" cy="81"/>
            </a:xfrm>
            <a:custGeom>
              <a:avLst/>
              <a:gdLst/>
              <a:ahLst/>
              <a:cxnLst>
                <a:cxn ang="0">
                  <a:pos x="104" y="130"/>
                </a:cxn>
                <a:cxn ang="0">
                  <a:pos x="104" y="161"/>
                </a:cxn>
                <a:cxn ang="0">
                  <a:pos x="0" y="161"/>
                </a:cxn>
                <a:cxn ang="0">
                  <a:pos x="2" y="145"/>
                </a:cxn>
                <a:cxn ang="0">
                  <a:pos x="8" y="130"/>
                </a:cxn>
                <a:cxn ang="0">
                  <a:pos x="16" y="121"/>
                </a:cxn>
                <a:cxn ang="0">
                  <a:pos x="29" y="109"/>
                </a:cxn>
                <a:cxn ang="0">
                  <a:pos x="44" y="93"/>
                </a:cxn>
                <a:cxn ang="0">
                  <a:pos x="52" y="86"/>
                </a:cxn>
                <a:cxn ang="0">
                  <a:pos x="57" y="81"/>
                </a:cxn>
                <a:cxn ang="0">
                  <a:pos x="62" y="75"/>
                </a:cxn>
                <a:cxn ang="0">
                  <a:pos x="65" y="72"/>
                </a:cxn>
                <a:cxn ang="0">
                  <a:pos x="67" y="68"/>
                </a:cxn>
                <a:cxn ang="0">
                  <a:pos x="70" y="63"/>
                </a:cxn>
                <a:cxn ang="0">
                  <a:pos x="73" y="54"/>
                </a:cxn>
                <a:cxn ang="0">
                  <a:pos x="73" y="41"/>
                </a:cxn>
                <a:cxn ang="0">
                  <a:pos x="72" y="36"/>
                </a:cxn>
                <a:cxn ang="0">
                  <a:pos x="70" y="33"/>
                </a:cxn>
                <a:cxn ang="0">
                  <a:pos x="65" y="31"/>
                </a:cxn>
                <a:cxn ang="0">
                  <a:pos x="59" y="29"/>
                </a:cxn>
                <a:cxn ang="0">
                  <a:pos x="54" y="28"/>
                </a:cxn>
                <a:cxn ang="0">
                  <a:pos x="47" y="29"/>
                </a:cxn>
                <a:cxn ang="0">
                  <a:pos x="42" y="31"/>
                </a:cxn>
                <a:cxn ang="0">
                  <a:pos x="39" y="33"/>
                </a:cxn>
                <a:cxn ang="0">
                  <a:pos x="36" y="36"/>
                </a:cxn>
                <a:cxn ang="0">
                  <a:pos x="33" y="46"/>
                </a:cxn>
                <a:cxn ang="0">
                  <a:pos x="33" y="52"/>
                </a:cxn>
                <a:cxn ang="0">
                  <a:pos x="2" y="49"/>
                </a:cxn>
                <a:cxn ang="0">
                  <a:pos x="5" y="33"/>
                </a:cxn>
                <a:cxn ang="0">
                  <a:pos x="10" y="21"/>
                </a:cxn>
                <a:cxn ang="0">
                  <a:pos x="18" y="11"/>
                </a:cxn>
                <a:cxn ang="0">
                  <a:pos x="28" y="5"/>
                </a:cxn>
                <a:cxn ang="0">
                  <a:pos x="41" y="2"/>
                </a:cxn>
                <a:cxn ang="0">
                  <a:pos x="55" y="0"/>
                </a:cxn>
                <a:cxn ang="0">
                  <a:pos x="75" y="3"/>
                </a:cxn>
                <a:cxn ang="0">
                  <a:pos x="90" y="11"/>
                </a:cxn>
                <a:cxn ang="0">
                  <a:pos x="101" y="28"/>
                </a:cxn>
                <a:cxn ang="0">
                  <a:pos x="104" y="44"/>
                </a:cxn>
                <a:cxn ang="0">
                  <a:pos x="104" y="52"/>
                </a:cxn>
                <a:cxn ang="0">
                  <a:pos x="103" y="59"/>
                </a:cxn>
                <a:cxn ang="0">
                  <a:pos x="99" y="65"/>
                </a:cxn>
                <a:cxn ang="0">
                  <a:pos x="98" y="70"/>
                </a:cxn>
                <a:cxn ang="0">
                  <a:pos x="94" y="77"/>
                </a:cxn>
                <a:cxn ang="0">
                  <a:pos x="88" y="85"/>
                </a:cxn>
                <a:cxn ang="0">
                  <a:pos x="85" y="88"/>
                </a:cxn>
                <a:cxn ang="0">
                  <a:pos x="81" y="93"/>
                </a:cxn>
                <a:cxn ang="0">
                  <a:pos x="77" y="99"/>
                </a:cxn>
                <a:cxn ang="0">
                  <a:pos x="63" y="112"/>
                </a:cxn>
                <a:cxn ang="0">
                  <a:pos x="57" y="116"/>
                </a:cxn>
                <a:cxn ang="0">
                  <a:pos x="50" y="122"/>
                </a:cxn>
                <a:cxn ang="0">
                  <a:pos x="47" y="129"/>
                </a:cxn>
                <a:cxn ang="0">
                  <a:pos x="46" y="130"/>
                </a:cxn>
                <a:cxn ang="0">
                  <a:pos x="104" y="130"/>
                </a:cxn>
              </a:cxnLst>
              <a:rect l="0" t="0" r="r" b="b"/>
              <a:pathLst>
                <a:path w="104" h="161">
                  <a:moveTo>
                    <a:pt x="104" y="130"/>
                  </a:moveTo>
                  <a:lnTo>
                    <a:pt x="104" y="161"/>
                  </a:lnTo>
                  <a:lnTo>
                    <a:pt x="0" y="161"/>
                  </a:lnTo>
                  <a:lnTo>
                    <a:pt x="2" y="145"/>
                  </a:lnTo>
                  <a:lnTo>
                    <a:pt x="8" y="130"/>
                  </a:lnTo>
                  <a:lnTo>
                    <a:pt x="16" y="121"/>
                  </a:lnTo>
                  <a:lnTo>
                    <a:pt x="29" y="109"/>
                  </a:lnTo>
                  <a:lnTo>
                    <a:pt x="44" y="93"/>
                  </a:lnTo>
                  <a:lnTo>
                    <a:pt x="52" y="86"/>
                  </a:lnTo>
                  <a:lnTo>
                    <a:pt x="57" y="81"/>
                  </a:lnTo>
                  <a:lnTo>
                    <a:pt x="62" y="75"/>
                  </a:lnTo>
                  <a:lnTo>
                    <a:pt x="65" y="72"/>
                  </a:lnTo>
                  <a:lnTo>
                    <a:pt x="67" y="68"/>
                  </a:lnTo>
                  <a:lnTo>
                    <a:pt x="70" y="63"/>
                  </a:lnTo>
                  <a:lnTo>
                    <a:pt x="73" y="54"/>
                  </a:lnTo>
                  <a:lnTo>
                    <a:pt x="73" y="41"/>
                  </a:lnTo>
                  <a:lnTo>
                    <a:pt x="72" y="36"/>
                  </a:lnTo>
                  <a:lnTo>
                    <a:pt x="70" y="33"/>
                  </a:lnTo>
                  <a:lnTo>
                    <a:pt x="65" y="31"/>
                  </a:lnTo>
                  <a:lnTo>
                    <a:pt x="59" y="29"/>
                  </a:lnTo>
                  <a:lnTo>
                    <a:pt x="54" y="28"/>
                  </a:lnTo>
                  <a:lnTo>
                    <a:pt x="47" y="29"/>
                  </a:lnTo>
                  <a:lnTo>
                    <a:pt x="42" y="31"/>
                  </a:lnTo>
                  <a:lnTo>
                    <a:pt x="39" y="33"/>
                  </a:lnTo>
                  <a:lnTo>
                    <a:pt x="36" y="36"/>
                  </a:lnTo>
                  <a:lnTo>
                    <a:pt x="33" y="46"/>
                  </a:lnTo>
                  <a:lnTo>
                    <a:pt x="33" y="52"/>
                  </a:lnTo>
                  <a:lnTo>
                    <a:pt x="2" y="49"/>
                  </a:lnTo>
                  <a:lnTo>
                    <a:pt x="5" y="33"/>
                  </a:lnTo>
                  <a:lnTo>
                    <a:pt x="10" y="21"/>
                  </a:lnTo>
                  <a:lnTo>
                    <a:pt x="18" y="11"/>
                  </a:lnTo>
                  <a:lnTo>
                    <a:pt x="28" y="5"/>
                  </a:lnTo>
                  <a:lnTo>
                    <a:pt x="41" y="2"/>
                  </a:lnTo>
                  <a:lnTo>
                    <a:pt x="55" y="0"/>
                  </a:lnTo>
                  <a:lnTo>
                    <a:pt x="75" y="3"/>
                  </a:lnTo>
                  <a:lnTo>
                    <a:pt x="90" y="11"/>
                  </a:lnTo>
                  <a:lnTo>
                    <a:pt x="101" y="28"/>
                  </a:lnTo>
                  <a:lnTo>
                    <a:pt x="104" y="44"/>
                  </a:lnTo>
                  <a:lnTo>
                    <a:pt x="104" y="52"/>
                  </a:lnTo>
                  <a:lnTo>
                    <a:pt x="103" y="59"/>
                  </a:lnTo>
                  <a:lnTo>
                    <a:pt x="99" y="65"/>
                  </a:lnTo>
                  <a:lnTo>
                    <a:pt x="98" y="70"/>
                  </a:lnTo>
                  <a:lnTo>
                    <a:pt x="94" y="77"/>
                  </a:lnTo>
                  <a:lnTo>
                    <a:pt x="88" y="85"/>
                  </a:lnTo>
                  <a:lnTo>
                    <a:pt x="85" y="88"/>
                  </a:lnTo>
                  <a:lnTo>
                    <a:pt x="81" y="93"/>
                  </a:lnTo>
                  <a:lnTo>
                    <a:pt x="77" y="99"/>
                  </a:lnTo>
                  <a:lnTo>
                    <a:pt x="63" y="112"/>
                  </a:lnTo>
                  <a:lnTo>
                    <a:pt x="57" y="116"/>
                  </a:lnTo>
                  <a:lnTo>
                    <a:pt x="50" y="122"/>
                  </a:lnTo>
                  <a:lnTo>
                    <a:pt x="47" y="129"/>
                  </a:lnTo>
                  <a:lnTo>
                    <a:pt x="46" y="130"/>
                  </a:lnTo>
                  <a:lnTo>
                    <a:pt x="104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0" name="Freeform 626"/>
            <p:cNvSpPr>
              <a:spLocks/>
            </p:cNvSpPr>
            <p:nvPr/>
          </p:nvSpPr>
          <p:spPr bwMode="auto">
            <a:xfrm>
              <a:off x="1476" y="2420"/>
              <a:ext cx="52" cy="79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0"/>
                </a:cxn>
                <a:cxn ang="0">
                  <a:pos x="104" y="0"/>
                </a:cxn>
                <a:cxn ang="0">
                  <a:pos x="104" y="23"/>
                </a:cxn>
                <a:cxn ang="0">
                  <a:pos x="91" y="39"/>
                </a:cxn>
                <a:cxn ang="0">
                  <a:pos x="78" y="60"/>
                </a:cxn>
                <a:cxn ang="0">
                  <a:pos x="67" y="85"/>
                </a:cxn>
                <a:cxn ang="0">
                  <a:pos x="57" y="109"/>
                </a:cxn>
                <a:cxn ang="0">
                  <a:pos x="52" y="135"/>
                </a:cxn>
                <a:cxn ang="0">
                  <a:pos x="50" y="158"/>
                </a:cxn>
                <a:cxn ang="0">
                  <a:pos x="19" y="158"/>
                </a:cxn>
                <a:cxn ang="0">
                  <a:pos x="24" y="126"/>
                </a:cxn>
                <a:cxn ang="0">
                  <a:pos x="34" y="90"/>
                </a:cxn>
                <a:cxn ang="0">
                  <a:pos x="50" y="59"/>
                </a:cxn>
                <a:cxn ang="0">
                  <a:pos x="70" y="30"/>
                </a:cxn>
                <a:cxn ang="0">
                  <a:pos x="0" y="30"/>
                </a:cxn>
              </a:cxnLst>
              <a:rect l="0" t="0" r="r" b="b"/>
              <a:pathLst>
                <a:path w="104" h="158">
                  <a:moveTo>
                    <a:pt x="0" y="30"/>
                  </a:moveTo>
                  <a:lnTo>
                    <a:pt x="0" y="0"/>
                  </a:lnTo>
                  <a:lnTo>
                    <a:pt x="104" y="0"/>
                  </a:lnTo>
                  <a:lnTo>
                    <a:pt x="104" y="23"/>
                  </a:lnTo>
                  <a:lnTo>
                    <a:pt x="91" y="39"/>
                  </a:lnTo>
                  <a:lnTo>
                    <a:pt x="78" y="60"/>
                  </a:lnTo>
                  <a:lnTo>
                    <a:pt x="67" y="85"/>
                  </a:lnTo>
                  <a:lnTo>
                    <a:pt x="57" y="109"/>
                  </a:lnTo>
                  <a:lnTo>
                    <a:pt x="52" y="135"/>
                  </a:lnTo>
                  <a:lnTo>
                    <a:pt x="50" y="158"/>
                  </a:lnTo>
                  <a:lnTo>
                    <a:pt x="19" y="158"/>
                  </a:lnTo>
                  <a:lnTo>
                    <a:pt x="24" y="126"/>
                  </a:lnTo>
                  <a:lnTo>
                    <a:pt x="34" y="90"/>
                  </a:lnTo>
                  <a:lnTo>
                    <a:pt x="50" y="59"/>
                  </a:lnTo>
                  <a:lnTo>
                    <a:pt x="7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1" name="Rectangle 627"/>
            <p:cNvSpPr>
              <a:spLocks noChangeArrowheads="1"/>
            </p:cNvSpPr>
            <p:nvPr/>
          </p:nvSpPr>
          <p:spPr bwMode="auto">
            <a:xfrm>
              <a:off x="1541" y="24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2" name="Freeform 628"/>
            <p:cNvSpPr>
              <a:spLocks/>
            </p:cNvSpPr>
            <p:nvPr/>
          </p:nvSpPr>
          <p:spPr bwMode="auto">
            <a:xfrm>
              <a:off x="1569" y="2420"/>
              <a:ext cx="54" cy="80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27" y="109"/>
                </a:cxn>
                <a:cxn ang="0">
                  <a:pos x="29" y="116"/>
                </a:cxn>
                <a:cxn ang="0">
                  <a:pos x="32" y="122"/>
                </a:cxn>
                <a:cxn ang="0">
                  <a:pos x="47" y="132"/>
                </a:cxn>
                <a:cxn ang="0">
                  <a:pos x="58" y="132"/>
                </a:cxn>
                <a:cxn ang="0">
                  <a:pos x="65" y="129"/>
                </a:cxn>
                <a:cxn ang="0">
                  <a:pos x="70" y="126"/>
                </a:cxn>
                <a:cxn ang="0">
                  <a:pos x="73" y="122"/>
                </a:cxn>
                <a:cxn ang="0">
                  <a:pos x="75" y="118"/>
                </a:cxn>
                <a:cxn ang="0">
                  <a:pos x="78" y="104"/>
                </a:cxn>
                <a:cxn ang="0">
                  <a:pos x="76" y="98"/>
                </a:cxn>
                <a:cxn ang="0">
                  <a:pos x="76" y="93"/>
                </a:cxn>
                <a:cxn ang="0">
                  <a:pos x="65" y="82"/>
                </a:cxn>
                <a:cxn ang="0">
                  <a:pos x="60" y="80"/>
                </a:cxn>
                <a:cxn ang="0">
                  <a:pos x="53" y="78"/>
                </a:cxn>
                <a:cxn ang="0">
                  <a:pos x="40" y="82"/>
                </a:cxn>
                <a:cxn ang="0">
                  <a:pos x="35" y="87"/>
                </a:cxn>
                <a:cxn ang="0">
                  <a:pos x="31" y="90"/>
                </a:cxn>
                <a:cxn ang="0">
                  <a:pos x="3" y="87"/>
                </a:cxn>
                <a:cxn ang="0">
                  <a:pos x="21" y="0"/>
                </a:cxn>
                <a:cxn ang="0">
                  <a:pos x="101" y="0"/>
                </a:cxn>
                <a:cxn ang="0">
                  <a:pos x="101" y="30"/>
                </a:cxn>
                <a:cxn ang="0">
                  <a:pos x="44" y="30"/>
                </a:cxn>
                <a:cxn ang="0">
                  <a:pos x="40" y="57"/>
                </a:cxn>
                <a:cxn ang="0">
                  <a:pos x="47" y="54"/>
                </a:cxn>
                <a:cxn ang="0">
                  <a:pos x="60" y="51"/>
                </a:cxn>
                <a:cxn ang="0">
                  <a:pos x="78" y="54"/>
                </a:cxn>
                <a:cxn ang="0">
                  <a:pos x="94" y="65"/>
                </a:cxn>
                <a:cxn ang="0">
                  <a:pos x="101" y="75"/>
                </a:cxn>
                <a:cxn ang="0">
                  <a:pos x="105" y="90"/>
                </a:cxn>
                <a:cxn ang="0">
                  <a:pos x="107" y="104"/>
                </a:cxn>
                <a:cxn ang="0">
                  <a:pos x="104" y="124"/>
                </a:cxn>
                <a:cxn ang="0">
                  <a:pos x="96" y="140"/>
                </a:cxn>
                <a:cxn ang="0">
                  <a:pos x="84" y="152"/>
                </a:cxn>
                <a:cxn ang="0">
                  <a:pos x="70" y="158"/>
                </a:cxn>
                <a:cxn ang="0">
                  <a:pos x="53" y="160"/>
                </a:cxn>
                <a:cxn ang="0">
                  <a:pos x="39" y="158"/>
                </a:cxn>
                <a:cxn ang="0">
                  <a:pos x="27" y="155"/>
                </a:cxn>
                <a:cxn ang="0">
                  <a:pos x="16" y="147"/>
                </a:cxn>
                <a:cxn ang="0">
                  <a:pos x="6" y="132"/>
                </a:cxn>
                <a:cxn ang="0">
                  <a:pos x="0" y="111"/>
                </a:cxn>
              </a:cxnLst>
              <a:rect l="0" t="0" r="r" b="b"/>
              <a:pathLst>
                <a:path w="107" h="160">
                  <a:moveTo>
                    <a:pt x="0" y="111"/>
                  </a:moveTo>
                  <a:lnTo>
                    <a:pt x="27" y="109"/>
                  </a:lnTo>
                  <a:lnTo>
                    <a:pt x="29" y="116"/>
                  </a:lnTo>
                  <a:lnTo>
                    <a:pt x="32" y="122"/>
                  </a:lnTo>
                  <a:lnTo>
                    <a:pt x="47" y="132"/>
                  </a:lnTo>
                  <a:lnTo>
                    <a:pt x="58" y="132"/>
                  </a:lnTo>
                  <a:lnTo>
                    <a:pt x="65" y="129"/>
                  </a:lnTo>
                  <a:lnTo>
                    <a:pt x="70" y="126"/>
                  </a:lnTo>
                  <a:lnTo>
                    <a:pt x="73" y="122"/>
                  </a:lnTo>
                  <a:lnTo>
                    <a:pt x="75" y="118"/>
                  </a:lnTo>
                  <a:lnTo>
                    <a:pt x="78" y="104"/>
                  </a:lnTo>
                  <a:lnTo>
                    <a:pt x="76" y="98"/>
                  </a:lnTo>
                  <a:lnTo>
                    <a:pt x="76" y="93"/>
                  </a:lnTo>
                  <a:lnTo>
                    <a:pt x="65" y="82"/>
                  </a:lnTo>
                  <a:lnTo>
                    <a:pt x="60" y="80"/>
                  </a:lnTo>
                  <a:lnTo>
                    <a:pt x="53" y="78"/>
                  </a:lnTo>
                  <a:lnTo>
                    <a:pt x="40" y="82"/>
                  </a:lnTo>
                  <a:lnTo>
                    <a:pt x="35" y="87"/>
                  </a:lnTo>
                  <a:lnTo>
                    <a:pt x="31" y="90"/>
                  </a:lnTo>
                  <a:lnTo>
                    <a:pt x="3" y="87"/>
                  </a:lnTo>
                  <a:lnTo>
                    <a:pt x="21" y="0"/>
                  </a:lnTo>
                  <a:lnTo>
                    <a:pt x="101" y="0"/>
                  </a:lnTo>
                  <a:lnTo>
                    <a:pt x="101" y="30"/>
                  </a:lnTo>
                  <a:lnTo>
                    <a:pt x="44" y="30"/>
                  </a:lnTo>
                  <a:lnTo>
                    <a:pt x="40" y="57"/>
                  </a:lnTo>
                  <a:lnTo>
                    <a:pt x="47" y="54"/>
                  </a:lnTo>
                  <a:lnTo>
                    <a:pt x="60" y="51"/>
                  </a:lnTo>
                  <a:lnTo>
                    <a:pt x="78" y="54"/>
                  </a:lnTo>
                  <a:lnTo>
                    <a:pt x="94" y="65"/>
                  </a:lnTo>
                  <a:lnTo>
                    <a:pt x="101" y="75"/>
                  </a:lnTo>
                  <a:lnTo>
                    <a:pt x="105" y="90"/>
                  </a:lnTo>
                  <a:lnTo>
                    <a:pt x="107" y="104"/>
                  </a:lnTo>
                  <a:lnTo>
                    <a:pt x="104" y="124"/>
                  </a:lnTo>
                  <a:lnTo>
                    <a:pt x="96" y="140"/>
                  </a:lnTo>
                  <a:lnTo>
                    <a:pt x="84" y="152"/>
                  </a:lnTo>
                  <a:lnTo>
                    <a:pt x="70" y="158"/>
                  </a:lnTo>
                  <a:lnTo>
                    <a:pt x="53" y="160"/>
                  </a:lnTo>
                  <a:lnTo>
                    <a:pt x="39" y="158"/>
                  </a:lnTo>
                  <a:lnTo>
                    <a:pt x="27" y="155"/>
                  </a:lnTo>
                  <a:lnTo>
                    <a:pt x="16" y="147"/>
                  </a:lnTo>
                  <a:lnTo>
                    <a:pt x="6" y="132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3" name="Freeform 629"/>
            <p:cNvSpPr>
              <a:spLocks/>
            </p:cNvSpPr>
            <p:nvPr/>
          </p:nvSpPr>
          <p:spPr bwMode="auto">
            <a:xfrm>
              <a:off x="1663" y="2440"/>
              <a:ext cx="86" cy="5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1" y="2"/>
                </a:cxn>
                <a:cxn ang="0">
                  <a:pos x="31" y="18"/>
                </a:cxn>
                <a:cxn ang="0">
                  <a:pos x="40" y="8"/>
                </a:cxn>
                <a:cxn ang="0">
                  <a:pos x="52" y="2"/>
                </a:cxn>
                <a:cxn ang="0">
                  <a:pos x="65" y="0"/>
                </a:cxn>
                <a:cxn ang="0">
                  <a:pos x="73" y="0"/>
                </a:cxn>
                <a:cxn ang="0">
                  <a:pos x="79" y="2"/>
                </a:cxn>
                <a:cxn ang="0">
                  <a:pos x="89" y="8"/>
                </a:cxn>
                <a:cxn ang="0">
                  <a:pos x="96" y="18"/>
                </a:cxn>
                <a:cxn ang="0">
                  <a:pos x="102" y="12"/>
                </a:cxn>
                <a:cxn ang="0">
                  <a:pos x="115" y="5"/>
                </a:cxn>
                <a:cxn ang="0">
                  <a:pos x="120" y="2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48" y="2"/>
                </a:cxn>
                <a:cxn ang="0">
                  <a:pos x="154" y="5"/>
                </a:cxn>
                <a:cxn ang="0">
                  <a:pos x="164" y="15"/>
                </a:cxn>
                <a:cxn ang="0">
                  <a:pos x="169" y="21"/>
                </a:cxn>
                <a:cxn ang="0">
                  <a:pos x="171" y="26"/>
                </a:cxn>
                <a:cxn ang="0">
                  <a:pos x="171" y="119"/>
                </a:cxn>
                <a:cxn ang="0">
                  <a:pos x="140" y="119"/>
                </a:cxn>
                <a:cxn ang="0">
                  <a:pos x="140" y="33"/>
                </a:cxn>
                <a:cxn ang="0">
                  <a:pos x="132" y="25"/>
                </a:cxn>
                <a:cxn ang="0">
                  <a:pos x="128" y="25"/>
                </a:cxn>
                <a:cxn ang="0">
                  <a:pos x="123" y="23"/>
                </a:cxn>
                <a:cxn ang="0">
                  <a:pos x="119" y="25"/>
                </a:cxn>
                <a:cxn ang="0">
                  <a:pos x="112" y="28"/>
                </a:cxn>
                <a:cxn ang="0">
                  <a:pos x="106" y="35"/>
                </a:cxn>
                <a:cxn ang="0">
                  <a:pos x="102" y="39"/>
                </a:cxn>
                <a:cxn ang="0">
                  <a:pos x="101" y="46"/>
                </a:cxn>
                <a:cxn ang="0">
                  <a:pos x="101" y="119"/>
                </a:cxn>
                <a:cxn ang="0">
                  <a:pos x="70" y="119"/>
                </a:cxn>
                <a:cxn ang="0">
                  <a:pos x="70" y="38"/>
                </a:cxn>
                <a:cxn ang="0">
                  <a:pos x="68" y="33"/>
                </a:cxn>
                <a:cxn ang="0">
                  <a:pos x="68" y="31"/>
                </a:cxn>
                <a:cxn ang="0">
                  <a:pos x="62" y="25"/>
                </a:cxn>
                <a:cxn ang="0">
                  <a:pos x="58" y="23"/>
                </a:cxn>
                <a:cxn ang="0">
                  <a:pos x="53" y="23"/>
                </a:cxn>
                <a:cxn ang="0">
                  <a:pos x="48" y="25"/>
                </a:cxn>
                <a:cxn ang="0">
                  <a:pos x="42" y="28"/>
                </a:cxn>
                <a:cxn ang="0">
                  <a:pos x="39" y="31"/>
                </a:cxn>
                <a:cxn ang="0">
                  <a:pos x="35" y="33"/>
                </a:cxn>
                <a:cxn ang="0">
                  <a:pos x="32" y="38"/>
                </a:cxn>
                <a:cxn ang="0">
                  <a:pos x="31" y="43"/>
                </a:cxn>
                <a:cxn ang="0">
                  <a:pos x="31" y="119"/>
                </a:cxn>
                <a:cxn ang="0">
                  <a:pos x="0" y="119"/>
                </a:cxn>
                <a:cxn ang="0">
                  <a:pos x="0" y="2"/>
                </a:cxn>
              </a:cxnLst>
              <a:rect l="0" t="0" r="r" b="b"/>
              <a:pathLst>
                <a:path w="171" h="119">
                  <a:moveTo>
                    <a:pt x="0" y="2"/>
                  </a:moveTo>
                  <a:lnTo>
                    <a:pt x="31" y="2"/>
                  </a:lnTo>
                  <a:lnTo>
                    <a:pt x="31" y="18"/>
                  </a:lnTo>
                  <a:lnTo>
                    <a:pt x="40" y="8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3" y="0"/>
                  </a:lnTo>
                  <a:lnTo>
                    <a:pt x="79" y="2"/>
                  </a:lnTo>
                  <a:lnTo>
                    <a:pt x="89" y="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15" y="5"/>
                  </a:lnTo>
                  <a:lnTo>
                    <a:pt x="120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48" y="2"/>
                  </a:lnTo>
                  <a:lnTo>
                    <a:pt x="154" y="5"/>
                  </a:lnTo>
                  <a:lnTo>
                    <a:pt x="164" y="15"/>
                  </a:lnTo>
                  <a:lnTo>
                    <a:pt x="169" y="21"/>
                  </a:lnTo>
                  <a:lnTo>
                    <a:pt x="171" y="26"/>
                  </a:lnTo>
                  <a:lnTo>
                    <a:pt x="171" y="119"/>
                  </a:lnTo>
                  <a:lnTo>
                    <a:pt x="140" y="119"/>
                  </a:lnTo>
                  <a:lnTo>
                    <a:pt x="140" y="33"/>
                  </a:lnTo>
                  <a:lnTo>
                    <a:pt x="132" y="25"/>
                  </a:lnTo>
                  <a:lnTo>
                    <a:pt x="128" y="25"/>
                  </a:lnTo>
                  <a:lnTo>
                    <a:pt x="123" y="23"/>
                  </a:lnTo>
                  <a:lnTo>
                    <a:pt x="119" y="25"/>
                  </a:lnTo>
                  <a:lnTo>
                    <a:pt x="112" y="28"/>
                  </a:lnTo>
                  <a:lnTo>
                    <a:pt x="106" y="35"/>
                  </a:lnTo>
                  <a:lnTo>
                    <a:pt x="102" y="39"/>
                  </a:lnTo>
                  <a:lnTo>
                    <a:pt x="101" y="46"/>
                  </a:lnTo>
                  <a:lnTo>
                    <a:pt x="101" y="119"/>
                  </a:lnTo>
                  <a:lnTo>
                    <a:pt x="70" y="119"/>
                  </a:lnTo>
                  <a:lnTo>
                    <a:pt x="70" y="38"/>
                  </a:lnTo>
                  <a:lnTo>
                    <a:pt x="68" y="33"/>
                  </a:lnTo>
                  <a:lnTo>
                    <a:pt x="68" y="31"/>
                  </a:lnTo>
                  <a:lnTo>
                    <a:pt x="62" y="25"/>
                  </a:lnTo>
                  <a:lnTo>
                    <a:pt x="58" y="23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9" y="31"/>
                  </a:lnTo>
                  <a:lnTo>
                    <a:pt x="35" y="33"/>
                  </a:lnTo>
                  <a:lnTo>
                    <a:pt x="32" y="38"/>
                  </a:lnTo>
                  <a:lnTo>
                    <a:pt x="31" y="43"/>
                  </a:lnTo>
                  <a:lnTo>
                    <a:pt x="31" y="119"/>
                  </a:lnTo>
                  <a:lnTo>
                    <a:pt x="0" y="11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4" name="Freeform 630"/>
            <p:cNvSpPr>
              <a:spLocks/>
            </p:cNvSpPr>
            <p:nvPr/>
          </p:nvSpPr>
          <p:spPr bwMode="auto">
            <a:xfrm>
              <a:off x="1757" y="2418"/>
              <a:ext cx="76" cy="81"/>
            </a:xfrm>
            <a:custGeom>
              <a:avLst/>
              <a:gdLst/>
              <a:ahLst/>
              <a:cxnLst>
                <a:cxn ang="0">
                  <a:pos x="60" y="161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77" y="119"/>
                </a:cxn>
                <a:cxn ang="0">
                  <a:pos x="119" y="0"/>
                </a:cxn>
                <a:cxn ang="0">
                  <a:pos x="152" y="0"/>
                </a:cxn>
                <a:cxn ang="0">
                  <a:pos x="91" y="161"/>
                </a:cxn>
                <a:cxn ang="0">
                  <a:pos x="60" y="161"/>
                </a:cxn>
              </a:cxnLst>
              <a:rect l="0" t="0" r="r" b="b"/>
              <a:pathLst>
                <a:path w="152" h="161">
                  <a:moveTo>
                    <a:pt x="60" y="16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77" y="119"/>
                  </a:lnTo>
                  <a:lnTo>
                    <a:pt x="119" y="0"/>
                  </a:lnTo>
                  <a:lnTo>
                    <a:pt x="152" y="0"/>
                  </a:lnTo>
                  <a:lnTo>
                    <a:pt x="91" y="161"/>
                  </a:lnTo>
                  <a:lnTo>
                    <a:pt x="60" y="1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31"/>
          <p:cNvGrpSpPr>
            <a:grpSpLocks noChangeAspect="1"/>
          </p:cNvGrpSpPr>
          <p:nvPr/>
        </p:nvGrpSpPr>
        <p:grpSpPr bwMode="auto">
          <a:xfrm>
            <a:off x="323850" y="549275"/>
            <a:ext cx="4286250" cy="3024188"/>
            <a:chOff x="204" y="164"/>
            <a:chExt cx="2688" cy="1896"/>
          </a:xfrm>
        </p:grpSpPr>
        <p:sp>
          <p:nvSpPr>
            <p:cNvPr id="17016" name="AutoShape 632"/>
            <p:cNvSpPr>
              <a:spLocks noChangeAspect="1" noChangeArrowheads="1" noTextEdit="1"/>
            </p:cNvSpPr>
            <p:nvPr/>
          </p:nvSpPr>
          <p:spPr bwMode="auto">
            <a:xfrm>
              <a:off x="204" y="164"/>
              <a:ext cx="2688" cy="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7" name="Rectangle 633"/>
            <p:cNvSpPr>
              <a:spLocks noChangeArrowheads="1"/>
            </p:cNvSpPr>
            <p:nvPr/>
          </p:nvSpPr>
          <p:spPr bwMode="auto">
            <a:xfrm>
              <a:off x="204" y="164"/>
              <a:ext cx="2688" cy="189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8" name="Line 634"/>
            <p:cNvSpPr>
              <a:spLocks noChangeShapeType="1"/>
            </p:cNvSpPr>
            <p:nvPr/>
          </p:nvSpPr>
          <p:spPr bwMode="auto">
            <a:xfrm>
              <a:off x="589" y="252"/>
              <a:ext cx="1" cy="1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19" name="Line 635"/>
            <p:cNvSpPr>
              <a:spLocks noChangeShapeType="1"/>
            </p:cNvSpPr>
            <p:nvPr/>
          </p:nvSpPr>
          <p:spPr bwMode="auto">
            <a:xfrm>
              <a:off x="529" y="1728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0" name="Rectangle 636"/>
            <p:cNvSpPr>
              <a:spLocks noChangeArrowheads="1"/>
            </p:cNvSpPr>
            <p:nvPr/>
          </p:nvSpPr>
          <p:spPr bwMode="auto">
            <a:xfrm>
              <a:off x="388" y="1732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1" name="Freeform 637"/>
            <p:cNvSpPr>
              <a:spLocks noEditPoints="1"/>
            </p:cNvSpPr>
            <p:nvPr/>
          </p:nvSpPr>
          <p:spPr bwMode="auto">
            <a:xfrm>
              <a:off x="415" y="1698"/>
              <a:ext cx="38" cy="59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1" y="17"/>
                </a:cxn>
                <a:cxn ang="0">
                  <a:pos x="36" y="15"/>
                </a:cxn>
                <a:cxn ang="0">
                  <a:pos x="28" y="18"/>
                </a:cxn>
                <a:cxn ang="0">
                  <a:pos x="18" y="31"/>
                </a:cxn>
                <a:cxn ang="0">
                  <a:pos x="16" y="41"/>
                </a:cxn>
                <a:cxn ang="0">
                  <a:pos x="15" y="56"/>
                </a:cxn>
                <a:cxn ang="0">
                  <a:pos x="23" y="48"/>
                </a:cxn>
                <a:cxn ang="0">
                  <a:pos x="31" y="43"/>
                </a:cxn>
                <a:cxn ang="0">
                  <a:pos x="49" y="41"/>
                </a:cxn>
                <a:cxn ang="0">
                  <a:pos x="62" y="46"/>
                </a:cxn>
                <a:cxn ang="0">
                  <a:pos x="73" y="64"/>
                </a:cxn>
                <a:cxn ang="0">
                  <a:pos x="77" y="85"/>
                </a:cxn>
                <a:cxn ang="0">
                  <a:pos x="72" y="98"/>
                </a:cxn>
                <a:cxn ang="0">
                  <a:pos x="67" y="106"/>
                </a:cxn>
                <a:cxn ang="0">
                  <a:pos x="59" y="113"/>
                </a:cxn>
                <a:cxn ang="0">
                  <a:pos x="46" y="118"/>
                </a:cxn>
                <a:cxn ang="0">
                  <a:pos x="23" y="115"/>
                </a:cxn>
                <a:cxn ang="0">
                  <a:pos x="5" y="95"/>
                </a:cxn>
                <a:cxn ang="0">
                  <a:pos x="0" y="62"/>
                </a:cxn>
                <a:cxn ang="0">
                  <a:pos x="7" y="27"/>
                </a:cxn>
                <a:cxn ang="0">
                  <a:pos x="26" y="5"/>
                </a:cxn>
                <a:cxn ang="0">
                  <a:pos x="60" y="5"/>
                </a:cxn>
                <a:cxn ang="0">
                  <a:pos x="72" y="18"/>
                </a:cxn>
                <a:cxn ang="0">
                  <a:pos x="15" y="77"/>
                </a:cxn>
                <a:cxn ang="0">
                  <a:pos x="18" y="92"/>
                </a:cxn>
                <a:cxn ang="0">
                  <a:pos x="26" y="102"/>
                </a:cxn>
                <a:cxn ang="0">
                  <a:pos x="44" y="105"/>
                </a:cxn>
                <a:cxn ang="0">
                  <a:pos x="52" y="102"/>
                </a:cxn>
                <a:cxn ang="0">
                  <a:pos x="59" y="92"/>
                </a:cxn>
                <a:cxn ang="0">
                  <a:pos x="62" y="79"/>
                </a:cxn>
                <a:cxn ang="0">
                  <a:pos x="55" y="61"/>
                </a:cxn>
                <a:cxn ang="0">
                  <a:pos x="42" y="54"/>
                </a:cxn>
                <a:cxn ang="0">
                  <a:pos x="21" y="61"/>
                </a:cxn>
                <a:cxn ang="0">
                  <a:pos x="15" y="72"/>
                </a:cxn>
              </a:cxnLst>
              <a:rect l="0" t="0" r="r" b="b"/>
              <a:pathLst>
                <a:path w="77" h="118">
                  <a:moveTo>
                    <a:pt x="75" y="31"/>
                  </a:moveTo>
                  <a:lnTo>
                    <a:pt x="60" y="33"/>
                  </a:lnTo>
                  <a:lnTo>
                    <a:pt x="57" y="23"/>
                  </a:lnTo>
                  <a:lnTo>
                    <a:pt x="51" y="17"/>
                  </a:lnTo>
                  <a:lnTo>
                    <a:pt x="46" y="15"/>
                  </a:lnTo>
                  <a:lnTo>
                    <a:pt x="36" y="15"/>
                  </a:lnTo>
                  <a:lnTo>
                    <a:pt x="33" y="17"/>
                  </a:lnTo>
                  <a:lnTo>
                    <a:pt x="28" y="18"/>
                  </a:lnTo>
                  <a:lnTo>
                    <a:pt x="21" y="25"/>
                  </a:lnTo>
                  <a:lnTo>
                    <a:pt x="18" y="31"/>
                  </a:lnTo>
                  <a:lnTo>
                    <a:pt x="16" y="36"/>
                  </a:lnTo>
                  <a:lnTo>
                    <a:pt x="16" y="41"/>
                  </a:lnTo>
                  <a:lnTo>
                    <a:pt x="15" y="48"/>
                  </a:lnTo>
                  <a:lnTo>
                    <a:pt x="15" y="56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6" y="44"/>
                  </a:lnTo>
                  <a:lnTo>
                    <a:pt x="31" y="43"/>
                  </a:lnTo>
                  <a:lnTo>
                    <a:pt x="38" y="41"/>
                  </a:lnTo>
                  <a:lnTo>
                    <a:pt x="49" y="41"/>
                  </a:lnTo>
                  <a:lnTo>
                    <a:pt x="55" y="44"/>
                  </a:lnTo>
                  <a:lnTo>
                    <a:pt x="62" y="46"/>
                  </a:lnTo>
                  <a:lnTo>
                    <a:pt x="67" y="51"/>
                  </a:lnTo>
                  <a:lnTo>
                    <a:pt x="73" y="64"/>
                  </a:lnTo>
                  <a:lnTo>
                    <a:pt x="77" y="77"/>
                  </a:lnTo>
                  <a:lnTo>
                    <a:pt x="77" y="85"/>
                  </a:lnTo>
                  <a:lnTo>
                    <a:pt x="75" y="92"/>
                  </a:lnTo>
                  <a:lnTo>
                    <a:pt x="72" y="98"/>
                  </a:lnTo>
                  <a:lnTo>
                    <a:pt x="69" y="103"/>
                  </a:lnTo>
                  <a:lnTo>
                    <a:pt x="67" y="106"/>
                  </a:lnTo>
                  <a:lnTo>
                    <a:pt x="62" y="110"/>
                  </a:lnTo>
                  <a:lnTo>
                    <a:pt x="59" y="113"/>
                  </a:lnTo>
                  <a:lnTo>
                    <a:pt x="52" y="116"/>
                  </a:lnTo>
                  <a:lnTo>
                    <a:pt x="46" y="118"/>
                  </a:lnTo>
                  <a:lnTo>
                    <a:pt x="39" y="118"/>
                  </a:lnTo>
                  <a:lnTo>
                    <a:pt x="23" y="115"/>
                  </a:lnTo>
                  <a:lnTo>
                    <a:pt x="11" y="105"/>
                  </a:lnTo>
                  <a:lnTo>
                    <a:pt x="5" y="95"/>
                  </a:lnTo>
                  <a:lnTo>
                    <a:pt x="2" y="80"/>
                  </a:lnTo>
                  <a:lnTo>
                    <a:pt x="0" y="62"/>
                  </a:lnTo>
                  <a:lnTo>
                    <a:pt x="2" y="43"/>
                  </a:lnTo>
                  <a:lnTo>
                    <a:pt x="7" y="27"/>
                  </a:lnTo>
                  <a:lnTo>
                    <a:pt x="13" y="15"/>
                  </a:lnTo>
                  <a:lnTo>
                    <a:pt x="26" y="5"/>
                  </a:lnTo>
                  <a:lnTo>
                    <a:pt x="41" y="0"/>
                  </a:lnTo>
                  <a:lnTo>
                    <a:pt x="60" y="5"/>
                  </a:lnTo>
                  <a:lnTo>
                    <a:pt x="69" y="14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5" y="77"/>
                  </a:moveTo>
                  <a:lnTo>
                    <a:pt x="15" y="82"/>
                  </a:lnTo>
                  <a:lnTo>
                    <a:pt x="18" y="92"/>
                  </a:lnTo>
                  <a:lnTo>
                    <a:pt x="20" y="95"/>
                  </a:lnTo>
                  <a:lnTo>
                    <a:pt x="26" y="102"/>
                  </a:lnTo>
                  <a:lnTo>
                    <a:pt x="39" y="105"/>
                  </a:lnTo>
                  <a:lnTo>
                    <a:pt x="44" y="105"/>
                  </a:lnTo>
                  <a:lnTo>
                    <a:pt x="49" y="103"/>
                  </a:lnTo>
                  <a:lnTo>
                    <a:pt x="52" y="102"/>
                  </a:lnTo>
                  <a:lnTo>
                    <a:pt x="55" y="98"/>
                  </a:lnTo>
                  <a:lnTo>
                    <a:pt x="59" y="92"/>
                  </a:lnTo>
                  <a:lnTo>
                    <a:pt x="60" y="87"/>
                  </a:lnTo>
                  <a:lnTo>
                    <a:pt x="62" y="79"/>
                  </a:lnTo>
                  <a:lnTo>
                    <a:pt x="59" y="66"/>
                  </a:lnTo>
                  <a:lnTo>
                    <a:pt x="55" y="61"/>
                  </a:lnTo>
                  <a:lnTo>
                    <a:pt x="52" y="58"/>
                  </a:lnTo>
                  <a:lnTo>
                    <a:pt x="42" y="54"/>
                  </a:lnTo>
                  <a:lnTo>
                    <a:pt x="31" y="54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5" y="72"/>
                  </a:lnTo>
                  <a:lnTo>
                    <a:pt x="15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2" name="Freeform 638"/>
            <p:cNvSpPr>
              <a:spLocks noEditPoints="1"/>
            </p:cNvSpPr>
            <p:nvPr/>
          </p:nvSpPr>
          <p:spPr bwMode="auto">
            <a:xfrm>
              <a:off x="460" y="1698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7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9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4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7"/>
                </a:cxn>
                <a:cxn ang="0">
                  <a:pos x="68" y="22"/>
                </a:cxn>
                <a:cxn ang="0">
                  <a:pos x="70" y="27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9"/>
                </a:cxn>
                <a:cxn ang="0">
                  <a:pos x="71" y="93"/>
                </a:cxn>
                <a:cxn ang="0">
                  <a:pos x="68" y="102"/>
                </a:cxn>
                <a:cxn ang="0">
                  <a:pos x="58" y="111"/>
                </a:cxn>
                <a:cxn ang="0">
                  <a:pos x="53" y="115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5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9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7"/>
                </a:cxn>
                <a:cxn ang="0">
                  <a:pos x="26" y="100"/>
                </a:cxn>
                <a:cxn ang="0">
                  <a:pos x="29" y="102"/>
                </a:cxn>
                <a:cxn ang="0">
                  <a:pos x="39" y="105"/>
                </a:cxn>
                <a:cxn ang="0">
                  <a:pos x="42" y="105"/>
                </a:cxn>
                <a:cxn ang="0">
                  <a:pos x="47" y="102"/>
                </a:cxn>
                <a:cxn ang="0">
                  <a:pos x="50" y="100"/>
                </a:cxn>
                <a:cxn ang="0">
                  <a:pos x="53" y="97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7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7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7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9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7"/>
                  </a:lnTo>
                  <a:lnTo>
                    <a:pt x="68" y="22"/>
                  </a:lnTo>
                  <a:lnTo>
                    <a:pt x="70" y="27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9"/>
                  </a:lnTo>
                  <a:lnTo>
                    <a:pt x="71" y="93"/>
                  </a:lnTo>
                  <a:lnTo>
                    <a:pt x="68" y="102"/>
                  </a:lnTo>
                  <a:lnTo>
                    <a:pt x="58" y="111"/>
                  </a:lnTo>
                  <a:lnTo>
                    <a:pt x="53" y="115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5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7"/>
                  </a:lnTo>
                  <a:lnTo>
                    <a:pt x="26" y="100"/>
                  </a:lnTo>
                  <a:lnTo>
                    <a:pt x="29" y="102"/>
                  </a:lnTo>
                  <a:lnTo>
                    <a:pt x="39" y="105"/>
                  </a:lnTo>
                  <a:lnTo>
                    <a:pt x="42" y="105"/>
                  </a:lnTo>
                  <a:lnTo>
                    <a:pt x="47" y="102"/>
                  </a:lnTo>
                  <a:lnTo>
                    <a:pt x="50" y="100"/>
                  </a:lnTo>
                  <a:lnTo>
                    <a:pt x="53" y="97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7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7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3" name="Line 639"/>
            <p:cNvSpPr>
              <a:spLocks noChangeShapeType="1"/>
            </p:cNvSpPr>
            <p:nvPr/>
          </p:nvSpPr>
          <p:spPr bwMode="auto">
            <a:xfrm>
              <a:off x="529" y="1387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4" name="Rectangle 640"/>
            <p:cNvSpPr>
              <a:spLocks noChangeArrowheads="1"/>
            </p:cNvSpPr>
            <p:nvPr/>
          </p:nvSpPr>
          <p:spPr bwMode="auto">
            <a:xfrm>
              <a:off x="388" y="1389"/>
              <a:ext cx="22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5" name="Freeform 641"/>
            <p:cNvSpPr>
              <a:spLocks/>
            </p:cNvSpPr>
            <p:nvPr/>
          </p:nvSpPr>
          <p:spPr bwMode="auto">
            <a:xfrm>
              <a:off x="416" y="1357"/>
              <a:ext cx="37" cy="5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4" y="83"/>
                </a:cxn>
                <a:cxn ang="0">
                  <a:pos x="18" y="93"/>
                </a:cxn>
                <a:cxn ang="0">
                  <a:pos x="21" y="97"/>
                </a:cxn>
                <a:cxn ang="0">
                  <a:pos x="24" y="101"/>
                </a:cxn>
                <a:cxn ang="0">
                  <a:pos x="31" y="102"/>
                </a:cxn>
                <a:cxn ang="0">
                  <a:pos x="40" y="102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7" y="89"/>
                </a:cxn>
                <a:cxn ang="0">
                  <a:pos x="58" y="83"/>
                </a:cxn>
                <a:cxn ang="0">
                  <a:pos x="60" y="75"/>
                </a:cxn>
                <a:cxn ang="0">
                  <a:pos x="57" y="62"/>
                </a:cxn>
                <a:cxn ang="0">
                  <a:pos x="55" y="57"/>
                </a:cxn>
                <a:cxn ang="0">
                  <a:pos x="50" y="53"/>
                </a:cxn>
                <a:cxn ang="0">
                  <a:pos x="47" y="52"/>
                </a:cxn>
                <a:cxn ang="0">
                  <a:pos x="42" y="50"/>
                </a:cxn>
                <a:cxn ang="0">
                  <a:pos x="31" y="50"/>
                </a:cxn>
                <a:cxn ang="0">
                  <a:pos x="21" y="55"/>
                </a:cxn>
                <a:cxn ang="0">
                  <a:pos x="16" y="60"/>
                </a:cxn>
                <a:cxn ang="0">
                  <a:pos x="1" y="58"/>
                </a:cxn>
                <a:cxn ang="0">
                  <a:pos x="13" y="0"/>
                </a:cxn>
                <a:cxn ang="0">
                  <a:pos x="68" y="0"/>
                </a:cxn>
                <a:cxn ang="0">
                  <a:pos x="68" y="16"/>
                </a:cxn>
                <a:cxn ang="0">
                  <a:pos x="24" y="16"/>
                </a:cxn>
                <a:cxn ang="0">
                  <a:pos x="19" y="45"/>
                </a:cxn>
                <a:cxn ang="0">
                  <a:pos x="26" y="40"/>
                </a:cxn>
                <a:cxn ang="0">
                  <a:pos x="39" y="37"/>
                </a:cxn>
                <a:cxn ang="0">
                  <a:pos x="47" y="37"/>
                </a:cxn>
                <a:cxn ang="0">
                  <a:pos x="53" y="39"/>
                </a:cxn>
                <a:cxn ang="0">
                  <a:pos x="58" y="42"/>
                </a:cxn>
                <a:cxn ang="0">
                  <a:pos x="65" y="47"/>
                </a:cxn>
                <a:cxn ang="0">
                  <a:pos x="71" y="58"/>
                </a:cxn>
                <a:cxn ang="0">
                  <a:pos x="75" y="73"/>
                </a:cxn>
                <a:cxn ang="0">
                  <a:pos x="73" y="89"/>
                </a:cxn>
                <a:cxn ang="0">
                  <a:pos x="67" y="102"/>
                </a:cxn>
                <a:cxn ang="0">
                  <a:pos x="52" y="112"/>
                </a:cxn>
                <a:cxn ang="0">
                  <a:pos x="36" y="115"/>
                </a:cxn>
                <a:cxn ang="0">
                  <a:pos x="26" y="114"/>
                </a:cxn>
                <a:cxn ang="0">
                  <a:pos x="18" y="112"/>
                </a:cxn>
                <a:cxn ang="0">
                  <a:pos x="11" y="107"/>
                </a:cxn>
                <a:cxn ang="0">
                  <a:pos x="6" y="102"/>
                </a:cxn>
                <a:cxn ang="0">
                  <a:pos x="3" y="97"/>
                </a:cxn>
                <a:cxn ang="0">
                  <a:pos x="0" y="84"/>
                </a:cxn>
              </a:cxnLst>
              <a:rect l="0" t="0" r="r" b="b"/>
              <a:pathLst>
                <a:path w="75" h="115">
                  <a:moveTo>
                    <a:pt x="0" y="84"/>
                  </a:moveTo>
                  <a:lnTo>
                    <a:pt x="14" y="83"/>
                  </a:lnTo>
                  <a:lnTo>
                    <a:pt x="18" y="93"/>
                  </a:lnTo>
                  <a:lnTo>
                    <a:pt x="21" y="97"/>
                  </a:lnTo>
                  <a:lnTo>
                    <a:pt x="24" y="101"/>
                  </a:lnTo>
                  <a:lnTo>
                    <a:pt x="31" y="102"/>
                  </a:lnTo>
                  <a:lnTo>
                    <a:pt x="40" y="102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7" y="89"/>
                  </a:lnTo>
                  <a:lnTo>
                    <a:pt x="58" y="83"/>
                  </a:lnTo>
                  <a:lnTo>
                    <a:pt x="60" y="75"/>
                  </a:lnTo>
                  <a:lnTo>
                    <a:pt x="57" y="62"/>
                  </a:lnTo>
                  <a:lnTo>
                    <a:pt x="55" y="57"/>
                  </a:lnTo>
                  <a:lnTo>
                    <a:pt x="50" y="53"/>
                  </a:lnTo>
                  <a:lnTo>
                    <a:pt x="47" y="52"/>
                  </a:lnTo>
                  <a:lnTo>
                    <a:pt x="42" y="50"/>
                  </a:lnTo>
                  <a:lnTo>
                    <a:pt x="31" y="50"/>
                  </a:lnTo>
                  <a:lnTo>
                    <a:pt x="21" y="55"/>
                  </a:lnTo>
                  <a:lnTo>
                    <a:pt x="16" y="60"/>
                  </a:lnTo>
                  <a:lnTo>
                    <a:pt x="1" y="58"/>
                  </a:lnTo>
                  <a:lnTo>
                    <a:pt x="13" y="0"/>
                  </a:lnTo>
                  <a:lnTo>
                    <a:pt x="68" y="0"/>
                  </a:lnTo>
                  <a:lnTo>
                    <a:pt x="68" y="16"/>
                  </a:lnTo>
                  <a:lnTo>
                    <a:pt x="24" y="16"/>
                  </a:lnTo>
                  <a:lnTo>
                    <a:pt x="19" y="45"/>
                  </a:lnTo>
                  <a:lnTo>
                    <a:pt x="26" y="40"/>
                  </a:lnTo>
                  <a:lnTo>
                    <a:pt x="39" y="37"/>
                  </a:lnTo>
                  <a:lnTo>
                    <a:pt x="47" y="37"/>
                  </a:lnTo>
                  <a:lnTo>
                    <a:pt x="53" y="39"/>
                  </a:lnTo>
                  <a:lnTo>
                    <a:pt x="58" y="42"/>
                  </a:lnTo>
                  <a:lnTo>
                    <a:pt x="65" y="47"/>
                  </a:lnTo>
                  <a:lnTo>
                    <a:pt x="71" y="58"/>
                  </a:lnTo>
                  <a:lnTo>
                    <a:pt x="75" y="73"/>
                  </a:lnTo>
                  <a:lnTo>
                    <a:pt x="73" y="89"/>
                  </a:lnTo>
                  <a:lnTo>
                    <a:pt x="67" y="102"/>
                  </a:lnTo>
                  <a:lnTo>
                    <a:pt x="52" y="112"/>
                  </a:lnTo>
                  <a:lnTo>
                    <a:pt x="36" y="115"/>
                  </a:lnTo>
                  <a:lnTo>
                    <a:pt x="26" y="114"/>
                  </a:lnTo>
                  <a:lnTo>
                    <a:pt x="18" y="112"/>
                  </a:lnTo>
                  <a:lnTo>
                    <a:pt x="11" y="107"/>
                  </a:lnTo>
                  <a:lnTo>
                    <a:pt x="6" y="102"/>
                  </a:lnTo>
                  <a:lnTo>
                    <a:pt x="3" y="9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6" name="Freeform 642"/>
            <p:cNvSpPr>
              <a:spLocks noEditPoints="1"/>
            </p:cNvSpPr>
            <p:nvPr/>
          </p:nvSpPr>
          <p:spPr bwMode="auto">
            <a:xfrm>
              <a:off x="460" y="1356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3"/>
                </a:cxn>
                <a:cxn ang="0">
                  <a:pos x="60" y="10"/>
                </a:cxn>
                <a:cxn ang="0">
                  <a:pos x="63" y="11"/>
                </a:cxn>
                <a:cxn ang="0">
                  <a:pos x="65" y="16"/>
                </a:cxn>
                <a:cxn ang="0">
                  <a:pos x="68" y="21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8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8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6"/>
                </a:cxn>
                <a:cxn ang="0">
                  <a:pos x="26" y="99"/>
                </a:cxn>
                <a:cxn ang="0">
                  <a:pos x="29" y="101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6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6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3"/>
                  </a:lnTo>
                  <a:lnTo>
                    <a:pt x="60" y="10"/>
                  </a:lnTo>
                  <a:lnTo>
                    <a:pt x="63" y="11"/>
                  </a:lnTo>
                  <a:lnTo>
                    <a:pt x="65" y="16"/>
                  </a:lnTo>
                  <a:lnTo>
                    <a:pt x="68" y="21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8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8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6"/>
                  </a:lnTo>
                  <a:lnTo>
                    <a:pt x="26" y="99"/>
                  </a:lnTo>
                  <a:lnTo>
                    <a:pt x="29" y="101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6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6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7" name="Line 643"/>
            <p:cNvSpPr>
              <a:spLocks noChangeShapeType="1"/>
            </p:cNvSpPr>
            <p:nvPr/>
          </p:nvSpPr>
          <p:spPr bwMode="auto">
            <a:xfrm>
              <a:off x="529" y="1045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8" name="Rectangle 644"/>
            <p:cNvSpPr>
              <a:spLocks noChangeArrowheads="1"/>
            </p:cNvSpPr>
            <p:nvPr/>
          </p:nvSpPr>
          <p:spPr bwMode="auto">
            <a:xfrm>
              <a:off x="388" y="1047"/>
              <a:ext cx="22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29" name="Freeform 645"/>
            <p:cNvSpPr>
              <a:spLocks noEditPoints="1"/>
            </p:cNvSpPr>
            <p:nvPr/>
          </p:nvSpPr>
          <p:spPr bwMode="auto">
            <a:xfrm>
              <a:off x="413" y="1015"/>
              <a:ext cx="40" cy="57"/>
            </a:xfrm>
            <a:custGeom>
              <a:avLst/>
              <a:gdLst/>
              <a:ahLst/>
              <a:cxnLst>
                <a:cxn ang="0">
                  <a:pos x="50" y="114"/>
                </a:cxn>
                <a:cxn ang="0">
                  <a:pos x="50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5" y="0"/>
                </a:cxn>
                <a:cxn ang="0">
                  <a:pos x="67" y="0"/>
                </a:cxn>
                <a:cxn ang="0">
                  <a:pos x="67" y="72"/>
                </a:cxn>
                <a:cxn ang="0">
                  <a:pos x="80" y="72"/>
                </a:cxn>
                <a:cxn ang="0">
                  <a:pos x="80" y="88"/>
                </a:cxn>
                <a:cxn ang="0">
                  <a:pos x="67" y="88"/>
                </a:cxn>
                <a:cxn ang="0">
                  <a:pos x="67" y="114"/>
                </a:cxn>
                <a:cxn ang="0">
                  <a:pos x="50" y="114"/>
                </a:cxn>
                <a:cxn ang="0">
                  <a:pos x="50" y="72"/>
                </a:cxn>
                <a:cxn ang="0">
                  <a:pos x="50" y="30"/>
                </a:cxn>
                <a:cxn ang="0">
                  <a:pos x="18" y="72"/>
                </a:cxn>
                <a:cxn ang="0">
                  <a:pos x="50" y="72"/>
                </a:cxn>
              </a:cxnLst>
              <a:rect l="0" t="0" r="r" b="b"/>
              <a:pathLst>
                <a:path w="80" h="114">
                  <a:moveTo>
                    <a:pt x="50" y="114"/>
                  </a:moveTo>
                  <a:lnTo>
                    <a:pt x="50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5" y="0"/>
                  </a:lnTo>
                  <a:lnTo>
                    <a:pt x="67" y="0"/>
                  </a:lnTo>
                  <a:lnTo>
                    <a:pt x="67" y="72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7" y="88"/>
                  </a:lnTo>
                  <a:lnTo>
                    <a:pt x="67" y="114"/>
                  </a:lnTo>
                  <a:lnTo>
                    <a:pt x="50" y="114"/>
                  </a:lnTo>
                  <a:close/>
                  <a:moveTo>
                    <a:pt x="50" y="72"/>
                  </a:moveTo>
                  <a:lnTo>
                    <a:pt x="50" y="30"/>
                  </a:lnTo>
                  <a:lnTo>
                    <a:pt x="18" y="72"/>
                  </a:lnTo>
                  <a:lnTo>
                    <a:pt x="5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0" name="Freeform 646"/>
            <p:cNvSpPr>
              <a:spLocks noEditPoints="1"/>
            </p:cNvSpPr>
            <p:nvPr/>
          </p:nvSpPr>
          <p:spPr bwMode="auto">
            <a:xfrm>
              <a:off x="460" y="1014"/>
              <a:ext cx="37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" y="40"/>
                </a:cxn>
                <a:cxn ang="0">
                  <a:pos x="5" y="26"/>
                </a:cxn>
                <a:cxn ang="0">
                  <a:pos x="6" y="19"/>
                </a:cxn>
                <a:cxn ang="0">
                  <a:pos x="13" y="9"/>
                </a:cxn>
                <a:cxn ang="0">
                  <a:pos x="16" y="8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3" y="3"/>
                </a:cxn>
                <a:cxn ang="0">
                  <a:pos x="60" y="9"/>
                </a:cxn>
                <a:cxn ang="0">
                  <a:pos x="63" y="11"/>
                </a:cxn>
                <a:cxn ang="0">
                  <a:pos x="65" y="16"/>
                </a:cxn>
                <a:cxn ang="0">
                  <a:pos x="68" y="21"/>
                </a:cxn>
                <a:cxn ang="0">
                  <a:pos x="70" y="26"/>
                </a:cxn>
                <a:cxn ang="0">
                  <a:pos x="71" y="32"/>
                </a:cxn>
                <a:cxn ang="0">
                  <a:pos x="73" y="44"/>
                </a:cxn>
                <a:cxn ang="0">
                  <a:pos x="75" y="58"/>
                </a:cxn>
                <a:cxn ang="0">
                  <a:pos x="73" y="78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0"/>
                </a:cxn>
                <a:cxn ang="0">
                  <a:pos x="53" y="114"/>
                </a:cxn>
                <a:cxn ang="0">
                  <a:pos x="45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4"/>
                </a:cxn>
                <a:cxn ang="0">
                  <a:pos x="1" y="78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6" y="81"/>
                </a:cxn>
                <a:cxn ang="0">
                  <a:pos x="21" y="96"/>
                </a:cxn>
                <a:cxn ang="0">
                  <a:pos x="26" y="99"/>
                </a:cxn>
                <a:cxn ang="0">
                  <a:pos x="29" y="101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8" y="81"/>
                </a:cxn>
                <a:cxn ang="0">
                  <a:pos x="60" y="58"/>
                </a:cxn>
                <a:cxn ang="0">
                  <a:pos x="58" y="35"/>
                </a:cxn>
                <a:cxn ang="0">
                  <a:pos x="53" y="22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2" y="14"/>
                </a:cxn>
                <a:cxn ang="0">
                  <a:pos x="27" y="16"/>
                </a:cxn>
                <a:cxn ang="0">
                  <a:pos x="21" y="22"/>
                </a:cxn>
                <a:cxn ang="0">
                  <a:pos x="16" y="35"/>
                </a:cxn>
                <a:cxn ang="0">
                  <a:pos x="14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1" y="40"/>
                  </a:lnTo>
                  <a:lnTo>
                    <a:pt x="5" y="26"/>
                  </a:lnTo>
                  <a:lnTo>
                    <a:pt x="6" y="19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3" y="3"/>
                  </a:lnTo>
                  <a:lnTo>
                    <a:pt x="60" y="9"/>
                  </a:lnTo>
                  <a:lnTo>
                    <a:pt x="63" y="11"/>
                  </a:lnTo>
                  <a:lnTo>
                    <a:pt x="65" y="16"/>
                  </a:lnTo>
                  <a:lnTo>
                    <a:pt x="68" y="21"/>
                  </a:lnTo>
                  <a:lnTo>
                    <a:pt x="70" y="26"/>
                  </a:lnTo>
                  <a:lnTo>
                    <a:pt x="71" y="32"/>
                  </a:lnTo>
                  <a:lnTo>
                    <a:pt x="73" y="44"/>
                  </a:lnTo>
                  <a:lnTo>
                    <a:pt x="75" y="58"/>
                  </a:lnTo>
                  <a:lnTo>
                    <a:pt x="73" y="78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0"/>
                  </a:lnTo>
                  <a:lnTo>
                    <a:pt x="53" y="114"/>
                  </a:lnTo>
                  <a:lnTo>
                    <a:pt x="45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4"/>
                  </a:lnTo>
                  <a:lnTo>
                    <a:pt x="1" y="78"/>
                  </a:lnTo>
                  <a:lnTo>
                    <a:pt x="0" y="58"/>
                  </a:lnTo>
                  <a:close/>
                  <a:moveTo>
                    <a:pt x="14" y="58"/>
                  </a:moveTo>
                  <a:lnTo>
                    <a:pt x="16" y="81"/>
                  </a:lnTo>
                  <a:lnTo>
                    <a:pt x="21" y="96"/>
                  </a:lnTo>
                  <a:lnTo>
                    <a:pt x="26" y="99"/>
                  </a:lnTo>
                  <a:lnTo>
                    <a:pt x="29" y="101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8" y="81"/>
                  </a:lnTo>
                  <a:lnTo>
                    <a:pt x="60" y="58"/>
                  </a:lnTo>
                  <a:lnTo>
                    <a:pt x="58" y="35"/>
                  </a:lnTo>
                  <a:lnTo>
                    <a:pt x="53" y="22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2" y="14"/>
                  </a:lnTo>
                  <a:lnTo>
                    <a:pt x="27" y="16"/>
                  </a:lnTo>
                  <a:lnTo>
                    <a:pt x="21" y="22"/>
                  </a:lnTo>
                  <a:lnTo>
                    <a:pt x="16" y="35"/>
                  </a:ln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1" name="Line 647"/>
            <p:cNvSpPr>
              <a:spLocks noChangeShapeType="1"/>
            </p:cNvSpPr>
            <p:nvPr/>
          </p:nvSpPr>
          <p:spPr bwMode="auto">
            <a:xfrm>
              <a:off x="529" y="702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2" name="Rectangle 648"/>
            <p:cNvSpPr>
              <a:spLocks noChangeArrowheads="1"/>
            </p:cNvSpPr>
            <p:nvPr/>
          </p:nvSpPr>
          <p:spPr bwMode="auto">
            <a:xfrm>
              <a:off x="388" y="704"/>
              <a:ext cx="22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3" name="Freeform 649"/>
            <p:cNvSpPr>
              <a:spLocks/>
            </p:cNvSpPr>
            <p:nvPr/>
          </p:nvSpPr>
          <p:spPr bwMode="auto">
            <a:xfrm>
              <a:off x="416" y="671"/>
              <a:ext cx="37" cy="58"/>
            </a:xfrm>
            <a:custGeom>
              <a:avLst/>
              <a:gdLst/>
              <a:ahLst/>
              <a:cxnLst>
                <a:cxn ang="0">
                  <a:pos x="14" y="84"/>
                </a:cxn>
                <a:cxn ang="0">
                  <a:pos x="19" y="96"/>
                </a:cxn>
                <a:cxn ang="0">
                  <a:pos x="31" y="104"/>
                </a:cxn>
                <a:cxn ang="0">
                  <a:pos x="50" y="101"/>
                </a:cxn>
                <a:cxn ang="0">
                  <a:pos x="57" y="92"/>
                </a:cxn>
                <a:cxn ang="0">
                  <a:pos x="60" y="81"/>
                </a:cxn>
                <a:cxn ang="0">
                  <a:pos x="58" y="71"/>
                </a:cxn>
                <a:cxn ang="0">
                  <a:pos x="53" y="65"/>
                </a:cxn>
                <a:cxn ang="0">
                  <a:pos x="44" y="60"/>
                </a:cxn>
                <a:cxn ang="0">
                  <a:pos x="32" y="58"/>
                </a:cxn>
                <a:cxn ang="0">
                  <a:pos x="29" y="47"/>
                </a:cxn>
                <a:cxn ang="0">
                  <a:pos x="45" y="44"/>
                </a:cxn>
                <a:cxn ang="0">
                  <a:pos x="52" y="34"/>
                </a:cxn>
                <a:cxn ang="0">
                  <a:pos x="52" y="26"/>
                </a:cxn>
                <a:cxn ang="0">
                  <a:pos x="45" y="16"/>
                </a:cxn>
                <a:cxn ang="0">
                  <a:pos x="31" y="14"/>
                </a:cxn>
                <a:cxn ang="0">
                  <a:pos x="23" y="19"/>
                </a:cxn>
                <a:cxn ang="0">
                  <a:pos x="18" y="26"/>
                </a:cxn>
                <a:cxn ang="0">
                  <a:pos x="1" y="31"/>
                </a:cxn>
                <a:cxn ang="0">
                  <a:pos x="8" y="13"/>
                </a:cxn>
                <a:cxn ang="0">
                  <a:pos x="29" y="1"/>
                </a:cxn>
                <a:cxn ang="0">
                  <a:pos x="40" y="1"/>
                </a:cxn>
                <a:cxn ang="0">
                  <a:pos x="52" y="3"/>
                </a:cxn>
                <a:cxn ang="0">
                  <a:pos x="60" y="11"/>
                </a:cxn>
                <a:cxn ang="0">
                  <a:pos x="67" y="21"/>
                </a:cxn>
                <a:cxn ang="0">
                  <a:pos x="68" y="29"/>
                </a:cxn>
                <a:cxn ang="0">
                  <a:pos x="62" y="47"/>
                </a:cxn>
                <a:cxn ang="0">
                  <a:pos x="53" y="52"/>
                </a:cxn>
                <a:cxn ang="0">
                  <a:pos x="63" y="58"/>
                </a:cxn>
                <a:cxn ang="0">
                  <a:pos x="71" y="68"/>
                </a:cxn>
                <a:cxn ang="0">
                  <a:pos x="75" y="88"/>
                </a:cxn>
                <a:cxn ang="0">
                  <a:pos x="63" y="107"/>
                </a:cxn>
                <a:cxn ang="0">
                  <a:pos x="36" y="117"/>
                </a:cxn>
                <a:cxn ang="0">
                  <a:pos x="18" y="114"/>
                </a:cxn>
                <a:cxn ang="0">
                  <a:pos x="6" y="104"/>
                </a:cxn>
                <a:cxn ang="0">
                  <a:pos x="0" y="86"/>
                </a:cxn>
              </a:cxnLst>
              <a:rect l="0" t="0" r="r" b="b"/>
              <a:pathLst>
                <a:path w="75" h="117">
                  <a:moveTo>
                    <a:pt x="0" y="86"/>
                  </a:moveTo>
                  <a:lnTo>
                    <a:pt x="14" y="84"/>
                  </a:lnTo>
                  <a:lnTo>
                    <a:pt x="16" y="89"/>
                  </a:lnTo>
                  <a:lnTo>
                    <a:pt x="19" y="96"/>
                  </a:lnTo>
                  <a:lnTo>
                    <a:pt x="26" y="102"/>
                  </a:lnTo>
                  <a:lnTo>
                    <a:pt x="31" y="104"/>
                  </a:lnTo>
                  <a:lnTo>
                    <a:pt x="40" y="104"/>
                  </a:lnTo>
                  <a:lnTo>
                    <a:pt x="50" y="101"/>
                  </a:lnTo>
                  <a:lnTo>
                    <a:pt x="53" y="97"/>
                  </a:lnTo>
                  <a:lnTo>
                    <a:pt x="57" y="92"/>
                  </a:lnTo>
                  <a:lnTo>
                    <a:pt x="58" y="86"/>
                  </a:lnTo>
                  <a:lnTo>
                    <a:pt x="60" y="81"/>
                  </a:lnTo>
                  <a:lnTo>
                    <a:pt x="60" y="76"/>
                  </a:lnTo>
                  <a:lnTo>
                    <a:pt x="58" y="71"/>
                  </a:lnTo>
                  <a:lnTo>
                    <a:pt x="57" y="68"/>
                  </a:lnTo>
                  <a:lnTo>
                    <a:pt x="53" y="65"/>
                  </a:lnTo>
                  <a:lnTo>
                    <a:pt x="49" y="62"/>
                  </a:lnTo>
                  <a:lnTo>
                    <a:pt x="44" y="60"/>
                  </a:lnTo>
                  <a:lnTo>
                    <a:pt x="37" y="58"/>
                  </a:lnTo>
                  <a:lnTo>
                    <a:pt x="32" y="58"/>
                  </a:lnTo>
                  <a:lnTo>
                    <a:pt x="27" y="60"/>
                  </a:lnTo>
                  <a:lnTo>
                    <a:pt x="29" y="47"/>
                  </a:lnTo>
                  <a:lnTo>
                    <a:pt x="36" y="47"/>
                  </a:lnTo>
                  <a:lnTo>
                    <a:pt x="45" y="44"/>
                  </a:lnTo>
                  <a:lnTo>
                    <a:pt x="52" y="37"/>
                  </a:lnTo>
                  <a:lnTo>
                    <a:pt x="52" y="34"/>
                  </a:lnTo>
                  <a:lnTo>
                    <a:pt x="53" y="31"/>
                  </a:lnTo>
                  <a:lnTo>
                    <a:pt x="52" y="26"/>
                  </a:lnTo>
                  <a:lnTo>
                    <a:pt x="49" y="19"/>
                  </a:lnTo>
                  <a:lnTo>
                    <a:pt x="45" y="16"/>
                  </a:lnTo>
                  <a:lnTo>
                    <a:pt x="40" y="14"/>
                  </a:lnTo>
                  <a:lnTo>
                    <a:pt x="31" y="14"/>
                  </a:lnTo>
                  <a:lnTo>
                    <a:pt x="27" y="16"/>
                  </a:lnTo>
                  <a:lnTo>
                    <a:pt x="23" y="19"/>
                  </a:lnTo>
                  <a:lnTo>
                    <a:pt x="19" y="22"/>
                  </a:lnTo>
                  <a:lnTo>
                    <a:pt x="18" y="26"/>
                  </a:lnTo>
                  <a:lnTo>
                    <a:pt x="16" y="32"/>
                  </a:lnTo>
                  <a:lnTo>
                    <a:pt x="1" y="31"/>
                  </a:lnTo>
                  <a:lnTo>
                    <a:pt x="5" y="18"/>
                  </a:lnTo>
                  <a:lnTo>
                    <a:pt x="8" y="13"/>
                  </a:lnTo>
                  <a:lnTo>
                    <a:pt x="23" y="3"/>
                  </a:lnTo>
                  <a:lnTo>
                    <a:pt x="29" y="1"/>
                  </a:lnTo>
                  <a:lnTo>
                    <a:pt x="34" y="0"/>
                  </a:lnTo>
                  <a:lnTo>
                    <a:pt x="40" y="1"/>
                  </a:lnTo>
                  <a:lnTo>
                    <a:pt x="45" y="1"/>
                  </a:lnTo>
                  <a:lnTo>
                    <a:pt x="52" y="3"/>
                  </a:lnTo>
                  <a:lnTo>
                    <a:pt x="57" y="6"/>
                  </a:lnTo>
                  <a:lnTo>
                    <a:pt x="60" y="11"/>
                  </a:lnTo>
                  <a:lnTo>
                    <a:pt x="65" y="16"/>
                  </a:lnTo>
                  <a:lnTo>
                    <a:pt x="67" y="21"/>
                  </a:lnTo>
                  <a:lnTo>
                    <a:pt x="68" y="24"/>
                  </a:lnTo>
                  <a:lnTo>
                    <a:pt x="68" y="29"/>
                  </a:lnTo>
                  <a:lnTo>
                    <a:pt x="65" y="42"/>
                  </a:lnTo>
                  <a:lnTo>
                    <a:pt x="62" y="47"/>
                  </a:lnTo>
                  <a:lnTo>
                    <a:pt x="57" y="50"/>
                  </a:lnTo>
                  <a:lnTo>
                    <a:pt x="53" y="52"/>
                  </a:lnTo>
                  <a:lnTo>
                    <a:pt x="58" y="53"/>
                  </a:lnTo>
                  <a:lnTo>
                    <a:pt x="63" y="58"/>
                  </a:lnTo>
                  <a:lnTo>
                    <a:pt x="68" y="62"/>
                  </a:lnTo>
                  <a:lnTo>
                    <a:pt x="71" y="68"/>
                  </a:lnTo>
                  <a:lnTo>
                    <a:pt x="75" y="73"/>
                  </a:lnTo>
                  <a:lnTo>
                    <a:pt x="75" y="88"/>
                  </a:lnTo>
                  <a:lnTo>
                    <a:pt x="68" y="101"/>
                  </a:lnTo>
                  <a:lnTo>
                    <a:pt x="63" y="107"/>
                  </a:lnTo>
                  <a:lnTo>
                    <a:pt x="52" y="115"/>
                  </a:lnTo>
                  <a:lnTo>
                    <a:pt x="36" y="117"/>
                  </a:lnTo>
                  <a:lnTo>
                    <a:pt x="26" y="115"/>
                  </a:lnTo>
                  <a:lnTo>
                    <a:pt x="18" y="114"/>
                  </a:lnTo>
                  <a:lnTo>
                    <a:pt x="11" y="109"/>
                  </a:lnTo>
                  <a:lnTo>
                    <a:pt x="6" y="104"/>
                  </a:lnTo>
                  <a:lnTo>
                    <a:pt x="3" y="9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4" name="Freeform 650"/>
            <p:cNvSpPr>
              <a:spLocks noEditPoints="1"/>
            </p:cNvSpPr>
            <p:nvPr/>
          </p:nvSpPr>
          <p:spPr bwMode="auto">
            <a:xfrm>
              <a:off x="460" y="671"/>
              <a:ext cx="37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" y="40"/>
                </a:cxn>
                <a:cxn ang="0">
                  <a:pos x="5" y="26"/>
                </a:cxn>
                <a:cxn ang="0">
                  <a:pos x="6" y="19"/>
                </a:cxn>
                <a:cxn ang="0">
                  <a:pos x="13" y="9"/>
                </a:cxn>
                <a:cxn ang="0">
                  <a:pos x="16" y="8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3" y="3"/>
                </a:cxn>
                <a:cxn ang="0">
                  <a:pos x="60" y="9"/>
                </a:cxn>
                <a:cxn ang="0">
                  <a:pos x="63" y="11"/>
                </a:cxn>
                <a:cxn ang="0">
                  <a:pos x="65" y="16"/>
                </a:cxn>
                <a:cxn ang="0">
                  <a:pos x="68" y="21"/>
                </a:cxn>
                <a:cxn ang="0">
                  <a:pos x="70" y="26"/>
                </a:cxn>
                <a:cxn ang="0">
                  <a:pos x="71" y="32"/>
                </a:cxn>
                <a:cxn ang="0">
                  <a:pos x="73" y="44"/>
                </a:cxn>
                <a:cxn ang="0">
                  <a:pos x="75" y="58"/>
                </a:cxn>
                <a:cxn ang="0">
                  <a:pos x="73" y="78"/>
                </a:cxn>
                <a:cxn ang="0">
                  <a:pos x="71" y="92"/>
                </a:cxn>
                <a:cxn ang="0">
                  <a:pos x="68" y="101"/>
                </a:cxn>
                <a:cxn ang="0">
                  <a:pos x="58" y="110"/>
                </a:cxn>
                <a:cxn ang="0">
                  <a:pos x="53" y="114"/>
                </a:cxn>
                <a:cxn ang="0">
                  <a:pos x="45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4"/>
                </a:cxn>
                <a:cxn ang="0">
                  <a:pos x="1" y="78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6" y="81"/>
                </a:cxn>
                <a:cxn ang="0">
                  <a:pos x="21" y="96"/>
                </a:cxn>
                <a:cxn ang="0">
                  <a:pos x="26" y="99"/>
                </a:cxn>
                <a:cxn ang="0">
                  <a:pos x="29" y="101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0" y="99"/>
                </a:cxn>
                <a:cxn ang="0">
                  <a:pos x="53" y="96"/>
                </a:cxn>
                <a:cxn ang="0">
                  <a:pos x="58" y="81"/>
                </a:cxn>
                <a:cxn ang="0">
                  <a:pos x="60" y="58"/>
                </a:cxn>
                <a:cxn ang="0">
                  <a:pos x="58" y="35"/>
                </a:cxn>
                <a:cxn ang="0">
                  <a:pos x="53" y="22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2" y="14"/>
                </a:cxn>
                <a:cxn ang="0">
                  <a:pos x="27" y="16"/>
                </a:cxn>
                <a:cxn ang="0">
                  <a:pos x="21" y="22"/>
                </a:cxn>
                <a:cxn ang="0">
                  <a:pos x="16" y="35"/>
                </a:cxn>
                <a:cxn ang="0">
                  <a:pos x="14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1" y="40"/>
                  </a:lnTo>
                  <a:lnTo>
                    <a:pt x="5" y="26"/>
                  </a:lnTo>
                  <a:lnTo>
                    <a:pt x="6" y="19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3" y="3"/>
                  </a:lnTo>
                  <a:lnTo>
                    <a:pt x="60" y="9"/>
                  </a:lnTo>
                  <a:lnTo>
                    <a:pt x="63" y="11"/>
                  </a:lnTo>
                  <a:lnTo>
                    <a:pt x="65" y="16"/>
                  </a:lnTo>
                  <a:lnTo>
                    <a:pt x="68" y="21"/>
                  </a:lnTo>
                  <a:lnTo>
                    <a:pt x="70" y="26"/>
                  </a:lnTo>
                  <a:lnTo>
                    <a:pt x="71" y="32"/>
                  </a:lnTo>
                  <a:lnTo>
                    <a:pt x="73" y="44"/>
                  </a:lnTo>
                  <a:lnTo>
                    <a:pt x="75" y="58"/>
                  </a:lnTo>
                  <a:lnTo>
                    <a:pt x="73" y="78"/>
                  </a:lnTo>
                  <a:lnTo>
                    <a:pt x="71" y="92"/>
                  </a:lnTo>
                  <a:lnTo>
                    <a:pt x="68" y="101"/>
                  </a:lnTo>
                  <a:lnTo>
                    <a:pt x="58" y="110"/>
                  </a:lnTo>
                  <a:lnTo>
                    <a:pt x="53" y="114"/>
                  </a:lnTo>
                  <a:lnTo>
                    <a:pt x="45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4"/>
                  </a:lnTo>
                  <a:lnTo>
                    <a:pt x="1" y="78"/>
                  </a:lnTo>
                  <a:lnTo>
                    <a:pt x="0" y="58"/>
                  </a:lnTo>
                  <a:close/>
                  <a:moveTo>
                    <a:pt x="14" y="58"/>
                  </a:moveTo>
                  <a:lnTo>
                    <a:pt x="16" y="81"/>
                  </a:lnTo>
                  <a:lnTo>
                    <a:pt x="21" y="96"/>
                  </a:lnTo>
                  <a:lnTo>
                    <a:pt x="26" y="99"/>
                  </a:lnTo>
                  <a:lnTo>
                    <a:pt x="29" y="101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0" y="99"/>
                  </a:lnTo>
                  <a:lnTo>
                    <a:pt x="53" y="96"/>
                  </a:lnTo>
                  <a:lnTo>
                    <a:pt x="58" y="81"/>
                  </a:lnTo>
                  <a:lnTo>
                    <a:pt x="60" y="58"/>
                  </a:lnTo>
                  <a:lnTo>
                    <a:pt x="58" y="35"/>
                  </a:lnTo>
                  <a:lnTo>
                    <a:pt x="53" y="22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2" y="14"/>
                  </a:lnTo>
                  <a:lnTo>
                    <a:pt x="27" y="16"/>
                  </a:lnTo>
                  <a:lnTo>
                    <a:pt x="21" y="22"/>
                  </a:lnTo>
                  <a:lnTo>
                    <a:pt x="16" y="35"/>
                  </a:ln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5" name="Line 651"/>
            <p:cNvSpPr>
              <a:spLocks noChangeShapeType="1"/>
            </p:cNvSpPr>
            <p:nvPr/>
          </p:nvSpPr>
          <p:spPr bwMode="auto">
            <a:xfrm>
              <a:off x="529" y="360"/>
              <a:ext cx="6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6" name="Rectangle 652"/>
            <p:cNvSpPr>
              <a:spLocks noChangeArrowheads="1"/>
            </p:cNvSpPr>
            <p:nvPr/>
          </p:nvSpPr>
          <p:spPr bwMode="auto">
            <a:xfrm>
              <a:off x="388" y="362"/>
              <a:ext cx="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7" name="Freeform 653"/>
            <p:cNvSpPr>
              <a:spLocks/>
            </p:cNvSpPr>
            <p:nvPr/>
          </p:nvSpPr>
          <p:spPr bwMode="auto">
            <a:xfrm>
              <a:off x="415" y="329"/>
              <a:ext cx="38" cy="57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7" y="95"/>
                </a:cxn>
                <a:cxn ang="0">
                  <a:pos x="10" y="90"/>
                </a:cxn>
                <a:cxn ang="0">
                  <a:pos x="15" y="85"/>
                </a:cxn>
                <a:cxn ang="0">
                  <a:pos x="20" y="78"/>
                </a:cxn>
                <a:cxn ang="0">
                  <a:pos x="36" y="65"/>
                </a:cxn>
                <a:cxn ang="0">
                  <a:pos x="52" y="49"/>
                </a:cxn>
                <a:cxn ang="0">
                  <a:pos x="55" y="44"/>
                </a:cxn>
                <a:cxn ang="0">
                  <a:pos x="57" y="38"/>
                </a:cxn>
                <a:cxn ang="0">
                  <a:pos x="59" y="33"/>
                </a:cxn>
                <a:cxn ang="0">
                  <a:pos x="55" y="23"/>
                </a:cxn>
                <a:cxn ang="0">
                  <a:pos x="54" y="20"/>
                </a:cxn>
                <a:cxn ang="0">
                  <a:pos x="49" y="16"/>
                </a:cxn>
                <a:cxn ang="0">
                  <a:pos x="42" y="15"/>
                </a:cxn>
                <a:cxn ang="0">
                  <a:pos x="31" y="15"/>
                </a:cxn>
                <a:cxn ang="0">
                  <a:pos x="28" y="16"/>
                </a:cxn>
                <a:cxn ang="0">
                  <a:pos x="23" y="20"/>
                </a:cxn>
                <a:cxn ang="0">
                  <a:pos x="20" y="23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2" y="33"/>
                </a:cxn>
                <a:cxn ang="0">
                  <a:pos x="5" y="20"/>
                </a:cxn>
                <a:cxn ang="0">
                  <a:pos x="8" y="13"/>
                </a:cxn>
                <a:cxn ang="0">
                  <a:pos x="18" y="7"/>
                </a:cxn>
                <a:cxn ang="0">
                  <a:pos x="25" y="3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9" y="5"/>
                </a:cxn>
                <a:cxn ang="0">
                  <a:pos x="69" y="15"/>
                </a:cxn>
                <a:cxn ang="0">
                  <a:pos x="70" y="20"/>
                </a:cxn>
                <a:cxn ang="0">
                  <a:pos x="73" y="33"/>
                </a:cxn>
                <a:cxn ang="0">
                  <a:pos x="73" y="38"/>
                </a:cxn>
                <a:cxn ang="0">
                  <a:pos x="72" y="41"/>
                </a:cxn>
                <a:cxn ang="0">
                  <a:pos x="70" y="46"/>
                </a:cxn>
                <a:cxn ang="0">
                  <a:pos x="69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4"/>
                </a:cxn>
                <a:cxn ang="0">
                  <a:pos x="49" y="74"/>
                </a:cxn>
                <a:cxn ang="0">
                  <a:pos x="41" y="78"/>
                </a:cxn>
                <a:cxn ang="0">
                  <a:pos x="23" y="96"/>
                </a:cxn>
                <a:cxn ang="0">
                  <a:pos x="21" y="100"/>
                </a:cxn>
                <a:cxn ang="0">
                  <a:pos x="20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7" y="95"/>
                  </a:lnTo>
                  <a:lnTo>
                    <a:pt x="10" y="90"/>
                  </a:lnTo>
                  <a:lnTo>
                    <a:pt x="15" y="85"/>
                  </a:lnTo>
                  <a:lnTo>
                    <a:pt x="20" y="78"/>
                  </a:lnTo>
                  <a:lnTo>
                    <a:pt x="36" y="65"/>
                  </a:lnTo>
                  <a:lnTo>
                    <a:pt x="52" y="49"/>
                  </a:lnTo>
                  <a:lnTo>
                    <a:pt x="55" y="44"/>
                  </a:lnTo>
                  <a:lnTo>
                    <a:pt x="57" y="38"/>
                  </a:lnTo>
                  <a:lnTo>
                    <a:pt x="59" y="33"/>
                  </a:lnTo>
                  <a:lnTo>
                    <a:pt x="55" y="23"/>
                  </a:lnTo>
                  <a:lnTo>
                    <a:pt x="54" y="20"/>
                  </a:lnTo>
                  <a:lnTo>
                    <a:pt x="49" y="16"/>
                  </a:lnTo>
                  <a:lnTo>
                    <a:pt x="42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3" y="20"/>
                  </a:lnTo>
                  <a:lnTo>
                    <a:pt x="20" y="23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2" y="33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9" y="5"/>
                  </a:lnTo>
                  <a:lnTo>
                    <a:pt x="69" y="15"/>
                  </a:lnTo>
                  <a:lnTo>
                    <a:pt x="70" y="20"/>
                  </a:lnTo>
                  <a:lnTo>
                    <a:pt x="73" y="33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0" y="46"/>
                  </a:lnTo>
                  <a:lnTo>
                    <a:pt x="69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4"/>
                  </a:lnTo>
                  <a:lnTo>
                    <a:pt x="49" y="74"/>
                  </a:lnTo>
                  <a:lnTo>
                    <a:pt x="41" y="78"/>
                  </a:lnTo>
                  <a:lnTo>
                    <a:pt x="23" y="96"/>
                  </a:lnTo>
                  <a:lnTo>
                    <a:pt x="21" y="100"/>
                  </a:lnTo>
                  <a:lnTo>
                    <a:pt x="20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8" name="Freeform 654"/>
            <p:cNvSpPr>
              <a:spLocks noEditPoints="1"/>
            </p:cNvSpPr>
            <p:nvPr/>
          </p:nvSpPr>
          <p:spPr bwMode="auto">
            <a:xfrm>
              <a:off x="460" y="329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1"/>
                </a:cxn>
                <a:cxn ang="0">
                  <a:pos x="5" y="26"/>
                </a:cxn>
                <a:cxn ang="0">
                  <a:pos x="6" y="20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2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3" y="3"/>
                </a:cxn>
                <a:cxn ang="0">
                  <a:pos x="60" y="10"/>
                </a:cxn>
                <a:cxn ang="0">
                  <a:pos x="63" y="12"/>
                </a:cxn>
                <a:cxn ang="0">
                  <a:pos x="65" y="16"/>
                </a:cxn>
                <a:cxn ang="0">
                  <a:pos x="68" y="21"/>
                </a:cxn>
                <a:cxn ang="0">
                  <a:pos x="70" y="26"/>
                </a:cxn>
                <a:cxn ang="0">
                  <a:pos x="71" y="33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8"/>
                </a:cxn>
                <a:cxn ang="0">
                  <a:pos x="71" y="93"/>
                </a:cxn>
                <a:cxn ang="0">
                  <a:pos x="68" y="101"/>
                </a:cxn>
                <a:cxn ang="0">
                  <a:pos x="58" y="111"/>
                </a:cxn>
                <a:cxn ang="0">
                  <a:pos x="53" y="114"/>
                </a:cxn>
                <a:cxn ang="0">
                  <a:pos x="45" y="118"/>
                </a:cxn>
                <a:cxn ang="0">
                  <a:pos x="39" y="118"/>
                </a:cxn>
                <a:cxn ang="0">
                  <a:pos x="23" y="114"/>
                </a:cxn>
                <a:cxn ang="0">
                  <a:pos x="11" y="106"/>
                </a:cxn>
                <a:cxn ang="0">
                  <a:pos x="5" y="95"/>
                </a:cxn>
                <a:cxn ang="0">
                  <a:pos x="1" y="78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6" y="82"/>
                </a:cxn>
                <a:cxn ang="0">
                  <a:pos x="21" y="96"/>
                </a:cxn>
                <a:cxn ang="0">
                  <a:pos x="26" y="100"/>
                </a:cxn>
                <a:cxn ang="0">
                  <a:pos x="29" y="101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0" y="100"/>
                </a:cxn>
                <a:cxn ang="0">
                  <a:pos x="53" y="96"/>
                </a:cxn>
                <a:cxn ang="0">
                  <a:pos x="58" y="82"/>
                </a:cxn>
                <a:cxn ang="0">
                  <a:pos x="60" y="59"/>
                </a:cxn>
                <a:cxn ang="0">
                  <a:pos x="58" y="36"/>
                </a:cxn>
                <a:cxn ang="0">
                  <a:pos x="53" y="23"/>
                </a:cxn>
                <a:cxn ang="0">
                  <a:pos x="47" y="16"/>
                </a:cxn>
                <a:cxn ang="0">
                  <a:pos x="42" y="15"/>
                </a:cxn>
                <a:cxn ang="0">
                  <a:pos x="32" y="15"/>
                </a:cxn>
                <a:cxn ang="0">
                  <a:pos x="27" y="16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1" y="41"/>
                  </a:lnTo>
                  <a:lnTo>
                    <a:pt x="5" y="26"/>
                  </a:lnTo>
                  <a:lnTo>
                    <a:pt x="6" y="20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3" y="3"/>
                  </a:lnTo>
                  <a:lnTo>
                    <a:pt x="60" y="10"/>
                  </a:lnTo>
                  <a:lnTo>
                    <a:pt x="63" y="12"/>
                  </a:lnTo>
                  <a:lnTo>
                    <a:pt x="65" y="16"/>
                  </a:lnTo>
                  <a:lnTo>
                    <a:pt x="68" y="21"/>
                  </a:lnTo>
                  <a:lnTo>
                    <a:pt x="70" y="26"/>
                  </a:lnTo>
                  <a:lnTo>
                    <a:pt x="71" y="33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8"/>
                  </a:lnTo>
                  <a:lnTo>
                    <a:pt x="71" y="93"/>
                  </a:lnTo>
                  <a:lnTo>
                    <a:pt x="68" y="101"/>
                  </a:lnTo>
                  <a:lnTo>
                    <a:pt x="58" y="111"/>
                  </a:lnTo>
                  <a:lnTo>
                    <a:pt x="53" y="114"/>
                  </a:lnTo>
                  <a:lnTo>
                    <a:pt x="45" y="118"/>
                  </a:lnTo>
                  <a:lnTo>
                    <a:pt x="39" y="118"/>
                  </a:lnTo>
                  <a:lnTo>
                    <a:pt x="23" y="114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78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6" y="82"/>
                  </a:lnTo>
                  <a:lnTo>
                    <a:pt x="21" y="96"/>
                  </a:lnTo>
                  <a:lnTo>
                    <a:pt x="26" y="100"/>
                  </a:lnTo>
                  <a:lnTo>
                    <a:pt x="29" y="101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0" y="100"/>
                  </a:lnTo>
                  <a:lnTo>
                    <a:pt x="53" y="96"/>
                  </a:lnTo>
                  <a:lnTo>
                    <a:pt x="58" y="82"/>
                  </a:lnTo>
                  <a:lnTo>
                    <a:pt x="60" y="59"/>
                  </a:lnTo>
                  <a:lnTo>
                    <a:pt x="58" y="36"/>
                  </a:lnTo>
                  <a:lnTo>
                    <a:pt x="53" y="23"/>
                  </a:lnTo>
                  <a:lnTo>
                    <a:pt x="47" y="16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27" y="16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39" name="Freeform 655"/>
            <p:cNvSpPr>
              <a:spLocks/>
            </p:cNvSpPr>
            <p:nvPr/>
          </p:nvSpPr>
          <p:spPr bwMode="auto">
            <a:xfrm>
              <a:off x="228" y="955"/>
              <a:ext cx="80" cy="76"/>
            </a:xfrm>
            <a:custGeom>
              <a:avLst/>
              <a:gdLst/>
              <a:ahLst/>
              <a:cxnLst>
                <a:cxn ang="0">
                  <a:pos x="162" y="83"/>
                </a:cxn>
                <a:cxn ang="0">
                  <a:pos x="162" y="124"/>
                </a:cxn>
                <a:cxn ang="0">
                  <a:pos x="0" y="152"/>
                </a:cxn>
                <a:cxn ang="0">
                  <a:pos x="0" y="121"/>
                </a:cxn>
                <a:cxn ang="0">
                  <a:pos x="124" y="98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162" y="83"/>
                </a:cxn>
              </a:cxnLst>
              <a:rect l="0" t="0" r="r" b="b"/>
              <a:pathLst>
                <a:path w="162" h="152">
                  <a:moveTo>
                    <a:pt x="162" y="83"/>
                  </a:moveTo>
                  <a:lnTo>
                    <a:pt x="162" y="124"/>
                  </a:lnTo>
                  <a:lnTo>
                    <a:pt x="0" y="152"/>
                  </a:lnTo>
                  <a:lnTo>
                    <a:pt x="0" y="121"/>
                  </a:lnTo>
                  <a:lnTo>
                    <a:pt x="124" y="98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62" y="83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0" name="Line 656"/>
            <p:cNvSpPr>
              <a:spLocks noChangeShapeType="1"/>
            </p:cNvSpPr>
            <p:nvPr/>
          </p:nvSpPr>
          <p:spPr bwMode="auto">
            <a:xfrm>
              <a:off x="585" y="1774"/>
              <a:ext cx="18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1" name="Line 657"/>
            <p:cNvSpPr>
              <a:spLocks noChangeShapeType="1"/>
            </p:cNvSpPr>
            <p:nvPr/>
          </p:nvSpPr>
          <p:spPr bwMode="auto">
            <a:xfrm flipV="1">
              <a:off x="2211" y="1770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2" name="Freeform 658"/>
            <p:cNvSpPr>
              <a:spLocks noEditPoints="1"/>
            </p:cNvSpPr>
            <p:nvPr/>
          </p:nvSpPr>
          <p:spPr bwMode="auto">
            <a:xfrm>
              <a:off x="2190" y="1881"/>
              <a:ext cx="40" cy="57"/>
            </a:xfrm>
            <a:custGeom>
              <a:avLst/>
              <a:gdLst/>
              <a:ahLst/>
              <a:cxnLst>
                <a:cxn ang="0">
                  <a:pos x="52" y="115"/>
                </a:cxn>
                <a:cxn ang="0">
                  <a:pos x="52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6" y="0"/>
                </a:cxn>
                <a:cxn ang="0">
                  <a:pos x="67" y="0"/>
                </a:cxn>
                <a:cxn ang="0">
                  <a:pos x="67" y="72"/>
                </a:cxn>
                <a:cxn ang="0">
                  <a:pos x="80" y="72"/>
                </a:cxn>
                <a:cxn ang="0">
                  <a:pos x="80" y="88"/>
                </a:cxn>
                <a:cxn ang="0">
                  <a:pos x="67" y="88"/>
                </a:cxn>
                <a:cxn ang="0">
                  <a:pos x="67" y="115"/>
                </a:cxn>
                <a:cxn ang="0">
                  <a:pos x="52" y="115"/>
                </a:cxn>
                <a:cxn ang="0">
                  <a:pos x="52" y="72"/>
                </a:cxn>
                <a:cxn ang="0">
                  <a:pos x="52" y="30"/>
                </a:cxn>
                <a:cxn ang="0">
                  <a:pos x="18" y="72"/>
                </a:cxn>
                <a:cxn ang="0">
                  <a:pos x="52" y="72"/>
                </a:cxn>
              </a:cxnLst>
              <a:rect l="0" t="0" r="r" b="b"/>
              <a:pathLst>
                <a:path w="80" h="115">
                  <a:moveTo>
                    <a:pt x="52" y="115"/>
                  </a:moveTo>
                  <a:lnTo>
                    <a:pt x="52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67" y="72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7" y="88"/>
                  </a:lnTo>
                  <a:lnTo>
                    <a:pt x="67" y="115"/>
                  </a:lnTo>
                  <a:lnTo>
                    <a:pt x="52" y="115"/>
                  </a:lnTo>
                  <a:close/>
                  <a:moveTo>
                    <a:pt x="52" y="72"/>
                  </a:moveTo>
                  <a:lnTo>
                    <a:pt x="52" y="30"/>
                  </a:lnTo>
                  <a:lnTo>
                    <a:pt x="18" y="72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3" name="Line 659"/>
            <p:cNvSpPr>
              <a:spLocks noChangeShapeType="1"/>
            </p:cNvSpPr>
            <p:nvPr/>
          </p:nvSpPr>
          <p:spPr bwMode="auto">
            <a:xfrm flipV="1">
              <a:off x="1808" y="1770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4" name="Freeform 660"/>
            <p:cNvSpPr>
              <a:spLocks/>
            </p:cNvSpPr>
            <p:nvPr/>
          </p:nvSpPr>
          <p:spPr bwMode="auto">
            <a:xfrm>
              <a:off x="1790" y="1880"/>
              <a:ext cx="37" cy="59"/>
            </a:xfrm>
            <a:custGeom>
              <a:avLst/>
              <a:gdLst/>
              <a:ahLst/>
              <a:cxnLst>
                <a:cxn ang="0">
                  <a:pos x="15" y="85"/>
                </a:cxn>
                <a:cxn ang="0">
                  <a:pos x="20" y="96"/>
                </a:cxn>
                <a:cxn ang="0">
                  <a:pos x="28" y="103"/>
                </a:cxn>
                <a:cxn ang="0">
                  <a:pos x="41" y="104"/>
                </a:cxn>
                <a:cxn ang="0">
                  <a:pos x="54" y="98"/>
                </a:cxn>
                <a:cxn ang="0">
                  <a:pos x="59" y="86"/>
                </a:cxn>
                <a:cxn ang="0">
                  <a:pos x="60" y="76"/>
                </a:cxn>
                <a:cxn ang="0">
                  <a:pos x="57" y="68"/>
                </a:cxn>
                <a:cxn ang="0">
                  <a:pos x="49" y="62"/>
                </a:cxn>
                <a:cxn ang="0">
                  <a:pos x="34" y="59"/>
                </a:cxn>
                <a:cxn ang="0">
                  <a:pos x="30" y="47"/>
                </a:cxn>
                <a:cxn ang="0">
                  <a:pos x="43" y="45"/>
                </a:cxn>
                <a:cxn ang="0">
                  <a:pos x="51" y="41"/>
                </a:cxn>
                <a:cxn ang="0">
                  <a:pos x="52" y="26"/>
                </a:cxn>
                <a:cxn ang="0">
                  <a:pos x="46" y="16"/>
                </a:cxn>
                <a:cxn ang="0">
                  <a:pos x="31" y="15"/>
                </a:cxn>
                <a:cxn ang="0">
                  <a:pos x="23" y="19"/>
                </a:cxn>
                <a:cxn ang="0">
                  <a:pos x="18" y="26"/>
                </a:cxn>
                <a:cxn ang="0">
                  <a:pos x="2" y="31"/>
                </a:cxn>
                <a:cxn ang="0">
                  <a:pos x="7" y="18"/>
                </a:cxn>
                <a:cxn ang="0">
                  <a:pos x="13" y="10"/>
                </a:cxn>
                <a:cxn ang="0">
                  <a:pos x="30" y="1"/>
                </a:cxn>
                <a:cxn ang="0">
                  <a:pos x="41" y="1"/>
                </a:cxn>
                <a:cxn ang="0">
                  <a:pos x="52" y="3"/>
                </a:cxn>
                <a:cxn ang="0">
                  <a:pos x="60" y="11"/>
                </a:cxn>
                <a:cxn ang="0">
                  <a:pos x="67" y="21"/>
                </a:cxn>
                <a:cxn ang="0">
                  <a:pos x="69" y="29"/>
                </a:cxn>
                <a:cxn ang="0">
                  <a:pos x="62" y="47"/>
                </a:cxn>
                <a:cxn ang="0">
                  <a:pos x="54" y="52"/>
                </a:cxn>
                <a:cxn ang="0">
                  <a:pos x="64" y="59"/>
                </a:cxn>
                <a:cxn ang="0">
                  <a:pos x="72" y="68"/>
                </a:cxn>
                <a:cxn ang="0">
                  <a:pos x="75" y="88"/>
                </a:cxn>
                <a:cxn ang="0">
                  <a:pos x="64" y="107"/>
                </a:cxn>
                <a:cxn ang="0">
                  <a:pos x="36" y="117"/>
                </a:cxn>
                <a:cxn ang="0">
                  <a:pos x="12" y="109"/>
                </a:cxn>
                <a:cxn ang="0">
                  <a:pos x="3" y="99"/>
                </a:cxn>
              </a:cxnLst>
              <a:rect l="0" t="0" r="r" b="b"/>
              <a:pathLst>
                <a:path w="75" h="117">
                  <a:moveTo>
                    <a:pt x="0" y="86"/>
                  </a:moveTo>
                  <a:lnTo>
                    <a:pt x="15" y="85"/>
                  </a:lnTo>
                  <a:lnTo>
                    <a:pt x="16" y="89"/>
                  </a:lnTo>
                  <a:lnTo>
                    <a:pt x="20" y="96"/>
                  </a:lnTo>
                  <a:lnTo>
                    <a:pt x="23" y="99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41" y="104"/>
                  </a:lnTo>
                  <a:lnTo>
                    <a:pt x="51" y="101"/>
                  </a:lnTo>
                  <a:lnTo>
                    <a:pt x="54" y="98"/>
                  </a:lnTo>
                  <a:lnTo>
                    <a:pt x="57" y="93"/>
                  </a:lnTo>
                  <a:lnTo>
                    <a:pt x="59" y="86"/>
                  </a:lnTo>
                  <a:lnTo>
                    <a:pt x="60" y="81"/>
                  </a:lnTo>
                  <a:lnTo>
                    <a:pt x="60" y="76"/>
                  </a:lnTo>
                  <a:lnTo>
                    <a:pt x="59" y="72"/>
                  </a:lnTo>
                  <a:lnTo>
                    <a:pt x="57" y="68"/>
                  </a:lnTo>
                  <a:lnTo>
                    <a:pt x="54" y="65"/>
                  </a:lnTo>
                  <a:lnTo>
                    <a:pt x="49" y="62"/>
                  </a:lnTo>
                  <a:lnTo>
                    <a:pt x="39" y="59"/>
                  </a:lnTo>
                  <a:lnTo>
                    <a:pt x="34" y="59"/>
                  </a:lnTo>
                  <a:lnTo>
                    <a:pt x="28" y="60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3" y="45"/>
                  </a:lnTo>
                  <a:lnTo>
                    <a:pt x="47" y="44"/>
                  </a:lnTo>
                  <a:lnTo>
                    <a:pt x="51" y="41"/>
                  </a:lnTo>
                  <a:lnTo>
                    <a:pt x="54" y="31"/>
                  </a:lnTo>
                  <a:lnTo>
                    <a:pt x="52" y="26"/>
                  </a:lnTo>
                  <a:lnTo>
                    <a:pt x="49" y="19"/>
                  </a:lnTo>
                  <a:lnTo>
                    <a:pt x="46" y="16"/>
                  </a:lnTo>
                  <a:lnTo>
                    <a:pt x="41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8" y="26"/>
                  </a:lnTo>
                  <a:lnTo>
                    <a:pt x="16" y="32"/>
                  </a:lnTo>
                  <a:lnTo>
                    <a:pt x="2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2" y="3"/>
                  </a:lnTo>
                  <a:lnTo>
                    <a:pt x="57" y="6"/>
                  </a:lnTo>
                  <a:lnTo>
                    <a:pt x="60" y="11"/>
                  </a:lnTo>
                  <a:lnTo>
                    <a:pt x="65" y="16"/>
                  </a:lnTo>
                  <a:lnTo>
                    <a:pt x="67" y="21"/>
                  </a:lnTo>
                  <a:lnTo>
                    <a:pt x="69" y="24"/>
                  </a:lnTo>
                  <a:lnTo>
                    <a:pt x="69" y="29"/>
                  </a:lnTo>
                  <a:lnTo>
                    <a:pt x="65" y="42"/>
                  </a:lnTo>
                  <a:lnTo>
                    <a:pt x="62" y="47"/>
                  </a:lnTo>
                  <a:lnTo>
                    <a:pt x="57" y="50"/>
                  </a:lnTo>
                  <a:lnTo>
                    <a:pt x="54" y="52"/>
                  </a:lnTo>
                  <a:lnTo>
                    <a:pt x="60" y="54"/>
                  </a:lnTo>
                  <a:lnTo>
                    <a:pt x="64" y="59"/>
                  </a:lnTo>
                  <a:lnTo>
                    <a:pt x="69" y="62"/>
                  </a:lnTo>
                  <a:lnTo>
                    <a:pt x="72" y="68"/>
                  </a:lnTo>
                  <a:lnTo>
                    <a:pt x="75" y="73"/>
                  </a:lnTo>
                  <a:lnTo>
                    <a:pt x="75" y="88"/>
                  </a:lnTo>
                  <a:lnTo>
                    <a:pt x="69" y="101"/>
                  </a:lnTo>
                  <a:lnTo>
                    <a:pt x="64" y="107"/>
                  </a:lnTo>
                  <a:lnTo>
                    <a:pt x="52" y="116"/>
                  </a:lnTo>
                  <a:lnTo>
                    <a:pt x="36" y="117"/>
                  </a:lnTo>
                  <a:lnTo>
                    <a:pt x="20" y="114"/>
                  </a:lnTo>
                  <a:lnTo>
                    <a:pt x="12" y="109"/>
                  </a:lnTo>
                  <a:lnTo>
                    <a:pt x="7" y="104"/>
                  </a:lnTo>
                  <a:lnTo>
                    <a:pt x="3" y="9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5" name="Line 661"/>
            <p:cNvSpPr>
              <a:spLocks noChangeShapeType="1"/>
            </p:cNvSpPr>
            <p:nvPr/>
          </p:nvSpPr>
          <p:spPr bwMode="auto">
            <a:xfrm flipV="1">
              <a:off x="1405" y="1770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6" name="Freeform 662"/>
            <p:cNvSpPr>
              <a:spLocks/>
            </p:cNvSpPr>
            <p:nvPr/>
          </p:nvSpPr>
          <p:spPr bwMode="auto">
            <a:xfrm>
              <a:off x="1385" y="1880"/>
              <a:ext cx="38" cy="58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6" y="94"/>
                </a:cxn>
                <a:cxn ang="0">
                  <a:pos x="10" y="89"/>
                </a:cxn>
                <a:cxn ang="0">
                  <a:pos x="28" y="72"/>
                </a:cxn>
                <a:cxn ang="0">
                  <a:pos x="36" y="65"/>
                </a:cxn>
                <a:cxn ang="0">
                  <a:pos x="42" y="59"/>
                </a:cxn>
                <a:cxn ang="0">
                  <a:pos x="49" y="54"/>
                </a:cxn>
                <a:cxn ang="0">
                  <a:pos x="55" y="44"/>
                </a:cxn>
                <a:cxn ang="0">
                  <a:pos x="57" y="37"/>
                </a:cxn>
                <a:cxn ang="0">
                  <a:pos x="59" y="32"/>
                </a:cxn>
                <a:cxn ang="0">
                  <a:pos x="55" y="23"/>
                </a:cxn>
                <a:cxn ang="0">
                  <a:pos x="54" y="19"/>
                </a:cxn>
                <a:cxn ang="0">
                  <a:pos x="49" y="16"/>
                </a:cxn>
                <a:cxn ang="0">
                  <a:pos x="44" y="15"/>
                </a:cxn>
                <a:cxn ang="0">
                  <a:pos x="32" y="15"/>
                </a:cxn>
                <a:cxn ang="0">
                  <a:pos x="28" y="16"/>
                </a:cxn>
                <a:cxn ang="0">
                  <a:pos x="23" y="19"/>
                </a:cxn>
                <a:cxn ang="0">
                  <a:pos x="19" y="23"/>
                </a:cxn>
                <a:cxn ang="0">
                  <a:pos x="16" y="29"/>
                </a:cxn>
                <a:cxn ang="0">
                  <a:pos x="16" y="34"/>
                </a:cxn>
                <a:cxn ang="0">
                  <a:pos x="2" y="32"/>
                </a:cxn>
                <a:cxn ang="0">
                  <a:pos x="5" y="19"/>
                </a:cxn>
                <a:cxn ang="0">
                  <a:pos x="10" y="13"/>
                </a:cxn>
                <a:cxn ang="0">
                  <a:pos x="13" y="10"/>
                </a:cxn>
                <a:cxn ang="0">
                  <a:pos x="18" y="6"/>
                </a:cxn>
                <a:cxn ang="0">
                  <a:pos x="24" y="3"/>
                </a:cxn>
                <a:cxn ang="0">
                  <a:pos x="37" y="0"/>
                </a:cxn>
                <a:cxn ang="0">
                  <a:pos x="46" y="1"/>
                </a:cxn>
                <a:cxn ang="0">
                  <a:pos x="59" y="5"/>
                </a:cxn>
                <a:cxn ang="0">
                  <a:pos x="68" y="15"/>
                </a:cxn>
                <a:cxn ang="0">
                  <a:pos x="70" y="19"/>
                </a:cxn>
                <a:cxn ang="0">
                  <a:pos x="73" y="26"/>
                </a:cxn>
                <a:cxn ang="0">
                  <a:pos x="73" y="37"/>
                </a:cxn>
                <a:cxn ang="0">
                  <a:pos x="72" y="41"/>
                </a:cxn>
                <a:cxn ang="0">
                  <a:pos x="70" y="45"/>
                </a:cxn>
                <a:cxn ang="0">
                  <a:pos x="68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3"/>
                </a:cxn>
                <a:cxn ang="0">
                  <a:pos x="49" y="73"/>
                </a:cxn>
                <a:cxn ang="0">
                  <a:pos x="36" y="83"/>
                </a:cxn>
                <a:cxn ang="0">
                  <a:pos x="23" y="96"/>
                </a:cxn>
                <a:cxn ang="0">
                  <a:pos x="21" y="99"/>
                </a:cxn>
                <a:cxn ang="0">
                  <a:pos x="19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6" y="94"/>
                  </a:lnTo>
                  <a:lnTo>
                    <a:pt x="10" y="89"/>
                  </a:lnTo>
                  <a:lnTo>
                    <a:pt x="28" y="72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9" y="54"/>
                  </a:lnTo>
                  <a:lnTo>
                    <a:pt x="55" y="44"/>
                  </a:lnTo>
                  <a:lnTo>
                    <a:pt x="57" y="37"/>
                  </a:lnTo>
                  <a:lnTo>
                    <a:pt x="59" y="32"/>
                  </a:lnTo>
                  <a:lnTo>
                    <a:pt x="55" y="23"/>
                  </a:lnTo>
                  <a:lnTo>
                    <a:pt x="54" y="19"/>
                  </a:lnTo>
                  <a:lnTo>
                    <a:pt x="49" y="16"/>
                  </a:lnTo>
                  <a:lnTo>
                    <a:pt x="44" y="15"/>
                  </a:lnTo>
                  <a:lnTo>
                    <a:pt x="32" y="15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19" y="23"/>
                  </a:lnTo>
                  <a:lnTo>
                    <a:pt x="16" y="29"/>
                  </a:lnTo>
                  <a:lnTo>
                    <a:pt x="16" y="34"/>
                  </a:lnTo>
                  <a:lnTo>
                    <a:pt x="2" y="32"/>
                  </a:lnTo>
                  <a:lnTo>
                    <a:pt x="5" y="19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9" y="5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3" y="26"/>
                  </a:lnTo>
                  <a:lnTo>
                    <a:pt x="73" y="37"/>
                  </a:lnTo>
                  <a:lnTo>
                    <a:pt x="72" y="41"/>
                  </a:lnTo>
                  <a:lnTo>
                    <a:pt x="70" y="45"/>
                  </a:lnTo>
                  <a:lnTo>
                    <a:pt x="68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3"/>
                  </a:lnTo>
                  <a:lnTo>
                    <a:pt x="49" y="73"/>
                  </a:lnTo>
                  <a:lnTo>
                    <a:pt x="36" y="83"/>
                  </a:lnTo>
                  <a:lnTo>
                    <a:pt x="23" y="96"/>
                  </a:lnTo>
                  <a:lnTo>
                    <a:pt x="21" y="99"/>
                  </a:lnTo>
                  <a:lnTo>
                    <a:pt x="19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7" name="Line 663"/>
            <p:cNvSpPr>
              <a:spLocks noChangeShapeType="1"/>
            </p:cNvSpPr>
            <p:nvPr/>
          </p:nvSpPr>
          <p:spPr bwMode="auto">
            <a:xfrm flipV="1">
              <a:off x="1003" y="1770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8" name="Freeform 664"/>
            <p:cNvSpPr>
              <a:spLocks/>
            </p:cNvSpPr>
            <p:nvPr/>
          </p:nvSpPr>
          <p:spPr bwMode="auto">
            <a:xfrm>
              <a:off x="989" y="1880"/>
              <a:ext cx="22" cy="58"/>
            </a:xfrm>
            <a:custGeom>
              <a:avLst/>
              <a:gdLst/>
              <a:ahLst/>
              <a:cxnLst>
                <a:cxn ang="0">
                  <a:pos x="42" y="116"/>
                </a:cxn>
                <a:cxn ang="0">
                  <a:pos x="26" y="116"/>
                </a:cxn>
                <a:cxn ang="0">
                  <a:pos x="26" y="26"/>
                </a:cxn>
                <a:cxn ang="0">
                  <a:pos x="19" y="32"/>
                </a:cxn>
                <a:cxn ang="0">
                  <a:pos x="0" y="42"/>
                </a:cxn>
                <a:cxn ang="0">
                  <a:pos x="0" y="29"/>
                </a:cxn>
                <a:cxn ang="0">
                  <a:pos x="8" y="26"/>
                </a:cxn>
                <a:cxn ang="0">
                  <a:pos x="15" y="21"/>
                </a:cxn>
                <a:cxn ang="0">
                  <a:pos x="24" y="11"/>
                </a:cxn>
                <a:cxn ang="0">
                  <a:pos x="29" y="5"/>
                </a:cxn>
                <a:cxn ang="0">
                  <a:pos x="33" y="0"/>
                </a:cxn>
                <a:cxn ang="0">
                  <a:pos x="42" y="0"/>
                </a:cxn>
                <a:cxn ang="0">
                  <a:pos x="42" y="116"/>
                </a:cxn>
              </a:cxnLst>
              <a:rect l="0" t="0" r="r" b="b"/>
              <a:pathLst>
                <a:path w="42" h="116">
                  <a:moveTo>
                    <a:pt x="42" y="116"/>
                  </a:moveTo>
                  <a:lnTo>
                    <a:pt x="26" y="116"/>
                  </a:lnTo>
                  <a:lnTo>
                    <a:pt x="26" y="26"/>
                  </a:lnTo>
                  <a:lnTo>
                    <a:pt x="19" y="32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8" y="26"/>
                  </a:lnTo>
                  <a:lnTo>
                    <a:pt x="15" y="21"/>
                  </a:lnTo>
                  <a:lnTo>
                    <a:pt x="24" y="11"/>
                  </a:lnTo>
                  <a:lnTo>
                    <a:pt x="29" y="5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42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49" name="Line 665"/>
            <p:cNvSpPr>
              <a:spLocks noChangeShapeType="1"/>
            </p:cNvSpPr>
            <p:nvPr/>
          </p:nvSpPr>
          <p:spPr bwMode="auto">
            <a:xfrm flipV="1">
              <a:off x="601" y="1770"/>
              <a:ext cx="1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0" name="Freeform 666"/>
            <p:cNvSpPr>
              <a:spLocks noEditPoints="1"/>
            </p:cNvSpPr>
            <p:nvPr/>
          </p:nvSpPr>
          <p:spPr bwMode="auto">
            <a:xfrm>
              <a:off x="582" y="1880"/>
              <a:ext cx="38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19"/>
                </a:cxn>
                <a:cxn ang="0">
                  <a:pos x="13" y="10"/>
                </a:cxn>
                <a:cxn ang="0">
                  <a:pos x="16" y="8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0" y="10"/>
                </a:cxn>
                <a:cxn ang="0">
                  <a:pos x="64" y="11"/>
                </a:cxn>
                <a:cxn ang="0">
                  <a:pos x="65" y="16"/>
                </a:cxn>
                <a:cxn ang="0">
                  <a:pos x="69" y="23"/>
                </a:cxn>
                <a:cxn ang="0">
                  <a:pos x="72" y="32"/>
                </a:cxn>
                <a:cxn ang="0">
                  <a:pos x="73" y="44"/>
                </a:cxn>
                <a:cxn ang="0">
                  <a:pos x="75" y="59"/>
                </a:cxn>
                <a:cxn ang="0">
                  <a:pos x="73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9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6" y="81"/>
                </a:cxn>
                <a:cxn ang="0">
                  <a:pos x="21" y="96"/>
                </a:cxn>
                <a:cxn ang="0">
                  <a:pos x="25" y="99"/>
                </a:cxn>
                <a:cxn ang="0">
                  <a:pos x="39" y="104"/>
                </a:cxn>
                <a:cxn ang="0">
                  <a:pos x="42" y="104"/>
                </a:cxn>
                <a:cxn ang="0">
                  <a:pos x="47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0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51" y="19"/>
                </a:cxn>
                <a:cxn ang="0">
                  <a:pos x="46" y="16"/>
                </a:cxn>
                <a:cxn ang="0">
                  <a:pos x="42" y="15"/>
                </a:cxn>
                <a:cxn ang="0">
                  <a:pos x="31" y="15"/>
                </a:cxn>
                <a:cxn ang="0">
                  <a:pos x="26" y="18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19"/>
                  </a:lnTo>
                  <a:lnTo>
                    <a:pt x="13" y="10"/>
                  </a:lnTo>
                  <a:lnTo>
                    <a:pt x="16" y="8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0" y="10"/>
                  </a:lnTo>
                  <a:lnTo>
                    <a:pt x="64" y="11"/>
                  </a:lnTo>
                  <a:lnTo>
                    <a:pt x="65" y="16"/>
                  </a:lnTo>
                  <a:lnTo>
                    <a:pt x="69" y="23"/>
                  </a:lnTo>
                  <a:lnTo>
                    <a:pt x="72" y="32"/>
                  </a:lnTo>
                  <a:lnTo>
                    <a:pt x="73" y="44"/>
                  </a:lnTo>
                  <a:lnTo>
                    <a:pt x="75" y="59"/>
                  </a:lnTo>
                  <a:lnTo>
                    <a:pt x="73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9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6" y="81"/>
                  </a:lnTo>
                  <a:lnTo>
                    <a:pt x="21" y="96"/>
                  </a:lnTo>
                  <a:lnTo>
                    <a:pt x="25" y="99"/>
                  </a:lnTo>
                  <a:lnTo>
                    <a:pt x="39" y="104"/>
                  </a:lnTo>
                  <a:lnTo>
                    <a:pt x="42" y="104"/>
                  </a:lnTo>
                  <a:lnTo>
                    <a:pt x="47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0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51" y="19"/>
                  </a:lnTo>
                  <a:lnTo>
                    <a:pt x="46" y="16"/>
                  </a:lnTo>
                  <a:lnTo>
                    <a:pt x="42" y="15"/>
                  </a:lnTo>
                  <a:lnTo>
                    <a:pt x="31" y="15"/>
                  </a:lnTo>
                  <a:lnTo>
                    <a:pt x="26" y="18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1" name="Freeform 667"/>
            <p:cNvSpPr>
              <a:spLocks/>
            </p:cNvSpPr>
            <p:nvPr/>
          </p:nvSpPr>
          <p:spPr bwMode="auto">
            <a:xfrm>
              <a:off x="1516" y="1957"/>
              <a:ext cx="35" cy="7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3" y="39"/>
                </a:cxn>
                <a:cxn ang="0">
                  <a:pos x="22" y="39"/>
                </a:cxn>
                <a:cxn ang="0">
                  <a:pos x="24" y="21"/>
                </a:cxn>
                <a:cxn ang="0">
                  <a:pos x="62" y="0"/>
                </a:cxn>
                <a:cxn ang="0">
                  <a:pos x="52" y="39"/>
                </a:cxn>
                <a:cxn ang="0">
                  <a:pos x="70" y="39"/>
                </a:cxn>
                <a:cxn ang="0">
                  <a:pos x="66" y="64"/>
                </a:cxn>
                <a:cxn ang="0">
                  <a:pos x="47" y="64"/>
                </a:cxn>
                <a:cxn ang="0">
                  <a:pos x="35" y="112"/>
                </a:cxn>
                <a:cxn ang="0">
                  <a:pos x="34" y="119"/>
                </a:cxn>
                <a:cxn ang="0">
                  <a:pos x="34" y="132"/>
                </a:cxn>
                <a:cxn ang="0">
                  <a:pos x="35" y="134"/>
                </a:cxn>
                <a:cxn ang="0">
                  <a:pos x="39" y="135"/>
                </a:cxn>
                <a:cxn ang="0">
                  <a:pos x="55" y="135"/>
                </a:cxn>
                <a:cxn ang="0">
                  <a:pos x="50" y="158"/>
                </a:cxn>
                <a:cxn ang="0">
                  <a:pos x="21" y="158"/>
                </a:cxn>
                <a:cxn ang="0">
                  <a:pos x="11" y="155"/>
                </a:cxn>
                <a:cxn ang="0">
                  <a:pos x="8" y="152"/>
                </a:cxn>
                <a:cxn ang="0">
                  <a:pos x="1" y="142"/>
                </a:cxn>
                <a:cxn ang="0">
                  <a:pos x="1" y="132"/>
                </a:cxn>
                <a:cxn ang="0">
                  <a:pos x="5" y="119"/>
                </a:cxn>
                <a:cxn ang="0">
                  <a:pos x="6" y="109"/>
                </a:cxn>
                <a:cxn ang="0">
                  <a:pos x="18" y="64"/>
                </a:cxn>
                <a:cxn ang="0">
                  <a:pos x="0" y="64"/>
                </a:cxn>
              </a:cxnLst>
              <a:rect l="0" t="0" r="r" b="b"/>
              <a:pathLst>
                <a:path w="70" h="158">
                  <a:moveTo>
                    <a:pt x="0" y="64"/>
                  </a:moveTo>
                  <a:lnTo>
                    <a:pt x="3" y="39"/>
                  </a:lnTo>
                  <a:lnTo>
                    <a:pt x="22" y="39"/>
                  </a:lnTo>
                  <a:lnTo>
                    <a:pt x="24" y="21"/>
                  </a:lnTo>
                  <a:lnTo>
                    <a:pt x="62" y="0"/>
                  </a:lnTo>
                  <a:lnTo>
                    <a:pt x="52" y="39"/>
                  </a:lnTo>
                  <a:lnTo>
                    <a:pt x="70" y="39"/>
                  </a:lnTo>
                  <a:lnTo>
                    <a:pt x="66" y="64"/>
                  </a:lnTo>
                  <a:lnTo>
                    <a:pt x="47" y="64"/>
                  </a:lnTo>
                  <a:lnTo>
                    <a:pt x="35" y="112"/>
                  </a:lnTo>
                  <a:lnTo>
                    <a:pt x="34" y="119"/>
                  </a:lnTo>
                  <a:lnTo>
                    <a:pt x="34" y="132"/>
                  </a:lnTo>
                  <a:lnTo>
                    <a:pt x="35" y="134"/>
                  </a:lnTo>
                  <a:lnTo>
                    <a:pt x="39" y="135"/>
                  </a:lnTo>
                  <a:lnTo>
                    <a:pt x="55" y="135"/>
                  </a:lnTo>
                  <a:lnTo>
                    <a:pt x="50" y="158"/>
                  </a:lnTo>
                  <a:lnTo>
                    <a:pt x="21" y="158"/>
                  </a:lnTo>
                  <a:lnTo>
                    <a:pt x="11" y="155"/>
                  </a:lnTo>
                  <a:lnTo>
                    <a:pt x="8" y="152"/>
                  </a:lnTo>
                  <a:lnTo>
                    <a:pt x="1" y="142"/>
                  </a:lnTo>
                  <a:lnTo>
                    <a:pt x="1" y="132"/>
                  </a:lnTo>
                  <a:lnTo>
                    <a:pt x="5" y="119"/>
                  </a:lnTo>
                  <a:lnTo>
                    <a:pt x="6" y="109"/>
                  </a:lnTo>
                  <a:lnTo>
                    <a:pt x="1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2" name="Line 668"/>
            <p:cNvSpPr>
              <a:spLocks noChangeShapeType="1"/>
            </p:cNvSpPr>
            <p:nvPr/>
          </p:nvSpPr>
          <p:spPr bwMode="auto">
            <a:xfrm>
              <a:off x="2463" y="252"/>
              <a:ext cx="1" cy="1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3" name="Line 669"/>
            <p:cNvSpPr>
              <a:spLocks noChangeShapeType="1"/>
            </p:cNvSpPr>
            <p:nvPr/>
          </p:nvSpPr>
          <p:spPr bwMode="auto">
            <a:xfrm flipH="1">
              <a:off x="2459" y="401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4" name="Freeform 670"/>
            <p:cNvSpPr>
              <a:spLocks noEditPoints="1"/>
            </p:cNvSpPr>
            <p:nvPr/>
          </p:nvSpPr>
          <p:spPr bwMode="auto">
            <a:xfrm>
              <a:off x="2559" y="370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5" name="Rectangle 671"/>
            <p:cNvSpPr>
              <a:spLocks noChangeArrowheads="1"/>
            </p:cNvSpPr>
            <p:nvPr/>
          </p:nvSpPr>
          <p:spPr bwMode="auto">
            <a:xfrm>
              <a:off x="2607" y="421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6" name="Freeform 672"/>
            <p:cNvSpPr>
              <a:spLocks/>
            </p:cNvSpPr>
            <p:nvPr/>
          </p:nvSpPr>
          <p:spPr bwMode="auto">
            <a:xfrm>
              <a:off x="2626" y="371"/>
              <a:ext cx="36" cy="5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64" y="26"/>
                </a:cxn>
                <a:cxn ang="0">
                  <a:pos x="44" y="62"/>
                </a:cxn>
                <a:cxn ang="0">
                  <a:pos x="38" y="83"/>
                </a:cxn>
                <a:cxn ang="0">
                  <a:pos x="34" y="98"/>
                </a:cxn>
                <a:cxn ang="0">
                  <a:pos x="33" y="114"/>
                </a:cxn>
                <a:cxn ang="0">
                  <a:pos x="18" y="114"/>
                </a:cxn>
                <a:cxn ang="0">
                  <a:pos x="18" y="99"/>
                </a:cxn>
                <a:cxn ang="0">
                  <a:pos x="23" y="83"/>
                </a:cxn>
                <a:cxn ang="0">
                  <a:pos x="28" y="63"/>
                </a:cxn>
                <a:cxn ang="0">
                  <a:pos x="38" y="46"/>
                </a:cxn>
                <a:cxn ang="0">
                  <a:pos x="47" y="29"/>
                </a:cxn>
                <a:cxn ang="0">
                  <a:pos x="59" y="16"/>
                </a:cxn>
                <a:cxn ang="0">
                  <a:pos x="0" y="16"/>
                </a:cxn>
              </a:cxnLst>
              <a:rect l="0" t="0" r="r" b="b"/>
              <a:pathLst>
                <a:path w="73" h="114">
                  <a:moveTo>
                    <a:pt x="0" y="16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64" y="26"/>
                  </a:lnTo>
                  <a:lnTo>
                    <a:pt x="44" y="62"/>
                  </a:lnTo>
                  <a:lnTo>
                    <a:pt x="38" y="83"/>
                  </a:lnTo>
                  <a:lnTo>
                    <a:pt x="34" y="98"/>
                  </a:lnTo>
                  <a:lnTo>
                    <a:pt x="33" y="114"/>
                  </a:lnTo>
                  <a:lnTo>
                    <a:pt x="18" y="114"/>
                  </a:lnTo>
                  <a:lnTo>
                    <a:pt x="18" y="99"/>
                  </a:lnTo>
                  <a:lnTo>
                    <a:pt x="23" y="83"/>
                  </a:lnTo>
                  <a:lnTo>
                    <a:pt x="28" y="63"/>
                  </a:lnTo>
                  <a:lnTo>
                    <a:pt x="38" y="46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7" name="Freeform 673"/>
            <p:cNvSpPr>
              <a:spLocks noEditPoints="1"/>
            </p:cNvSpPr>
            <p:nvPr/>
          </p:nvSpPr>
          <p:spPr bwMode="auto">
            <a:xfrm>
              <a:off x="2666" y="371"/>
              <a:ext cx="40" cy="57"/>
            </a:xfrm>
            <a:custGeom>
              <a:avLst/>
              <a:gdLst/>
              <a:ahLst/>
              <a:cxnLst>
                <a:cxn ang="0">
                  <a:pos x="52" y="114"/>
                </a:cxn>
                <a:cxn ang="0">
                  <a:pos x="52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66" y="72"/>
                </a:cxn>
                <a:cxn ang="0">
                  <a:pos x="79" y="72"/>
                </a:cxn>
                <a:cxn ang="0">
                  <a:pos x="79" y="88"/>
                </a:cxn>
                <a:cxn ang="0">
                  <a:pos x="66" y="88"/>
                </a:cxn>
                <a:cxn ang="0">
                  <a:pos x="66" y="114"/>
                </a:cxn>
                <a:cxn ang="0">
                  <a:pos x="52" y="114"/>
                </a:cxn>
                <a:cxn ang="0">
                  <a:pos x="52" y="72"/>
                </a:cxn>
                <a:cxn ang="0">
                  <a:pos x="52" y="29"/>
                </a:cxn>
                <a:cxn ang="0">
                  <a:pos x="18" y="72"/>
                </a:cxn>
                <a:cxn ang="0">
                  <a:pos x="52" y="72"/>
                </a:cxn>
              </a:cxnLst>
              <a:rect l="0" t="0" r="r" b="b"/>
              <a:pathLst>
                <a:path w="79" h="114">
                  <a:moveTo>
                    <a:pt x="52" y="114"/>
                  </a:moveTo>
                  <a:lnTo>
                    <a:pt x="52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66" y="72"/>
                  </a:lnTo>
                  <a:lnTo>
                    <a:pt x="79" y="72"/>
                  </a:lnTo>
                  <a:lnTo>
                    <a:pt x="79" y="88"/>
                  </a:lnTo>
                  <a:lnTo>
                    <a:pt x="66" y="88"/>
                  </a:lnTo>
                  <a:lnTo>
                    <a:pt x="66" y="114"/>
                  </a:lnTo>
                  <a:lnTo>
                    <a:pt x="52" y="114"/>
                  </a:lnTo>
                  <a:close/>
                  <a:moveTo>
                    <a:pt x="52" y="72"/>
                  </a:moveTo>
                  <a:lnTo>
                    <a:pt x="52" y="29"/>
                  </a:lnTo>
                  <a:lnTo>
                    <a:pt x="18" y="72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8" name="Line 674"/>
            <p:cNvSpPr>
              <a:spLocks noChangeShapeType="1"/>
            </p:cNvSpPr>
            <p:nvPr/>
          </p:nvSpPr>
          <p:spPr bwMode="auto">
            <a:xfrm flipH="1">
              <a:off x="2459" y="606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59" name="Freeform 675"/>
            <p:cNvSpPr>
              <a:spLocks noEditPoints="1"/>
            </p:cNvSpPr>
            <p:nvPr/>
          </p:nvSpPr>
          <p:spPr bwMode="auto">
            <a:xfrm>
              <a:off x="2559" y="575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9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9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9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9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0" name="Rectangle 676"/>
            <p:cNvSpPr>
              <a:spLocks noChangeArrowheads="1"/>
            </p:cNvSpPr>
            <p:nvPr/>
          </p:nvSpPr>
          <p:spPr bwMode="auto">
            <a:xfrm>
              <a:off x="2607" y="625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1" name="Freeform 677"/>
            <p:cNvSpPr>
              <a:spLocks/>
            </p:cNvSpPr>
            <p:nvPr/>
          </p:nvSpPr>
          <p:spPr bwMode="auto">
            <a:xfrm>
              <a:off x="2626" y="575"/>
              <a:ext cx="36" cy="5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64" y="26"/>
                </a:cxn>
                <a:cxn ang="0">
                  <a:pos x="44" y="62"/>
                </a:cxn>
                <a:cxn ang="0">
                  <a:pos x="38" y="83"/>
                </a:cxn>
                <a:cxn ang="0">
                  <a:pos x="34" y="98"/>
                </a:cxn>
                <a:cxn ang="0">
                  <a:pos x="33" y="114"/>
                </a:cxn>
                <a:cxn ang="0">
                  <a:pos x="18" y="114"/>
                </a:cxn>
                <a:cxn ang="0">
                  <a:pos x="18" y="99"/>
                </a:cxn>
                <a:cxn ang="0">
                  <a:pos x="23" y="83"/>
                </a:cxn>
                <a:cxn ang="0">
                  <a:pos x="28" y="63"/>
                </a:cxn>
                <a:cxn ang="0">
                  <a:pos x="38" y="46"/>
                </a:cxn>
                <a:cxn ang="0">
                  <a:pos x="47" y="29"/>
                </a:cxn>
                <a:cxn ang="0">
                  <a:pos x="59" y="16"/>
                </a:cxn>
                <a:cxn ang="0">
                  <a:pos x="0" y="16"/>
                </a:cxn>
              </a:cxnLst>
              <a:rect l="0" t="0" r="r" b="b"/>
              <a:pathLst>
                <a:path w="73" h="114">
                  <a:moveTo>
                    <a:pt x="0" y="16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64" y="26"/>
                  </a:lnTo>
                  <a:lnTo>
                    <a:pt x="44" y="62"/>
                  </a:lnTo>
                  <a:lnTo>
                    <a:pt x="38" y="83"/>
                  </a:lnTo>
                  <a:lnTo>
                    <a:pt x="34" y="98"/>
                  </a:lnTo>
                  <a:lnTo>
                    <a:pt x="33" y="114"/>
                  </a:lnTo>
                  <a:lnTo>
                    <a:pt x="18" y="114"/>
                  </a:lnTo>
                  <a:lnTo>
                    <a:pt x="18" y="99"/>
                  </a:lnTo>
                  <a:lnTo>
                    <a:pt x="23" y="83"/>
                  </a:lnTo>
                  <a:lnTo>
                    <a:pt x="28" y="63"/>
                  </a:lnTo>
                  <a:lnTo>
                    <a:pt x="38" y="46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2" name="Freeform 678"/>
            <p:cNvSpPr>
              <a:spLocks/>
            </p:cNvSpPr>
            <p:nvPr/>
          </p:nvSpPr>
          <p:spPr bwMode="auto">
            <a:xfrm>
              <a:off x="2668" y="575"/>
              <a:ext cx="37" cy="58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6" y="95"/>
                </a:cxn>
                <a:cxn ang="0">
                  <a:pos x="10" y="90"/>
                </a:cxn>
                <a:cxn ang="0">
                  <a:pos x="21" y="79"/>
                </a:cxn>
                <a:cxn ang="0">
                  <a:pos x="37" y="65"/>
                </a:cxn>
                <a:cxn ang="0">
                  <a:pos x="49" y="54"/>
                </a:cxn>
                <a:cxn ang="0">
                  <a:pos x="55" y="44"/>
                </a:cxn>
                <a:cxn ang="0">
                  <a:pos x="57" y="38"/>
                </a:cxn>
                <a:cxn ang="0">
                  <a:pos x="59" y="33"/>
                </a:cxn>
                <a:cxn ang="0">
                  <a:pos x="59" y="28"/>
                </a:cxn>
                <a:cxn ang="0">
                  <a:pos x="55" y="23"/>
                </a:cxn>
                <a:cxn ang="0">
                  <a:pos x="54" y="20"/>
                </a:cxn>
                <a:cxn ang="0">
                  <a:pos x="49" y="17"/>
                </a:cxn>
                <a:cxn ang="0">
                  <a:pos x="44" y="15"/>
                </a:cxn>
                <a:cxn ang="0">
                  <a:pos x="32" y="15"/>
                </a:cxn>
                <a:cxn ang="0">
                  <a:pos x="28" y="17"/>
                </a:cxn>
                <a:cxn ang="0">
                  <a:pos x="23" y="20"/>
                </a:cxn>
                <a:cxn ang="0">
                  <a:pos x="19" y="23"/>
                </a:cxn>
                <a:cxn ang="0">
                  <a:pos x="18" y="28"/>
                </a:cxn>
                <a:cxn ang="0">
                  <a:pos x="16" y="35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0" y="13"/>
                </a:cxn>
                <a:cxn ang="0">
                  <a:pos x="13" y="10"/>
                </a:cxn>
                <a:cxn ang="0">
                  <a:pos x="18" y="7"/>
                </a:cxn>
                <a:cxn ang="0">
                  <a:pos x="24" y="4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59" y="5"/>
                </a:cxn>
                <a:cxn ang="0">
                  <a:pos x="68" y="15"/>
                </a:cxn>
                <a:cxn ang="0">
                  <a:pos x="70" y="20"/>
                </a:cxn>
                <a:cxn ang="0">
                  <a:pos x="73" y="26"/>
                </a:cxn>
                <a:cxn ang="0">
                  <a:pos x="73" y="38"/>
                </a:cxn>
                <a:cxn ang="0">
                  <a:pos x="72" y="41"/>
                </a:cxn>
                <a:cxn ang="0">
                  <a:pos x="70" y="46"/>
                </a:cxn>
                <a:cxn ang="0">
                  <a:pos x="68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4"/>
                </a:cxn>
                <a:cxn ang="0">
                  <a:pos x="49" y="74"/>
                </a:cxn>
                <a:cxn ang="0">
                  <a:pos x="36" y="83"/>
                </a:cxn>
                <a:cxn ang="0">
                  <a:pos x="23" y="96"/>
                </a:cxn>
                <a:cxn ang="0">
                  <a:pos x="21" y="100"/>
                </a:cxn>
                <a:cxn ang="0">
                  <a:pos x="19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6" y="95"/>
                  </a:lnTo>
                  <a:lnTo>
                    <a:pt x="10" y="90"/>
                  </a:lnTo>
                  <a:lnTo>
                    <a:pt x="21" y="79"/>
                  </a:lnTo>
                  <a:lnTo>
                    <a:pt x="37" y="65"/>
                  </a:lnTo>
                  <a:lnTo>
                    <a:pt x="49" y="54"/>
                  </a:lnTo>
                  <a:lnTo>
                    <a:pt x="55" y="44"/>
                  </a:lnTo>
                  <a:lnTo>
                    <a:pt x="57" y="38"/>
                  </a:lnTo>
                  <a:lnTo>
                    <a:pt x="59" y="33"/>
                  </a:lnTo>
                  <a:lnTo>
                    <a:pt x="59" y="28"/>
                  </a:lnTo>
                  <a:lnTo>
                    <a:pt x="55" y="23"/>
                  </a:lnTo>
                  <a:lnTo>
                    <a:pt x="54" y="20"/>
                  </a:lnTo>
                  <a:lnTo>
                    <a:pt x="49" y="17"/>
                  </a:lnTo>
                  <a:lnTo>
                    <a:pt x="44" y="15"/>
                  </a:lnTo>
                  <a:lnTo>
                    <a:pt x="32" y="15"/>
                  </a:lnTo>
                  <a:lnTo>
                    <a:pt x="28" y="17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8" y="28"/>
                  </a:lnTo>
                  <a:lnTo>
                    <a:pt x="16" y="35"/>
                  </a:lnTo>
                  <a:lnTo>
                    <a:pt x="1" y="33"/>
                  </a:lnTo>
                  <a:lnTo>
                    <a:pt x="3" y="26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4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59" y="5"/>
                  </a:lnTo>
                  <a:lnTo>
                    <a:pt x="68" y="15"/>
                  </a:lnTo>
                  <a:lnTo>
                    <a:pt x="70" y="20"/>
                  </a:lnTo>
                  <a:lnTo>
                    <a:pt x="73" y="26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0" y="46"/>
                  </a:lnTo>
                  <a:lnTo>
                    <a:pt x="68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4"/>
                  </a:lnTo>
                  <a:lnTo>
                    <a:pt x="49" y="74"/>
                  </a:lnTo>
                  <a:lnTo>
                    <a:pt x="36" y="83"/>
                  </a:lnTo>
                  <a:lnTo>
                    <a:pt x="23" y="96"/>
                  </a:lnTo>
                  <a:lnTo>
                    <a:pt x="21" y="100"/>
                  </a:lnTo>
                  <a:lnTo>
                    <a:pt x="19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3" name="Line 679"/>
            <p:cNvSpPr>
              <a:spLocks noChangeShapeType="1"/>
            </p:cNvSpPr>
            <p:nvPr/>
          </p:nvSpPr>
          <p:spPr bwMode="auto">
            <a:xfrm flipH="1">
              <a:off x="2459" y="811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4" name="Freeform 680"/>
            <p:cNvSpPr>
              <a:spLocks noEditPoints="1"/>
            </p:cNvSpPr>
            <p:nvPr/>
          </p:nvSpPr>
          <p:spPr bwMode="auto">
            <a:xfrm>
              <a:off x="2559" y="780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5" y="99"/>
                </a:cxn>
                <a:cxn ang="0">
                  <a:pos x="35" y="103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5" y="99"/>
                  </a:lnTo>
                  <a:lnTo>
                    <a:pt x="35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5" name="Rectangle 681"/>
            <p:cNvSpPr>
              <a:spLocks noChangeArrowheads="1"/>
            </p:cNvSpPr>
            <p:nvPr/>
          </p:nvSpPr>
          <p:spPr bwMode="auto">
            <a:xfrm>
              <a:off x="2607" y="830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6" name="Freeform 682"/>
            <p:cNvSpPr>
              <a:spLocks/>
            </p:cNvSpPr>
            <p:nvPr/>
          </p:nvSpPr>
          <p:spPr bwMode="auto">
            <a:xfrm>
              <a:off x="2626" y="781"/>
              <a:ext cx="36" cy="5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64" y="26"/>
                </a:cxn>
                <a:cxn ang="0">
                  <a:pos x="44" y="62"/>
                </a:cxn>
                <a:cxn ang="0">
                  <a:pos x="38" y="83"/>
                </a:cxn>
                <a:cxn ang="0">
                  <a:pos x="34" y="97"/>
                </a:cxn>
                <a:cxn ang="0">
                  <a:pos x="33" y="114"/>
                </a:cxn>
                <a:cxn ang="0">
                  <a:pos x="18" y="114"/>
                </a:cxn>
                <a:cxn ang="0">
                  <a:pos x="18" y="99"/>
                </a:cxn>
                <a:cxn ang="0">
                  <a:pos x="23" y="83"/>
                </a:cxn>
                <a:cxn ang="0">
                  <a:pos x="28" y="63"/>
                </a:cxn>
                <a:cxn ang="0">
                  <a:pos x="38" y="45"/>
                </a:cxn>
                <a:cxn ang="0">
                  <a:pos x="47" y="29"/>
                </a:cxn>
                <a:cxn ang="0">
                  <a:pos x="59" y="16"/>
                </a:cxn>
                <a:cxn ang="0">
                  <a:pos x="0" y="16"/>
                </a:cxn>
              </a:cxnLst>
              <a:rect l="0" t="0" r="r" b="b"/>
              <a:pathLst>
                <a:path w="73" h="114">
                  <a:moveTo>
                    <a:pt x="0" y="16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64" y="26"/>
                  </a:lnTo>
                  <a:lnTo>
                    <a:pt x="44" y="62"/>
                  </a:lnTo>
                  <a:lnTo>
                    <a:pt x="38" y="83"/>
                  </a:lnTo>
                  <a:lnTo>
                    <a:pt x="34" y="97"/>
                  </a:lnTo>
                  <a:lnTo>
                    <a:pt x="33" y="114"/>
                  </a:lnTo>
                  <a:lnTo>
                    <a:pt x="18" y="114"/>
                  </a:lnTo>
                  <a:lnTo>
                    <a:pt x="18" y="99"/>
                  </a:lnTo>
                  <a:lnTo>
                    <a:pt x="23" y="83"/>
                  </a:lnTo>
                  <a:lnTo>
                    <a:pt x="28" y="63"/>
                  </a:lnTo>
                  <a:lnTo>
                    <a:pt x="38" y="45"/>
                  </a:lnTo>
                  <a:lnTo>
                    <a:pt x="47" y="29"/>
                  </a:lnTo>
                  <a:lnTo>
                    <a:pt x="5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7" name="Freeform 683"/>
            <p:cNvSpPr>
              <a:spLocks noEditPoints="1"/>
            </p:cNvSpPr>
            <p:nvPr/>
          </p:nvSpPr>
          <p:spPr bwMode="auto">
            <a:xfrm>
              <a:off x="2669" y="780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9" y="18"/>
                </a:cxn>
                <a:cxn ang="0">
                  <a:pos x="12" y="11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40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40" y="117"/>
                </a:cxn>
                <a:cxn ang="0">
                  <a:pos x="23" y="114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7" y="99"/>
                </a:cxn>
                <a:cxn ang="0">
                  <a:pos x="30" y="101"/>
                </a:cxn>
                <a:cxn ang="0">
                  <a:pos x="40" y="104"/>
                </a:cxn>
                <a:cxn ang="0">
                  <a:pos x="43" y="104"/>
                </a:cxn>
                <a:cxn ang="0">
                  <a:pos x="48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51" y="20"/>
                </a:cxn>
                <a:cxn ang="0">
                  <a:pos x="46" y="16"/>
                </a:cxn>
                <a:cxn ang="0">
                  <a:pos x="43" y="15"/>
                </a:cxn>
                <a:cxn ang="0">
                  <a:pos x="33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2" y="11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40" y="117"/>
                  </a:lnTo>
                  <a:lnTo>
                    <a:pt x="23" y="114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7" y="99"/>
                  </a:lnTo>
                  <a:lnTo>
                    <a:pt x="30" y="101"/>
                  </a:lnTo>
                  <a:lnTo>
                    <a:pt x="40" y="104"/>
                  </a:lnTo>
                  <a:lnTo>
                    <a:pt x="43" y="104"/>
                  </a:lnTo>
                  <a:lnTo>
                    <a:pt x="48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51" y="20"/>
                  </a:lnTo>
                  <a:lnTo>
                    <a:pt x="46" y="16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8" name="Line 684"/>
            <p:cNvSpPr>
              <a:spLocks noChangeShapeType="1"/>
            </p:cNvSpPr>
            <p:nvPr/>
          </p:nvSpPr>
          <p:spPr bwMode="auto">
            <a:xfrm flipH="1">
              <a:off x="2459" y="1015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9" name="Freeform 685"/>
            <p:cNvSpPr>
              <a:spLocks noEditPoints="1"/>
            </p:cNvSpPr>
            <p:nvPr/>
          </p:nvSpPr>
          <p:spPr bwMode="auto">
            <a:xfrm>
              <a:off x="2559" y="984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9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9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9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9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0" name="Rectangle 686"/>
            <p:cNvSpPr>
              <a:spLocks noChangeArrowheads="1"/>
            </p:cNvSpPr>
            <p:nvPr/>
          </p:nvSpPr>
          <p:spPr bwMode="auto">
            <a:xfrm>
              <a:off x="2607" y="1034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1" name="Freeform 687"/>
            <p:cNvSpPr>
              <a:spLocks noEditPoints="1"/>
            </p:cNvSpPr>
            <p:nvPr/>
          </p:nvSpPr>
          <p:spPr bwMode="auto">
            <a:xfrm>
              <a:off x="2624" y="984"/>
              <a:ext cx="38" cy="58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2" y="18"/>
                </a:cxn>
                <a:cxn ang="0">
                  <a:pos x="37" y="15"/>
                </a:cxn>
                <a:cxn ang="0">
                  <a:pos x="29" y="18"/>
                </a:cxn>
                <a:cxn ang="0">
                  <a:pos x="19" y="31"/>
                </a:cxn>
                <a:cxn ang="0">
                  <a:pos x="16" y="56"/>
                </a:cxn>
                <a:cxn ang="0">
                  <a:pos x="23" y="48"/>
                </a:cxn>
                <a:cxn ang="0">
                  <a:pos x="37" y="41"/>
                </a:cxn>
                <a:cxn ang="0">
                  <a:pos x="55" y="44"/>
                </a:cxn>
                <a:cxn ang="0">
                  <a:pos x="67" y="51"/>
                </a:cxn>
                <a:cxn ang="0">
                  <a:pos x="76" y="77"/>
                </a:cxn>
                <a:cxn ang="0">
                  <a:pos x="75" y="92"/>
                </a:cxn>
                <a:cxn ang="0">
                  <a:pos x="68" y="103"/>
                </a:cxn>
                <a:cxn ang="0">
                  <a:pos x="63" y="110"/>
                </a:cxn>
                <a:cxn ang="0">
                  <a:pos x="47" y="118"/>
                </a:cxn>
                <a:cxn ang="0">
                  <a:pos x="24" y="114"/>
                </a:cxn>
                <a:cxn ang="0">
                  <a:pos x="5" y="95"/>
                </a:cxn>
                <a:cxn ang="0">
                  <a:pos x="0" y="62"/>
                </a:cxn>
                <a:cxn ang="0">
                  <a:pos x="6" y="26"/>
                </a:cxn>
                <a:cxn ang="0">
                  <a:pos x="26" y="5"/>
                </a:cxn>
                <a:cxn ang="0">
                  <a:pos x="55" y="4"/>
                </a:cxn>
                <a:cxn ang="0">
                  <a:pos x="68" y="13"/>
                </a:cxn>
                <a:cxn ang="0">
                  <a:pos x="75" y="31"/>
                </a:cxn>
                <a:cxn ang="0">
                  <a:pos x="16" y="82"/>
                </a:cxn>
                <a:cxn ang="0">
                  <a:pos x="21" y="95"/>
                </a:cxn>
                <a:cxn ang="0">
                  <a:pos x="31" y="103"/>
                </a:cxn>
                <a:cxn ang="0">
                  <a:pos x="45" y="105"/>
                </a:cxn>
                <a:cxn ang="0">
                  <a:pos x="55" y="98"/>
                </a:cxn>
                <a:cxn ang="0">
                  <a:pos x="62" y="87"/>
                </a:cxn>
                <a:cxn ang="0">
                  <a:pos x="59" y="66"/>
                </a:cxn>
                <a:cxn ang="0">
                  <a:pos x="52" y="57"/>
                </a:cxn>
                <a:cxn ang="0">
                  <a:pos x="44" y="54"/>
                </a:cxn>
                <a:cxn ang="0">
                  <a:pos x="23" y="61"/>
                </a:cxn>
                <a:cxn ang="0">
                  <a:pos x="16" y="72"/>
                </a:cxn>
              </a:cxnLst>
              <a:rect l="0" t="0" r="r" b="b"/>
              <a:pathLst>
                <a:path w="76" h="118">
                  <a:moveTo>
                    <a:pt x="75" y="31"/>
                  </a:moveTo>
                  <a:lnTo>
                    <a:pt x="60" y="33"/>
                  </a:lnTo>
                  <a:lnTo>
                    <a:pt x="57" y="23"/>
                  </a:lnTo>
                  <a:lnTo>
                    <a:pt x="52" y="18"/>
                  </a:lnTo>
                  <a:lnTo>
                    <a:pt x="45" y="15"/>
                  </a:lnTo>
                  <a:lnTo>
                    <a:pt x="37" y="15"/>
                  </a:lnTo>
                  <a:lnTo>
                    <a:pt x="32" y="17"/>
                  </a:lnTo>
                  <a:lnTo>
                    <a:pt x="29" y="18"/>
                  </a:lnTo>
                  <a:lnTo>
                    <a:pt x="23" y="25"/>
                  </a:lnTo>
                  <a:lnTo>
                    <a:pt x="19" y="31"/>
                  </a:lnTo>
                  <a:lnTo>
                    <a:pt x="16" y="41"/>
                  </a:lnTo>
                  <a:lnTo>
                    <a:pt x="16" y="56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8" y="44"/>
                  </a:lnTo>
                  <a:lnTo>
                    <a:pt x="37" y="41"/>
                  </a:lnTo>
                  <a:lnTo>
                    <a:pt x="50" y="41"/>
                  </a:lnTo>
                  <a:lnTo>
                    <a:pt x="55" y="44"/>
                  </a:lnTo>
                  <a:lnTo>
                    <a:pt x="62" y="46"/>
                  </a:lnTo>
                  <a:lnTo>
                    <a:pt x="67" y="51"/>
                  </a:lnTo>
                  <a:lnTo>
                    <a:pt x="75" y="64"/>
                  </a:lnTo>
                  <a:lnTo>
                    <a:pt x="76" y="77"/>
                  </a:lnTo>
                  <a:lnTo>
                    <a:pt x="76" y="85"/>
                  </a:lnTo>
                  <a:lnTo>
                    <a:pt x="75" y="92"/>
                  </a:lnTo>
                  <a:lnTo>
                    <a:pt x="72" y="98"/>
                  </a:lnTo>
                  <a:lnTo>
                    <a:pt x="68" y="103"/>
                  </a:lnTo>
                  <a:lnTo>
                    <a:pt x="67" y="106"/>
                  </a:lnTo>
                  <a:lnTo>
                    <a:pt x="63" y="110"/>
                  </a:lnTo>
                  <a:lnTo>
                    <a:pt x="54" y="116"/>
                  </a:lnTo>
                  <a:lnTo>
                    <a:pt x="47" y="118"/>
                  </a:lnTo>
                  <a:lnTo>
                    <a:pt x="41" y="118"/>
                  </a:lnTo>
                  <a:lnTo>
                    <a:pt x="24" y="114"/>
                  </a:lnTo>
                  <a:lnTo>
                    <a:pt x="11" y="105"/>
                  </a:lnTo>
                  <a:lnTo>
                    <a:pt x="5" y="95"/>
                  </a:lnTo>
                  <a:lnTo>
                    <a:pt x="1" y="80"/>
                  </a:lnTo>
                  <a:lnTo>
                    <a:pt x="0" y="62"/>
                  </a:lnTo>
                  <a:lnTo>
                    <a:pt x="1" y="43"/>
                  </a:lnTo>
                  <a:lnTo>
                    <a:pt x="6" y="26"/>
                  </a:lnTo>
                  <a:lnTo>
                    <a:pt x="13" y="15"/>
                  </a:lnTo>
                  <a:lnTo>
                    <a:pt x="26" y="5"/>
                  </a:lnTo>
                  <a:lnTo>
                    <a:pt x="42" y="0"/>
                  </a:lnTo>
                  <a:lnTo>
                    <a:pt x="55" y="4"/>
                  </a:lnTo>
                  <a:lnTo>
                    <a:pt x="60" y="5"/>
                  </a:lnTo>
                  <a:lnTo>
                    <a:pt x="68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6" y="77"/>
                  </a:moveTo>
                  <a:lnTo>
                    <a:pt x="16" y="82"/>
                  </a:lnTo>
                  <a:lnTo>
                    <a:pt x="19" y="92"/>
                  </a:lnTo>
                  <a:lnTo>
                    <a:pt x="21" y="95"/>
                  </a:lnTo>
                  <a:lnTo>
                    <a:pt x="28" y="101"/>
                  </a:lnTo>
                  <a:lnTo>
                    <a:pt x="31" y="103"/>
                  </a:lnTo>
                  <a:lnTo>
                    <a:pt x="36" y="105"/>
                  </a:lnTo>
                  <a:lnTo>
                    <a:pt x="45" y="105"/>
                  </a:lnTo>
                  <a:lnTo>
                    <a:pt x="52" y="101"/>
                  </a:lnTo>
                  <a:lnTo>
                    <a:pt x="55" y="98"/>
                  </a:lnTo>
                  <a:lnTo>
                    <a:pt x="59" y="92"/>
                  </a:lnTo>
                  <a:lnTo>
                    <a:pt x="62" y="87"/>
                  </a:lnTo>
                  <a:lnTo>
                    <a:pt x="62" y="72"/>
                  </a:lnTo>
                  <a:lnTo>
                    <a:pt x="59" y="66"/>
                  </a:lnTo>
                  <a:lnTo>
                    <a:pt x="55" y="61"/>
                  </a:lnTo>
                  <a:lnTo>
                    <a:pt x="52" y="57"/>
                  </a:lnTo>
                  <a:lnTo>
                    <a:pt x="49" y="56"/>
                  </a:lnTo>
                  <a:lnTo>
                    <a:pt x="44" y="54"/>
                  </a:lnTo>
                  <a:lnTo>
                    <a:pt x="32" y="54"/>
                  </a:lnTo>
                  <a:lnTo>
                    <a:pt x="23" y="61"/>
                  </a:lnTo>
                  <a:lnTo>
                    <a:pt x="18" y="66"/>
                  </a:lnTo>
                  <a:lnTo>
                    <a:pt x="16" y="72"/>
                  </a:lnTo>
                  <a:lnTo>
                    <a:pt x="16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2" name="Freeform 688"/>
            <p:cNvSpPr>
              <a:spLocks noEditPoints="1"/>
            </p:cNvSpPr>
            <p:nvPr/>
          </p:nvSpPr>
          <p:spPr bwMode="auto">
            <a:xfrm>
              <a:off x="2669" y="984"/>
              <a:ext cx="36" cy="58"/>
            </a:xfrm>
            <a:custGeom>
              <a:avLst/>
              <a:gdLst/>
              <a:ahLst/>
              <a:cxnLst>
                <a:cxn ang="0">
                  <a:pos x="17" y="51"/>
                </a:cxn>
                <a:cxn ang="0">
                  <a:pos x="10" y="46"/>
                </a:cxn>
                <a:cxn ang="0">
                  <a:pos x="4" y="30"/>
                </a:cxn>
                <a:cxn ang="0">
                  <a:pos x="9" y="15"/>
                </a:cxn>
                <a:cxn ang="0">
                  <a:pos x="17" y="7"/>
                </a:cxn>
                <a:cxn ang="0">
                  <a:pos x="30" y="2"/>
                </a:cxn>
                <a:cxn ang="0">
                  <a:pos x="51" y="4"/>
                </a:cxn>
                <a:cxn ang="0">
                  <a:pos x="61" y="10"/>
                </a:cxn>
                <a:cxn ang="0">
                  <a:pos x="67" y="18"/>
                </a:cxn>
                <a:cxn ang="0">
                  <a:pos x="71" y="35"/>
                </a:cxn>
                <a:cxn ang="0">
                  <a:pos x="66" y="43"/>
                </a:cxn>
                <a:cxn ang="0">
                  <a:pos x="59" y="51"/>
                </a:cxn>
                <a:cxn ang="0">
                  <a:pos x="59" y="54"/>
                </a:cxn>
                <a:cxn ang="0">
                  <a:pos x="71" y="67"/>
                </a:cxn>
                <a:cxn ang="0">
                  <a:pos x="74" y="90"/>
                </a:cxn>
                <a:cxn ang="0">
                  <a:pos x="69" y="103"/>
                </a:cxn>
                <a:cxn ang="0">
                  <a:pos x="53" y="116"/>
                </a:cxn>
                <a:cxn ang="0">
                  <a:pos x="22" y="114"/>
                </a:cxn>
                <a:cxn ang="0">
                  <a:pos x="7" y="103"/>
                </a:cxn>
                <a:cxn ang="0">
                  <a:pos x="0" y="83"/>
                </a:cxn>
                <a:cxn ang="0">
                  <a:pos x="5" y="62"/>
                </a:cxn>
                <a:cxn ang="0">
                  <a:pos x="15" y="54"/>
                </a:cxn>
                <a:cxn ang="0">
                  <a:pos x="18" y="30"/>
                </a:cxn>
                <a:cxn ang="0">
                  <a:pos x="23" y="41"/>
                </a:cxn>
                <a:cxn ang="0">
                  <a:pos x="43" y="46"/>
                </a:cxn>
                <a:cxn ang="0">
                  <a:pos x="51" y="41"/>
                </a:cxn>
                <a:cxn ang="0">
                  <a:pos x="56" y="31"/>
                </a:cxn>
                <a:cxn ang="0">
                  <a:pos x="53" y="23"/>
                </a:cxn>
                <a:cxn ang="0">
                  <a:pos x="46" y="17"/>
                </a:cxn>
                <a:cxn ang="0">
                  <a:pos x="33" y="15"/>
                </a:cxn>
                <a:cxn ang="0">
                  <a:pos x="23" y="20"/>
                </a:cxn>
                <a:cxn ang="0">
                  <a:pos x="18" y="30"/>
                </a:cxn>
                <a:cxn ang="0">
                  <a:pos x="15" y="88"/>
                </a:cxn>
                <a:cxn ang="0">
                  <a:pos x="22" y="98"/>
                </a:cxn>
                <a:cxn ang="0">
                  <a:pos x="33" y="105"/>
                </a:cxn>
                <a:cxn ang="0">
                  <a:pos x="49" y="101"/>
                </a:cxn>
                <a:cxn ang="0">
                  <a:pos x="58" y="93"/>
                </a:cxn>
                <a:cxn ang="0">
                  <a:pos x="59" y="79"/>
                </a:cxn>
                <a:cxn ang="0">
                  <a:pos x="53" y="66"/>
                </a:cxn>
                <a:cxn ang="0">
                  <a:pos x="38" y="59"/>
                </a:cxn>
                <a:cxn ang="0">
                  <a:pos x="27" y="62"/>
                </a:cxn>
                <a:cxn ang="0">
                  <a:pos x="17" y="75"/>
                </a:cxn>
              </a:cxnLst>
              <a:rect l="0" t="0" r="r" b="b"/>
              <a:pathLst>
                <a:path w="74" h="118">
                  <a:moveTo>
                    <a:pt x="22" y="52"/>
                  </a:moveTo>
                  <a:lnTo>
                    <a:pt x="17" y="51"/>
                  </a:lnTo>
                  <a:lnTo>
                    <a:pt x="14" y="49"/>
                  </a:lnTo>
                  <a:lnTo>
                    <a:pt x="10" y="46"/>
                  </a:lnTo>
                  <a:lnTo>
                    <a:pt x="7" y="39"/>
                  </a:lnTo>
                  <a:lnTo>
                    <a:pt x="4" y="30"/>
                  </a:lnTo>
                  <a:lnTo>
                    <a:pt x="5" y="22"/>
                  </a:lnTo>
                  <a:lnTo>
                    <a:pt x="9" y="15"/>
                  </a:lnTo>
                  <a:lnTo>
                    <a:pt x="12" y="10"/>
                  </a:lnTo>
                  <a:lnTo>
                    <a:pt x="17" y="7"/>
                  </a:lnTo>
                  <a:lnTo>
                    <a:pt x="23" y="4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51" y="4"/>
                  </a:lnTo>
                  <a:lnTo>
                    <a:pt x="56" y="5"/>
                  </a:lnTo>
                  <a:lnTo>
                    <a:pt x="61" y="10"/>
                  </a:lnTo>
                  <a:lnTo>
                    <a:pt x="66" y="13"/>
                  </a:lnTo>
                  <a:lnTo>
                    <a:pt x="67" y="18"/>
                  </a:lnTo>
                  <a:lnTo>
                    <a:pt x="71" y="25"/>
                  </a:lnTo>
                  <a:lnTo>
                    <a:pt x="71" y="35"/>
                  </a:lnTo>
                  <a:lnTo>
                    <a:pt x="69" y="39"/>
                  </a:lnTo>
                  <a:lnTo>
                    <a:pt x="66" y="43"/>
                  </a:lnTo>
                  <a:lnTo>
                    <a:pt x="62" y="48"/>
                  </a:lnTo>
                  <a:lnTo>
                    <a:pt x="59" y="51"/>
                  </a:lnTo>
                  <a:lnTo>
                    <a:pt x="54" y="52"/>
                  </a:lnTo>
                  <a:lnTo>
                    <a:pt x="59" y="54"/>
                  </a:lnTo>
                  <a:lnTo>
                    <a:pt x="69" y="64"/>
                  </a:lnTo>
                  <a:lnTo>
                    <a:pt x="71" y="67"/>
                  </a:lnTo>
                  <a:lnTo>
                    <a:pt x="74" y="77"/>
                  </a:lnTo>
                  <a:lnTo>
                    <a:pt x="74" y="90"/>
                  </a:lnTo>
                  <a:lnTo>
                    <a:pt x="71" y="96"/>
                  </a:lnTo>
                  <a:lnTo>
                    <a:pt x="69" y="103"/>
                  </a:lnTo>
                  <a:lnTo>
                    <a:pt x="64" y="108"/>
                  </a:lnTo>
                  <a:lnTo>
                    <a:pt x="53" y="116"/>
                  </a:lnTo>
                  <a:lnTo>
                    <a:pt x="38" y="118"/>
                  </a:lnTo>
                  <a:lnTo>
                    <a:pt x="22" y="114"/>
                  </a:lnTo>
                  <a:lnTo>
                    <a:pt x="10" y="108"/>
                  </a:lnTo>
                  <a:lnTo>
                    <a:pt x="7" y="103"/>
                  </a:lnTo>
                  <a:lnTo>
                    <a:pt x="4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5" y="62"/>
                  </a:lnTo>
                  <a:lnTo>
                    <a:pt x="10" y="57"/>
                  </a:lnTo>
                  <a:lnTo>
                    <a:pt x="15" y="54"/>
                  </a:lnTo>
                  <a:lnTo>
                    <a:pt x="22" y="52"/>
                  </a:lnTo>
                  <a:close/>
                  <a:moveTo>
                    <a:pt x="18" y="30"/>
                  </a:moveTo>
                  <a:lnTo>
                    <a:pt x="20" y="35"/>
                  </a:lnTo>
                  <a:lnTo>
                    <a:pt x="23" y="41"/>
                  </a:lnTo>
                  <a:lnTo>
                    <a:pt x="33" y="46"/>
                  </a:lnTo>
                  <a:lnTo>
                    <a:pt x="43" y="46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4" y="36"/>
                  </a:lnTo>
                  <a:lnTo>
                    <a:pt x="56" y="31"/>
                  </a:lnTo>
                  <a:lnTo>
                    <a:pt x="56" y="26"/>
                  </a:lnTo>
                  <a:lnTo>
                    <a:pt x="53" y="23"/>
                  </a:lnTo>
                  <a:lnTo>
                    <a:pt x="51" y="20"/>
                  </a:lnTo>
                  <a:lnTo>
                    <a:pt x="46" y="17"/>
                  </a:lnTo>
                  <a:lnTo>
                    <a:pt x="43" y="15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23" y="20"/>
                  </a:lnTo>
                  <a:lnTo>
                    <a:pt x="20" y="25"/>
                  </a:lnTo>
                  <a:lnTo>
                    <a:pt x="18" y="30"/>
                  </a:lnTo>
                  <a:close/>
                  <a:moveTo>
                    <a:pt x="15" y="82"/>
                  </a:moveTo>
                  <a:lnTo>
                    <a:pt x="15" y="88"/>
                  </a:lnTo>
                  <a:lnTo>
                    <a:pt x="17" y="93"/>
                  </a:lnTo>
                  <a:lnTo>
                    <a:pt x="22" y="98"/>
                  </a:lnTo>
                  <a:lnTo>
                    <a:pt x="27" y="101"/>
                  </a:lnTo>
                  <a:lnTo>
                    <a:pt x="33" y="105"/>
                  </a:lnTo>
                  <a:lnTo>
                    <a:pt x="43" y="105"/>
                  </a:lnTo>
                  <a:lnTo>
                    <a:pt x="49" y="101"/>
                  </a:lnTo>
                  <a:lnTo>
                    <a:pt x="54" y="98"/>
                  </a:lnTo>
                  <a:lnTo>
                    <a:pt x="58" y="93"/>
                  </a:lnTo>
                  <a:lnTo>
                    <a:pt x="59" y="88"/>
                  </a:lnTo>
                  <a:lnTo>
                    <a:pt x="59" y="79"/>
                  </a:lnTo>
                  <a:lnTo>
                    <a:pt x="56" y="69"/>
                  </a:lnTo>
                  <a:lnTo>
                    <a:pt x="53" y="66"/>
                  </a:lnTo>
                  <a:lnTo>
                    <a:pt x="48" y="62"/>
                  </a:lnTo>
                  <a:lnTo>
                    <a:pt x="38" y="59"/>
                  </a:lnTo>
                  <a:lnTo>
                    <a:pt x="31" y="61"/>
                  </a:lnTo>
                  <a:lnTo>
                    <a:pt x="27" y="62"/>
                  </a:lnTo>
                  <a:lnTo>
                    <a:pt x="20" y="66"/>
                  </a:lnTo>
                  <a:lnTo>
                    <a:pt x="17" y="75"/>
                  </a:lnTo>
                  <a:lnTo>
                    <a:pt x="15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3" name="Line 689"/>
            <p:cNvSpPr>
              <a:spLocks noChangeShapeType="1"/>
            </p:cNvSpPr>
            <p:nvPr/>
          </p:nvSpPr>
          <p:spPr bwMode="auto">
            <a:xfrm flipH="1">
              <a:off x="2459" y="1218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4" name="Freeform 690"/>
            <p:cNvSpPr>
              <a:spLocks noEditPoints="1"/>
            </p:cNvSpPr>
            <p:nvPr/>
          </p:nvSpPr>
          <p:spPr bwMode="auto">
            <a:xfrm>
              <a:off x="2559" y="1188"/>
              <a:ext cx="37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9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4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9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8"/>
                </a:cxn>
                <a:cxn ang="0">
                  <a:pos x="30" y="118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9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7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5"/>
                </a:cxn>
                <a:cxn ang="0">
                  <a:pos x="43" y="105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7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7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8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9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7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9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8"/>
                  </a:lnTo>
                  <a:lnTo>
                    <a:pt x="30" y="118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9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7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7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5" name="Rectangle 691"/>
            <p:cNvSpPr>
              <a:spLocks noChangeArrowheads="1"/>
            </p:cNvSpPr>
            <p:nvPr/>
          </p:nvSpPr>
          <p:spPr bwMode="auto">
            <a:xfrm>
              <a:off x="2607" y="1239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6" name="Freeform 692"/>
            <p:cNvSpPr>
              <a:spLocks noEditPoints="1"/>
            </p:cNvSpPr>
            <p:nvPr/>
          </p:nvSpPr>
          <p:spPr bwMode="auto">
            <a:xfrm>
              <a:off x="2624" y="1188"/>
              <a:ext cx="38" cy="59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2" y="18"/>
                </a:cxn>
                <a:cxn ang="0">
                  <a:pos x="37" y="15"/>
                </a:cxn>
                <a:cxn ang="0">
                  <a:pos x="29" y="18"/>
                </a:cxn>
                <a:cxn ang="0">
                  <a:pos x="19" y="31"/>
                </a:cxn>
                <a:cxn ang="0">
                  <a:pos x="16" y="56"/>
                </a:cxn>
                <a:cxn ang="0">
                  <a:pos x="23" y="48"/>
                </a:cxn>
                <a:cxn ang="0">
                  <a:pos x="37" y="41"/>
                </a:cxn>
                <a:cxn ang="0">
                  <a:pos x="55" y="44"/>
                </a:cxn>
                <a:cxn ang="0">
                  <a:pos x="67" y="51"/>
                </a:cxn>
                <a:cxn ang="0">
                  <a:pos x="76" y="77"/>
                </a:cxn>
                <a:cxn ang="0">
                  <a:pos x="75" y="92"/>
                </a:cxn>
                <a:cxn ang="0">
                  <a:pos x="68" y="103"/>
                </a:cxn>
                <a:cxn ang="0">
                  <a:pos x="63" y="110"/>
                </a:cxn>
                <a:cxn ang="0">
                  <a:pos x="47" y="118"/>
                </a:cxn>
                <a:cxn ang="0">
                  <a:pos x="24" y="114"/>
                </a:cxn>
                <a:cxn ang="0">
                  <a:pos x="5" y="95"/>
                </a:cxn>
                <a:cxn ang="0">
                  <a:pos x="0" y="62"/>
                </a:cxn>
                <a:cxn ang="0">
                  <a:pos x="6" y="26"/>
                </a:cxn>
                <a:cxn ang="0">
                  <a:pos x="26" y="5"/>
                </a:cxn>
                <a:cxn ang="0">
                  <a:pos x="55" y="4"/>
                </a:cxn>
                <a:cxn ang="0">
                  <a:pos x="68" y="13"/>
                </a:cxn>
                <a:cxn ang="0">
                  <a:pos x="75" y="31"/>
                </a:cxn>
                <a:cxn ang="0">
                  <a:pos x="16" y="82"/>
                </a:cxn>
                <a:cxn ang="0">
                  <a:pos x="21" y="95"/>
                </a:cxn>
                <a:cxn ang="0">
                  <a:pos x="31" y="103"/>
                </a:cxn>
                <a:cxn ang="0">
                  <a:pos x="45" y="105"/>
                </a:cxn>
                <a:cxn ang="0">
                  <a:pos x="55" y="98"/>
                </a:cxn>
                <a:cxn ang="0">
                  <a:pos x="62" y="87"/>
                </a:cxn>
                <a:cxn ang="0">
                  <a:pos x="59" y="66"/>
                </a:cxn>
                <a:cxn ang="0">
                  <a:pos x="52" y="57"/>
                </a:cxn>
                <a:cxn ang="0">
                  <a:pos x="44" y="54"/>
                </a:cxn>
                <a:cxn ang="0">
                  <a:pos x="23" y="61"/>
                </a:cxn>
                <a:cxn ang="0">
                  <a:pos x="16" y="72"/>
                </a:cxn>
              </a:cxnLst>
              <a:rect l="0" t="0" r="r" b="b"/>
              <a:pathLst>
                <a:path w="76" h="118">
                  <a:moveTo>
                    <a:pt x="75" y="31"/>
                  </a:moveTo>
                  <a:lnTo>
                    <a:pt x="60" y="33"/>
                  </a:lnTo>
                  <a:lnTo>
                    <a:pt x="57" y="23"/>
                  </a:lnTo>
                  <a:lnTo>
                    <a:pt x="52" y="18"/>
                  </a:lnTo>
                  <a:lnTo>
                    <a:pt x="45" y="15"/>
                  </a:lnTo>
                  <a:lnTo>
                    <a:pt x="37" y="15"/>
                  </a:lnTo>
                  <a:lnTo>
                    <a:pt x="32" y="17"/>
                  </a:lnTo>
                  <a:lnTo>
                    <a:pt x="29" y="18"/>
                  </a:lnTo>
                  <a:lnTo>
                    <a:pt x="23" y="25"/>
                  </a:lnTo>
                  <a:lnTo>
                    <a:pt x="19" y="31"/>
                  </a:lnTo>
                  <a:lnTo>
                    <a:pt x="16" y="41"/>
                  </a:lnTo>
                  <a:lnTo>
                    <a:pt x="16" y="56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8" y="44"/>
                  </a:lnTo>
                  <a:lnTo>
                    <a:pt x="37" y="41"/>
                  </a:lnTo>
                  <a:lnTo>
                    <a:pt x="50" y="41"/>
                  </a:lnTo>
                  <a:lnTo>
                    <a:pt x="55" y="44"/>
                  </a:lnTo>
                  <a:lnTo>
                    <a:pt x="62" y="46"/>
                  </a:lnTo>
                  <a:lnTo>
                    <a:pt x="67" y="51"/>
                  </a:lnTo>
                  <a:lnTo>
                    <a:pt x="75" y="64"/>
                  </a:lnTo>
                  <a:lnTo>
                    <a:pt x="76" y="77"/>
                  </a:lnTo>
                  <a:lnTo>
                    <a:pt x="76" y="85"/>
                  </a:lnTo>
                  <a:lnTo>
                    <a:pt x="75" y="92"/>
                  </a:lnTo>
                  <a:lnTo>
                    <a:pt x="72" y="98"/>
                  </a:lnTo>
                  <a:lnTo>
                    <a:pt x="68" y="103"/>
                  </a:lnTo>
                  <a:lnTo>
                    <a:pt x="67" y="106"/>
                  </a:lnTo>
                  <a:lnTo>
                    <a:pt x="63" y="110"/>
                  </a:lnTo>
                  <a:lnTo>
                    <a:pt x="54" y="116"/>
                  </a:lnTo>
                  <a:lnTo>
                    <a:pt x="47" y="118"/>
                  </a:lnTo>
                  <a:lnTo>
                    <a:pt x="41" y="118"/>
                  </a:lnTo>
                  <a:lnTo>
                    <a:pt x="24" y="114"/>
                  </a:lnTo>
                  <a:lnTo>
                    <a:pt x="11" y="105"/>
                  </a:lnTo>
                  <a:lnTo>
                    <a:pt x="5" y="95"/>
                  </a:lnTo>
                  <a:lnTo>
                    <a:pt x="1" y="80"/>
                  </a:lnTo>
                  <a:lnTo>
                    <a:pt x="0" y="62"/>
                  </a:lnTo>
                  <a:lnTo>
                    <a:pt x="1" y="43"/>
                  </a:lnTo>
                  <a:lnTo>
                    <a:pt x="6" y="26"/>
                  </a:lnTo>
                  <a:lnTo>
                    <a:pt x="13" y="15"/>
                  </a:lnTo>
                  <a:lnTo>
                    <a:pt x="26" y="5"/>
                  </a:lnTo>
                  <a:lnTo>
                    <a:pt x="42" y="0"/>
                  </a:lnTo>
                  <a:lnTo>
                    <a:pt x="55" y="4"/>
                  </a:lnTo>
                  <a:lnTo>
                    <a:pt x="60" y="5"/>
                  </a:lnTo>
                  <a:lnTo>
                    <a:pt x="68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6" y="77"/>
                  </a:moveTo>
                  <a:lnTo>
                    <a:pt x="16" y="82"/>
                  </a:lnTo>
                  <a:lnTo>
                    <a:pt x="19" y="92"/>
                  </a:lnTo>
                  <a:lnTo>
                    <a:pt x="21" y="95"/>
                  </a:lnTo>
                  <a:lnTo>
                    <a:pt x="28" y="101"/>
                  </a:lnTo>
                  <a:lnTo>
                    <a:pt x="31" y="103"/>
                  </a:lnTo>
                  <a:lnTo>
                    <a:pt x="36" y="105"/>
                  </a:lnTo>
                  <a:lnTo>
                    <a:pt x="45" y="105"/>
                  </a:lnTo>
                  <a:lnTo>
                    <a:pt x="52" y="101"/>
                  </a:lnTo>
                  <a:lnTo>
                    <a:pt x="55" y="98"/>
                  </a:lnTo>
                  <a:lnTo>
                    <a:pt x="59" y="92"/>
                  </a:lnTo>
                  <a:lnTo>
                    <a:pt x="62" y="87"/>
                  </a:lnTo>
                  <a:lnTo>
                    <a:pt x="62" y="72"/>
                  </a:lnTo>
                  <a:lnTo>
                    <a:pt x="59" y="66"/>
                  </a:lnTo>
                  <a:lnTo>
                    <a:pt x="55" y="61"/>
                  </a:lnTo>
                  <a:lnTo>
                    <a:pt x="52" y="57"/>
                  </a:lnTo>
                  <a:lnTo>
                    <a:pt x="49" y="56"/>
                  </a:lnTo>
                  <a:lnTo>
                    <a:pt x="44" y="54"/>
                  </a:lnTo>
                  <a:lnTo>
                    <a:pt x="32" y="54"/>
                  </a:lnTo>
                  <a:lnTo>
                    <a:pt x="23" y="61"/>
                  </a:lnTo>
                  <a:lnTo>
                    <a:pt x="18" y="66"/>
                  </a:lnTo>
                  <a:lnTo>
                    <a:pt x="16" y="72"/>
                  </a:lnTo>
                  <a:lnTo>
                    <a:pt x="16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7" name="Freeform 693"/>
            <p:cNvSpPr>
              <a:spLocks noEditPoints="1"/>
            </p:cNvSpPr>
            <p:nvPr/>
          </p:nvSpPr>
          <p:spPr bwMode="auto">
            <a:xfrm>
              <a:off x="2668" y="1188"/>
              <a:ext cx="38" cy="59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2" y="18"/>
                </a:cxn>
                <a:cxn ang="0">
                  <a:pos x="37" y="15"/>
                </a:cxn>
                <a:cxn ang="0">
                  <a:pos x="29" y="18"/>
                </a:cxn>
                <a:cxn ang="0">
                  <a:pos x="21" y="25"/>
                </a:cxn>
                <a:cxn ang="0">
                  <a:pos x="16" y="36"/>
                </a:cxn>
                <a:cxn ang="0">
                  <a:pos x="15" y="56"/>
                </a:cxn>
                <a:cxn ang="0">
                  <a:pos x="28" y="44"/>
                </a:cxn>
                <a:cxn ang="0">
                  <a:pos x="50" y="41"/>
                </a:cxn>
                <a:cxn ang="0">
                  <a:pos x="62" y="46"/>
                </a:cxn>
                <a:cxn ang="0">
                  <a:pos x="73" y="64"/>
                </a:cxn>
                <a:cxn ang="0">
                  <a:pos x="76" y="85"/>
                </a:cxn>
                <a:cxn ang="0">
                  <a:pos x="72" y="98"/>
                </a:cxn>
                <a:cxn ang="0">
                  <a:pos x="67" y="106"/>
                </a:cxn>
                <a:cxn ang="0">
                  <a:pos x="54" y="116"/>
                </a:cxn>
                <a:cxn ang="0">
                  <a:pos x="41" y="118"/>
                </a:cxn>
                <a:cxn ang="0">
                  <a:pos x="11" y="105"/>
                </a:cxn>
                <a:cxn ang="0">
                  <a:pos x="1" y="80"/>
                </a:cxn>
                <a:cxn ang="0">
                  <a:pos x="1" y="43"/>
                </a:cxn>
                <a:cxn ang="0">
                  <a:pos x="13" y="15"/>
                </a:cxn>
                <a:cxn ang="0">
                  <a:pos x="42" y="0"/>
                </a:cxn>
                <a:cxn ang="0">
                  <a:pos x="60" y="5"/>
                </a:cxn>
                <a:cxn ang="0">
                  <a:pos x="72" y="18"/>
                </a:cxn>
                <a:cxn ang="0">
                  <a:pos x="15" y="77"/>
                </a:cxn>
                <a:cxn ang="0">
                  <a:pos x="18" y="92"/>
                </a:cxn>
                <a:cxn ang="0">
                  <a:pos x="28" y="101"/>
                </a:cxn>
                <a:cxn ang="0">
                  <a:pos x="36" y="105"/>
                </a:cxn>
                <a:cxn ang="0">
                  <a:pos x="52" y="101"/>
                </a:cxn>
                <a:cxn ang="0">
                  <a:pos x="59" y="92"/>
                </a:cxn>
                <a:cxn ang="0">
                  <a:pos x="62" y="79"/>
                </a:cxn>
                <a:cxn ang="0">
                  <a:pos x="59" y="66"/>
                </a:cxn>
                <a:cxn ang="0">
                  <a:pos x="52" y="57"/>
                </a:cxn>
                <a:cxn ang="0">
                  <a:pos x="44" y="54"/>
                </a:cxn>
                <a:cxn ang="0">
                  <a:pos x="28" y="57"/>
                </a:cxn>
                <a:cxn ang="0">
                  <a:pos x="18" y="66"/>
                </a:cxn>
                <a:cxn ang="0">
                  <a:pos x="15" y="77"/>
                </a:cxn>
              </a:cxnLst>
              <a:rect l="0" t="0" r="r" b="b"/>
              <a:pathLst>
                <a:path w="76" h="118">
                  <a:moveTo>
                    <a:pt x="75" y="31"/>
                  </a:moveTo>
                  <a:lnTo>
                    <a:pt x="60" y="33"/>
                  </a:lnTo>
                  <a:lnTo>
                    <a:pt x="57" y="23"/>
                  </a:lnTo>
                  <a:lnTo>
                    <a:pt x="52" y="18"/>
                  </a:lnTo>
                  <a:lnTo>
                    <a:pt x="45" y="15"/>
                  </a:lnTo>
                  <a:lnTo>
                    <a:pt x="37" y="15"/>
                  </a:lnTo>
                  <a:lnTo>
                    <a:pt x="32" y="17"/>
                  </a:lnTo>
                  <a:lnTo>
                    <a:pt x="29" y="18"/>
                  </a:lnTo>
                  <a:lnTo>
                    <a:pt x="26" y="22"/>
                  </a:lnTo>
                  <a:lnTo>
                    <a:pt x="21" y="25"/>
                  </a:lnTo>
                  <a:lnTo>
                    <a:pt x="18" y="31"/>
                  </a:lnTo>
                  <a:lnTo>
                    <a:pt x="16" y="36"/>
                  </a:lnTo>
                  <a:lnTo>
                    <a:pt x="16" y="48"/>
                  </a:lnTo>
                  <a:lnTo>
                    <a:pt x="15" y="56"/>
                  </a:lnTo>
                  <a:lnTo>
                    <a:pt x="23" y="48"/>
                  </a:lnTo>
                  <a:lnTo>
                    <a:pt x="28" y="44"/>
                  </a:lnTo>
                  <a:lnTo>
                    <a:pt x="37" y="41"/>
                  </a:lnTo>
                  <a:lnTo>
                    <a:pt x="50" y="41"/>
                  </a:lnTo>
                  <a:lnTo>
                    <a:pt x="55" y="44"/>
                  </a:lnTo>
                  <a:lnTo>
                    <a:pt x="62" y="46"/>
                  </a:lnTo>
                  <a:lnTo>
                    <a:pt x="67" y="51"/>
                  </a:lnTo>
                  <a:lnTo>
                    <a:pt x="73" y="64"/>
                  </a:lnTo>
                  <a:lnTo>
                    <a:pt x="76" y="77"/>
                  </a:lnTo>
                  <a:lnTo>
                    <a:pt x="76" y="85"/>
                  </a:lnTo>
                  <a:lnTo>
                    <a:pt x="75" y="92"/>
                  </a:lnTo>
                  <a:lnTo>
                    <a:pt x="72" y="98"/>
                  </a:lnTo>
                  <a:lnTo>
                    <a:pt x="68" y="103"/>
                  </a:lnTo>
                  <a:lnTo>
                    <a:pt x="67" y="106"/>
                  </a:lnTo>
                  <a:lnTo>
                    <a:pt x="63" y="110"/>
                  </a:lnTo>
                  <a:lnTo>
                    <a:pt x="54" y="116"/>
                  </a:lnTo>
                  <a:lnTo>
                    <a:pt x="47" y="118"/>
                  </a:lnTo>
                  <a:lnTo>
                    <a:pt x="41" y="118"/>
                  </a:lnTo>
                  <a:lnTo>
                    <a:pt x="24" y="114"/>
                  </a:lnTo>
                  <a:lnTo>
                    <a:pt x="11" y="105"/>
                  </a:lnTo>
                  <a:lnTo>
                    <a:pt x="5" y="95"/>
                  </a:lnTo>
                  <a:lnTo>
                    <a:pt x="1" y="80"/>
                  </a:lnTo>
                  <a:lnTo>
                    <a:pt x="0" y="62"/>
                  </a:lnTo>
                  <a:lnTo>
                    <a:pt x="1" y="43"/>
                  </a:lnTo>
                  <a:lnTo>
                    <a:pt x="6" y="26"/>
                  </a:lnTo>
                  <a:lnTo>
                    <a:pt x="13" y="15"/>
                  </a:lnTo>
                  <a:lnTo>
                    <a:pt x="26" y="5"/>
                  </a:lnTo>
                  <a:lnTo>
                    <a:pt x="42" y="0"/>
                  </a:lnTo>
                  <a:lnTo>
                    <a:pt x="55" y="4"/>
                  </a:lnTo>
                  <a:lnTo>
                    <a:pt x="60" y="5"/>
                  </a:lnTo>
                  <a:lnTo>
                    <a:pt x="68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5" y="77"/>
                  </a:moveTo>
                  <a:lnTo>
                    <a:pt x="16" y="85"/>
                  </a:lnTo>
                  <a:lnTo>
                    <a:pt x="18" y="92"/>
                  </a:lnTo>
                  <a:lnTo>
                    <a:pt x="23" y="98"/>
                  </a:lnTo>
                  <a:lnTo>
                    <a:pt x="28" y="101"/>
                  </a:lnTo>
                  <a:lnTo>
                    <a:pt x="31" y="103"/>
                  </a:lnTo>
                  <a:lnTo>
                    <a:pt x="36" y="105"/>
                  </a:lnTo>
                  <a:lnTo>
                    <a:pt x="45" y="105"/>
                  </a:lnTo>
                  <a:lnTo>
                    <a:pt x="52" y="101"/>
                  </a:lnTo>
                  <a:lnTo>
                    <a:pt x="55" y="98"/>
                  </a:lnTo>
                  <a:lnTo>
                    <a:pt x="59" y="92"/>
                  </a:lnTo>
                  <a:lnTo>
                    <a:pt x="60" y="87"/>
                  </a:lnTo>
                  <a:lnTo>
                    <a:pt x="62" y="79"/>
                  </a:lnTo>
                  <a:lnTo>
                    <a:pt x="62" y="72"/>
                  </a:lnTo>
                  <a:lnTo>
                    <a:pt x="59" y="66"/>
                  </a:lnTo>
                  <a:lnTo>
                    <a:pt x="55" y="61"/>
                  </a:lnTo>
                  <a:lnTo>
                    <a:pt x="52" y="57"/>
                  </a:lnTo>
                  <a:lnTo>
                    <a:pt x="47" y="56"/>
                  </a:lnTo>
                  <a:lnTo>
                    <a:pt x="44" y="54"/>
                  </a:lnTo>
                  <a:lnTo>
                    <a:pt x="32" y="54"/>
                  </a:lnTo>
                  <a:lnTo>
                    <a:pt x="28" y="57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6" y="72"/>
                  </a:lnTo>
                  <a:lnTo>
                    <a:pt x="15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8" name="Line 694"/>
            <p:cNvSpPr>
              <a:spLocks noChangeShapeType="1"/>
            </p:cNvSpPr>
            <p:nvPr/>
          </p:nvSpPr>
          <p:spPr bwMode="auto">
            <a:xfrm flipH="1">
              <a:off x="2459" y="1423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79" name="Freeform 695"/>
            <p:cNvSpPr>
              <a:spLocks noEditPoints="1"/>
            </p:cNvSpPr>
            <p:nvPr/>
          </p:nvSpPr>
          <p:spPr bwMode="auto">
            <a:xfrm>
              <a:off x="2559" y="1392"/>
              <a:ext cx="37" cy="5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2" y="40"/>
                </a:cxn>
                <a:cxn ang="0">
                  <a:pos x="5" y="26"/>
                </a:cxn>
                <a:cxn ang="0">
                  <a:pos x="7" y="19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1"/>
                </a:cxn>
                <a:cxn ang="0">
                  <a:pos x="31" y="1"/>
                </a:cxn>
                <a:cxn ang="0">
                  <a:pos x="38" y="0"/>
                </a:cxn>
                <a:cxn ang="0">
                  <a:pos x="44" y="1"/>
                </a:cxn>
                <a:cxn ang="0">
                  <a:pos x="49" y="1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1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2"/>
                </a:cxn>
                <a:cxn ang="0">
                  <a:pos x="74" y="44"/>
                </a:cxn>
                <a:cxn ang="0">
                  <a:pos x="75" y="58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4"/>
                </a:cxn>
                <a:cxn ang="0">
                  <a:pos x="2" y="78"/>
                </a:cxn>
                <a:cxn ang="0">
                  <a:pos x="0" y="58"/>
                </a:cxn>
                <a:cxn ang="0">
                  <a:pos x="15" y="58"/>
                </a:cxn>
                <a:cxn ang="0">
                  <a:pos x="17" y="81"/>
                </a:cxn>
                <a:cxn ang="0">
                  <a:pos x="22" y="96"/>
                </a:cxn>
                <a:cxn ang="0">
                  <a:pos x="25" y="99"/>
                </a:cxn>
                <a:cxn ang="0">
                  <a:pos x="35" y="102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99"/>
                </a:cxn>
                <a:cxn ang="0">
                  <a:pos x="54" y="96"/>
                </a:cxn>
                <a:cxn ang="0">
                  <a:pos x="59" y="81"/>
                </a:cxn>
                <a:cxn ang="0">
                  <a:pos x="61" y="58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4"/>
                </a:cxn>
                <a:cxn ang="0">
                  <a:pos x="31" y="14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8"/>
                </a:cxn>
              </a:cxnLst>
              <a:rect l="0" t="0" r="r" b="b"/>
              <a:pathLst>
                <a:path w="75" h="117">
                  <a:moveTo>
                    <a:pt x="0" y="58"/>
                  </a:moveTo>
                  <a:lnTo>
                    <a:pt x="2" y="40"/>
                  </a:lnTo>
                  <a:lnTo>
                    <a:pt x="5" y="26"/>
                  </a:lnTo>
                  <a:lnTo>
                    <a:pt x="7" y="19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2"/>
                  </a:lnTo>
                  <a:lnTo>
                    <a:pt x="74" y="44"/>
                  </a:lnTo>
                  <a:lnTo>
                    <a:pt x="75" y="58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4"/>
                  </a:lnTo>
                  <a:lnTo>
                    <a:pt x="2" y="78"/>
                  </a:lnTo>
                  <a:lnTo>
                    <a:pt x="0" y="58"/>
                  </a:lnTo>
                  <a:close/>
                  <a:moveTo>
                    <a:pt x="15" y="58"/>
                  </a:moveTo>
                  <a:lnTo>
                    <a:pt x="17" y="81"/>
                  </a:lnTo>
                  <a:lnTo>
                    <a:pt x="22" y="96"/>
                  </a:lnTo>
                  <a:lnTo>
                    <a:pt x="25" y="99"/>
                  </a:lnTo>
                  <a:lnTo>
                    <a:pt x="35" y="102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99"/>
                  </a:lnTo>
                  <a:lnTo>
                    <a:pt x="54" y="96"/>
                  </a:lnTo>
                  <a:lnTo>
                    <a:pt x="59" y="81"/>
                  </a:lnTo>
                  <a:lnTo>
                    <a:pt x="61" y="58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4"/>
                  </a:lnTo>
                  <a:lnTo>
                    <a:pt x="31" y="14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0" name="Rectangle 696"/>
            <p:cNvSpPr>
              <a:spLocks noChangeArrowheads="1"/>
            </p:cNvSpPr>
            <p:nvPr/>
          </p:nvSpPr>
          <p:spPr bwMode="auto">
            <a:xfrm>
              <a:off x="2607" y="1442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1" name="Freeform 697"/>
            <p:cNvSpPr>
              <a:spLocks noEditPoints="1"/>
            </p:cNvSpPr>
            <p:nvPr/>
          </p:nvSpPr>
          <p:spPr bwMode="auto">
            <a:xfrm>
              <a:off x="2624" y="1392"/>
              <a:ext cx="38" cy="59"/>
            </a:xfrm>
            <a:custGeom>
              <a:avLst/>
              <a:gdLst/>
              <a:ahLst/>
              <a:cxnLst>
                <a:cxn ang="0">
                  <a:pos x="60" y="32"/>
                </a:cxn>
                <a:cxn ang="0">
                  <a:pos x="52" y="18"/>
                </a:cxn>
                <a:cxn ang="0">
                  <a:pos x="37" y="14"/>
                </a:cxn>
                <a:cxn ang="0">
                  <a:pos x="29" y="18"/>
                </a:cxn>
                <a:cxn ang="0">
                  <a:pos x="19" y="31"/>
                </a:cxn>
                <a:cxn ang="0">
                  <a:pos x="16" y="55"/>
                </a:cxn>
                <a:cxn ang="0">
                  <a:pos x="23" y="47"/>
                </a:cxn>
                <a:cxn ang="0">
                  <a:pos x="37" y="40"/>
                </a:cxn>
                <a:cxn ang="0">
                  <a:pos x="55" y="44"/>
                </a:cxn>
                <a:cxn ang="0">
                  <a:pos x="67" y="50"/>
                </a:cxn>
                <a:cxn ang="0">
                  <a:pos x="76" y="76"/>
                </a:cxn>
                <a:cxn ang="0">
                  <a:pos x="75" y="91"/>
                </a:cxn>
                <a:cxn ang="0">
                  <a:pos x="68" y="102"/>
                </a:cxn>
                <a:cxn ang="0">
                  <a:pos x="63" y="109"/>
                </a:cxn>
                <a:cxn ang="0">
                  <a:pos x="47" y="117"/>
                </a:cxn>
                <a:cxn ang="0">
                  <a:pos x="24" y="114"/>
                </a:cxn>
                <a:cxn ang="0">
                  <a:pos x="5" y="94"/>
                </a:cxn>
                <a:cxn ang="0">
                  <a:pos x="0" y="62"/>
                </a:cxn>
                <a:cxn ang="0">
                  <a:pos x="6" y="26"/>
                </a:cxn>
                <a:cxn ang="0">
                  <a:pos x="26" y="5"/>
                </a:cxn>
                <a:cxn ang="0">
                  <a:pos x="55" y="3"/>
                </a:cxn>
                <a:cxn ang="0">
                  <a:pos x="68" y="13"/>
                </a:cxn>
                <a:cxn ang="0">
                  <a:pos x="75" y="31"/>
                </a:cxn>
                <a:cxn ang="0">
                  <a:pos x="16" y="81"/>
                </a:cxn>
                <a:cxn ang="0">
                  <a:pos x="21" y="94"/>
                </a:cxn>
                <a:cxn ang="0">
                  <a:pos x="31" y="102"/>
                </a:cxn>
                <a:cxn ang="0">
                  <a:pos x="45" y="104"/>
                </a:cxn>
                <a:cxn ang="0">
                  <a:pos x="55" y="98"/>
                </a:cxn>
                <a:cxn ang="0">
                  <a:pos x="62" y="86"/>
                </a:cxn>
                <a:cxn ang="0">
                  <a:pos x="59" y="65"/>
                </a:cxn>
                <a:cxn ang="0">
                  <a:pos x="52" y="57"/>
                </a:cxn>
                <a:cxn ang="0">
                  <a:pos x="44" y="54"/>
                </a:cxn>
                <a:cxn ang="0">
                  <a:pos x="23" y="60"/>
                </a:cxn>
                <a:cxn ang="0">
                  <a:pos x="16" y="71"/>
                </a:cxn>
              </a:cxnLst>
              <a:rect l="0" t="0" r="r" b="b"/>
              <a:pathLst>
                <a:path w="76" h="117">
                  <a:moveTo>
                    <a:pt x="75" y="31"/>
                  </a:moveTo>
                  <a:lnTo>
                    <a:pt x="60" y="32"/>
                  </a:lnTo>
                  <a:lnTo>
                    <a:pt x="57" y="23"/>
                  </a:lnTo>
                  <a:lnTo>
                    <a:pt x="52" y="18"/>
                  </a:lnTo>
                  <a:lnTo>
                    <a:pt x="45" y="14"/>
                  </a:lnTo>
                  <a:lnTo>
                    <a:pt x="37" y="14"/>
                  </a:lnTo>
                  <a:lnTo>
                    <a:pt x="32" y="16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9" y="31"/>
                  </a:lnTo>
                  <a:lnTo>
                    <a:pt x="16" y="40"/>
                  </a:lnTo>
                  <a:lnTo>
                    <a:pt x="16" y="55"/>
                  </a:lnTo>
                  <a:lnTo>
                    <a:pt x="19" y="50"/>
                  </a:lnTo>
                  <a:lnTo>
                    <a:pt x="23" y="47"/>
                  </a:lnTo>
                  <a:lnTo>
                    <a:pt x="28" y="44"/>
                  </a:lnTo>
                  <a:lnTo>
                    <a:pt x="37" y="40"/>
                  </a:lnTo>
                  <a:lnTo>
                    <a:pt x="50" y="40"/>
                  </a:lnTo>
                  <a:lnTo>
                    <a:pt x="55" y="44"/>
                  </a:lnTo>
                  <a:lnTo>
                    <a:pt x="62" y="45"/>
                  </a:lnTo>
                  <a:lnTo>
                    <a:pt x="67" y="50"/>
                  </a:lnTo>
                  <a:lnTo>
                    <a:pt x="75" y="63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5" y="91"/>
                  </a:lnTo>
                  <a:lnTo>
                    <a:pt x="72" y="98"/>
                  </a:lnTo>
                  <a:lnTo>
                    <a:pt x="68" y="102"/>
                  </a:lnTo>
                  <a:lnTo>
                    <a:pt x="67" y="106"/>
                  </a:lnTo>
                  <a:lnTo>
                    <a:pt x="63" y="109"/>
                  </a:lnTo>
                  <a:lnTo>
                    <a:pt x="54" y="115"/>
                  </a:lnTo>
                  <a:lnTo>
                    <a:pt x="47" y="117"/>
                  </a:lnTo>
                  <a:lnTo>
                    <a:pt x="41" y="117"/>
                  </a:lnTo>
                  <a:lnTo>
                    <a:pt x="24" y="114"/>
                  </a:lnTo>
                  <a:lnTo>
                    <a:pt x="11" y="104"/>
                  </a:lnTo>
                  <a:lnTo>
                    <a:pt x="5" y="94"/>
                  </a:lnTo>
                  <a:lnTo>
                    <a:pt x="1" y="80"/>
                  </a:lnTo>
                  <a:lnTo>
                    <a:pt x="0" y="62"/>
                  </a:lnTo>
                  <a:lnTo>
                    <a:pt x="1" y="42"/>
                  </a:lnTo>
                  <a:lnTo>
                    <a:pt x="6" y="26"/>
                  </a:lnTo>
                  <a:lnTo>
                    <a:pt x="13" y="14"/>
                  </a:lnTo>
                  <a:lnTo>
                    <a:pt x="26" y="5"/>
                  </a:lnTo>
                  <a:lnTo>
                    <a:pt x="42" y="0"/>
                  </a:lnTo>
                  <a:lnTo>
                    <a:pt x="55" y="3"/>
                  </a:lnTo>
                  <a:lnTo>
                    <a:pt x="60" y="5"/>
                  </a:lnTo>
                  <a:lnTo>
                    <a:pt x="68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6" y="76"/>
                  </a:moveTo>
                  <a:lnTo>
                    <a:pt x="16" y="81"/>
                  </a:lnTo>
                  <a:lnTo>
                    <a:pt x="19" y="91"/>
                  </a:lnTo>
                  <a:lnTo>
                    <a:pt x="21" y="94"/>
                  </a:lnTo>
                  <a:lnTo>
                    <a:pt x="28" y="101"/>
                  </a:lnTo>
                  <a:lnTo>
                    <a:pt x="31" y="102"/>
                  </a:lnTo>
                  <a:lnTo>
                    <a:pt x="36" y="104"/>
                  </a:lnTo>
                  <a:lnTo>
                    <a:pt x="45" y="104"/>
                  </a:lnTo>
                  <a:lnTo>
                    <a:pt x="52" y="101"/>
                  </a:lnTo>
                  <a:lnTo>
                    <a:pt x="55" y="98"/>
                  </a:lnTo>
                  <a:lnTo>
                    <a:pt x="59" y="91"/>
                  </a:lnTo>
                  <a:lnTo>
                    <a:pt x="62" y="86"/>
                  </a:lnTo>
                  <a:lnTo>
                    <a:pt x="62" y="71"/>
                  </a:lnTo>
                  <a:lnTo>
                    <a:pt x="59" y="65"/>
                  </a:lnTo>
                  <a:lnTo>
                    <a:pt x="55" y="60"/>
                  </a:lnTo>
                  <a:lnTo>
                    <a:pt x="52" y="57"/>
                  </a:lnTo>
                  <a:lnTo>
                    <a:pt x="49" y="55"/>
                  </a:lnTo>
                  <a:lnTo>
                    <a:pt x="44" y="54"/>
                  </a:lnTo>
                  <a:lnTo>
                    <a:pt x="32" y="54"/>
                  </a:lnTo>
                  <a:lnTo>
                    <a:pt x="23" y="60"/>
                  </a:lnTo>
                  <a:lnTo>
                    <a:pt x="18" y="65"/>
                  </a:lnTo>
                  <a:lnTo>
                    <a:pt x="16" y="71"/>
                  </a:lnTo>
                  <a:lnTo>
                    <a:pt x="16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2" name="Freeform 698"/>
            <p:cNvSpPr>
              <a:spLocks noEditPoints="1"/>
            </p:cNvSpPr>
            <p:nvPr/>
          </p:nvSpPr>
          <p:spPr bwMode="auto">
            <a:xfrm>
              <a:off x="2666" y="1393"/>
              <a:ext cx="40" cy="57"/>
            </a:xfrm>
            <a:custGeom>
              <a:avLst/>
              <a:gdLst/>
              <a:ahLst/>
              <a:cxnLst>
                <a:cxn ang="0">
                  <a:pos x="52" y="114"/>
                </a:cxn>
                <a:cxn ang="0">
                  <a:pos x="52" y="88"/>
                </a:cxn>
                <a:cxn ang="0">
                  <a:pos x="0" y="88"/>
                </a:cxn>
                <a:cxn ang="0">
                  <a:pos x="0" y="72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66" y="72"/>
                </a:cxn>
                <a:cxn ang="0">
                  <a:pos x="79" y="72"/>
                </a:cxn>
                <a:cxn ang="0">
                  <a:pos x="79" y="88"/>
                </a:cxn>
                <a:cxn ang="0">
                  <a:pos x="66" y="88"/>
                </a:cxn>
                <a:cxn ang="0">
                  <a:pos x="66" y="114"/>
                </a:cxn>
                <a:cxn ang="0">
                  <a:pos x="52" y="114"/>
                </a:cxn>
                <a:cxn ang="0">
                  <a:pos x="52" y="72"/>
                </a:cxn>
                <a:cxn ang="0">
                  <a:pos x="52" y="30"/>
                </a:cxn>
                <a:cxn ang="0">
                  <a:pos x="18" y="72"/>
                </a:cxn>
                <a:cxn ang="0">
                  <a:pos x="52" y="72"/>
                </a:cxn>
              </a:cxnLst>
              <a:rect l="0" t="0" r="r" b="b"/>
              <a:pathLst>
                <a:path w="79" h="114">
                  <a:moveTo>
                    <a:pt x="52" y="114"/>
                  </a:moveTo>
                  <a:lnTo>
                    <a:pt x="52" y="88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66" y="72"/>
                  </a:lnTo>
                  <a:lnTo>
                    <a:pt x="79" y="72"/>
                  </a:lnTo>
                  <a:lnTo>
                    <a:pt x="79" y="88"/>
                  </a:lnTo>
                  <a:lnTo>
                    <a:pt x="66" y="88"/>
                  </a:lnTo>
                  <a:lnTo>
                    <a:pt x="66" y="114"/>
                  </a:lnTo>
                  <a:lnTo>
                    <a:pt x="52" y="114"/>
                  </a:lnTo>
                  <a:close/>
                  <a:moveTo>
                    <a:pt x="52" y="72"/>
                  </a:moveTo>
                  <a:lnTo>
                    <a:pt x="52" y="30"/>
                  </a:lnTo>
                  <a:lnTo>
                    <a:pt x="18" y="72"/>
                  </a:lnTo>
                  <a:lnTo>
                    <a:pt x="52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3" name="Line 699"/>
            <p:cNvSpPr>
              <a:spLocks noChangeShapeType="1"/>
            </p:cNvSpPr>
            <p:nvPr/>
          </p:nvSpPr>
          <p:spPr bwMode="auto">
            <a:xfrm flipH="1">
              <a:off x="2459" y="1627"/>
              <a:ext cx="6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4" name="Freeform 700"/>
            <p:cNvSpPr>
              <a:spLocks noEditPoints="1"/>
            </p:cNvSpPr>
            <p:nvPr/>
          </p:nvSpPr>
          <p:spPr bwMode="auto">
            <a:xfrm>
              <a:off x="2559" y="1596"/>
              <a:ext cx="37" cy="5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2" y="41"/>
                </a:cxn>
                <a:cxn ang="0">
                  <a:pos x="5" y="26"/>
                </a:cxn>
                <a:cxn ang="0">
                  <a:pos x="7" y="20"/>
                </a:cxn>
                <a:cxn ang="0">
                  <a:pos x="14" y="10"/>
                </a:cxn>
                <a:cxn ang="0">
                  <a:pos x="17" y="8"/>
                </a:cxn>
                <a:cxn ang="0">
                  <a:pos x="27" y="2"/>
                </a:cxn>
                <a:cxn ang="0">
                  <a:pos x="31" y="2"/>
                </a:cxn>
                <a:cxn ang="0">
                  <a:pos x="38" y="0"/>
                </a:cxn>
                <a:cxn ang="0">
                  <a:pos x="44" y="2"/>
                </a:cxn>
                <a:cxn ang="0">
                  <a:pos x="49" y="2"/>
                </a:cxn>
                <a:cxn ang="0">
                  <a:pos x="54" y="3"/>
                </a:cxn>
                <a:cxn ang="0">
                  <a:pos x="61" y="10"/>
                </a:cxn>
                <a:cxn ang="0">
                  <a:pos x="64" y="12"/>
                </a:cxn>
                <a:cxn ang="0">
                  <a:pos x="66" y="16"/>
                </a:cxn>
                <a:cxn ang="0">
                  <a:pos x="69" y="23"/>
                </a:cxn>
                <a:cxn ang="0">
                  <a:pos x="72" y="33"/>
                </a:cxn>
                <a:cxn ang="0">
                  <a:pos x="74" y="44"/>
                </a:cxn>
                <a:cxn ang="0">
                  <a:pos x="75" y="59"/>
                </a:cxn>
                <a:cxn ang="0">
                  <a:pos x="74" y="78"/>
                </a:cxn>
                <a:cxn ang="0">
                  <a:pos x="72" y="93"/>
                </a:cxn>
                <a:cxn ang="0">
                  <a:pos x="69" y="101"/>
                </a:cxn>
                <a:cxn ang="0">
                  <a:pos x="59" y="111"/>
                </a:cxn>
                <a:cxn ang="0">
                  <a:pos x="46" y="117"/>
                </a:cxn>
                <a:cxn ang="0">
                  <a:pos x="30" y="117"/>
                </a:cxn>
                <a:cxn ang="0">
                  <a:pos x="17" y="111"/>
                </a:cxn>
                <a:cxn ang="0">
                  <a:pos x="12" y="106"/>
                </a:cxn>
                <a:cxn ang="0">
                  <a:pos x="5" y="95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15" y="59"/>
                </a:cxn>
                <a:cxn ang="0">
                  <a:pos x="17" y="82"/>
                </a:cxn>
                <a:cxn ang="0">
                  <a:pos x="22" y="96"/>
                </a:cxn>
                <a:cxn ang="0">
                  <a:pos x="25" y="100"/>
                </a:cxn>
                <a:cxn ang="0">
                  <a:pos x="35" y="103"/>
                </a:cxn>
                <a:cxn ang="0">
                  <a:pos x="38" y="104"/>
                </a:cxn>
                <a:cxn ang="0">
                  <a:pos x="43" y="104"/>
                </a:cxn>
                <a:cxn ang="0">
                  <a:pos x="46" y="101"/>
                </a:cxn>
                <a:cxn ang="0">
                  <a:pos x="51" y="100"/>
                </a:cxn>
                <a:cxn ang="0">
                  <a:pos x="54" y="96"/>
                </a:cxn>
                <a:cxn ang="0">
                  <a:pos x="59" y="82"/>
                </a:cxn>
                <a:cxn ang="0">
                  <a:pos x="61" y="59"/>
                </a:cxn>
                <a:cxn ang="0">
                  <a:pos x="59" y="36"/>
                </a:cxn>
                <a:cxn ang="0">
                  <a:pos x="54" y="23"/>
                </a:cxn>
                <a:cxn ang="0">
                  <a:pos x="49" y="18"/>
                </a:cxn>
                <a:cxn ang="0">
                  <a:pos x="43" y="15"/>
                </a:cxn>
                <a:cxn ang="0">
                  <a:pos x="31" y="15"/>
                </a:cxn>
                <a:cxn ang="0">
                  <a:pos x="28" y="16"/>
                </a:cxn>
                <a:cxn ang="0">
                  <a:pos x="22" y="23"/>
                </a:cxn>
                <a:cxn ang="0">
                  <a:pos x="17" y="36"/>
                </a:cxn>
                <a:cxn ang="0">
                  <a:pos x="15" y="59"/>
                </a:cxn>
              </a:cxnLst>
              <a:rect l="0" t="0" r="r" b="b"/>
              <a:pathLst>
                <a:path w="75" h="117">
                  <a:moveTo>
                    <a:pt x="0" y="59"/>
                  </a:moveTo>
                  <a:lnTo>
                    <a:pt x="2" y="41"/>
                  </a:lnTo>
                  <a:lnTo>
                    <a:pt x="5" y="26"/>
                  </a:lnTo>
                  <a:lnTo>
                    <a:pt x="7" y="20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61" y="10"/>
                  </a:lnTo>
                  <a:lnTo>
                    <a:pt x="64" y="12"/>
                  </a:lnTo>
                  <a:lnTo>
                    <a:pt x="66" y="16"/>
                  </a:lnTo>
                  <a:lnTo>
                    <a:pt x="69" y="23"/>
                  </a:lnTo>
                  <a:lnTo>
                    <a:pt x="72" y="33"/>
                  </a:lnTo>
                  <a:lnTo>
                    <a:pt x="74" y="44"/>
                  </a:lnTo>
                  <a:lnTo>
                    <a:pt x="75" y="59"/>
                  </a:lnTo>
                  <a:lnTo>
                    <a:pt x="74" y="78"/>
                  </a:lnTo>
                  <a:lnTo>
                    <a:pt x="72" y="93"/>
                  </a:lnTo>
                  <a:lnTo>
                    <a:pt x="69" y="101"/>
                  </a:lnTo>
                  <a:lnTo>
                    <a:pt x="59" y="111"/>
                  </a:lnTo>
                  <a:lnTo>
                    <a:pt x="46" y="117"/>
                  </a:lnTo>
                  <a:lnTo>
                    <a:pt x="30" y="117"/>
                  </a:lnTo>
                  <a:lnTo>
                    <a:pt x="17" y="111"/>
                  </a:lnTo>
                  <a:lnTo>
                    <a:pt x="12" y="106"/>
                  </a:lnTo>
                  <a:lnTo>
                    <a:pt x="5" y="95"/>
                  </a:lnTo>
                  <a:lnTo>
                    <a:pt x="2" y="78"/>
                  </a:lnTo>
                  <a:lnTo>
                    <a:pt x="0" y="59"/>
                  </a:lnTo>
                  <a:close/>
                  <a:moveTo>
                    <a:pt x="15" y="59"/>
                  </a:moveTo>
                  <a:lnTo>
                    <a:pt x="17" y="82"/>
                  </a:lnTo>
                  <a:lnTo>
                    <a:pt x="22" y="96"/>
                  </a:lnTo>
                  <a:lnTo>
                    <a:pt x="25" y="100"/>
                  </a:lnTo>
                  <a:lnTo>
                    <a:pt x="35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6" y="101"/>
                  </a:lnTo>
                  <a:lnTo>
                    <a:pt x="51" y="100"/>
                  </a:lnTo>
                  <a:lnTo>
                    <a:pt x="54" y="96"/>
                  </a:lnTo>
                  <a:lnTo>
                    <a:pt x="59" y="82"/>
                  </a:lnTo>
                  <a:lnTo>
                    <a:pt x="61" y="59"/>
                  </a:lnTo>
                  <a:lnTo>
                    <a:pt x="59" y="36"/>
                  </a:lnTo>
                  <a:lnTo>
                    <a:pt x="54" y="23"/>
                  </a:lnTo>
                  <a:lnTo>
                    <a:pt x="49" y="18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2" y="23"/>
                  </a:lnTo>
                  <a:lnTo>
                    <a:pt x="17" y="36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5" name="Rectangle 701"/>
            <p:cNvSpPr>
              <a:spLocks noChangeArrowheads="1"/>
            </p:cNvSpPr>
            <p:nvPr/>
          </p:nvSpPr>
          <p:spPr bwMode="auto">
            <a:xfrm>
              <a:off x="2607" y="1646"/>
              <a:ext cx="7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6" name="Freeform 702"/>
            <p:cNvSpPr>
              <a:spLocks noEditPoints="1"/>
            </p:cNvSpPr>
            <p:nvPr/>
          </p:nvSpPr>
          <p:spPr bwMode="auto">
            <a:xfrm>
              <a:off x="2624" y="1596"/>
              <a:ext cx="38" cy="58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2" y="18"/>
                </a:cxn>
                <a:cxn ang="0">
                  <a:pos x="37" y="15"/>
                </a:cxn>
                <a:cxn ang="0">
                  <a:pos x="29" y="18"/>
                </a:cxn>
                <a:cxn ang="0">
                  <a:pos x="19" y="31"/>
                </a:cxn>
                <a:cxn ang="0">
                  <a:pos x="16" y="56"/>
                </a:cxn>
                <a:cxn ang="0">
                  <a:pos x="23" y="47"/>
                </a:cxn>
                <a:cxn ang="0">
                  <a:pos x="37" y="41"/>
                </a:cxn>
                <a:cxn ang="0">
                  <a:pos x="55" y="44"/>
                </a:cxn>
                <a:cxn ang="0">
                  <a:pos x="67" y="51"/>
                </a:cxn>
                <a:cxn ang="0">
                  <a:pos x="76" y="77"/>
                </a:cxn>
                <a:cxn ang="0">
                  <a:pos x="75" y="91"/>
                </a:cxn>
                <a:cxn ang="0">
                  <a:pos x="68" y="103"/>
                </a:cxn>
                <a:cxn ang="0">
                  <a:pos x="63" y="109"/>
                </a:cxn>
                <a:cxn ang="0">
                  <a:pos x="47" y="117"/>
                </a:cxn>
                <a:cxn ang="0">
                  <a:pos x="24" y="114"/>
                </a:cxn>
                <a:cxn ang="0">
                  <a:pos x="5" y="95"/>
                </a:cxn>
                <a:cxn ang="0">
                  <a:pos x="0" y="62"/>
                </a:cxn>
                <a:cxn ang="0">
                  <a:pos x="6" y="26"/>
                </a:cxn>
                <a:cxn ang="0">
                  <a:pos x="26" y="5"/>
                </a:cxn>
                <a:cxn ang="0">
                  <a:pos x="55" y="3"/>
                </a:cxn>
                <a:cxn ang="0">
                  <a:pos x="68" y="13"/>
                </a:cxn>
                <a:cxn ang="0">
                  <a:pos x="75" y="31"/>
                </a:cxn>
                <a:cxn ang="0">
                  <a:pos x="16" y="82"/>
                </a:cxn>
                <a:cxn ang="0">
                  <a:pos x="21" y="95"/>
                </a:cxn>
                <a:cxn ang="0">
                  <a:pos x="31" y="103"/>
                </a:cxn>
                <a:cxn ang="0">
                  <a:pos x="45" y="104"/>
                </a:cxn>
                <a:cxn ang="0">
                  <a:pos x="55" y="98"/>
                </a:cxn>
                <a:cxn ang="0">
                  <a:pos x="62" y="87"/>
                </a:cxn>
                <a:cxn ang="0">
                  <a:pos x="59" y="65"/>
                </a:cxn>
                <a:cxn ang="0">
                  <a:pos x="52" y="57"/>
                </a:cxn>
                <a:cxn ang="0">
                  <a:pos x="44" y="54"/>
                </a:cxn>
                <a:cxn ang="0">
                  <a:pos x="23" y="60"/>
                </a:cxn>
                <a:cxn ang="0">
                  <a:pos x="16" y="72"/>
                </a:cxn>
              </a:cxnLst>
              <a:rect l="0" t="0" r="r" b="b"/>
              <a:pathLst>
                <a:path w="76" h="117">
                  <a:moveTo>
                    <a:pt x="75" y="31"/>
                  </a:moveTo>
                  <a:lnTo>
                    <a:pt x="60" y="33"/>
                  </a:lnTo>
                  <a:lnTo>
                    <a:pt x="57" y="23"/>
                  </a:lnTo>
                  <a:lnTo>
                    <a:pt x="52" y="18"/>
                  </a:lnTo>
                  <a:lnTo>
                    <a:pt x="45" y="15"/>
                  </a:lnTo>
                  <a:lnTo>
                    <a:pt x="37" y="15"/>
                  </a:lnTo>
                  <a:lnTo>
                    <a:pt x="32" y="16"/>
                  </a:lnTo>
                  <a:lnTo>
                    <a:pt x="29" y="18"/>
                  </a:lnTo>
                  <a:lnTo>
                    <a:pt x="23" y="25"/>
                  </a:lnTo>
                  <a:lnTo>
                    <a:pt x="19" y="31"/>
                  </a:lnTo>
                  <a:lnTo>
                    <a:pt x="16" y="41"/>
                  </a:lnTo>
                  <a:lnTo>
                    <a:pt x="16" y="56"/>
                  </a:lnTo>
                  <a:lnTo>
                    <a:pt x="19" y="51"/>
                  </a:lnTo>
                  <a:lnTo>
                    <a:pt x="23" y="47"/>
                  </a:lnTo>
                  <a:lnTo>
                    <a:pt x="28" y="44"/>
                  </a:lnTo>
                  <a:lnTo>
                    <a:pt x="37" y="41"/>
                  </a:lnTo>
                  <a:lnTo>
                    <a:pt x="50" y="41"/>
                  </a:lnTo>
                  <a:lnTo>
                    <a:pt x="55" y="44"/>
                  </a:lnTo>
                  <a:lnTo>
                    <a:pt x="62" y="46"/>
                  </a:lnTo>
                  <a:lnTo>
                    <a:pt x="67" y="51"/>
                  </a:lnTo>
                  <a:lnTo>
                    <a:pt x="75" y="64"/>
                  </a:lnTo>
                  <a:lnTo>
                    <a:pt x="76" y="77"/>
                  </a:lnTo>
                  <a:lnTo>
                    <a:pt x="76" y="85"/>
                  </a:lnTo>
                  <a:lnTo>
                    <a:pt x="75" y="91"/>
                  </a:lnTo>
                  <a:lnTo>
                    <a:pt x="72" y="98"/>
                  </a:lnTo>
                  <a:lnTo>
                    <a:pt x="68" y="103"/>
                  </a:lnTo>
                  <a:lnTo>
                    <a:pt x="67" y="106"/>
                  </a:lnTo>
                  <a:lnTo>
                    <a:pt x="63" y="109"/>
                  </a:lnTo>
                  <a:lnTo>
                    <a:pt x="54" y="116"/>
                  </a:lnTo>
                  <a:lnTo>
                    <a:pt x="47" y="117"/>
                  </a:lnTo>
                  <a:lnTo>
                    <a:pt x="41" y="117"/>
                  </a:lnTo>
                  <a:lnTo>
                    <a:pt x="24" y="114"/>
                  </a:lnTo>
                  <a:lnTo>
                    <a:pt x="11" y="104"/>
                  </a:lnTo>
                  <a:lnTo>
                    <a:pt x="5" y="95"/>
                  </a:lnTo>
                  <a:lnTo>
                    <a:pt x="1" y="80"/>
                  </a:lnTo>
                  <a:lnTo>
                    <a:pt x="0" y="62"/>
                  </a:lnTo>
                  <a:lnTo>
                    <a:pt x="1" y="43"/>
                  </a:lnTo>
                  <a:lnTo>
                    <a:pt x="6" y="26"/>
                  </a:lnTo>
                  <a:lnTo>
                    <a:pt x="13" y="15"/>
                  </a:lnTo>
                  <a:lnTo>
                    <a:pt x="26" y="5"/>
                  </a:lnTo>
                  <a:lnTo>
                    <a:pt x="42" y="0"/>
                  </a:lnTo>
                  <a:lnTo>
                    <a:pt x="55" y="3"/>
                  </a:lnTo>
                  <a:lnTo>
                    <a:pt x="60" y="5"/>
                  </a:lnTo>
                  <a:lnTo>
                    <a:pt x="68" y="13"/>
                  </a:lnTo>
                  <a:lnTo>
                    <a:pt x="72" y="18"/>
                  </a:lnTo>
                  <a:lnTo>
                    <a:pt x="75" y="31"/>
                  </a:lnTo>
                  <a:close/>
                  <a:moveTo>
                    <a:pt x="16" y="77"/>
                  </a:moveTo>
                  <a:lnTo>
                    <a:pt x="16" y="82"/>
                  </a:lnTo>
                  <a:lnTo>
                    <a:pt x="19" y="91"/>
                  </a:lnTo>
                  <a:lnTo>
                    <a:pt x="21" y="95"/>
                  </a:lnTo>
                  <a:lnTo>
                    <a:pt x="28" y="101"/>
                  </a:lnTo>
                  <a:lnTo>
                    <a:pt x="31" y="103"/>
                  </a:lnTo>
                  <a:lnTo>
                    <a:pt x="36" y="104"/>
                  </a:lnTo>
                  <a:lnTo>
                    <a:pt x="45" y="104"/>
                  </a:lnTo>
                  <a:lnTo>
                    <a:pt x="52" y="101"/>
                  </a:lnTo>
                  <a:lnTo>
                    <a:pt x="55" y="98"/>
                  </a:lnTo>
                  <a:lnTo>
                    <a:pt x="59" y="91"/>
                  </a:lnTo>
                  <a:lnTo>
                    <a:pt x="62" y="87"/>
                  </a:lnTo>
                  <a:lnTo>
                    <a:pt x="62" y="72"/>
                  </a:lnTo>
                  <a:lnTo>
                    <a:pt x="59" y="65"/>
                  </a:lnTo>
                  <a:lnTo>
                    <a:pt x="55" y="60"/>
                  </a:lnTo>
                  <a:lnTo>
                    <a:pt x="52" y="57"/>
                  </a:lnTo>
                  <a:lnTo>
                    <a:pt x="49" y="56"/>
                  </a:lnTo>
                  <a:lnTo>
                    <a:pt x="44" y="54"/>
                  </a:lnTo>
                  <a:lnTo>
                    <a:pt x="32" y="54"/>
                  </a:lnTo>
                  <a:lnTo>
                    <a:pt x="23" y="60"/>
                  </a:lnTo>
                  <a:lnTo>
                    <a:pt x="18" y="65"/>
                  </a:lnTo>
                  <a:lnTo>
                    <a:pt x="16" y="72"/>
                  </a:lnTo>
                  <a:lnTo>
                    <a:pt x="16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7" name="Freeform 703"/>
            <p:cNvSpPr>
              <a:spLocks/>
            </p:cNvSpPr>
            <p:nvPr/>
          </p:nvSpPr>
          <p:spPr bwMode="auto">
            <a:xfrm>
              <a:off x="2668" y="1596"/>
              <a:ext cx="37" cy="57"/>
            </a:xfrm>
            <a:custGeom>
              <a:avLst/>
              <a:gdLst/>
              <a:ahLst/>
              <a:cxnLst>
                <a:cxn ang="0">
                  <a:pos x="75" y="101"/>
                </a:cxn>
                <a:cxn ang="0">
                  <a:pos x="75" y="116"/>
                </a:cxn>
                <a:cxn ang="0">
                  <a:pos x="0" y="116"/>
                </a:cxn>
                <a:cxn ang="0">
                  <a:pos x="0" y="111"/>
                </a:cxn>
                <a:cxn ang="0">
                  <a:pos x="3" y="101"/>
                </a:cxn>
                <a:cxn ang="0">
                  <a:pos x="6" y="95"/>
                </a:cxn>
                <a:cxn ang="0">
                  <a:pos x="10" y="90"/>
                </a:cxn>
                <a:cxn ang="0">
                  <a:pos x="21" y="78"/>
                </a:cxn>
                <a:cxn ang="0">
                  <a:pos x="37" y="65"/>
                </a:cxn>
                <a:cxn ang="0">
                  <a:pos x="49" y="54"/>
                </a:cxn>
                <a:cxn ang="0">
                  <a:pos x="55" y="44"/>
                </a:cxn>
                <a:cxn ang="0">
                  <a:pos x="57" y="38"/>
                </a:cxn>
                <a:cxn ang="0">
                  <a:pos x="59" y="33"/>
                </a:cxn>
                <a:cxn ang="0">
                  <a:pos x="59" y="28"/>
                </a:cxn>
                <a:cxn ang="0">
                  <a:pos x="55" y="23"/>
                </a:cxn>
                <a:cxn ang="0">
                  <a:pos x="54" y="20"/>
                </a:cxn>
                <a:cxn ang="0">
                  <a:pos x="49" y="16"/>
                </a:cxn>
                <a:cxn ang="0">
                  <a:pos x="44" y="15"/>
                </a:cxn>
                <a:cxn ang="0">
                  <a:pos x="32" y="15"/>
                </a:cxn>
                <a:cxn ang="0">
                  <a:pos x="28" y="16"/>
                </a:cxn>
                <a:cxn ang="0">
                  <a:pos x="23" y="20"/>
                </a:cxn>
                <a:cxn ang="0">
                  <a:pos x="19" y="23"/>
                </a:cxn>
                <a:cxn ang="0">
                  <a:pos x="18" y="28"/>
                </a:cxn>
                <a:cxn ang="0">
                  <a:pos x="16" y="34"/>
                </a:cxn>
                <a:cxn ang="0">
                  <a:pos x="1" y="33"/>
                </a:cxn>
                <a:cxn ang="0">
                  <a:pos x="3" y="26"/>
                </a:cxn>
                <a:cxn ang="0">
                  <a:pos x="10" y="13"/>
                </a:cxn>
                <a:cxn ang="0">
                  <a:pos x="13" y="10"/>
                </a:cxn>
                <a:cxn ang="0">
                  <a:pos x="18" y="7"/>
                </a:cxn>
                <a:cxn ang="0">
                  <a:pos x="24" y="3"/>
                </a:cxn>
                <a:cxn ang="0">
                  <a:pos x="31" y="2"/>
                </a:cxn>
                <a:cxn ang="0">
                  <a:pos x="39" y="0"/>
                </a:cxn>
                <a:cxn ang="0">
                  <a:pos x="59" y="5"/>
                </a:cxn>
                <a:cxn ang="0">
                  <a:pos x="68" y="15"/>
                </a:cxn>
                <a:cxn ang="0">
                  <a:pos x="70" y="20"/>
                </a:cxn>
                <a:cxn ang="0">
                  <a:pos x="73" y="26"/>
                </a:cxn>
                <a:cxn ang="0">
                  <a:pos x="73" y="38"/>
                </a:cxn>
                <a:cxn ang="0">
                  <a:pos x="72" y="41"/>
                </a:cxn>
                <a:cxn ang="0">
                  <a:pos x="70" y="46"/>
                </a:cxn>
                <a:cxn ang="0">
                  <a:pos x="68" y="49"/>
                </a:cxn>
                <a:cxn ang="0">
                  <a:pos x="67" y="54"/>
                </a:cxn>
                <a:cxn ang="0">
                  <a:pos x="65" y="57"/>
                </a:cxn>
                <a:cxn ang="0">
                  <a:pos x="62" y="59"/>
                </a:cxn>
                <a:cxn ang="0">
                  <a:pos x="59" y="64"/>
                </a:cxn>
                <a:cxn ang="0">
                  <a:pos x="49" y="73"/>
                </a:cxn>
                <a:cxn ang="0">
                  <a:pos x="36" y="83"/>
                </a:cxn>
                <a:cxn ang="0">
                  <a:pos x="23" y="96"/>
                </a:cxn>
                <a:cxn ang="0">
                  <a:pos x="21" y="100"/>
                </a:cxn>
                <a:cxn ang="0">
                  <a:pos x="19" y="101"/>
                </a:cxn>
                <a:cxn ang="0">
                  <a:pos x="75" y="101"/>
                </a:cxn>
              </a:cxnLst>
              <a:rect l="0" t="0" r="r" b="b"/>
              <a:pathLst>
                <a:path w="75" h="116">
                  <a:moveTo>
                    <a:pt x="75" y="101"/>
                  </a:moveTo>
                  <a:lnTo>
                    <a:pt x="75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3" y="101"/>
                  </a:lnTo>
                  <a:lnTo>
                    <a:pt x="6" y="95"/>
                  </a:lnTo>
                  <a:lnTo>
                    <a:pt x="10" y="90"/>
                  </a:lnTo>
                  <a:lnTo>
                    <a:pt x="21" y="78"/>
                  </a:lnTo>
                  <a:lnTo>
                    <a:pt x="37" y="65"/>
                  </a:lnTo>
                  <a:lnTo>
                    <a:pt x="49" y="54"/>
                  </a:lnTo>
                  <a:lnTo>
                    <a:pt x="55" y="44"/>
                  </a:lnTo>
                  <a:lnTo>
                    <a:pt x="57" y="38"/>
                  </a:lnTo>
                  <a:lnTo>
                    <a:pt x="59" y="33"/>
                  </a:lnTo>
                  <a:lnTo>
                    <a:pt x="59" y="28"/>
                  </a:lnTo>
                  <a:lnTo>
                    <a:pt x="55" y="23"/>
                  </a:lnTo>
                  <a:lnTo>
                    <a:pt x="54" y="20"/>
                  </a:lnTo>
                  <a:lnTo>
                    <a:pt x="49" y="16"/>
                  </a:lnTo>
                  <a:lnTo>
                    <a:pt x="44" y="15"/>
                  </a:lnTo>
                  <a:lnTo>
                    <a:pt x="32" y="15"/>
                  </a:lnTo>
                  <a:lnTo>
                    <a:pt x="28" y="16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8" y="28"/>
                  </a:lnTo>
                  <a:lnTo>
                    <a:pt x="16" y="34"/>
                  </a:lnTo>
                  <a:lnTo>
                    <a:pt x="1" y="33"/>
                  </a:lnTo>
                  <a:lnTo>
                    <a:pt x="3" y="26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59" y="5"/>
                  </a:lnTo>
                  <a:lnTo>
                    <a:pt x="68" y="15"/>
                  </a:lnTo>
                  <a:lnTo>
                    <a:pt x="70" y="20"/>
                  </a:lnTo>
                  <a:lnTo>
                    <a:pt x="73" y="26"/>
                  </a:lnTo>
                  <a:lnTo>
                    <a:pt x="73" y="38"/>
                  </a:lnTo>
                  <a:lnTo>
                    <a:pt x="72" y="41"/>
                  </a:lnTo>
                  <a:lnTo>
                    <a:pt x="70" y="46"/>
                  </a:lnTo>
                  <a:lnTo>
                    <a:pt x="68" y="49"/>
                  </a:lnTo>
                  <a:lnTo>
                    <a:pt x="67" y="54"/>
                  </a:lnTo>
                  <a:lnTo>
                    <a:pt x="65" y="57"/>
                  </a:lnTo>
                  <a:lnTo>
                    <a:pt x="62" y="59"/>
                  </a:lnTo>
                  <a:lnTo>
                    <a:pt x="59" y="64"/>
                  </a:lnTo>
                  <a:lnTo>
                    <a:pt x="49" y="73"/>
                  </a:lnTo>
                  <a:lnTo>
                    <a:pt x="36" y="83"/>
                  </a:lnTo>
                  <a:lnTo>
                    <a:pt x="23" y="96"/>
                  </a:lnTo>
                  <a:lnTo>
                    <a:pt x="21" y="100"/>
                  </a:lnTo>
                  <a:lnTo>
                    <a:pt x="19" y="101"/>
                  </a:lnTo>
                  <a:lnTo>
                    <a:pt x="75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8" name="Freeform 704"/>
            <p:cNvSpPr>
              <a:spLocks/>
            </p:cNvSpPr>
            <p:nvPr/>
          </p:nvSpPr>
          <p:spPr bwMode="auto">
            <a:xfrm>
              <a:off x="2788" y="945"/>
              <a:ext cx="82" cy="74"/>
            </a:xfrm>
            <a:custGeom>
              <a:avLst/>
              <a:gdLst/>
              <a:ahLst/>
              <a:cxnLst>
                <a:cxn ang="0">
                  <a:pos x="61" y="107"/>
                </a:cxn>
                <a:cxn ang="0">
                  <a:pos x="56" y="137"/>
                </a:cxn>
                <a:cxn ang="0">
                  <a:pos x="38" y="128"/>
                </a:cxn>
                <a:cxn ang="0">
                  <a:pos x="25" y="119"/>
                </a:cxn>
                <a:cxn ang="0">
                  <a:pos x="13" y="107"/>
                </a:cxn>
                <a:cxn ang="0">
                  <a:pos x="4" y="86"/>
                </a:cxn>
                <a:cxn ang="0">
                  <a:pos x="0" y="62"/>
                </a:cxn>
                <a:cxn ang="0">
                  <a:pos x="2" y="44"/>
                </a:cxn>
                <a:cxn ang="0">
                  <a:pos x="9" y="27"/>
                </a:cxn>
                <a:cxn ang="0">
                  <a:pos x="18" y="16"/>
                </a:cxn>
                <a:cxn ang="0">
                  <a:pos x="31" y="6"/>
                </a:cxn>
                <a:cxn ang="0">
                  <a:pos x="49" y="1"/>
                </a:cxn>
                <a:cxn ang="0">
                  <a:pos x="70" y="0"/>
                </a:cxn>
                <a:cxn ang="0">
                  <a:pos x="97" y="3"/>
                </a:cxn>
                <a:cxn ang="0">
                  <a:pos x="119" y="11"/>
                </a:cxn>
                <a:cxn ang="0">
                  <a:pos x="137" y="23"/>
                </a:cxn>
                <a:cxn ang="0">
                  <a:pos x="154" y="40"/>
                </a:cxn>
                <a:cxn ang="0">
                  <a:pos x="162" y="63"/>
                </a:cxn>
                <a:cxn ang="0">
                  <a:pos x="165" y="86"/>
                </a:cxn>
                <a:cxn ang="0">
                  <a:pos x="162" y="109"/>
                </a:cxn>
                <a:cxn ang="0">
                  <a:pos x="152" y="128"/>
                </a:cxn>
                <a:cxn ang="0">
                  <a:pos x="136" y="142"/>
                </a:cxn>
                <a:cxn ang="0">
                  <a:pos x="114" y="146"/>
                </a:cxn>
                <a:cxn ang="0">
                  <a:pos x="111" y="115"/>
                </a:cxn>
                <a:cxn ang="0">
                  <a:pos x="126" y="111"/>
                </a:cxn>
                <a:cxn ang="0">
                  <a:pos x="129" y="109"/>
                </a:cxn>
                <a:cxn ang="0">
                  <a:pos x="131" y="104"/>
                </a:cxn>
                <a:cxn ang="0">
                  <a:pos x="134" y="99"/>
                </a:cxn>
                <a:cxn ang="0">
                  <a:pos x="137" y="93"/>
                </a:cxn>
                <a:cxn ang="0">
                  <a:pos x="137" y="76"/>
                </a:cxn>
                <a:cxn ang="0">
                  <a:pos x="136" y="70"/>
                </a:cxn>
                <a:cxn ang="0">
                  <a:pos x="132" y="63"/>
                </a:cxn>
                <a:cxn ang="0">
                  <a:pos x="128" y="58"/>
                </a:cxn>
                <a:cxn ang="0">
                  <a:pos x="124" y="52"/>
                </a:cxn>
                <a:cxn ang="0">
                  <a:pos x="118" y="45"/>
                </a:cxn>
                <a:cxn ang="0">
                  <a:pos x="111" y="40"/>
                </a:cxn>
                <a:cxn ang="0">
                  <a:pos x="103" y="37"/>
                </a:cxn>
                <a:cxn ang="0">
                  <a:pos x="85" y="31"/>
                </a:cxn>
                <a:cxn ang="0">
                  <a:pos x="67" y="29"/>
                </a:cxn>
                <a:cxn ang="0">
                  <a:pos x="56" y="31"/>
                </a:cxn>
                <a:cxn ang="0">
                  <a:pos x="46" y="34"/>
                </a:cxn>
                <a:cxn ang="0">
                  <a:pos x="36" y="39"/>
                </a:cxn>
                <a:cxn ang="0">
                  <a:pos x="33" y="44"/>
                </a:cxn>
                <a:cxn ang="0">
                  <a:pos x="30" y="50"/>
                </a:cxn>
                <a:cxn ang="0">
                  <a:pos x="28" y="58"/>
                </a:cxn>
                <a:cxn ang="0">
                  <a:pos x="28" y="71"/>
                </a:cxn>
                <a:cxn ang="0">
                  <a:pos x="30" y="78"/>
                </a:cxn>
                <a:cxn ang="0">
                  <a:pos x="36" y="91"/>
                </a:cxn>
                <a:cxn ang="0">
                  <a:pos x="43" y="98"/>
                </a:cxn>
                <a:cxn ang="0">
                  <a:pos x="51" y="102"/>
                </a:cxn>
                <a:cxn ang="0">
                  <a:pos x="61" y="107"/>
                </a:cxn>
              </a:cxnLst>
              <a:rect l="0" t="0" r="r" b="b"/>
              <a:pathLst>
                <a:path w="165" h="146">
                  <a:moveTo>
                    <a:pt x="61" y="107"/>
                  </a:moveTo>
                  <a:lnTo>
                    <a:pt x="56" y="137"/>
                  </a:lnTo>
                  <a:lnTo>
                    <a:pt x="38" y="128"/>
                  </a:lnTo>
                  <a:lnTo>
                    <a:pt x="25" y="119"/>
                  </a:lnTo>
                  <a:lnTo>
                    <a:pt x="13" y="107"/>
                  </a:lnTo>
                  <a:lnTo>
                    <a:pt x="4" y="86"/>
                  </a:lnTo>
                  <a:lnTo>
                    <a:pt x="0" y="62"/>
                  </a:lnTo>
                  <a:lnTo>
                    <a:pt x="2" y="44"/>
                  </a:lnTo>
                  <a:lnTo>
                    <a:pt x="9" y="27"/>
                  </a:lnTo>
                  <a:lnTo>
                    <a:pt x="18" y="16"/>
                  </a:lnTo>
                  <a:lnTo>
                    <a:pt x="31" y="6"/>
                  </a:lnTo>
                  <a:lnTo>
                    <a:pt x="49" y="1"/>
                  </a:lnTo>
                  <a:lnTo>
                    <a:pt x="70" y="0"/>
                  </a:lnTo>
                  <a:lnTo>
                    <a:pt x="97" y="3"/>
                  </a:lnTo>
                  <a:lnTo>
                    <a:pt x="119" y="11"/>
                  </a:lnTo>
                  <a:lnTo>
                    <a:pt x="137" y="23"/>
                  </a:lnTo>
                  <a:lnTo>
                    <a:pt x="154" y="40"/>
                  </a:lnTo>
                  <a:lnTo>
                    <a:pt x="162" y="63"/>
                  </a:lnTo>
                  <a:lnTo>
                    <a:pt x="165" y="86"/>
                  </a:lnTo>
                  <a:lnTo>
                    <a:pt x="162" y="109"/>
                  </a:lnTo>
                  <a:lnTo>
                    <a:pt x="152" y="128"/>
                  </a:lnTo>
                  <a:lnTo>
                    <a:pt x="136" y="142"/>
                  </a:lnTo>
                  <a:lnTo>
                    <a:pt x="114" y="146"/>
                  </a:lnTo>
                  <a:lnTo>
                    <a:pt x="111" y="115"/>
                  </a:lnTo>
                  <a:lnTo>
                    <a:pt x="126" y="111"/>
                  </a:lnTo>
                  <a:lnTo>
                    <a:pt x="129" y="109"/>
                  </a:lnTo>
                  <a:lnTo>
                    <a:pt x="131" y="104"/>
                  </a:lnTo>
                  <a:lnTo>
                    <a:pt x="134" y="99"/>
                  </a:lnTo>
                  <a:lnTo>
                    <a:pt x="137" y="93"/>
                  </a:lnTo>
                  <a:lnTo>
                    <a:pt x="137" y="76"/>
                  </a:lnTo>
                  <a:lnTo>
                    <a:pt x="136" y="70"/>
                  </a:lnTo>
                  <a:lnTo>
                    <a:pt x="132" y="63"/>
                  </a:lnTo>
                  <a:lnTo>
                    <a:pt x="128" y="58"/>
                  </a:lnTo>
                  <a:lnTo>
                    <a:pt x="124" y="52"/>
                  </a:lnTo>
                  <a:lnTo>
                    <a:pt x="118" y="45"/>
                  </a:lnTo>
                  <a:lnTo>
                    <a:pt x="111" y="40"/>
                  </a:lnTo>
                  <a:lnTo>
                    <a:pt x="103" y="37"/>
                  </a:lnTo>
                  <a:lnTo>
                    <a:pt x="85" y="31"/>
                  </a:lnTo>
                  <a:lnTo>
                    <a:pt x="67" y="29"/>
                  </a:lnTo>
                  <a:lnTo>
                    <a:pt x="56" y="31"/>
                  </a:lnTo>
                  <a:lnTo>
                    <a:pt x="46" y="34"/>
                  </a:lnTo>
                  <a:lnTo>
                    <a:pt x="36" y="39"/>
                  </a:lnTo>
                  <a:lnTo>
                    <a:pt x="33" y="44"/>
                  </a:lnTo>
                  <a:lnTo>
                    <a:pt x="30" y="50"/>
                  </a:lnTo>
                  <a:lnTo>
                    <a:pt x="28" y="58"/>
                  </a:lnTo>
                  <a:lnTo>
                    <a:pt x="28" y="71"/>
                  </a:lnTo>
                  <a:lnTo>
                    <a:pt x="30" y="78"/>
                  </a:lnTo>
                  <a:lnTo>
                    <a:pt x="36" y="91"/>
                  </a:lnTo>
                  <a:lnTo>
                    <a:pt x="43" y="98"/>
                  </a:lnTo>
                  <a:lnTo>
                    <a:pt x="51" y="102"/>
                  </a:lnTo>
                  <a:lnTo>
                    <a:pt x="61" y="107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89" name="Freeform 705"/>
            <p:cNvSpPr>
              <a:spLocks noEditPoints="1"/>
            </p:cNvSpPr>
            <p:nvPr/>
          </p:nvSpPr>
          <p:spPr bwMode="auto">
            <a:xfrm>
              <a:off x="2788" y="1021"/>
              <a:ext cx="60" cy="56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105" y="25"/>
                </a:cxn>
                <a:cxn ang="0">
                  <a:pos x="119" y="49"/>
                </a:cxn>
                <a:cxn ang="0">
                  <a:pos x="121" y="82"/>
                </a:cxn>
                <a:cxn ang="0">
                  <a:pos x="111" y="101"/>
                </a:cxn>
                <a:cxn ang="0">
                  <a:pos x="101" y="109"/>
                </a:cxn>
                <a:cxn ang="0">
                  <a:pos x="79" y="113"/>
                </a:cxn>
                <a:cxn ang="0">
                  <a:pos x="62" y="108"/>
                </a:cxn>
                <a:cxn ang="0">
                  <a:pos x="36" y="101"/>
                </a:cxn>
                <a:cxn ang="0">
                  <a:pos x="13" y="100"/>
                </a:cxn>
                <a:cxn ang="0">
                  <a:pos x="2" y="103"/>
                </a:cxn>
                <a:cxn ang="0">
                  <a:pos x="9" y="69"/>
                </a:cxn>
                <a:cxn ang="0">
                  <a:pos x="7" y="59"/>
                </a:cxn>
                <a:cxn ang="0">
                  <a:pos x="2" y="48"/>
                </a:cxn>
                <a:cxn ang="0">
                  <a:pos x="0" y="26"/>
                </a:cxn>
                <a:cxn ang="0">
                  <a:pos x="9" y="10"/>
                </a:cxn>
                <a:cxn ang="0">
                  <a:pos x="35" y="0"/>
                </a:cxn>
                <a:cxn ang="0">
                  <a:pos x="53" y="5"/>
                </a:cxn>
                <a:cxn ang="0">
                  <a:pos x="67" y="26"/>
                </a:cxn>
                <a:cxn ang="0">
                  <a:pos x="74" y="62"/>
                </a:cxn>
                <a:cxn ang="0">
                  <a:pos x="77" y="80"/>
                </a:cxn>
                <a:cxn ang="0">
                  <a:pos x="90" y="82"/>
                </a:cxn>
                <a:cxn ang="0">
                  <a:pos x="95" y="79"/>
                </a:cxn>
                <a:cxn ang="0">
                  <a:pos x="98" y="70"/>
                </a:cxn>
                <a:cxn ang="0">
                  <a:pos x="97" y="59"/>
                </a:cxn>
                <a:cxn ang="0">
                  <a:pos x="88" y="48"/>
                </a:cxn>
                <a:cxn ang="0">
                  <a:pos x="56" y="75"/>
                </a:cxn>
                <a:cxn ang="0">
                  <a:pos x="54" y="69"/>
                </a:cxn>
                <a:cxn ang="0">
                  <a:pos x="46" y="36"/>
                </a:cxn>
                <a:cxn ang="0">
                  <a:pos x="40" y="31"/>
                </a:cxn>
                <a:cxn ang="0">
                  <a:pos x="30" y="33"/>
                </a:cxn>
                <a:cxn ang="0">
                  <a:pos x="25" y="38"/>
                </a:cxn>
                <a:cxn ang="0">
                  <a:pos x="23" y="54"/>
                </a:cxn>
                <a:cxn ang="0">
                  <a:pos x="35" y="69"/>
                </a:cxn>
                <a:cxn ang="0">
                  <a:pos x="44" y="74"/>
                </a:cxn>
                <a:cxn ang="0">
                  <a:pos x="56" y="75"/>
                </a:cxn>
              </a:cxnLst>
              <a:rect l="0" t="0" r="r" b="b"/>
              <a:pathLst>
                <a:path w="121" h="113">
                  <a:moveTo>
                    <a:pt x="84" y="44"/>
                  </a:moveTo>
                  <a:lnTo>
                    <a:pt x="87" y="15"/>
                  </a:lnTo>
                  <a:lnTo>
                    <a:pt x="97" y="20"/>
                  </a:lnTo>
                  <a:lnTo>
                    <a:pt x="105" y="25"/>
                  </a:lnTo>
                  <a:lnTo>
                    <a:pt x="111" y="33"/>
                  </a:lnTo>
                  <a:lnTo>
                    <a:pt x="119" y="49"/>
                  </a:lnTo>
                  <a:lnTo>
                    <a:pt x="121" y="69"/>
                  </a:lnTo>
                  <a:lnTo>
                    <a:pt x="121" y="82"/>
                  </a:lnTo>
                  <a:lnTo>
                    <a:pt x="118" y="93"/>
                  </a:lnTo>
                  <a:lnTo>
                    <a:pt x="111" y="101"/>
                  </a:lnTo>
                  <a:lnTo>
                    <a:pt x="108" y="106"/>
                  </a:lnTo>
                  <a:lnTo>
                    <a:pt x="101" y="109"/>
                  </a:lnTo>
                  <a:lnTo>
                    <a:pt x="97" y="113"/>
                  </a:lnTo>
                  <a:lnTo>
                    <a:pt x="79" y="113"/>
                  </a:lnTo>
                  <a:lnTo>
                    <a:pt x="72" y="111"/>
                  </a:lnTo>
                  <a:lnTo>
                    <a:pt x="62" y="108"/>
                  </a:lnTo>
                  <a:lnTo>
                    <a:pt x="49" y="103"/>
                  </a:lnTo>
                  <a:lnTo>
                    <a:pt x="36" y="101"/>
                  </a:lnTo>
                  <a:lnTo>
                    <a:pt x="25" y="100"/>
                  </a:lnTo>
                  <a:lnTo>
                    <a:pt x="13" y="100"/>
                  </a:lnTo>
                  <a:lnTo>
                    <a:pt x="9" y="101"/>
                  </a:lnTo>
                  <a:lnTo>
                    <a:pt x="2" y="103"/>
                  </a:lnTo>
                  <a:lnTo>
                    <a:pt x="2" y="70"/>
                  </a:lnTo>
                  <a:lnTo>
                    <a:pt x="9" y="69"/>
                  </a:lnTo>
                  <a:lnTo>
                    <a:pt x="17" y="69"/>
                  </a:lnTo>
                  <a:lnTo>
                    <a:pt x="7" y="59"/>
                  </a:lnTo>
                  <a:lnTo>
                    <a:pt x="4" y="52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9" y="10"/>
                  </a:lnTo>
                  <a:lnTo>
                    <a:pt x="20" y="2"/>
                  </a:lnTo>
                  <a:lnTo>
                    <a:pt x="35" y="0"/>
                  </a:lnTo>
                  <a:lnTo>
                    <a:pt x="44" y="2"/>
                  </a:lnTo>
                  <a:lnTo>
                    <a:pt x="53" y="5"/>
                  </a:lnTo>
                  <a:lnTo>
                    <a:pt x="61" y="12"/>
                  </a:lnTo>
                  <a:lnTo>
                    <a:pt x="67" y="26"/>
                  </a:lnTo>
                  <a:lnTo>
                    <a:pt x="72" y="49"/>
                  </a:lnTo>
                  <a:lnTo>
                    <a:pt x="74" y="62"/>
                  </a:lnTo>
                  <a:lnTo>
                    <a:pt x="75" y="74"/>
                  </a:lnTo>
                  <a:lnTo>
                    <a:pt x="77" y="80"/>
                  </a:lnTo>
                  <a:lnTo>
                    <a:pt x="80" y="82"/>
                  </a:lnTo>
                  <a:lnTo>
                    <a:pt x="90" y="82"/>
                  </a:lnTo>
                  <a:lnTo>
                    <a:pt x="93" y="80"/>
                  </a:lnTo>
                  <a:lnTo>
                    <a:pt x="95" y="79"/>
                  </a:lnTo>
                  <a:lnTo>
                    <a:pt x="97" y="75"/>
                  </a:lnTo>
                  <a:lnTo>
                    <a:pt x="98" y="70"/>
                  </a:lnTo>
                  <a:lnTo>
                    <a:pt x="98" y="65"/>
                  </a:lnTo>
                  <a:lnTo>
                    <a:pt x="97" y="59"/>
                  </a:lnTo>
                  <a:lnTo>
                    <a:pt x="93" y="52"/>
                  </a:lnTo>
                  <a:lnTo>
                    <a:pt x="88" y="48"/>
                  </a:lnTo>
                  <a:lnTo>
                    <a:pt x="84" y="44"/>
                  </a:lnTo>
                  <a:close/>
                  <a:moveTo>
                    <a:pt x="56" y="75"/>
                  </a:moveTo>
                  <a:lnTo>
                    <a:pt x="56" y="70"/>
                  </a:lnTo>
                  <a:lnTo>
                    <a:pt x="54" y="69"/>
                  </a:lnTo>
                  <a:lnTo>
                    <a:pt x="49" y="48"/>
                  </a:lnTo>
                  <a:lnTo>
                    <a:pt x="46" y="36"/>
                  </a:lnTo>
                  <a:lnTo>
                    <a:pt x="43" y="33"/>
                  </a:lnTo>
                  <a:lnTo>
                    <a:pt x="40" y="31"/>
                  </a:lnTo>
                  <a:lnTo>
                    <a:pt x="33" y="31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5" y="38"/>
                  </a:lnTo>
                  <a:lnTo>
                    <a:pt x="23" y="41"/>
                  </a:lnTo>
                  <a:lnTo>
                    <a:pt x="23" y="54"/>
                  </a:lnTo>
                  <a:lnTo>
                    <a:pt x="25" y="59"/>
                  </a:lnTo>
                  <a:lnTo>
                    <a:pt x="35" y="69"/>
                  </a:lnTo>
                  <a:lnTo>
                    <a:pt x="40" y="70"/>
                  </a:lnTo>
                  <a:lnTo>
                    <a:pt x="44" y="74"/>
                  </a:lnTo>
                  <a:lnTo>
                    <a:pt x="51" y="75"/>
                  </a:lnTo>
                  <a:lnTo>
                    <a:pt x="56" y="75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0" name="Freeform 706"/>
            <p:cNvSpPr>
              <a:spLocks/>
            </p:cNvSpPr>
            <p:nvPr/>
          </p:nvSpPr>
          <p:spPr bwMode="auto">
            <a:xfrm>
              <a:off x="601" y="1204"/>
              <a:ext cx="762" cy="558"/>
            </a:xfrm>
            <a:custGeom>
              <a:avLst/>
              <a:gdLst/>
              <a:ahLst/>
              <a:cxnLst>
                <a:cxn ang="0">
                  <a:pos x="210" y="1108"/>
                </a:cxn>
                <a:cxn ang="0">
                  <a:pos x="303" y="1098"/>
                </a:cxn>
                <a:cxn ang="0">
                  <a:pos x="373" y="1089"/>
                </a:cxn>
                <a:cxn ang="0">
                  <a:pos x="433" y="1079"/>
                </a:cxn>
                <a:cxn ang="0">
                  <a:pos x="487" y="1069"/>
                </a:cxn>
                <a:cxn ang="0">
                  <a:pos x="534" y="1059"/>
                </a:cxn>
                <a:cxn ang="0">
                  <a:pos x="580" y="1048"/>
                </a:cxn>
                <a:cxn ang="0">
                  <a:pos x="622" y="1038"/>
                </a:cxn>
                <a:cxn ang="0">
                  <a:pos x="661" y="1028"/>
                </a:cxn>
                <a:cxn ang="0">
                  <a:pos x="699" y="1018"/>
                </a:cxn>
                <a:cxn ang="0">
                  <a:pos x="733" y="1009"/>
                </a:cxn>
                <a:cxn ang="0">
                  <a:pos x="764" y="999"/>
                </a:cxn>
                <a:cxn ang="0">
                  <a:pos x="796" y="989"/>
                </a:cxn>
                <a:cxn ang="0">
                  <a:pos x="824" y="979"/>
                </a:cxn>
                <a:cxn ang="0">
                  <a:pos x="852" y="968"/>
                </a:cxn>
                <a:cxn ang="0">
                  <a:pos x="881" y="958"/>
                </a:cxn>
                <a:cxn ang="0">
                  <a:pos x="904" y="948"/>
                </a:cxn>
                <a:cxn ang="0">
                  <a:pos x="928" y="939"/>
                </a:cxn>
                <a:cxn ang="0">
                  <a:pos x="953" y="929"/>
                </a:cxn>
                <a:cxn ang="0">
                  <a:pos x="974" y="919"/>
                </a:cxn>
                <a:cxn ang="0">
                  <a:pos x="995" y="909"/>
                </a:cxn>
                <a:cxn ang="0">
                  <a:pos x="1015" y="898"/>
                </a:cxn>
                <a:cxn ang="0">
                  <a:pos x="1034" y="888"/>
                </a:cxn>
                <a:cxn ang="0">
                  <a:pos x="1052" y="878"/>
                </a:cxn>
                <a:cxn ang="0">
                  <a:pos x="1069" y="869"/>
                </a:cxn>
                <a:cxn ang="0">
                  <a:pos x="1087" y="859"/>
                </a:cxn>
                <a:cxn ang="0">
                  <a:pos x="1103" y="849"/>
                </a:cxn>
                <a:cxn ang="0">
                  <a:pos x="1119" y="839"/>
                </a:cxn>
                <a:cxn ang="0">
                  <a:pos x="1132" y="828"/>
                </a:cxn>
                <a:cxn ang="0">
                  <a:pos x="1148" y="818"/>
                </a:cxn>
                <a:cxn ang="0">
                  <a:pos x="1160" y="808"/>
                </a:cxn>
                <a:cxn ang="0">
                  <a:pos x="1175" y="798"/>
                </a:cxn>
                <a:cxn ang="0">
                  <a:pos x="1186" y="789"/>
                </a:cxn>
                <a:cxn ang="0">
                  <a:pos x="1201" y="776"/>
                </a:cxn>
                <a:cxn ang="0">
                  <a:pos x="1212" y="766"/>
                </a:cxn>
                <a:cxn ang="0">
                  <a:pos x="1227" y="754"/>
                </a:cxn>
                <a:cxn ang="0">
                  <a:pos x="1238" y="743"/>
                </a:cxn>
                <a:cxn ang="0">
                  <a:pos x="1263" y="717"/>
                </a:cxn>
                <a:cxn ang="0">
                  <a:pos x="1272" y="707"/>
                </a:cxn>
                <a:cxn ang="0">
                  <a:pos x="1287" y="691"/>
                </a:cxn>
                <a:cxn ang="0">
                  <a:pos x="1303" y="673"/>
                </a:cxn>
                <a:cxn ang="0">
                  <a:pos x="1316" y="655"/>
                </a:cxn>
                <a:cxn ang="0">
                  <a:pos x="1326" y="640"/>
                </a:cxn>
                <a:cxn ang="0">
                  <a:pos x="1339" y="624"/>
                </a:cxn>
                <a:cxn ang="0">
                  <a:pos x="1349" y="606"/>
                </a:cxn>
                <a:cxn ang="0">
                  <a:pos x="1360" y="587"/>
                </a:cxn>
                <a:cxn ang="0">
                  <a:pos x="1373" y="567"/>
                </a:cxn>
                <a:cxn ang="0">
                  <a:pos x="1385" y="544"/>
                </a:cxn>
                <a:cxn ang="0">
                  <a:pos x="1395" y="525"/>
                </a:cxn>
                <a:cxn ang="0">
                  <a:pos x="1404" y="502"/>
                </a:cxn>
                <a:cxn ang="0">
                  <a:pos x="1414" y="479"/>
                </a:cxn>
                <a:cxn ang="0">
                  <a:pos x="1424" y="455"/>
                </a:cxn>
                <a:cxn ang="0">
                  <a:pos x="1435" y="427"/>
                </a:cxn>
                <a:cxn ang="0">
                  <a:pos x="1445" y="398"/>
                </a:cxn>
                <a:cxn ang="0">
                  <a:pos x="1455" y="368"/>
                </a:cxn>
                <a:cxn ang="0">
                  <a:pos x="1465" y="331"/>
                </a:cxn>
                <a:cxn ang="0">
                  <a:pos x="1474" y="292"/>
                </a:cxn>
                <a:cxn ang="0">
                  <a:pos x="1484" y="246"/>
                </a:cxn>
                <a:cxn ang="0">
                  <a:pos x="1494" y="199"/>
                </a:cxn>
                <a:cxn ang="0">
                  <a:pos x="1505" y="137"/>
                </a:cxn>
                <a:cxn ang="0">
                  <a:pos x="1515" y="72"/>
                </a:cxn>
              </a:cxnLst>
              <a:rect l="0" t="0" r="r" b="b"/>
              <a:pathLst>
                <a:path w="1525" h="1115">
                  <a:moveTo>
                    <a:pt x="0" y="1113"/>
                  </a:moveTo>
                  <a:lnTo>
                    <a:pt x="13" y="1113"/>
                  </a:lnTo>
                  <a:lnTo>
                    <a:pt x="14" y="1115"/>
                  </a:lnTo>
                  <a:lnTo>
                    <a:pt x="117" y="1115"/>
                  </a:lnTo>
                  <a:lnTo>
                    <a:pt x="117" y="1113"/>
                  </a:lnTo>
                  <a:lnTo>
                    <a:pt x="156" y="1113"/>
                  </a:lnTo>
                  <a:lnTo>
                    <a:pt x="156" y="1111"/>
                  </a:lnTo>
                  <a:lnTo>
                    <a:pt x="187" y="1111"/>
                  </a:lnTo>
                  <a:lnTo>
                    <a:pt x="187" y="1108"/>
                  </a:lnTo>
                  <a:lnTo>
                    <a:pt x="210" y="1108"/>
                  </a:lnTo>
                  <a:lnTo>
                    <a:pt x="210" y="1106"/>
                  </a:lnTo>
                  <a:lnTo>
                    <a:pt x="231" y="1106"/>
                  </a:lnTo>
                  <a:lnTo>
                    <a:pt x="233" y="1105"/>
                  </a:lnTo>
                  <a:lnTo>
                    <a:pt x="251" y="1105"/>
                  </a:lnTo>
                  <a:lnTo>
                    <a:pt x="252" y="1103"/>
                  </a:lnTo>
                  <a:lnTo>
                    <a:pt x="268" y="1103"/>
                  </a:lnTo>
                  <a:lnTo>
                    <a:pt x="270" y="1100"/>
                  </a:lnTo>
                  <a:lnTo>
                    <a:pt x="286" y="1100"/>
                  </a:lnTo>
                  <a:lnTo>
                    <a:pt x="286" y="1098"/>
                  </a:lnTo>
                  <a:lnTo>
                    <a:pt x="303" y="1098"/>
                  </a:lnTo>
                  <a:lnTo>
                    <a:pt x="303" y="1097"/>
                  </a:lnTo>
                  <a:lnTo>
                    <a:pt x="316" y="1097"/>
                  </a:lnTo>
                  <a:lnTo>
                    <a:pt x="319" y="1095"/>
                  </a:lnTo>
                  <a:lnTo>
                    <a:pt x="332" y="1095"/>
                  </a:lnTo>
                  <a:lnTo>
                    <a:pt x="332" y="1093"/>
                  </a:lnTo>
                  <a:lnTo>
                    <a:pt x="347" y="1093"/>
                  </a:lnTo>
                  <a:lnTo>
                    <a:pt x="347" y="1090"/>
                  </a:lnTo>
                  <a:lnTo>
                    <a:pt x="358" y="1090"/>
                  </a:lnTo>
                  <a:lnTo>
                    <a:pt x="360" y="1089"/>
                  </a:lnTo>
                  <a:lnTo>
                    <a:pt x="373" y="1089"/>
                  </a:lnTo>
                  <a:lnTo>
                    <a:pt x="374" y="1087"/>
                  </a:lnTo>
                  <a:lnTo>
                    <a:pt x="386" y="1087"/>
                  </a:lnTo>
                  <a:lnTo>
                    <a:pt x="386" y="1085"/>
                  </a:lnTo>
                  <a:lnTo>
                    <a:pt x="399" y="1085"/>
                  </a:lnTo>
                  <a:lnTo>
                    <a:pt x="399" y="1082"/>
                  </a:lnTo>
                  <a:lnTo>
                    <a:pt x="410" y="1082"/>
                  </a:lnTo>
                  <a:lnTo>
                    <a:pt x="410" y="1080"/>
                  </a:lnTo>
                  <a:lnTo>
                    <a:pt x="420" y="1080"/>
                  </a:lnTo>
                  <a:lnTo>
                    <a:pt x="422" y="1079"/>
                  </a:lnTo>
                  <a:lnTo>
                    <a:pt x="433" y="1079"/>
                  </a:lnTo>
                  <a:lnTo>
                    <a:pt x="435" y="1077"/>
                  </a:lnTo>
                  <a:lnTo>
                    <a:pt x="444" y="1077"/>
                  </a:lnTo>
                  <a:lnTo>
                    <a:pt x="444" y="1074"/>
                  </a:lnTo>
                  <a:lnTo>
                    <a:pt x="454" y="1074"/>
                  </a:lnTo>
                  <a:lnTo>
                    <a:pt x="456" y="1072"/>
                  </a:lnTo>
                  <a:lnTo>
                    <a:pt x="464" y="1072"/>
                  </a:lnTo>
                  <a:lnTo>
                    <a:pt x="466" y="1071"/>
                  </a:lnTo>
                  <a:lnTo>
                    <a:pt x="477" y="1071"/>
                  </a:lnTo>
                  <a:lnTo>
                    <a:pt x="477" y="1069"/>
                  </a:lnTo>
                  <a:lnTo>
                    <a:pt x="487" y="1069"/>
                  </a:lnTo>
                  <a:lnTo>
                    <a:pt x="487" y="1067"/>
                  </a:lnTo>
                  <a:lnTo>
                    <a:pt x="497" y="1067"/>
                  </a:lnTo>
                  <a:lnTo>
                    <a:pt x="498" y="1064"/>
                  </a:lnTo>
                  <a:lnTo>
                    <a:pt x="506" y="1064"/>
                  </a:lnTo>
                  <a:lnTo>
                    <a:pt x="506" y="1062"/>
                  </a:lnTo>
                  <a:lnTo>
                    <a:pt x="516" y="1062"/>
                  </a:lnTo>
                  <a:lnTo>
                    <a:pt x="516" y="1061"/>
                  </a:lnTo>
                  <a:lnTo>
                    <a:pt x="526" y="1061"/>
                  </a:lnTo>
                  <a:lnTo>
                    <a:pt x="526" y="1059"/>
                  </a:lnTo>
                  <a:lnTo>
                    <a:pt x="534" y="1059"/>
                  </a:lnTo>
                  <a:lnTo>
                    <a:pt x="536" y="1056"/>
                  </a:lnTo>
                  <a:lnTo>
                    <a:pt x="544" y="1056"/>
                  </a:lnTo>
                  <a:lnTo>
                    <a:pt x="544" y="1054"/>
                  </a:lnTo>
                  <a:lnTo>
                    <a:pt x="554" y="1054"/>
                  </a:lnTo>
                  <a:lnTo>
                    <a:pt x="554" y="1053"/>
                  </a:lnTo>
                  <a:lnTo>
                    <a:pt x="562" y="1053"/>
                  </a:lnTo>
                  <a:lnTo>
                    <a:pt x="565" y="1051"/>
                  </a:lnTo>
                  <a:lnTo>
                    <a:pt x="573" y="1051"/>
                  </a:lnTo>
                  <a:lnTo>
                    <a:pt x="573" y="1048"/>
                  </a:lnTo>
                  <a:lnTo>
                    <a:pt x="580" y="1048"/>
                  </a:lnTo>
                  <a:lnTo>
                    <a:pt x="580" y="1046"/>
                  </a:lnTo>
                  <a:lnTo>
                    <a:pt x="588" y="1046"/>
                  </a:lnTo>
                  <a:lnTo>
                    <a:pt x="588" y="1045"/>
                  </a:lnTo>
                  <a:lnTo>
                    <a:pt x="596" y="1045"/>
                  </a:lnTo>
                  <a:lnTo>
                    <a:pt x="598" y="1043"/>
                  </a:lnTo>
                  <a:lnTo>
                    <a:pt x="604" y="1043"/>
                  </a:lnTo>
                  <a:lnTo>
                    <a:pt x="606" y="1041"/>
                  </a:lnTo>
                  <a:lnTo>
                    <a:pt x="614" y="1041"/>
                  </a:lnTo>
                  <a:lnTo>
                    <a:pt x="614" y="1038"/>
                  </a:lnTo>
                  <a:lnTo>
                    <a:pt x="622" y="1038"/>
                  </a:lnTo>
                  <a:lnTo>
                    <a:pt x="622" y="1036"/>
                  </a:lnTo>
                  <a:lnTo>
                    <a:pt x="630" y="1036"/>
                  </a:lnTo>
                  <a:lnTo>
                    <a:pt x="630" y="1035"/>
                  </a:lnTo>
                  <a:lnTo>
                    <a:pt x="638" y="1035"/>
                  </a:lnTo>
                  <a:lnTo>
                    <a:pt x="638" y="1033"/>
                  </a:lnTo>
                  <a:lnTo>
                    <a:pt x="647" y="1033"/>
                  </a:lnTo>
                  <a:lnTo>
                    <a:pt x="647" y="1030"/>
                  </a:lnTo>
                  <a:lnTo>
                    <a:pt x="655" y="1030"/>
                  </a:lnTo>
                  <a:lnTo>
                    <a:pt x="655" y="1028"/>
                  </a:lnTo>
                  <a:lnTo>
                    <a:pt x="661" y="1028"/>
                  </a:lnTo>
                  <a:lnTo>
                    <a:pt x="663" y="1027"/>
                  </a:lnTo>
                  <a:lnTo>
                    <a:pt x="668" y="1027"/>
                  </a:lnTo>
                  <a:lnTo>
                    <a:pt x="668" y="1025"/>
                  </a:lnTo>
                  <a:lnTo>
                    <a:pt x="676" y="1025"/>
                  </a:lnTo>
                  <a:lnTo>
                    <a:pt x="676" y="1023"/>
                  </a:lnTo>
                  <a:lnTo>
                    <a:pt x="682" y="1023"/>
                  </a:lnTo>
                  <a:lnTo>
                    <a:pt x="684" y="1020"/>
                  </a:lnTo>
                  <a:lnTo>
                    <a:pt x="691" y="1020"/>
                  </a:lnTo>
                  <a:lnTo>
                    <a:pt x="691" y="1018"/>
                  </a:lnTo>
                  <a:lnTo>
                    <a:pt x="699" y="1018"/>
                  </a:lnTo>
                  <a:lnTo>
                    <a:pt x="699" y="1017"/>
                  </a:lnTo>
                  <a:lnTo>
                    <a:pt x="704" y="1017"/>
                  </a:lnTo>
                  <a:lnTo>
                    <a:pt x="707" y="1015"/>
                  </a:lnTo>
                  <a:lnTo>
                    <a:pt x="712" y="1015"/>
                  </a:lnTo>
                  <a:lnTo>
                    <a:pt x="712" y="1012"/>
                  </a:lnTo>
                  <a:lnTo>
                    <a:pt x="718" y="1012"/>
                  </a:lnTo>
                  <a:lnTo>
                    <a:pt x="720" y="1010"/>
                  </a:lnTo>
                  <a:lnTo>
                    <a:pt x="725" y="1010"/>
                  </a:lnTo>
                  <a:lnTo>
                    <a:pt x="726" y="1009"/>
                  </a:lnTo>
                  <a:lnTo>
                    <a:pt x="733" y="1009"/>
                  </a:lnTo>
                  <a:lnTo>
                    <a:pt x="733" y="1007"/>
                  </a:lnTo>
                  <a:lnTo>
                    <a:pt x="738" y="1007"/>
                  </a:lnTo>
                  <a:lnTo>
                    <a:pt x="741" y="1005"/>
                  </a:lnTo>
                  <a:lnTo>
                    <a:pt x="744" y="1005"/>
                  </a:lnTo>
                  <a:lnTo>
                    <a:pt x="746" y="1002"/>
                  </a:lnTo>
                  <a:lnTo>
                    <a:pt x="752" y="1002"/>
                  </a:lnTo>
                  <a:lnTo>
                    <a:pt x="752" y="1001"/>
                  </a:lnTo>
                  <a:lnTo>
                    <a:pt x="759" y="1001"/>
                  </a:lnTo>
                  <a:lnTo>
                    <a:pt x="759" y="999"/>
                  </a:lnTo>
                  <a:lnTo>
                    <a:pt x="764" y="999"/>
                  </a:lnTo>
                  <a:lnTo>
                    <a:pt x="764" y="997"/>
                  </a:lnTo>
                  <a:lnTo>
                    <a:pt x="770" y="997"/>
                  </a:lnTo>
                  <a:lnTo>
                    <a:pt x="772" y="994"/>
                  </a:lnTo>
                  <a:lnTo>
                    <a:pt x="779" y="994"/>
                  </a:lnTo>
                  <a:lnTo>
                    <a:pt x="779" y="992"/>
                  </a:lnTo>
                  <a:lnTo>
                    <a:pt x="785" y="992"/>
                  </a:lnTo>
                  <a:lnTo>
                    <a:pt x="785" y="991"/>
                  </a:lnTo>
                  <a:lnTo>
                    <a:pt x="790" y="991"/>
                  </a:lnTo>
                  <a:lnTo>
                    <a:pt x="790" y="989"/>
                  </a:lnTo>
                  <a:lnTo>
                    <a:pt x="796" y="989"/>
                  </a:lnTo>
                  <a:lnTo>
                    <a:pt x="796" y="986"/>
                  </a:lnTo>
                  <a:lnTo>
                    <a:pt x="803" y="986"/>
                  </a:lnTo>
                  <a:lnTo>
                    <a:pt x="803" y="984"/>
                  </a:lnTo>
                  <a:lnTo>
                    <a:pt x="808" y="984"/>
                  </a:lnTo>
                  <a:lnTo>
                    <a:pt x="808" y="983"/>
                  </a:lnTo>
                  <a:lnTo>
                    <a:pt x="814" y="983"/>
                  </a:lnTo>
                  <a:lnTo>
                    <a:pt x="814" y="981"/>
                  </a:lnTo>
                  <a:lnTo>
                    <a:pt x="819" y="981"/>
                  </a:lnTo>
                  <a:lnTo>
                    <a:pt x="821" y="979"/>
                  </a:lnTo>
                  <a:lnTo>
                    <a:pt x="824" y="979"/>
                  </a:lnTo>
                  <a:lnTo>
                    <a:pt x="826" y="976"/>
                  </a:lnTo>
                  <a:lnTo>
                    <a:pt x="831" y="976"/>
                  </a:lnTo>
                  <a:lnTo>
                    <a:pt x="831" y="974"/>
                  </a:lnTo>
                  <a:lnTo>
                    <a:pt x="837" y="974"/>
                  </a:lnTo>
                  <a:lnTo>
                    <a:pt x="837" y="973"/>
                  </a:lnTo>
                  <a:lnTo>
                    <a:pt x="842" y="973"/>
                  </a:lnTo>
                  <a:lnTo>
                    <a:pt x="842" y="971"/>
                  </a:lnTo>
                  <a:lnTo>
                    <a:pt x="847" y="971"/>
                  </a:lnTo>
                  <a:lnTo>
                    <a:pt x="849" y="968"/>
                  </a:lnTo>
                  <a:lnTo>
                    <a:pt x="852" y="968"/>
                  </a:lnTo>
                  <a:lnTo>
                    <a:pt x="855" y="966"/>
                  </a:lnTo>
                  <a:lnTo>
                    <a:pt x="858" y="966"/>
                  </a:lnTo>
                  <a:lnTo>
                    <a:pt x="860" y="965"/>
                  </a:lnTo>
                  <a:lnTo>
                    <a:pt x="865" y="965"/>
                  </a:lnTo>
                  <a:lnTo>
                    <a:pt x="865" y="963"/>
                  </a:lnTo>
                  <a:lnTo>
                    <a:pt x="868" y="963"/>
                  </a:lnTo>
                  <a:lnTo>
                    <a:pt x="870" y="960"/>
                  </a:lnTo>
                  <a:lnTo>
                    <a:pt x="875" y="960"/>
                  </a:lnTo>
                  <a:lnTo>
                    <a:pt x="875" y="958"/>
                  </a:lnTo>
                  <a:lnTo>
                    <a:pt x="881" y="958"/>
                  </a:lnTo>
                  <a:lnTo>
                    <a:pt x="881" y="957"/>
                  </a:lnTo>
                  <a:lnTo>
                    <a:pt x="884" y="957"/>
                  </a:lnTo>
                  <a:lnTo>
                    <a:pt x="884" y="955"/>
                  </a:lnTo>
                  <a:lnTo>
                    <a:pt x="891" y="955"/>
                  </a:lnTo>
                  <a:lnTo>
                    <a:pt x="891" y="952"/>
                  </a:lnTo>
                  <a:lnTo>
                    <a:pt x="894" y="952"/>
                  </a:lnTo>
                  <a:lnTo>
                    <a:pt x="896" y="950"/>
                  </a:lnTo>
                  <a:lnTo>
                    <a:pt x="901" y="950"/>
                  </a:lnTo>
                  <a:lnTo>
                    <a:pt x="901" y="948"/>
                  </a:lnTo>
                  <a:lnTo>
                    <a:pt x="904" y="948"/>
                  </a:lnTo>
                  <a:lnTo>
                    <a:pt x="904" y="947"/>
                  </a:lnTo>
                  <a:lnTo>
                    <a:pt x="909" y="947"/>
                  </a:lnTo>
                  <a:lnTo>
                    <a:pt x="911" y="945"/>
                  </a:lnTo>
                  <a:lnTo>
                    <a:pt x="914" y="945"/>
                  </a:lnTo>
                  <a:lnTo>
                    <a:pt x="914" y="942"/>
                  </a:lnTo>
                  <a:lnTo>
                    <a:pt x="919" y="942"/>
                  </a:lnTo>
                  <a:lnTo>
                    <a:pt x="920" y="940"/>
                  </a:lnTo>
                  <a:lnTo>
                    <a:pt x="925" y="940"/>
                  </a:lnTo>
                  <a:lnTo>
                    <a:pt x="925" y="939"/>
                  </a:lnTo>
                  <a:lnTo>
                    <a:pt x="928" y="939"/>
                  </a:lnTo>
                  <a:lnTo>
                    <a:pt x="930" y="937"/>
                  </a:lnTo>
                  <a:lnTo>
                    <a:pt x="935" y="937"/>
                  </a:lnTo>
                  <a:lnTo>
                    <a:pt x="935" y="935"/>
                  </a:lnTo>
                  <a:lnTo>
                    <a:pt x="938" y="935"/>
                  </a:lnTo>
                  <a:lnTo>
                    <a:pt x="938" y="932"/>
                  </a:lnTo>
                  <a:lnTo>
                    <a:pt x="943" y="932"/>
                  </a:lnTo>
                  <a:lnTo>
                    <a:pt x="943" y="930"/>
                  </a:lnTo>
                  <a:lnTo>
                    <a:pt x="946" y="930"/>
                  </a:lnTo>
                  <a:lnTo>
                    <a:pt x="948" y="929"/>
                  </a:lnTo>
                  <a:lnTo>
                    <a:pt x="953" y="929"/>
                  </a:lnTo>
                  <a:lnTo>
                    <a:pt x="953" y="927"/>
                  </a:lnTo>
                  <a:lnTo>
                    <a:pt x="956" y="927"/>
                  </a:lnTo>
                  <a:lnTo>
                    <a:pt x="956" y="924"/>
                  </a:lnTo>
                  <a:lnTo>
                    <a:pt x="961" y="924"/>
                  </a:lnTo>
                  <a:lnTo>
                    <a:pt x="963" y="922"/>
                  </a:lnTo>
                  <a:lnTo>
                    <a:pt x="964" y="922"/>
                  </a:lnTo>
                  <a:lnTo>
                    <a:pt x="966" y="921"/>
                  </a:lnTo>
                  <a:lnTo>
                    <a:pt x="971" y="921"/>
                  </a:lnTo>
                  <a:lnTo>
                    <a:pt x="971" y="919"/>
                  </a:lnTo>
                  <a:lnTo>
                    <a:pt x="974" y="919"/>
                  </a:lnTo>
                  <a:lnTo>
                    <a:pt x="974" y="917"/>
                  </a:lnTo>
                  <a:lnTo>
                    <a:pt x="979" y="917"/>
                  </a:lnTo>
                  <a:lnTo>
                    <a:pt x="979" y="914"/>
                  </a:lnTo>
                  <a:lnTo>
                    <a:pt x="982" y="914"/>
                  </a:lnTo>
                  <a:lnTo>
                    <a:pt x="982" y="913"/>
                  </a:lnTo>
                  <a:lnTo>
                    <a:pt x="987" y="913"/>
                  </a:lnTo>
                  <a:lnTo>
                    <a:pt x="987" y="911"/>
                  </a:lnTo>
                  <a:lnTo>
                    <a:pt x="990" y="911"/>
                  </a:lnTo>
                  <a:lnTo>
                    <a:pt x="990" y="909"/>
                  </a:lnTo>
                  <a:lnTo>
                    <a:pt x="995" y="909"/>
                  </a:lnTo>
                  <a:lnTo>
                    <a:pt x="995" y="906"/>
                  </a:lnTo>
                  <a:lnTo>
                    <a:pt x="999" y="906"/>
                  </a:lnTo>
                  <a:lnTo>
                    <a:pt x="1000" y="904"/>
                  </a:lnTo>
                  <a:lnTo>
                    <a:pt x="1002" y="904"/>
                  </a:lnTo>
                  <a:lnTo>
                    <a:pt x="1005" y="903"/>
                  </a:lnTo>
                  <a:lnTo>
                    <a:pt x="1007" y="903"/>
                  </a:lnTo>
                  <a:lnTo>
                    <a:pt x="1008" y="901"/>
                  </a:lnTo>
                  <a:lnTo>
                    <a:pt x="1010" y="901"/>
                  </a:lnTo>
                  <a:lnTo>
                    <a:pt x="1013" y="898"/>
                  </a:lnTo>
                  <a:lnTo>
                    <a:pt x="1015" y="898"/>
                  </a:lnTo>
                  <a:lnTo>
                    <a:pt x="1016" y="896"/>
                  </a:lnTo>
                  <a:lnTo>
                    <a:pt x="1018" y="896"/>
                  </a:lnTo>
                  <a:lnTo>
                    <a:pt x="1021" y="895"/>
                  </a:lnTo>
                  <a:lnTo>
                    <a:pt x="1023" y="895"/>
                  </a:lnTo>
                  <a:lnTo>
                    <a:pt x="1023" y="893"/>
                  </a:lnTo>
                  <a:lnTo>
                    <a:pt x="1026" y="893"/>
                  </a:lnTo>
                  <a:lnTo>
                    <a:pt x="1026" y="890"/>
                  </a:lnTo>
                  <a:lnTo>
                    <a:pt x="1031" y="890"/>
                  </a:lnTo>
                  <a:lnTo>
                    <a:pt x="1031" y="888"/>
                  </a:lnTo>
                  <a:lnTo>
                    <a:pt x="1034" y="888"/>
                  </a:lnTo>
                  <a:lnTo>
                    <a:pt x="1034" y="886"/>
                  </a:lnTo>
                  <a:lnTo>
                    <a:pt x="1036" y="886"/>
                  </a:lnTo>
                  <a:lnTo>
                    <a:pt x="1039" y="885"/>
                  </a:lnTo>
                  <a:lnTo>
                    <a:pt x="1041" y="885"/>
                  </a:lnTo>
                  <a:lnTo>
                    <a:pt x="1043" y="883"/>
                  </a:lnTo>
                  <a:lnTo>
                    <a:pt x="1044" y="883"/>
                  </a:lnTo>
                  <a:lnTo>
                    <a:pt x="1044" y="880"/>
                  </a:lnTo>
                  <a:lnTo>
                    <a:pt x="1049" y="880"/>
                  </a:lnTo>
                  <a:lnTo>
                    <a:pt x="1049" y="878"/>
                  </a:lnTo>
                  <a:lnTo>
                    <a:pt x="1052" y="878"/>
                  </a:lnTo>
                  <a:lnTo>
                    <a:pt x="1052" y="877"/>
                  </a:lnTo>
                  <a:lnTo>
                    <a:pt x="1057" y="877"/>
                  </a:lnTo>
                  <a:lnTo>
                    <a:pt x="1057" y="875"/>
                  </a:lnTo>
                  <a:lnTo>
                    <a:pt x="1059" y="875"/>
                  </a:lnTo>
                  <a:lnTo>
                    <a:pt x="1060" y="872"/>
                  </a:lnTo>
                  <a:lnTo>
                    <a:pt x="1062" y="872"/>
                  </a:lnTo>
                  <a:lnTo>
                    <a:pt x="1064" y="870"/>
                  </a:lnTo>
                  <a:lnTo>
                    <a:pt x="1067" y="870"/>
                  </a:lnTo>
                  <a:lnTo>
                    <a:pt x="1067" y="869"/>
                  </a:lnTo>
                  <a:lnTo>
                    <a:pt x="1069" y="869"/>
                  </a:lnTo>
                  <a:lnTo>
                    <a:pt x="1070" y="867"/>
                  </a:lnTo>
                  <a:lnTo>
                    <a:pt x="1075" y="867"/>
                  </a:lnTo>
                  <a:lnTo>
                    <a:pt x="1075" y="864"/>
                  </a:lnTo>
                  <a:lnTo>
                    <a:pt x="1077" y="864"/>
                  </a:lnTo>
                  <a:lnTo>
                    <a:pt x="1078" y="862"/>
                  </a:lnTo>
                  <a:lnTo>
                    <a:pt x="1080" y="862"/>
                  </a:lnTo>
                  <a:lnTo>
                    <a:pt x="1080" y="860"/>
                  </a:lnTo>
                  <a:lnTo>
                    <a:pt x="1083" y="860"/>
                  </a:lnTo>
                  <a:lnTo>
                    <a:pt x="1085" y="859"/>
                  </a:lnTo>
                  <a:lnTo>
                    <a:pt x="1087" y="859"/>
                  </a:lnTo>
                  <a:lnTo>
                    <a:pt x="1087" y="857"/>
                  </a:lnTo>
                  <a:lnTo>
                    <a:pt x="1090" y="857"/>
                  </a:lnTo>
                  <a:lnTo>
                    <a:pt x="1090" y="854"/>
                  </a:lnTo>
                  <a:lnTo>
                    <a:pt x="1093" y="854"/>
                  </a:lnTo>
                  <a:lnTo>
                    <a:pt x="1095" y="852"/>
                  </a:lnTo>
                  <a:lnTo>
                    <a:pt x="1096" y="852"/>
                  </a:lnTo>
                  <a:lnTo>
                    <a:pt x="1096" y="851"/>
                  </a:lnTo>
                  <a:lnTo>
                    <a:pt x="1098" y="851"/>
                  </a:lnTo>
                  <a:lnTo>
                    <a:pt x="1101" y="849"/>
                  </a:lnTo>
                  <a:lnTo>
                    <a:pt x="1103" y="849"/>
                  </a:lnTo>
                  <a:lnTo>
                    <a:pt x="1103" y="846"/>
                  </a:lnTo>
                  <a:lnTo>
                    <a:pt x="1106" y="846"/>
                  </a:lnTo>
                  <a:lnTo>
                    <a:pt x="1106" y="844"/>
                  </a:lnTo>
                  <a:lnTo>
                    <a:pt x="1109" y="844"/>
                  </a:lnTo>
                  <a:lnTo>
                    <a:pt x="1111" y="842"/>
                  </a:lnTo>
                  <a:lnTo>
                    <a:pt x="1113" y="842"/>
                  </a:lnTo>
                  <a:lnTo>
                    <a:pt x="1113" y="841"/>
                  </a:lnTo>
                  <a:lnTo>
                    <a:pt x="1114" y="841"/>
                  </a:lnTo>
                  <a:lnTo>
                    <a:pt x="1116" y="839"/>
                  </a:lnTo>
                  <a:lnTo>
                    <a:pt x="1119" y="839"/>
                  </a:lnTo>
                  <a:lnTo>
                    <a:pt x="1119" y="836"/>
                  </a:lnTo>
                  <a:lnTo>
                    <a:pt x="1121" y="836"/>
                  </a:lnTo>
                  <a:lnTo>
                    <a:pt x="1122" y="834"/>
                  </a:lnTo>
                  <a:lnTo>
                    <a:pt x="1124" y="834"/>
                  </a:lnTo>
                  <a:lnTo>
                    <a:pt x="1124" y="833"/>
                  </a:lnTo>
                  <a:lnTo>
                    <a:pt x="1127" y="833"/>
                  </a:lnTo>
                  <a:lnTo>
                    <a:pt x="1129" y="831"/>
                  </a:lnTo>
                  <a:lnTo>
                    <a:pt x="1131" y="831"/>
                  </a:lnTo>
                  <a:lnTo>
                    <a:pt x="1131" y="828"/>
                  </a:lnTo>
                  <a:lnTo>
                    <a:pt x="1132" y="828"/>
                  </a:lnTo>
                  <a:lnTo>
                    <a:pt x="1134" y="826"/>
                  </a:lnTo>
                  <a:lnTo>
                    <a:pt x="1137" y="826"/>
                  </a:lnTo>
                  <a:lnTo>
                    <a:pt x="1137" y="825"/>
                  </a:lnTo>
                  <a:lnTo>
                    <a:pt x="1139" y="825"/>
                  </a:lnTo>
                  <a:lnTo>
                    <a:pt x="1139" y="823"/>
                  </a:lnTo>
                  <a:lnTo>
                    <a:pt x="1142" y="823"/>
                  </a:lnTo>
                  <a:lnTo>
                    <a:pt x="1142" y="821"/>
                  </a:lnTo>
                  <a:lnTo>
                    <a:pt x="1145" y="821"/>
                  </a:lnTo>
                  <a:lnTo>
                    <a:pt x="1145" y="818"/>
                  </a:lnTo>
                  <a:lnTo>
                    <a:pt x="1148" y="818"/>
                  </a:lnTo>
                  <a:lnTo>
                    <a:pt x="1148" y="816"/>
                  </a:lnTo>
                  <a:lnTo>
                    <a:pt x="1150" y="816"/>
                  </a:lnTo>
                  <a:lnTo>
                    <a:pt x="1150" y="815"/>
                  </a:lnTo>
                  <a:lnTo>
                    <a:pt x="1152" y="815"/>
                  </a:lnTo>
                  <a:lnTo>
                    <a:pt x="1155" y="813"/>
                  </a:lnTo>
                  <a:lnTo>
                    <a:pt x="1157" y="813"/>
                  </a:lnTo>
                  <a:lnTo>
                    <a:pt x="1157" y="810"/>
                  </a:lnTo>
                  <a:lnTo>
                    <a:pt x="1158" y="810"/>
                  </a:lnTo>
                  <a:lnTo>
                    <a:pt x="1158" y="808"/>
                  </a:lnTo>
                  <a:lnTo>
                    <a:pt x="1160" y="808"/>
                  </a:lnTo>
                  <a:lnTo>
                    <a:pt x="1163" y="807"/>
                  </a:lnTo>
                  <a:lnTo>
                    <a:pt x="1165" y="807"/>
                  </a:lnTo>
                  <a:lnTo>
                    <a:pt x="1165" y="805"/>
                  </a:lnTo>
                  <a:lnTo>
                    <a:pt x="1166" y="805"/>
                  </a:lnTo>
                  <a:lnTo>
                    <a:pt x="1166" y="802"/>
                  </a:lnTo>
                  <a:lnTo>
                    <a:pt x="1168" y="802"/>
                  </a:lnTo>
                  <a:lnTo>
                    <a:pt x="1171" y="800"/>
                  </a:lnTo>
                  <a:lnTo>
                    <a:pt x="1173" y="800"/>
                  </a:lnTo>
                  <a:lnTo>
                    <a:pt x="1173" y="798"/>
                  </a:lnTo>
                  <a:lnTo>
                    <a:pt x="1175" y="798"/>
                  </a:lnTo>
                  <a:lnTo>
                    <a:pt x="1175" y="797"/>
                  </a:lnTo>
                  <a:lnTo>
                    <a:pt x="1176" y="797"/>
                  </a:lnTo>
                  <a:lnTo>
                    <a:pt x="1176" y="795"/>
                  </a:lnTo>
                  <a:lnTo>
                    <a:pt x="1178" y="795"/>
                  </a:lnTo>
                  <a:lnTo>
                    <a:pt x="1181" y="792"/>
                  </a:lnTo>
                  <a:lnTo>
                    <a:pt x="1183" y="792"/>
                  </a:lnTo>
                  <a:lnTo>
                    <a:pt x="1183" y="790"/>
                  </a:lnTo>
                  <a:lnTo>
                    <a:pt x="1184" y="790"/>
                  </a:lnTo>
                  <a:lnTo>
                    <a:pt x="1184" y="789"/>
                  </a:lnTo>
                  <a:lnTo>
                    <a:pt x="1186" y="789"/>
                  </a:lnTo>
                  <a:lnTo>
                    <a:pt x="1189" y="787"/>
                  </a:lnTo>
                  <a:lnTo>
                    <a:pt x="1191" y="784"/>
                  </a:lnTo>
                  <a:lnTo>
                    <a:pt x="1192" y="784"/>
                  </a:lnTo>
                  <a:lnTo>
                    <a:pt x="1192" y="782"/>
                  </a:lnTo>
                  <a:lnTo>
                    <a:pt x="1194" y="782"/>
                  </a:lnTo>
                  <a:lnTo>
                    <a:pt x="1194" y="781"/>
                  </a:lnTo>
                  <a:lnTo>
                    <a:pt x="1197" y="781"/>
                  </a:lnTo>
                  <a:lnTo>
                    <a:pt x="1197" y="779"/>
                  </a:lnTo>
                  <a:lnTo>
                    <a:pt x="1199" y="779"/>
                  </a:lnTo>
                  <a:lnTo>
                    <a:pt x="1201" y="776"/>
                  </a:lnTo>
                  <a:lnTo>
                    <a:pt x="1202" y="774"/>
                  </a:lnTo>
                  <a:lnTo>
                    <a:pt x="1204" y="774"/>
                  </a:lnTo>
                  <a:lnTo>
                    <a:pt x="1204" y="772"/>
                  </a:lnTo>
                  <a:lnTo>
                    <a:pt x="1207" y="772"/>
                  </a:lnTo>
                  <a:lnTo>
                    <a:pt x="1207" y="771"/>
                  </a:lnTo>
                  <a:lnTo>
                    <a:pt x="1209" y="771"/>
                  </a:lnTo>
                  <a:lnTo>
                    <a:pt x="1209" y="769"/>
                  </a:lnTo>
                  <a:lnTo>
                    <a:pt x="1210" y="769"/>
                  </a:lnTo>
                  <a:lnTo>
                    <a:pt x="1210" y="766"/>
                  </a:lnTo>
                  <a:lnTo>
                    <a:pt x="1212" y="766"/>
                  </a:lnTo>
                  <a:lnTo>
                    <a:pt x="1212" y="764"/>
                  </a:lnTo>
                  <a:lnTo>
                    <a:pt x="1215" y="764"/>
                  </a:lnTo>
                  <a:lnTo>
                    <a:pt x="1219" y="761"/>
                  </a:lnTo>
                  <a:lnTo>
                    <a:pt x="1220" y="761"/>
                  </a:lnTo>
                  <a:lnTo>
                    <a:pt x="1220" y="758"/>
                  </a:lnTo>
                  <a:lnTo>
                    <a:pt x="1222" y="758"/>
                  </a:lnTo>
                  <a:lnTo>
                    <a:pt x="1222" y="756"/>
                  </a:lnTo>
                  <a:lnTo>
                    <a:pt x="1225" y="756"/>
                  </a:lnTo>
                  <a:lnTo>
                    <a:pt x="1225" y="754"/>
                  </a:lnTo>
                  <a:lnTo>
                    <a:pt x="1227" y="754"/>
                  </a:lnTo>
                  <a:lnTo>
                    <a:pt x="1227" y="753"/>
                  </a:lnTo>
                  <a:lnTo>
                    <a:pt x="1228" y="753"/>
                  </a:lnTo>
                  <a:lnTo>
                    <a:pt x="1228" y="751"/>
                  </a:lnTo>
                  <a:lnTo>
                    <a:pt x="1230" y="751"/>
                  </a:lnTo>
                  <a:lnTo>
                    <a:pt x="1230" y="748"/>
                  </a:lnTo>
                  <a:lnTo>
                    <a:pt x="1233" y="748"/>
                  </a:lnTo>
                  <a:lnTo>
                    <a:pt x="1235" y="746"/>
                  </a:lnTo>
                  <a:lnTo>
                    <a:pt x="1235" y="745"/>
                  </a:lnTo>
                  <a:lnTo>
                    <a:pt x="1236" y="745"/>
                  </a:lnTo>
                  <a:lnTo>
                    <a:pt x="1238" y="743"/>
                  </a:lnTo>
                  <a:lnTo>
                    <a:pt x="1240" y="740"/>
                  </a:lnTo>
                  <a:lnTo>
                    <a:pt x="1243" y="738"/>
                  </a:lnTo>
                  <a:lnTo>
                    <a:pt x="1254" y="727"/>
                  </a:lnTo>
                  <a:lnTo>
                    <a:pt x="1254" y="725"/>
                  </a:lnTo>
                  <a:lnTo>
                    <a:pt x="1256" y="725"/>
                  </a:lnTo>
                  <a:lnTo>
                    <a:pt x="1259" y="722"/>
                  </a:lnTo>
                  <a:lnTo>
                    <a:pt x="1259" y="720"/>
                  </a:lnTo>
                  <a:lnTo>
                    <a:pt x="1261" y="720"/>
                  </a:lnTo>
                  <a:lnTo>
                    <a:pt x="1263" y="719"/>
                  </a:lnTo>
                  <a:lnTo>
                    <a:pt x="1263" y="717"/>
                  </a:lnTo>
                  <a:lnTo>
                    <a:pt x="1264" y="717"/>
                  </a:lnTo>
                  <a:lnTo>
                    <a:pt x="1264" y="714"/>
                  </a:lnTo>
                  <a:lnTo>
                    <a:pt x="1267" y="714"/>
                  </a:lnTo>
                  <a:lnTo>
                    <a:pt x="1267" y="712"/>
                  </a:lnTo>
                  <a:lnTo>
                    <a:pt x="1269" y="712"/>
                  </a:lnTo>
                  <a:lnTo>
                    <a:pt x="1269" y="710"/>
                  </a:lnTo>
                  <a:lnTo>
                    <a:pt x="1271" y="710"/>
                  </a:lnTo>
                  <a:lnTo>
                    <a:pt x="1271" y="709"/>
                  </a:lnTo>
                  <a:lnTo>
                    <a:pt x="1272" y="709"/>
                  </a:lnTo>
                  <a:lnTo>
                    <a:pt x="1272" y="707"/>
                  </a:lnTo>
                  <a:lnTo>
                    <a:pt x="1274" y="707"/>
                  </a:lnTo>
                  <a:lnTo>
                    <a:pt x="1274" y="704"/>
                  </a:lnTo>
                  <a:lnTo>
                    <a:pt x="1277" y="702"/>
                  </a:lnTo>
                  <a:lnTo>
                    <a:pt x="1280" y="699"/>
                  </a:lnTo>
                  <a:lnTo>
                    <a:pt x="1282" y="696"/>
                  </a:lnTo>
                  <a:lnTo>
                    <a:pt x="1282" y="694"/>
                  </a:lnTo>
                  <a:lnTo>
                    <a:pt x="1285" y="694"/>
                  </a:lnTo>
                  <a:lnTo>
                    <a:pt x="1285" y="693"/>
                  </a:lnTo>
                  <a:lnTo>
                    <a:pt x="1287" y="693"/>
                  </a:lnTo>
                  <a:lnTo>
                    <a:pt x="1287" y="691"/>
                  </a:lnTo>
                  <a:lnTo>
                    <a:pt x="1289" y="688"/>
                  </a:lnTo>
                  <a:lnTo>
                    <a:pt x="1290" y="686"/>
                  </a:lnTo>
                  <a:lnTo>
                    <a:pt x="1293" y="684"/>
                  </a:lnTo>
                  <a:lnTo>
                    <a:pt x="1297" y="681"/>
                  </a:lnTo>
                  <a:lnTo>
                    <a:pt x="1297" y="678"/>
                  </a:lnTo>
                  <a:lnTo>
                    <a:pt x="1298" y="678"/>
                  </a:lnTo>
                  <a:lnTo>
                    <a:pt x="1298" y="676"/>
                  </a:lnTo>
                  <a:lnTo>
                    <a:pt x="1300" y="676"/>
                  </a:lnTo>
                  <a:lnTo>
                    <a:pt x="1300" y="675"/>
                  </a:lnTo>
                  <a:lnTo>
                    <a:pt x="1303" y="673"/>
                  </a:lnTo>
                  <a:lnTo>
                    <a:pt x="1305" y="670"/>
                  </a:lnTo>
                  <a:lnTo>
                    <a:pt x="1305" y="668"/>
                  </a:lnTo>
                  <a:lnTo>
                    <a:pt x="1307" y="668"/>
                  </a:lnTo>
                  <a:lnTo>
                    <a:pt x="1307" y="666"/>
                  </a:lnTo>
                  <a:lnTo>
                    <a:pt x="1308" y="666"/>
                  </a:lnTo>
                  <a:lnTo>
                    <a:pt x="1308" y="665"/>
                  </a:lnTo>
                  <a:lnTo>
                    <a:pt x="1311" y="663"/>
                  </a:lnTo>
                  <a:lnTo>
                    <a:pt x="1313" y="660"/>
                  </a:lnTo>
                  <a:lnTo>
                    <a:pt x="1313" y="658"/>
                  </a:lnTo>
                  <a:lnTo>
                    <a:pt x="1316" y="655"/>
                  </a:lnTo>
                  <a:lnTo>
                    <a:pt x="1316" y="652"/>
                  </a:lnTo>
                  <a:lnTo>
                    <a:pt x="1318" y="652"/>
                  </a:lnTo>
                  <a:lnTo>
                    <a:pt x="1318" y="650"/>
                  </a:lnTo>
                  <a:lnTo>
                    <a:pt x="1321" y="650"/>
                  </a:lnTo>
                  <a:lnTo>
                    <a:pt x="1321" y="649"/>
                  </a:lnTo>
                  <a:lnTo>
                    <a:pt x="1323" y="647"/>
                  </a:lnTo>
                  <a:lnTo>
                    <a:pt x="1323" y="645"/>
                  </a:lnTo>
                  <a:lnTo>
                    <a:pt x="1324" y="645"/>
                  </a:lnTo>
                  <a:lnTo>
                    <a:pt x="1324" y="642"/>
                  </a:lnTo>
                  <a:lnTo>
                    <a:pt x="1326" y="640"/>
                  </a:lnTo>
                  <a:lnTo>
                    <a:pt x="1329" y="639"/>
                  </a:lnTo>
                  <a:lnTo>
                    <a:pt x="1329" y="637"/>
                  </a:lnTo>
                  <a:lnTo>
                    <a:pt x="1331" y="634"/>
                  </a:lnTo>
                  <a:lnTo>
                    <a:pt x="1333" y="632"/>
                  </a:lnTo>
                  <a:lnTo>
                    <a:pt x="1333" y="631"/>
                  </a:lnTo>
                  <a:lnTo>
                    <a:pt x="1334" y="631"/>
                  </a:lnTo>
                  <a:lnTo>
                    <a:pt x="1334" y="629"/>
                  </a:lnTo>
                  <a:lnTo>
                    <a:pt x="1336" y="626"/>
                  </a:lnTo>
                  <a:lnTo>
                    <a:pt x="1336" y="624"/>
                  </a:lnTo>
                  <a:lnTo>
                    <a:pt x="1339" y="624"/>
                  </a:lnTo>
                  <a:lnTo>
                    <a:pt x="1339" y="622"/>
                  </a:lnTo>
                  <a:lnTo>
                    <a:pt x="1341" y="621"/>
                  </a:lnTo>
                  <a:lnTo>
                    <a:pt x="1341" y="619"/>
                  </a:lnTo>
                  <a:lnTo>
                    <a:pt x="1342" y="619"/>
                  </a:lnTo>
                  <a:lnTo>
                    <a:pt x="1342" y="616"/>
                  </a:lnTo>
                  <a:lnTo>
                    <a:pt x="1344" y="614"/>
                  </a:lnTo>
                  <a:lnTo>
                    <a:pt x="1344" y="613"/>
                  </a:lnTo>
                  <a:lnTo>
                    <a:pt x="1347" y="611"/>
                  </a:lnTo>
                  <a:lnTo>
                    <a:pt x="1349" y="608"/>
                  </a:lnTo>
                  <a:lnTo>
                    <a:pt x="1349" y="606"/>
                  </a:lnTo>
                  <a:lnTo>
                    <a:pt x="1352" y="603"/>
                  </a:lnTo>
                  <a:lnTo>
                    <a:pt x="1352" y="600"/>
                  </a:lnTo>
                  <a:lnTo>
                    <a:pt x="1355" y="598"/>
                  </a:lnTo>
                  <a:lnTo>
                    <a:pt x="1355" y="596"/>
                  </a:lnTo>
                  <a:lnTo>
                    <a:pt x="1357" y="596"/>
                  </a:lnTo>
                  <a:lnTo>
                    <a:pt x="1357" y="595"/>
                  </a:lnTo>
                  <a:lnTo>
                    <a:pt x="1359" y="593"/>
                  </a:lnTo>
                  <a:lnTo>
                    <a:pt x="1359" y="590"/>
                  </a:lnTo>
                  <a:lnTo>
                    <a:pt x="1360" y="590"/>
                  </a:lnTo>
                  <a:lnTo>
                    <a:pt x="1360" y="587"/>
                  </a:lnTo>
                  <a:lnTo>
                    <a:pt x="1365" y="582"/>
                  </a:lnTo>
                  <a:lnTo>
                    <a:pt x="1365" y="580"/>
                  </a:lnTo>
                  <a:lnTo>
                    <a:pt x="1367" y="578"/>
                  </a:lnTo>
                  <a:lnTo>
                    <a:pt x="1367" y="577"/>
                  </a:lnTo>
                  <a:lnTo>
                    <a:pt x="1368" y="577"/>
                  </a:lnTo>
                  <a:lnTo>
                    <a:pt x="1368" y="575"/>
                  </a:lnTo>
                  <a:lnTo>
                    <a:pt x="1370" y="572"/>
                  </a:lnTo>
                  <a:lnTo>
                    <a:pt x="1370" y="570"/>
                  </a:lnTo>
                  <a:lnTo>
                    <a:pt x="1373" y="569"/>
                  </a:lnTo>
                  <a:lnTo>
                    <a:pt x="1373" y="567"/>
                  </a:lnTo>
                  <a:lnTo>
                    <a:pt x="1375" y="567"/>
                  </a:lnTo>
                  <a:lnTo>
                    <a:pt x="1375" y="562"/>
                  </a:lnTo>
                  <a:lnTo>
                    <a:pt x="1378" y="559"/>
                  </a:lnTo>
                  <a:lnTo>
                    <a:pt x="1378" y="554"/>
                  </a:lnTo>
                  <a:lnTo>
                    <a:pt x="1381" y="554"/>
                  </a:lnTo>
                  <a:lnTo>
                    <a:pt x="1381" y="552"/>
                  </a:lnTo>
                  <a:lnTo>
                    <a:pt x="1383" y="551"/>
                  </a:lnTo>
                  <a:lnTo>
                    <a:pt x="1383" y="549"/>
                  </a:lnTo>
                  <a:lnTo>
                    <a:pt x="1385" y="546"/>
                  </a:lnTo>
                  <a:lnTo>
                    <a:pt x="1385" y="544"/>
                  </a:lnTo>
                  <a:lnTo>
                    <a:pt x="1386" y="543"/>
                  </a:lnTo>
                  <a:lnTo>
                    <a:pt x="1386" y="541"/>
                  </a:lnTo>
                  <a:lnTo>
                    <a:pt x="1388" y="538"/>
                  </a:lnTo>
                  <a:lnTo>
                    <a:pt x="1388" y="536"/>
                  </a:lnTo>
                  <a:lnTo>
                    <a:pt x="1391" y="534"/>
                  </a:lnTo>
                  <a:lnTo>
                    <a:pt x="1391" y="533"/>
                  </a:lnTo>
                  <a:lnTo>
                    <a:pt x="1393" y="531"/>
                  </a:lnTo>
                  <a:lnTo>
                    <a:pt x="1393" y="528"/>
                  </a:lnTo>
                  <a:lnTo>
                    <a:pt x="1395" y="526"/>
                  </a:lnTo>
                  <a:lnTo>
                    <a:pt x="1395" y="525"/>
                  </a:lnTo>
                  <a:lnTo>
                    <a:pt x="1396" y="523"/>
                  </a:lnTo>
                  <a:lnTo>
                    <a:pt x="1396" y="520"/>
                  </a:lnTo>
                  <a:lnTo>
                    <a:pt x="1399" y="518"/>
                  </a:lnTo>
                  <a:lnTo>
                    <a:pt x="1399" y="515"/>
                  </a:lnTo>
                  <a:lnTo>
                    <a:pt x="1401" y="515"/>
                  </a:lnTo>
                  <a:lnTo>
                    <a:pt x="1401" y="512"/>
                  </a:lnTo>
                  <a:lnTo>
                    <a:pt x="1403" y="510"/>
                  </a:lnTo>
                  <a:lnTo>
                    <a:pt x="1403" y="507"/>
                  </a:lnTo>
                  <a:lnTo>
                    <a:pt x="1404" y="503"/>
                  </a:lnTo>
                  <a:lnTo>
                    <a:pt x="1404" y="502"/>
                  </a:lnTo>
                  <a:lnTo>
                    <a:pt x="1406" y="500"/>
                  </a:lnTo>
                  <a:lnTo>
                    <a:pt x="1406" y="499"/>
                  </a:lnTo>
                  <a:lnTo>
                    <a:pt x="1409" y="497"/>
                  </a:lnTo>
                  <a:lnTo>
                    <a:pt x="1409" y="494"/>
                  </a:lnTo>
                  <a:lnTo>
                    <a:pt x="1411" y="492"/>
                  </a:lnTo>
                  <a:lnTo>
                    <a:pt x="1411" y="489"/>
                  </a:lnTo>
                  <a:lnTo>
                    <a:pt x="1412" y="487"/>
                  </a:lnTo>
                  <a:lnTo>
                    <a:pt x="1412" y="484"/>
                  </a:lnTo>
                  <a:lnTo>
                    <a:pt x="1414" y="482"/>
                  </a:lnTo>
                  <a:lnTo>
                    <a:pt x="1414" y="479"/>
                  </a:lnTo>
                  <a:lnTo>
                    <a:pt x="1417" y="476"/>
                  </a:lnTo>
                  <a:lnTo>
                    <a:pt x="1417" y="474"/>
                  </a:lnTo>
                  <a:lnTo>
                    <a:pt x="1419" y="473"/>
                  </a:lnTo>
                  <a:lnTo>
                    <a:pt x="1419" y="469"/>
                  </a:lnTo>
                  <a:lnTo>
                    <a:pt x="1421" y="466"/>
                  </a:lnTo>
                  <a:lnTo>
                    <a:pt x="1421" y="464"/>
                  </a:lnTo>
                  <a:lnTo>
                    <a:pt x="1422" y="463"/>
                  </a:lnTo>
                  <a:lnTo>
                    <a:pt x="1422" y="458"/>
                  </a:lnTo>
                  <a:lnTo>
                    <a:pt x="1424" y="456"/>
                  </a:lnTo>
                  <a:lnTo>
                    <a:pt x="1424" y="455"/>
                  </a:lnTo>
                  <a:lnTo>
                    <a:pt x="1427" y="453"/>
                  </a:lnTo>
                  <a:lnTo>
                    <a:pt x="1427" y="448"/>
                  </a:lnTo>
                  <a:lnTo>
                    <a:pt x="1429" y="446"/>
                  </a:lnTo>
                  <a:lnTo>
                    <a:pt x="1429" y="445"/>
                  </a:lnTo>
                  <a:lnTo>
                    <a:pt x="1430" y="442"/>
                  </a:lnTo>
                  <a:lnTo>
                    <a:pt x="1430" y="438"/>
                  </a:lnTo>
                  <a:lnTo>
                    <a:pt x="1432" y="437"/>
                  </a:lnTo>
                  <a:lnTo>
                    <a:pt x="1432" y="435"/>
                  </a:lnTo>
                  <a:lnTo>
                    <a:pt x="1435" y="430"/>
                  </a:lnTo>
                  <a:lnTo>
                    <a:pt x="1435" y="427"/>
                  </a:lnTo>
                  <a:lnTo>
                    <a:pt x="1437" y="424"/>
                  </a:lnTo>
                  <a:lnTo>
                    <a:pt x="1437" y="422"/>
                  </a:lnTo>
                  <a:lnTo>
                    <a:pt x="1439" y="420"/>
                  </a:lnTo>
                  <a:lnTo>
                    <a:pt x="1439" y="414"/>
                  </a:lnTo>
                  <a:lnTo>
                    <a:pt x="1440" y="412"/>
                  </a:lnTo>
                  <a:lnTo>
                    <a:pt x="1440" y="411"/>
                  </a:lnTo>
                  <a:lnTo>
                    <a:pt x="1443" y="409"/>
                  </a:lnTo>
                  <a:lnTo>
                    <a:pt x="1443" y="406"/>
                  </a:lnTo>
                  <a:lnTo>
                    <a:pt x="1445" y="404"/>
                  </a:lnTo>
                  <a:lnTo>
                    <a:pt x="1445" y="398"/>
                  </a:lnTo>
                  <a:lnTo>
                    <a:pt x="1447" y="396"/>
                  </a:lnTo>
                  <a:lnTo>
                    <a:pt x="1447" y="394"/>
                  </a:lnTo>
                  <a:lnTo>
                    <a:pt x="1448" y="391"/>
                  </a:lnTo>
                  <a:lnTo>
                    <a:pt x="1448" y="386"/>
                  </a:lnTo>
                  <a:lnTo>
                    <a:pt x="1450" y="385"/>
                  </a:lnTo>
                  <a:lnTo>
                    <a:pt x="1450" y="380"/>
                  </a:lnTo>
                  <a:lnTo>
                    <a:pt x="1453" y="378"/>
                  </a:lnTo>
                  <a:lnTo>
                    <a:pt x="1453" y="373"/>
                  </a:lnTo>
                  <a:lnTo>
                    <a:pt x="1455" y="370"/>
                  </a:lnTo>
                  <a:lnTo>
                    <a:pt x="1455" y="368"/>
                  </a:lnTo>
                  <a:lnTo>
                    <a:pt x="1456" y="365"/>
                  </a:lnTo>
                  <a:lnTo>
                    <a:pt x="1456" y="360"/>
                  </a:lnTo>
                  <a:lnTo>
                    <a:pt x="1458" y="357"/>
                  </a:lnTo>
                  <a:lnTo>
                    <a:pt x="1458" y="354"/>
                  </a:lnTo>
                  <a:lnTo>
                    <a:pt x="1461" y="350"/>
                  </a:lnTo>
                  <a:lnTo>
                    <a:pt x="1461" y="344"/>
                  </a:lnTo>
                  <a:lnTo>
                    <a:pt x="1463" y="342"/>
                  </a:lnTo>
                  <a:lnTo>
                    <a:pt x="1463" y="341"/>
                  </a:lnTo>
                  <a:lnTo>
                    <a:pt x="1465" y="336"/>
                  </a:lnTo>
                  <a:lnTo>
                    <a:pt x="1465" y="331"/>
                  </a:lnTo>
                  <a:lnTo>
                    <a:pt x="1466" y="327"/>
                  </a:lnTo>
                  <a:lnTo>
                    <a:pt x="1466" y="324"/>
                  </a:lnTo>
                  <a:lnTo>
                    <a:pt x="1469" y="323"/>
                  </a:lnTo>
                  <a:lnTo>
                    <a:pt x="1469" y="314"/>
                  </a:lnTo>
                  <a:lnTo>
                    <a:pt x="1471" y="313"/>
                  </a:lnTo>
                  <a:lnTo>
                    <a:pt x="1471" y="308"/>
                  </a:lnTo>
                  <a:lnTo>
                    <a:pt x="1473" y="306"/>
                  </a:lnTo>
                  <a:lnTo>
                    <a:pt x="1473" y="298"/>
                  </a:lnTo>
                  <a:lnTo>
                    <a:pt x="1474" y="297"/>
                  </a:lnTo>
                  <a:lnTo>
                    <a:pt x="1474" y="292"/>
                  </a:lnTo>
                  <a:lnTo>
                    <a:pt x="1476" y="288"/>
                  </a:lnTo>
                  <a:lnTo>
                    <a:pt x="1476" y="282"/>
                  </a:lnTo>
                  <a:lnTo>
                    <a:pt x="1479" y="279"/>
                  </a:lnTo>
                  <a:lnTo>
                    <a:pt x="1479" y="277"/>
                  </a:lnTo>
                  <a:lnTo>
                    <a:pt x="1481" y="272"/>
                  </a:lnTo>
                  <a:lnTo>
                    <a:pt x="1481" y="264"/>
                  </a:lnTo>
                  <a:lnTo>
                    <a:pt x="1483" y="261"/>
                  </a:lnTo>
                  <a:lnTo>
                    <a:pt x="1483" y="259"/>
                  </a:lnTo>
                  <a:lnTo>
                    <a:pt x="1484" y="254"/>
                  </a:lnTo>
                  <a:lnTo>
                    <a:pt x="1484" y="246"/>
                  </a:lnTo>
                  <a:lnTo>
                    <a:pt x="1487" y="243"/>
                  </a:lnTo>
                  <a:lnTo>
                    <a:pt x="1487" y="238"/>
                  </a:lnTo>
                  <a:lnTo>
                    <a:pt x="1489" y="235"/>
                  </a:lnTo>
                  <a:lnTo>
                    <a:pt x="1489" y="226"/>
                  </a:lnTo>
                  <a:lnTo>
                    <a:pt x="1491" y="222"/>
                  </a:lnTo>
                  <a:lnTo>
                    <a:pt x="1491" y="218"/>
                  </a:lnTo>
                  <a:lnTo>
                    <a:pt x="1492" y="215"/>
                  </a:lnTo>
                  <a:lnTo>
                    <a:pt x="1492" y="207"/>
                  </a:lnTo>
                  <a:lnTo>
                    <a:pt x="1494" y="202"/>
                  </a:lnTo>
                  <a:lnTo>
                    <a:pt x="1494" y="199"/>
                  </a:lnTo>
                  <a:lnTo>
                    <a:pt x="1497" y="194"/>
                  </a:lnTo>
                  <a:lnTo>
                    <a:pt x="1497" y="184"/>
                  </a:lnTo>
                  <a:lnTo>
                    <a:pt x="1499" y="181"/>
                  </a:lnTo>
                  <a:lnTo>
                    <a:pt x="1499" y="176"/>
                  </a:lnTo>
                  <a:lnTo>
                    <a:pt x="1500" y="171"/>
                  </a:lnTo>
                  <a:lnTo>
                    <a:pt x="1500" y="163"/>
                  </a:lnTo>
                  <a:lnTo>
                    <a:pt x="1502" y="156"/>
                  </a:lnTo>
                  <a:lnTo>
                    <a:pt x="1502" y="152"/>
                  </a:lnTo>
                  <a:lnTo>
                    <a:pt x="1505" y="147"/>
                  </a:lnTo>
                  <a:lnTo>
                    <a:pt x="1505" y="137"/>
                  </a:lnTo>
                  <a:lnTo>
                    <a:pt x="1507" y="132"/>
                  </a:lnTo>
                  <a:lnTo>
                    <a:pt x="1507" y="127"/>
                  </a:lnTo>
                  <a:lnTo>
                    <a:pt x="1509" y="122"/>
                  </a:lnTo>
                  <a:lnTo>
                    <a:pt x="1509" y="111"/>
                  </a:lnTo>
                  <a:lnTo>
                    <a:pt x="1510" y="106"/>
                  </a:lnTo>
                  <a:lnTo>
                    <a:pt x="1510" y="101"/>
                  </a:lnTo>
                  <a:lnTo>
                    <a:pt x="1512" y="94"/>
                  </a:lnTo>
                  <a:lnTo>
                    <a:pt x="1512" y="83"/>
                  </a:lnTo>
                  <a:lnTo>
                    <a:pt x="1515" y="78"/>
                  </a:lnTo>
                  <a:lnTo>
                    <a:pt x="1515" y="72"/>
                  </a:lnTo>
                  <a:lnTo>
                    <a:pt x="1517" y="67"/>
                  </a:lnTo>
                  <a:lnTo>
                    <a:pt x="1517" y="60"/>
                  </a:lnTo>
                  <a:lnTo>
                    <a:pt x="1518" y="54"/>
                  </a:lnTo>
                  <a:lnTo>
                    <a:pt x="1518" y="41"/>
                  </a:lnTo>
                  <a:lnTo>
                    <a:pt x="1520" y="34"/>
                  </a:lnTo>
                  <a:lnTo>
                    <a:pt x="1520" y="28"/>
                  </a:lnTo>
                  <a:lnTo>
                    <a:pt x="1523" y="21"/>
                  </a:lnTo>
                  <a:lnTo>
                    <a:pt x="1523" y="8"/>
                  </a:lnTo>
                  <a:lnTo>
                    <a:pt x="1525" y="0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1" name="Freeform 707"/>
            <p:cNvSpPr>
              <a:spLocks/>
            </p:cNvSpPr>
            <p:nvPr/>
          </p:nvSpPr>
          <p:spPr bwMode="auto">
            <a:xfrm>
              <a:off x="1363" y="252"/>
              <a:ext cx="519" cy="1022"/>
            </a:xfrm>
            <a:custGeom>
              <a:avLst/>
              <a:gdLst/>
              <a:ahLst/>
              <a:cxnLst>
                <a:cxn ang="0">
                  <a:pos x="13" y="1745"/>
                </a:cxn>
                <a:cxn ang="0">
                  <a:pos x="29" y="1488"/>
                </a:cxn>
                <a:cxn ang="0">
                  <a:pos x="46" y="997"/>
                </a:cxn>
                <a:cxn ang="0">
                  <a:pos x="62" y="101"/>
                </a:cxn>
                <a:cxn ang="0">
                  <a:pos x="78" y="257"/>
                </a:cxn>
                <a:cxn ang="0">
                  <a:pos x="94" y="937"/>
                </a:cxn>
                <a:cxn ang="0">
                  <a:pos x="109" y="1406"/>
                </a:cxn>
                <a:cxn ang="0">
                  <a:pos x="125" y="1643"/>
                </a:cxn>
                <a:cxn ang="0">
                  <a:pos x="142" y="1713"/>
                </a:cxn>
                <a:cxn ang="0">
                  <a:pos x="160" y="1664"/>
                </a:cxn>
                <a:cxn ang="0">
                  <a:pos x="176" y="1507"/>
                </a:cxn>
                <a:cxn ang="0">
                  <a:pos x="192" y="1183"/>
                </a:cxn>
                <a:cxn ang="0">
                  <a:pos x="208" y="492"/>
                </a:cxn>
                <a:cxn ang="0">
                  <a:pos x="222" y="77"/>
                </a:cxn>
                <a:cxn ang="0">
                  <a:pos x="238" y="647"/>
                </a:cxn>
                <a:cxn ang="0">
                  <a:pos x="254" y="1211"/>
                </a:cxn>
                <a:cxn ang="0">
                  <a:pos x="270" y="1551"/>
                </a:cxn>
                <a:cxn ang="0">
                  <a:pos x="285" y="1705"/>
                </a:cxn>
                <a:cxn ang="0">
                  <a:pos x="308" y="1735"/>
                </a:cxn>
                <a:cxn ang="0">
                  <a:pos x="324" y="1664"/>
                </a:cxn>
                <a:cxn ang="0">
                  <a:pos x="340" y="1506"/>
                </a:cxn>
                <a:cxn ang="0">
                  <a:pos x="355" y="1199"/>
                </a:cxn>
                <a:cxn ang="0">
                  <a:pos x="373" y="486"/>
                </a:cxn>
                <a:cxn ang="0">
                  <a:pos x="389" y="137"/>
                </a:cxn>
                <a:cxn ang="0">
                  <a:pos x="406" y="724"/>
                </a:cxn>
                <a:cxn ang="0">
                  <a:pos x="422" y="1269"/>
                </a:cxn>
                <a:cxn ang="0">
                  <a:pos x="438" y="1595"/>
                </a:cxn>
                <a:cxn ang="0">
                  <a:pos x="455" y="1773"/>
                </a:cxn>
                <a:cxn ang="0">
                  <a:pos x="469" y="1848"/>
                </a:cxn>
                <a:cxn ang="0">
                  <a:pos x="494" y="1843"/>
                </a:cxn>
                <a:cxn ang="0">
                  <a:pos x="510" y="1789"/>
                </a:cxn>
                <a:cxn ang="0">
                  <a:pos x="526" y="1693"/>
                </a:cxn>
                <a:cxn ang="0">
                  <a:pos x="543" y="1542"/>
                </a:cxn>
                <a:cxn ang="0">
                  <a:pos x="557" y="1278"/>
                </a:cxn>
                <a:cxn ang="0">
                  <a:pos x="574" y="768"/>
                </a:cxn>
                <a:cxn ang="0">
                  <a:pos x="590" y="130"/>
                </a:cxn>
                <a:cxn ang="0">
                  <a:pos x="606" y="499"/>
                </a:cxn>
                <a:cxn ang="0">
                  <a:pos x="622" y="1098"/>
                </a:cxn>
                <a:cxn ang="0">
                  <a:pos x="639" y="1533"/>
                </a:cxn>
                <a:cxn ang="0">
                  <a:pos x="653" y="1784"/>
                </a:cxn>
                <a:cxn ang="0">
                  <a:pos x="670" y="1915"/>
                </a:cxn>
                <a:cxn ang="0">
                  <a:pos x="686" y="1988"/>
                </a:cxn>
                <a:cxn ang="0">
                  <a:pos x="704" y="2026"/>
                </a:cxn>
                <a:cxn ang="0">
                  <a:pos x="748" y="2039"/>
                </a:cxn>
                <a:cxn ang="0">
                  <a:pos x="776" y="2021"/>
                </a:cxn>
                <a:cxn ang="0">
                  <a:pos x="794" y="2001"/>
                </a:cxn>
                <a:cxn ang="0">
                  <a:pos x="811" y="1980"/>
                </a:cxn>
                <a:cxn ang="0">
                  <a:pos x="828" y="1949"/>
                </a:cxn>
                <a:cxn ang="0">
                  <a:pos x="844" y="1913"/>
                </a:cxn>
                <a:cxn ang="0">
                  <a:pos x="860" y="1866"/>
                </a:cxn>
                <a:cxn ang="0">
                  <a:pos x="877" y="1804"/>
                </a:cxn>
                <a:cxn ang="0">
                  <a:pos x="891" y="1719"/>
                </a:cxn>
                <a:cxn ang="0">
                  <a:pos x="908" y="1602"/>
                </a:cxn>
                <a:cxn ang="0">
                  <a:pos x="924" y="1414"/>
                </a:cxn>
                <a:cxn ang="0">
                  <a:pos x="940" y="1092"/>
                </a:cxn>
                <a:cxn ang="0">
                  <a:pos x="956" y="523"/>
                </a:cxn>
                <a:cxn ang="0">
                  <a:pos x="971" y="196"/>
                </a:cxn>
                <a:cxn ang="0">
                  <a:pos x="987" y="707"/>
                </a:cxn>
                <a:cxn ang="0">
                  <a:pos x="1004" y="1260"/>
                </a:cxn>
                <a:cxn ang="0">
                  <a:pos x="1020" y="1643"/>
                </a:cxn>
                <a:cxn ang="0">
                  <a:pos x="1036" y="1872"/>
                </a:cxn>
              </a:cxnLst>
              <a:rect l="0" t="0" r="r" b="b"/>
              <a:pathLst>
                <a:path w="1036" h="2043">
                  <a:moveTo>
                    <a:pt x="0" y="1905"/>
                  </a:moveTo>
                  <a:lnTo>
                    <a:pt x="0" y="1897"/>
                  </a:lnTo>
                  <a:lnTo>
                    <a:pt x="2" y="1892"/>
                  </a:lnTo>
                  <a:lnTo>
                    <a:pt x="2" y="1876"/>
                  </a:lnTo>
                  <a:lnTo>
                    <a:pt x="3" y="1869"/>
                  </a:lnTo>
                  <a:lnTo>
                    <a:pt x="3" y="1861"/>
                  </a:lnTo>
                  <a:lnTo>
                    <a:pt x="6" y="1853"/>
                  </a:lnTo>
                  <a:lnTo>
                    <a:pt x="6" y="1837"/>
                  </a:lnTo>
                  <a:lnTo>
                    <a:pt x="8" y="1830"/>
                  </a:lnTo>
                  <a:lnTo>
                    <a:pt x="8" y="1819"/>
                  </a:lnTo>
                  <a:lnTo>
                    <a:pt x="10" y="1810"/>
                  </a:lnTo>
                  <a:lnTo>
                    <a:pt x="10" y="1793"/>
                  </a:lnTo>
                  <a:lnTo>
                    <a:pt x="11" y="1784"/>
                  </a:lnTo>
                  <a:lnTo>
                    <a:pt x="11" y="1775"/>
                  </a:lnTo>
                  <a:lnTo>
                    <a:pt x="13" y="1765"/>
                  </a:lnTo>
                  <a:lnTo>
                    <a:pt x="13" y="1745"/>
                  </a:lnTo>
                  <a:lnTo>
                    <a:pt x="16" y="1735"/>
                  </a:lnTo>
                  <a:lnTo>
                    <a:pt x="16" y="1726"/>
                  </a:lnTo>
                  <a:lnTo>
                    <a:pt x="18" y="1716"/>
                  </a:lnTo>
                  <a:lnTo>
                    <a:pt x="18" y="1693"/>
                  </a:lnTo>
                  <a:lnTo>
                    <a:pt x="19" y="1682"/>
                  </a:lnTo>
                  <a:lnTo>
                    <a:pt x="19" y="1669"/>
                  </a:lnTo>
                  <a:lnTo>
                    <a:pt x="21" y="1657"/>
                  </a:lnTo>
                  <a:lnTo>
                    <a:pt x="21" y="1633"/>
                  </a:lnTo>
                  <a:lnTo>
                    <a:pt x="24" y="1620"/>
                  </a:lnTo>
                  <a:lnTo>
                    <a:pt x="24" y="1607"/>
                  </a:lnTo>
                  <a:lnTo>
                    <a:pt x="26" y="1594"/>
                  </a:lnTo>
                  <a:lnTo>
                    <a:pt x="26" y="1566"/>
                  </a:lnTo>
                  <a:lnTo>
                    <a:pt x="28" y="1550"/>
                  </a:lnTo>
                  <a:lnTo>
                    <a:pt x="28" y="1535"/>
                  </a:lnTo>
                  <a:lnTo>
                    <a:pt x="29" y="1519"/>
                  </a:lnTo>
                  <a:lnTo>
                    <a:pt x="29" y="1488"/>
                  </a:lnTo>
                  <a:lnTo>
                    <a:pt x="32" y="1470"/>
                  </a:lnTo>
                  <a:lnTo>
                    <a:pt x="32" y="1450"/>
                  </a:lnTo>
                  <a:lnTo>
                    <a:pt x="34" y="1432"/>
                  </a:lnTo>
                  <a:lnTo>
                    <a:pt x="34" y="1395"/>
                  </a:lnTo>
                  <a:lnTo>
                    <a:pt x="36" y="1375"/>
                  </a:lnTo>
                  <a:lnTo>
                    <a:pt x="36" y="1353"/>
                  </a:lnTo>
                  <a:lnTo>
                    <a:pt x="37" y="1333"/>
                  </a:lnTo>
                  <a:lnTo>
                    <a:pt x="37" y="1287"/>
                  </a:lnTo>
                  <a:lnTo>
                    <a:pt x="39" y="1263"/>
                  </a:lnTo>
                  <a:lnTo>
                    <a:pt x="39" y="1237"/>
                  </a:lnTo>
                  <a:lnTo>
                    <a:pt x="42" y="1211"/>
                  </a:lnTo>
                  <a:lnTo>
                    <a:pt x="42" y="1157"/>
                  </a:lnTo>
                  <a:lnTo>
                    <a:pt x="44" y="1128"/>
                  </a:lnTo>
                  <a:lnTo>
                    <a:pt x="44" y="1097"/>
                  </a:lnTo>
                  <a:lnTo>
                    <a:pt x="46" y="1066"/>
                  </a:lnTo>
                  <a:lnTo>
                    <a:pt x="46" y="997"/>
                  </a:lnTo>
                  <a:lnTo>
                    <a:pt x="47" y="961"/>
                  </a:lnTo>
                  <a:lnTo>
                    <a:pt x="47" y="926"/>
                  </a:lnTo>
                  <a:lnTo>
                    <a:pt x="50" y="885"/>
                  </a:lnTo>
                  <a:lnTo>
                    <a:pt x="50" y="800"/>
                  </a:lnTo>
                  <a:lnTo>
                    <a:pt x="52" y="758"/>
                  </a:lnTo>
                  <a:lnTo>
                    <a:pt x="52" y="712"/>
                  </a:lnTo>
                  <a:lnTo>
                    <a:pt x="54" y="665"/>
                  </a:lnTo>
                  <a:lnTo>
                    <a:pt x="54" y="567"/>
                  </a:lnTo>
                  <a:lnTo>
                    <a:pt x="55" y="517"/>
                  </a:lnTo>
                  <a:lnTo>
                    <a:pt x="55" y="464"/>
                  </a:lnTo>
                  <a:lnTo>
                    <a:pt x="57" y="416"/>
                  </a:lnTo>
                  <a:lnTo>
                    <a:pt x="57" y="313"/>
                  </a:lnTo>
                  <a:lnTo>
                    <a:pt x="60" y="264"/>
                  </a:lnTo>
                  <a:lnTo>
                    <a:pt x="60" y="218"/>
                  </a:lnTo>
                  <a:lnTo>
                    <a:pt x="62" y="174"/>
                  </a:lnTo>
                  <a:lnTo>
                    <a:pt x="62" y="101"/>
                  </a:lnTo>
                  <a:lnTo>
                    <a:pt x="63" y="70"/>
                  </a:lnTo>
                  <a:lnTo>
                    <a:pt x="63" y="44"/>
                  </a:lnTo>
                  <a:lnTo>
                    <a:pt x="65" y="26"/>
                  </a:lnTo>
                  <a:lnTo>
                    <a:pt x="65" y="13"/>
                  </a:lnTo>
                  <a:lnTo>
                    <a:pt x="68" y="3"/>
                  </a:lnTo>
                  <a:lnTo>
                    <a:pt x="68" y="0"/>
                  </a:lnTo>
                  <a:lnTo>
                    <a:pt x="68" y="3"/>
                  </a:lnTo>
                  <a:lnTo>
                    <a:pt x="70" y="11"/>
                  </a:lnTo>
                  <a:lnTo>
                    <a:pt x="70" y="23"/>
                  </a:lnTo>
                  <a:lnTo>
                    <a:pt x="72" y="37"/>
                  </a:lnTo>
                  <a:lnTo>
                    <a:pt x="72" y="78"/>
                  </a:lnTo>
                  <a:lnTo>
                    <a:pt x="73" y="104"/>
                  </a:lnTo>
                  <a:lnTo>
                    <a:pt x="73" y="130"/>
                  </a:lnTo>
                  <a:lnTo>
                    <a:pt x="75" y="161"/>
                  </a:lnTo>
                  <a:lnTo>
                    <a:pt x="75" y="225"/>
                  </a:lnTo>
                  <a:lnTo>
                    <a:pt x="78" y="257"/>
                  </a:lnTo>
                  <a:lnTo>
                    <a:pt x="78" y="290"/>
                  </a:lnTo>
                  <a:lnTo>
                    <a:pt x="80" y="328"/>
                  </a:lnTo>
                  <a:lnTo>
                    <a:pt x="80" y="398"/>
                  </a:lnTo>
                  <a:lnTo>
                    <a:pt x="81" y="433"/>
                  </a:lnTo>
                  <a:lnTo>
                    <a:pt x="81" y="466"/>
                  </a:lnTo>
                  <a:lnTo>
                    <a:pt x="83" y="504"/>
                  </a:lnTo>
                  <a:lnTo>
                    <a:pt x="83" y="575"/>
                  </a:lnTo>
                  <a:lnTo>
                    <a:pt x="86" y="609"/>
                  </a:lnTo>
                  <a:lnTo>
                    <a:pt x="86" y="644"/>
                  </a:lnTo>
                  <a:lnTo>
                    <a:pt x="88" y="680"/>
                  </a:lnTo>
                  <a:lnTo>
                    <a:pt x="88" y="745"/>
                  </a:lnTo>
                  <a:lnTo>
                    <a:pt x="90" y="779"/>
                  </a:lnTo>
                  <a:lnTo>
                    <a:pt x="90" y="812"/>
                  </a:lnTo>
                  <a:lnTo>
                    <a:pt x="91" y="842"/>
                  </a:lnTo>
                  <a:lnTo>
                    <a:pt x="91" y="904"/>
                  </a:lnTo>
                  <a:lnTo>
                    <a:pt x="94" y="937"/>
                  </a:lnTo>
                  <a:lnTo>
                    <a:pt x="94" y="965"/>
                  </a:lnTo>
                  <a:lnTo>
                    <a:pt x="96" y="996"/>
                  </a:lnTo>
                  <a:lnTo>
                    <a:pt x="96" y="1051"/>
                  </a:lnTo>
                  <a:lnTo>
                    <a:pt x="98" y="1079"/>
                  </a:lnTo>
                  <a:lnTo>
                    <a:pt x="98" y="1105"/>
                  </a:lnTo>
                  <a:lnTo>
                    <a:pt x="99" y="1131"/>
                  </a:lnTo>
                  <a:lnTo>
                    <a:pt x="99" y="1181"/>
                  </a:lnTo>
                  <a:lnTo>
                    <a:pt x="101" y="1206"/>
                  </a:lnTo>
                  <a:lnTo>
                    <a:pt x="101" y="1229"/>
                  </a:lnTo>
                  <a:lnTo>
                    <a:pt x="104" y="1251"/>
                  </a:lnTo>
                  <a:lnTo>
                    <a:pt x="104" y="1294"/>
                  </a:lnTo>
                  <a:lnTo>
                    <a:pt x="106" y="1315"/>
                  </a:lnTo>
                  <a:lnTo>
                    <a:pt x="106" y="1335"/>
                  </a:lnTo>
                  <a:lnTo>
                    <a:pt x="107" y="1353"/>
                  </a:lnTo>
                  <a:lnTo>
                    <a:pt x="107" y="1392"/>
                  </a:lnTo>
                  <a:lnTo>
                    <a:pt x="109" y="1406"/>
                  </a:lnTo>
                  <a:lnTo>
                    <a:pt x="109" y="1424"/>
                  </a:lnTo>
                  <a:lnTo>
                    <a:pt x="112" y="1441"/>
                  </a:lnTo>
                  <a:lnTo>
                    <a:pt x="112" y="1471"/>
                  </a:lnTo>
                  <a:lnTo>
                    <a:pt x="114" y="1488"/>
                  </a:lnTo>
                  <a:lnTo>
                    <a:pt x="114" y="1501"/>
                  </a:lnTo>
                  <a:lnTo>
                    <a:pt x="116" y="1514"/>
                  </a:lnTo>
                  <a:lnTo>
                    <a:pt x="116" y="1540"/>
                  </a:lnTo>
                  <a:lnTo>
                    <a:pt x="117" y="1551"/>
                  </a:lnTo>
                  <a:lnTo>
                    <a:pt x="117" y="1561"/>
                  </a:lnTo>
                  <a:lnTo>
                    <a:pt x="120" y="1573"/>
                  </a:lnTo>
                  <a:lnTo>
                    <a:pt x="120" y="1594"/>
                  </a:lnTo>
                  <a:lnTo>
                    <a:pt x="122" y="1603"/>
                  </a:lnTo>
                  <a:lnTo>
                    <a:pt x="122" y="1612"/>
                  </a:lnTo>
                  <a:lnTo>
                    <a:pt x="124" y="1620"/>
                  </a:lnTo>
                  <a:lnTo>
                    <a:pt x="124" y="1634"/>
                  </a:lnTo>
                  <a:lnTo>
                    <a:pt x="125" y="1643"/>
                  </a:lnTo>
                  <a:lnTo>
                    <a:pt x="125" y="1649"/>
                  </a:lnTo>
                  <a:lnTo>
                    <a:pt x="127" y="1656"/>
                  </a:lnTo>
                  <a:lnTo>
                    <a:pt x="127" y="1667"/>
                  </a:lnTo>
                  <a:lnTo>
                    <a:pt x="130" y="1674"/>
                  </a:lnTo>
                  <a:lnTo>
                    <a:pt x="130" y="1677"/>
                  </a:lnTo>
                  <a:lnTo>
                    <a:pt x="132" y="1683"/>
                  </a:lnTo>
                  <a:lnTo>
                    <a:pt x="132" y="1691"/>
                  </a:lnTo>
                  <a:lnTo>
                    <a:pt x="134" y="1695"/>
                  </a:lnTo>
                  <a:lnTo>
                    <a:pt x="134" y="1696"/>
                  </a:lnTo>
                  <a:lnTo>
                    <a:pt x="135" y="1701"/>
                  </a:lnTo>
                  <a:lnTo>
                    <a:pt x="135" y="1705"/>
                  </a:lnTo>
                  <a:lnTo>
                    <a:pt x="138" y="1708"/>
                  </a:lnTo>
                  <a:lnTo>
                    <a:pt x="138" y="1709"/>
                  </a:lnTo>
                  <a:lnTo>
                    <a:pt x="140" y="1711"/>
                  </a:lnTo>
                  <a:lnTo>
                    <a:pt x="140" y="1713"/>
                  </a:lnTo>
                  <a:lnTo>
                    <a:pt x="142" y="1713"/>
                  </a:lnTo>
                  <a:lnTo>
                    <a:pt x="142" y="1716"/>
                  </a:lnTo>
                  <a:lnTo>
                    <a:pt x="143" y="1716"/>
                  </a:lnTo>
                  <a:lnTo>
                    <a:pt x="145" y="1713"/>
                  </a:lnTo>
                  <a:lnTo>
                    <a:pt x="148" y="1711"/>
                  </a:lnTo>
                  <a:lnTo>
                    <a:pt x="148" y="1709"/>
                  </a:lnTo>
                  <a:lnTo>
                    <a:pt x="150" y="1708"/>
                  </a:lnTo>
                  <a:lnTo>
                    <a:pt x="150" y="1703"/>
                  </a:lnTo>
                  <a:lnTo>
                    <a:pt x="151" y="1701"/>
                  </a:lnTo>
                  <a:lnTo>
                    <a:pt x="151" y="1700"/>
                  </a:lnTo>
                  <a:lnTo>
                    <a:pt x="153" y="1695"/>
                  </a:lnTo>
                  <a:lnTo>
                    <a:pt x="153" y="1690"/>
                  </a:lnTo>
                  <a:lnTo>
                    <a:pt x="156" y="1685"/>
                  </a:lnTo>
                  <a:lnTo>
                    <a:pt x="156" y="1682"/>
                  </a:lnTo>
                  <a:lnTo>
                    <a:pt x="158" y="1677"/>
                  </a:lnTo>
                  <a:lnTo>
                    <a:pt x="158" y="1669"/>
                  </a:lnTo>
                  <a:lnTo>
                    <a:pt x="160" y="1664"/>
                  </a:lnTo>
                  <a:lnTo>
                    <a:pt x="160" y="1659"/>
                  </a:lnTo>
                  <a:lnTo>
                    <a:pt x="161" y="1654"/>
                  </a:lnTo>
                  <a:lnTo>
                    <a:pt x="161" y="1641"/>
                  </a:lnTo>
                  <a:lnTo>
                    <a:pt x="163" y="1634"/>
                  </a:lnTo>
                  <a:lnTo>
                    <a:pt x="163" y="1630"/>
                  </a:lnTo>
                  <a:lnTo>
                    <a:pt x="166" y="1623"/>
                  </a:lnTo>
                  <a:lnTo>
                    <a:pt x="166" y="1608"/>
                  </a:lnTo>
                  <a:lnTo>
                    <a:pt x="168" y="1602"/>
                  </a:lnTo>
                  <a:lnTo>
                    <a:pt x="168" y="1594"/>
                  </a:lnTo>
                  <a:lnTo>
                    <a:pt x="169" y="1586"/>
                  </a:lnTo>
                  <a:lnTo>
                    <a:pt x="169" y="1568"/>
                  </a:lnTo>
                  <a:lnTo>
                    <a:pt x="171" y="1559"/>
                  </a:lnTo>
                  <a:lnTo>
                    <a:pt x="171" y="1550"/>
                  </a:lnTo>
                  <a:lnTo>
                    <a:pt x="174" y="1540"/>
                  </a:lnTo>
                  <a:lnTo>
                    <a:pt x="174" y="1519"/>
                  </a:lnTo>
                  <a:lnTo>
                    <a:pt x="176" y="1507"/>
                  </a:lnTo>
                  <a:lnTo>
                    <a:pt x="176" y="1498"/>
                  </a:lnTo>
                  <a:lnTo>
                    <a:pt x="178" y="1485"/>
                  </a:lnTo>
                  <a:lnTo>
                    <a:pt x="178" y="1458"/>
                  </a:lnTo>
                  <a:lnTo>
                    <a:pt x="179" y="1447"/>
                  </a:lnTo>
                  <a:lnTo>
                    <a:pt x="179" y="1432"/>
                  </a:lnTo>
                  <a:lnTo>
                    <a:pt x="182" y="1419"/>
                  </a:lnTo>
                  <a:lnTo>
                    <a:pt x="182" y="1392"/>
                  </a:lnTo>
                  <a:lnTo>
                    <a:pt x="184" y="1375"/>
                  </a:lnTo>
                  <a:lnTo>
                    <a:pt x="184" y="1359"/>
                  </a:lnTo>
                  <a:lnTo>
                    <a:pt x="186" y="1341"/>
                  </a:lnTo>
                  <a:lnTo>
                    <a:pt x="186" y="1307"/>
                  </a:lnTo>
                  <a:lnTo>
                    <a:pt x="187" y="1289"/>
                  </a:lnTo>
                  <a:lnTo>
                    <a:pt x="187" y="1269"/>
                  </a:lnTo>
                  <a:lnTo>
                    <a:pt x="191" y="1248"/>
                  </a:lnTo>
                  <a:lnTo>
                    <a:pt x="191" y="1206"/>
                  </a:lnTo>
                  <a:lnTo>
                    <a:pt x="192" y="1183"/>
                  </a:lnTo>
                  <a:lnTo>
                    <a:pt x="192" y="1159"/>
                  </a:lnTo>
                  <a:lnTo>
                    <a:pt x="194" y="1136"/>
                  </a:lnTo>
                  <a:lnTo>
                    <a:pt x="194" y="1084"/>
                  </a:lnTo>
                  <a:lnTo>
                    <a:pt x="195" y="1054"/>
                  </a:lnTo>
                  <a:lnTo>
                    <a:pt x="195" y="1027"/>
                  </a:lnTo>
                  <a:lnTo>
                    <a:pt x="197" y="997"/>
                  </a:lnTo>
                  <a:lnTo>
                    <a:pt x="197" y="934"/>
                  </a:lnTo>
                  <a:lnTo>
                    <a:pt x="200" y="900"/>
                  </a:lnTo>
                  <a:lnTo>
                    <a:pt x="200" y="865"/>
                  </a:lnTo>
                  <a:lnTo>
                    <a:pt x="202" y="826"/>
                  </a:lnTo>
                  <a:lnTo>
                    <a:pt x="202" y="751"/>
                  </a:lnTo>
                  <a:lnTo>
                    <a:pt x="204" y="709"/>
                  </a:lnTo>
                  <a:lnTo>
                    <a:pt x="204" y="670"/>
                  </a:lnTo>
                  <a:lnTo>
                    <a:pt x="205" y="624"/>
                  </a:lnTo>
                  <a:lnTo>
                    <a:pt x="205" y="536"/>
                  </a:lnTo>
                  <a:lnTo>
                    <a:pt x="208" y="492"/>
                  </a:lnTo>
                  <a:lnTo>
                    <a:pt x="208" y="446"/>
                  </a:lnTo>
                  <a:lnTo>
                    <a:pt x="210" y="402"/>
                  </a:lnTo>
                  <a:lnTo>
                    <a:pt x="210" y="314"/>
                  </a:lnTo>
                  <a:lnTo>
                    <a:pt x="212" y="275"/>
                  </a:lnTo>
                  <a:lnTo>
                    <a:pt x="212" y="235"/>
                  </a:lnTo>
                  <a:lnTo>
                    <a:pt x="213" y="199"/>
                  </a:lnTo>
                  <a:lnTo>
                    <a:pt x="213" y="166"/>
                  </a:lnTo>
                  <a:lnTo>
                    <a:pt x="217" y="137"/>
                  </a:lnTo>
                  <a:lnTo>
                    <a:pt x="217" y="93"/>
                  </a:lnTo>
                  <a:lnTo>
                    <a:pt x="218" y="77"/>
                  </a:lnTo>
                  <a:lnTo>
                    <a:pt x="218" y="65"/>
                  </a:lnTo>
                  <a:lnTo>
                    <a:pt x="220" y="59"/>
                  </a:lnTo>
                  <a:lnTo>
                    <a:pt x="220" y="57"/>
                  </a:lnTo>
                  <a:lnTo>
                    <a:pt x="220" y="60"/>
                  </a:lnTo>
                  <a:lnTo>
                    <a:pt x="222" y="67"/>
                  </a:lnTo>
                  <a:lnTo>
                    <a:pt x="222" y="77"/>
                  </a:lnTo>
                  <a:lnTo>
                    <a:pt x="223" y="91"/>
                  </a:lnTo>
                  <a:lnTo>
                    <a:pt x="223" y="129"/>
                  </a:lnTo>
                  <a:lnTo>
                    <a:pt x="226" y="152"/>
                  </a:lnTo>
                  <a:lnTo>
                    <a:pt x="226" y="174"/>
                  </a:lnTo>
                  <a:lnTo>
                    <a:pt x="228" y="200"/>
                  </a:lnTo>
                  <a:lnTo>
                    <a:pt x="228" y="259"/>
                  </a:lnTo>
                  <a:lnTo>
                    <a:pt x="230" y="288"/>
                  </a:lnTo>
                  <a:lnTo>
                    <a:pt x="230" y="321"/>
                  </a:lnTo>
                  <a:lnTo>
                    <a:pt x="231" y="352"/>
                  </a:lnTo>
                  <a:lnTo>
                    <a:pt x="231" y="417"/>
                  </a:lnTo>
                  <a:lnTo>
                    <a:pt x="235" y="448"/>
                  </a:lnTo>
                  <a:lnTo>
                    <a:pt x="235" y="482"/>
                  </a:lnTo>
                  <a:lnTo>
                    <a:pt x="236" y="517"/>
                  </a:lnTo>
                  <a:lnTo>
                    <a:pt x="236" y="583"/>
                  </a:lnTo>
                  <a:lnTo>
                    <a:pt x="238" y="614"/>
                  </a:lnTo>
                  <a:lnTo>
                    <a:pt x="238" y="647"/>
                  </a:lnTo>
                  <a:lnTo>
                    <a:pt x="239" y="681"/>
                  </a:lnTo>
                  <a:lnTo>
                    <a:pt x="239" y="745"/>
                  </a:lnTo>
                  <a:lnTo>
                    <a:pt x="241" y="776"/>
                  </a:lnTo>
                  <a:lnTo>
                    <a:pt x="241" y="807"/>
                  </a:lnTo>
                  <a:lnTo>
                    <a:pt x="244" y="838"/>
                  </a:lnTo>
                  <a:lnTo>
                    <a:pt x="244" y="896"/>
                  </a:lnTo>
                  <a:lnTo>
                    <a:pt x="246" y="927"/>
                  </a:lnTo>
                  <a:lnTo>
                    <a:pt x="246" y="955"/>
                  </a:lnTo>
                  <a:lnTo>
                    <a:pt x="248" y="983"/>
                  </a:lnTo>
                  <a:lnTo>
                    <a:pt x="248" y="1040"/>
                  </a:lnTo>
                  <a:lnTo>
                    <a:pt x="249" y="1066"/>
                  </a:lnTo>
                  <a:lnTo>
                    <a:pt x="249" y="1092"/>
                  </a:lnTo>
                  <a:lnTo>
                    <a:pt x="252" y="1115"/>
                  </a:lnTo>
                  <a:lnTo>
                    <a:pt x="252" y="1165"/>
                  </a:lnTo>
                  <a:lnTo>
                    <a:pt x="254" y="1190"/>
                  </a:lnTo>
                  <a:lnTo>
                    <a:pt x="254" y="1211"/>
                  </a:lnTo>
                  <a:lnTo>
                    <a:pt x="256" y="1234"/>
                  </a:lnTo>
                  <a:lnTo>
                    <a:pt x="256" y="1278"/>
                  </a:lnTo>
                  <a:lnTo>
                    <a:pt x="257" y="1297"/>
                  </a:lnTo>
                  <a:lnTo>
                    <a:pt x="257" y="1317"/>
                  </a:lnTo>
                  <a:lnTo>
                    <a:pt x="259" y="1336"/>
                  </a:lnTo>
                  <a:lnTo>
                    <a:pt x="259" y="1374"/>
                  </a:lnTo>
                  <a:lnTo>
                    <a:pt x="262" y="1392"/>
                  </a:lnTo>
                  <a:lnTo>
                    <a:pt x="262" y="1410"/>
                  </a:lnTo>
                  <a:lnTo>
                    <a:pt x="264" y="1424"/>
                  </a:lnTo>
                  <a:lnTo>
                    <a:pt x="264" y="1457"/>
                  </a:lnTo>
                  <a:lnTo>
                    <a:pt x="266" y="1471"/>
                  </a:lnTo>
                  <a:lnTo>
                    <a:pt x="266" y="1485"/>
                  </a:lnTo>
                  <a:lnTo>
                    <a:pt x="267" y="1499"/>
                  </a:lnTo>
                  <a:lnTo>
                    <a:pt x="267" y="1525"/>
                  </a:lnTo>
                  <a:lnTo>
                    <a:pt x="270" y="1540"/>
                  </a:lnTo>
                  <a:lnTo>
                    <a:pt x="270" y="1551"/>
                  </a:lnTo>
                  <a:lnTo>
                    <a:pt x="272" y="1561"/>
                  </a:lnTo>
                  <a:lnTo>
                    <a:pt x="272" y="1584"/>
                  </a:lnTo>
                  <a:lnTo>
                    <a:pt x="274" y="1594"/>
                  </a:lnTo>
                  <a:lnTo>
                    <a:pt x="274" y="1603"/>
                  </a:lnTo>
                  <a:lnTo>
                    <a:pt x="275" y="1613"/>
                  </a:lnTo>
                  <a:lnTo>
                    <a:pt x="275" y="1631"/>
                  </a:lnTo>
                  <a:lnTo>
                    <a:pt x="279" y="1639"/>
                  </a:lnTo>
                  <a:lnTo>
                    <a:pt x="279" y="1647"/>
                  </a:lnTo>
                  <a:lnTo>
                    <a:pt x="280" y="1654"/>
                  </a:lnTo>
                  <a:lnTo>
                    <a:pt x="280" y="1667"/>
                  </a:lnTo>
                  <a:lnTo>
                    <a:pt x="282" y="1674"/>
                  </a:lnTo>
                  <a:lnTo>
                    <a:pt x="282" y="1678"/>
                  </a:lnTo>
                  <a:lnTo>
                    <a:pt x="283" y="1685"/>
                  </a:lnTo>
                  <a:lnTo>
                    <a:pt x="283" y="1695"/>
                  </a:lnTo>
                  <a:lnTo>
                    <a:pt x="285" y="1701"/>
                  </a:lnTo>
                  <a:lnTo>
                    <a:pt x="285" y="1705"/>
                  </a:lnTo>
                  <a:lnTo>
                    <a:pt x="288" y="1709"/>
                  </a:lnTo>
                  <a:lnTo>
                    <a:pt x="288" y="1713"/>
                  </a:lnTo>
                  <a:lnTo>
                    <a:pt x="290" y="1718"/>
                  </a:lnTo>
                  <a:lnTo>
                    <a:pt x="290" y="1722"/>
                  </a:lnTo>
                  <a:lnTo>
                    <a:pt x="292" y="1727"/>
                  </a:lnTo>
                  <a:lnTo>
                    <a:pt x="292" y="1729"/>
                  </a:lnTo>
                  <a:lnTo>
                    <a:pt x="293" y="1731"/>
                  </a:lnTo>
                  <a:lnTo>
                    <a:pt x="293" y="1735"/>
                  </a:lnTo>
                  <a:lnTo>
                    <a:pt x="296" y="1737"/>
                  </a:lnTo>
                  <a:lnTo>
                    <a:pt x="298" y="1739"/>
                  </a:lnTo>
                  <a:lnTo>
                    <a:pt x="298" y="1742"/>
                  </a:lnTo>
                  <a:lnTo>
                    <a:pt x="305" y="1742"/>
                  </a:lnTo>
                  <a:lnTo>
                    <a:pt x="305" y="1739"/>
                  </a:lnTo>
                  <a:lnTo>
                    <a:pt x="306" y="1739"/>
                  </a:lnTo>
                  <a:lnTo>
                    <a:pt x="306" y="1737"/>
                  </a:lnTo>
                  <a:lnTo>
                    <a:pt x="308" y="1735"/>
                  </a:lnTo>
                  <a:lnTo>
                    <a:pt x="308" y="1734"/>
                  </a:lnTo>
                  <a:lnTo>
                    <a:pt x="310" y="1731"/>
                  </a:lnTo>
                  <a:lnTo>
                    <a:pt x="310" y="1727"/>
                  </a:lnTo>
                  <a:lnTo>
                    <a:pt x="311" y="1722"/>
                  </a:lnTo>
                  <a:lnTo>
                    <a:pt x="311" y="1721"/>
                  </a:lnTo>
                  <a:lnTo>
                    <a:pt x="314" y="1719"/>
                  </a:lnTo>
                  <a:lnTo>
                    <a:pt x="314" y="1711"/>
                  </a:lnTo>
                  <a:lnTo>
                    <a:pt x="316" y="1709"/>
                  </a:lnTo>
                  <a:lnTo>
                    <a:pt x="316" y="1705"/>
                  </a:lnTo>
                  <a:lnTo>
                    <a:pt x="318" y="1701"/>
                  </a:lnTo>
                  <a:lnTo>
                    <a:pt x="318" y="1693"/>
                  </a:lnTo>
                  <a:lnTo>
                    <a:pt x="319" y="1690"/>
                  </a:lnTo>
                  <a:lnTo>
                    <a:pt x="319" y="1683"/>
                  </a:lnTo>
                  <a:lnTo>
                    <a:pt x="323" y="1678"/>
                  </a:lnTo>
                  <a:lnTo>
                    <a:pt x="323" y="1669"/>
                  </a:lnTo>
                  <a:lnTo>
                    <a:pt x="324" y="1664"/>
                  </a:lnTo>
                  <a:lnTo>
                    <a:pt x="324" y="1657"/>
                  </a:lnTo>
                  <a:lnTo>
                    <a:pt x="326" y="1651"/>
                  </a:lnTo>
                  <a:lnTo>
                    <a:pt x="326" y="1639"/>
                  </a:lnTo>
                  <a:lnTo>
                    <a:pt x="327" y="1633"/>
                  </a:lnTo>
                  <a:lnTo>
                    <a:pt x="327" y="1628"/>
                  </a:lnTo>
                  <a:lnTo>
                    <a:pt x="329" y="1620"/>
                  </a:lnTo>
                  <a:lnTo>
                    <a:pt x="329" y="1605"/>
                  </a:lnTo>
                  <a:lnTo>
                    <a:pt x="332" y="1597"/>
                  </a:lnTo>
                  <a:lnTo>
                    <a:pt x="332" y="1589"/>
                  </a:lnTo>
                  <a:lnTo>
                    <a:pt x="334" y="1581"/>
                  </a:lnTo>
                  <a:lnTo>
                    <a:pt x="334" y="1563"/>
                  </a:lnTo>
                  <a:lnTo>
                    <a:pt x="336" y="1555"/>
                  </a:lnTo>
                  <a:lnTo>
                    <a:pt x="336" y="1545"/>
                  </a:lnTo>
                  <a:lnTo>
                    <a:pt x="337" y="1535"/>
                  </a:lnTo>
                  <a:lnTo>
                    <a:pt x="337" y="1515"/>
                  </a:lnTo>
                  <a:lnTo>
                    <a:pt x="340" y="1506"/>
                  </a:lnTo>
                  <a:lnTo>
                    <a:pt x="340" y="1493"/>
                  </a:lnTo>
                  <a:lnTo>
                    <a:pt x="342" y="1483"/>
                  </a:lnTo>
                  <a:lnTo>
                    <a:pt x="342" y="1458"/>
                  </a:lnTo>
                  <a:lnTo>
                    <a:pt x="344" y="1447"/>
                  </a:lnTo>
                  <a:lnTo>
                    <a:pt x="344" y="1432"/>
                  </a:lnTo>
                  <a:lnTo>
                    <a:pt x="345" y="1421"/>
                  </a:lnTo>
                  <a:lnTo>
                    <a:pt x="345" y="1393"/>
                  </a:lnTo>
                  <a:lnTo>
                    <a:pt x="347" y="1377"/>
                  </a:lnTo>
                  <a:lnTo>
                    <a:pt x="347" y="1362"/>
                  </a:lnTo>
                  <a:lnTo>
                    <a:pt x="350" y="1348"/>
                  </a:lnTo>
                  <a:lnTo>
                    <a:pt x="350" y="1315"/>
                  </a:lnTo>
                  <a:lnTo>
                    <a:pt x="352" y="1297"/>
                  </a:lnTo>
                  <a:lnTo>
                    <a:pt x="352" y="1279"/>
                  </a:lnTo>
                  <a:lnTo>
                    <a:pt x="354" y="1261"/>
                  </a:lnTo>
                  <a:lnTo>
                    <a:pt x="354" y="1221"/>
                  </a:lnTo>
                  <a:lnTo>
                    <a:pt x="355" y="1199"/>
                  </a:lnTo>
                  <a:lnTo>
                    <a:pt x="355" y="1180"/>
                  </a:lnTo>
                  <a:lnTo>
                    <a:pt x="358" y="1155"/>
                  </a:lnTo>
                  <a:lnTo>
                    <a:pt x="358" y="1106"/>
                  </a:lnTo>
                  <a:lnTo>
                    <a:pt x="360" y="1084"/>
                  </a:lnTo>
                  <a:lnTo>
                    <a:pt x="360" y="1058"/>
                  </a:lnTo>
                  <a:lnTo>
                    <a:pt x="362" y="1028"/>
                  </a:lnTo>
                  <a:lnTo>
                    <a:pt x="362" y="1001"/>
                  </a:lnTo>
                  <a:lnTo>
                    <a:pt x="363" y="971"/>
                  </a:lnTo>
                  <a:lnTo>
                    <a:pt x="363" y="909"/>
                  </a:lnTo>
                  <a:lnTo>
                    <a:pt x="367" y="875"/>
                  </a:lnTo>
                  <a:lnTo>
                    <a:pt x="367" y="841"/>
                  </a:lnTo>
                  <a:lnTo>
                    <a:pt x="368" y="807"/>
                  </a:lnTo>
                  <a:lnTo>
                    <a:pt x="368" y="653"/>
                  </a:lnTo>
                  <a:lnTo>
                    <a:pt x="371" y="611"/>
                  </a:lnTo>
                  <a:lnTo>
                    <a:pt x="371" y="528"/>
                  </a:lnTo>
                  <a:lnTo>
                    <a:pt x="373" y="486"/>
                  </a:lnTo>
                  <a:lnTo>
                    <a:pt x="373" y="443"/>
                  </a:lnTo>
                  <a:lnTo>
                    <a:pt x="376" y="401"/>
                  </a:lnTo>
                  <a:lnTo>
                    <a:pt x="376" y="321"/>
                  </a:lnTo>
                  <a:lnTo>
                    <a:pt x="378" y="284"/>
                  </a:lnTo>
                  <a:lnTo>
                    <a:pt x="378" y="249"/>
                  </a:lnTo>
                  <a:lnTo>
                    <a:pt x="380" y="215"/>
                  </a:lnTo>
                  <a:lnTo>
                    <a:pt x="380" y="158"/>
                  </a:lnTo>
                  <a:lnTo>
                    <a:pt x="381" y="137"/>
                  </a:lnTo>
                  <a:lnTo>
                    <a:pt x="381" y="119"/>
                  </a:lnTo>
                  <a:lnTo>
                    <a:pt x="384" y="104"/>
                  </a:lnTo>
                  <a:lnTo>
                    <a:pt x="384" y="88"/>
                  </a:lnTo>
                  <a:lnTo>
                    <a:pt x="386" y="88"/>
                  </a:lnTo>
                  <a:lnTo>
                    <a:pt x="386" y="91"/>
                  </a:lnTo>
                  <a:lnTo>
                    <a:pt x="388" y="99"/>
                  </a:lnTo>
                  <a:lnTo>
                    <a:pt x="388" y="121"/>
                  </a:lnTo>
                  <a:lnTo>
                    <a:pt x="389" y="137"/>
                  </a:lnTo>
                  <a:lnTo>
                    <a:pt x="389" y="156"/>
                  </a:lnTo>
                  <a:lnTo>
                    <a:pt x="393" y="179"/>
                  </a:lnTo>
                  <a:lnTo>
                    <a:pt x="393" y="227"/>
                  </a:lnTo>
                  <a:lnTo>
                    <a:pt x="394" y="253"/>
                  </a:lnTo>
                  <a:lnTo>
                    <a:pt x="394" y="280"/>
                  </a:lnTo>
                  <a:lnTo>
                    <a:pt x="396" y="311"/>
                  </a:lnTo>
                  <a:lnTo>
                    <a:pt x="396" y="372"/>
                  </a:lnTo>
                  <a:lnTo>
                    <a:pt x="398" y="401"/>
                  </a:lnTo>
                  <a:lnTo>
                    <a:pt x="398" y="433"/>
                  </a:lnTo>
                  <a:lnTo>
                    <a:pt x="399" y="464"/>
                  </a:lnTo>
                  <a:lnTo>
                    <a:pt x="399" y="528"/>
                  </a:lnTo>
                  <a:lnTo>
                    <a:pt x="402" y="562"/>
                  </a:lnTo>
                  <a:lnTo>
                    <a:pt x="402" y="595"/>
                  </a:lnTo>
                  <a:lnTo>
                    <a:pt x="404" y="627"/>
                  </a:lnTo>
                  <a:lnTo>
                    <a:pt x="404" y="691"/>
                  </a:lnTo>
                  <a:lnTo>
                    <a:pt x="406" y="724"/>
                  </a:lnTo>
                  <a:lnTo>
                    <a:pt x="406" y="754"/>
                  </a:lnTo>
                  <a:lnTo>
                    <a:pt x="407" y="785"/>
                  </a:lnTo>
                  <a:lnTo>
                    <a:pt x="407" y="847"/>
                  </a:lnTo>
                  <a:lnTo>
                    <a:pt x="411" y="877"/>
                  </a:lnTo>
                  <a:lnTo>
                    <a:pt x="411" y="908"/>
                  </a:lnTo>
                  <a:lnTo>
                    <a:pt x="412" y="935"/>
                  </a:lnTo>
                  <a:lnTo>
                    <a:pt x="412" y="992"/>
                  </a:lnTo>
                  <a:lnTo>
                    <a:pt x="414" y="1022"/>
                  </a:lnTo>
                  <a:lnTo>
                    <a:pt x="414" y="1048"/>
                  </a:lnTo>
                  <a:lnTo>
                    <a:pt x="415" y="1076"/>
                  </a:lnTo>
                  <a:lnTo>
                    <a:pt x="415" y="1128"/>
                  </a:lnTo>
                  <a:lnTo>
                    <a:pt x="417" y="1150"/>
                  </a:lnTo>
                  <a:lnTo>
                    <a:pt x="417" y="1177"/>
                  </a:lnTo>
                  <a:lnTo>
                    <a:pt x="420" y="1201"/>
                  </a:lnTo>
                  <a:lnTo>
                    <a:pt x="420" y="1247"/>
                  </a:lnTo>
                  <a:lnTo>
                    <a:pt x="422" y="1269"/>
                  </a:lnTo>
                  <a:lnTo>
                    <a:pt x="422" y="1291"/>
                  </a:lnTo>
                  <a:lnTo>
                    <a:pt x="424" y="1313"/>
                  </a:lnTo>
                  <a:lnTo>
                    <a:pt x="424" y="1353"/>
                  </a:lnTo>
                  <a:lnTo>
                    <a:pt x="425" y="1374"/>
                  </a:lnTo>
                  <a:lnTo>
                    <a:pt x="425" y="1393"/>
                  </a:lnTo>
                  <a:lnTo>
                    <a:pt x="428" y="1411"/>
                  </a:lnTo>
                  <a:lnTo>
                    <a:pt x="428" y="1447"/>
                  </a:lnTo>
                  <a:lnTo>
                    <a:pt x="430" y="1463"/>
                  </a:lnTo>
                  <a:lnTo>
                    <a:pt x="430" y="1481"/>
                  </a:lnTo>
                  <a:lnTo>
                    <a:pt x="432" y="1498"/>
                  </a:lnTo>
                  <a:lnTo>
                    <a:pt x="432" y="1527"/>
                  </a:lnTo>
                  <a:lnTo>
                    <a:pt x="433" y="1542"/>
                  </a:lnTo>
                  <a:lnTo>
                    <a:pt x="433" y="1555"/>
                  </a:lnTo>
                  <a:lnTo>
                    <a:pt x="435" y="1569"/>
                  </a:lnTo>
                  <a:lnTo>
                    <a:pt x="435" y="1584"/>
                  </a:lnTo>
                  <a:lnTo>
                    <a:pt x="438" y="1595"/>
                  </a:lnTo>
                  <a:lnTo>
                    <a:pt x="438" y="1620"/>
                  </a:lnTo>
                  <a:lnTo>
                    <a:pt x="440" y="1631"/>
                  </a:lnTo>
                  <a:lnTo>
                    <a:pt x="440" y="1643"/>
                  </a:lnTo>
                  <a:lnTo>
                    <a:pt x="442" y="1654"/>
                  </a:lnTo>
                  <a:lnTo>
                    <a:pt x="442" y="1674"/>
                  </a:lnTo>
                  <a:lnTo>
                    <a:pt x="443" y="1683"/>
                  </a:lnTo>
                  <a:lnTo>
                    <a:pt x="443" y="1693"/>
                  </a:lnTo>
                  <a:lnTo>
                    <a:pt x="446" y="1701"/>
                  </a:lnTo>
                  <a:lnTo>
                    <a:pt x="446" y="1719"/>
                  </a:lnTo>
                  <a:lnTo>
                    <a:pt x="448" y="1727"/>
                  </a:lnTo>
                  <a:lnTo>
                    <a:pt x="448" y="1734"/>
                  </a:lnTo>
                  <a:lnTo>
                    <a:pt x="450" y="1742"/>
                  </a:lnTo>
                  <a:lnTo>
                    <a:pt x="450" y="1755"/>
                  </a:lnTo>
                  <a:lnTo>
                    <a:pt x="451" y="1762"/>
                  </a:lnTo>
                  <a:lnTo>
                    <a:pt x="451" y="1766"/>
                  </a:lnTo>
                  <a:lnTo>
                    <a:pt x="455" y="1773"/>
                  </a:lnTo>
                  <a:lnTo>
                    <a:pt x="455" y="1784"/>
                  </a:lnTo>
                  <a:lnTo>
                    <a:pt x="456" y="1791"/>
                  </a:lnTo>
                  <a:lnTo>
                    <a:pt x="456" y="1796"/>
                  </a:lnTo>
                  <a:lnTo>
                    <a:pt x="458" y="1799"/>
                  </a:lnTo>
                  <a:lnTo>
                    <a:pt x="458" y="1809"/>
                  </a:lnTo>
                  <a:lnTo>
                    <a:pt x="459" y="1814"/>
                  </a:lnTo>
                  <a:lnTo>
                    <a:pt x="459" y="1817"/>
                  </a:lnTo>
                  <a:lnTo>
                    <a:pt x="461" y="1822"/>
                  </a:lnTo>
                  <a:lnTo>
                    <a:pt x="461" y="1827"/>
                  </a:lnTo>
                  <a:lnTo>
                    <a:pt x="464" y="1832"/>
                  </a:lnTo>
                  <a:lnTo>
                    <a:pt x="464" y="1833"/>
                  </a:lnTo>
                  <a:lnTo>
                    <a:pt x="466" y="1835"/>
                  </a:lnTo>
                  <a:lnTo>
                    <a:pt x="466" y="1841"/>
                  </a:lnTo>
                  <a:lnTo>
                    <a:pt x="468" y="1843"/>
                  </a:lnTo>
                  <a:lnTo>
                    <a:pt x="468" y="1845"/>
                  </a:lnTo>
                  <a:lnTo>
                    <a:pt x="469" y="1848"/>
                  </a:lnTo>
                  <a:lnTo>
                    <a:pt x="469" y="1851"/>
                  </a:lnTo>
                  <a:lnTo>
                    <a:pt x="472" y="1853"/>
                  </a:lnTo>
                  <a:lnTo>
                    <a:pt x="474" y="1854"/>
                  </a:lnTo>
                  <a:lnTo>
                    <a:pt x="474" y="1858"/>
                  </a:lnTo>
                  <a:lnTo>
                    <a:pt x="476" y="1858"/>
                  </a:lnTo>
                  <a:lnTo>
                    <a:pt x="476" y="1859"/>
                  </a:lnTo>
                  <a:lnTo>
                    <a:pt x="484" y="1859"/>
                  </a:lnTo>
                  <a:lnTo>
                    <a:pt x="486" y="1858"/>
                  </a:lnTo>
                  <a:lnTo>
                    <a:pt x="486" y="1854"/>
                  </a:lnTo>
                  <a:lnTo>
                    <a:pt x="487" y="1854"/>
                  </a:lnTo>
                  <a:lnTo>
                    <a:pt x="490" y="1853"/>
                  </a:lnTo>
                  <a:lnTo>
                    <a:pt x="490" y="1851"/>
                  </a:lnTo>
                  <a:lnTo>
                    <a:pt x="492" y="1850"/>
                  </a:lnTo>
                  <a:lnTo>
                    <a:pt x="492" y="1848"/>
                  </a:lnTo>
                  <a:lnTo>
                    <a:pt x="494" y="1845"/>
                  </a:lnTo>
                  <a:lnTo>
                    <a:pt x="494" y="1843"/>
                  </a:lnTo>
                  <a:lnTo>
                    <a:pt x="495" y="1841"/>
                  </a:lnTo>
                  <a:lnTo>
                    <a:pt x="495" y="1840"/>
                  </a:lnTo>
                  <a:lnTo>
                    <a:pt x="499" y="1837"/>
                  </a:lnTo>
                  <a:lnTo>
                    <a:pt x="499" y="1832"/>
                  </a:lnTo>
                  <a:lnTo>
                    <a:pt x="500" y="1830"/>
                  </a:lnTo>
                  <a:lnTo>
                    <a:pt x="500" y="1827"/>
                  </a:lnTo>
                  <a:lnTo>
                    <a:pt x="502" y="1825"/>
                  </a:lnTo>
                  <a:lnTo>
                    <a:pt x="502" y="1819"/>
                  </a:lnTo>
                  <a:lnTo>
                    <a:pt x="503" y="1815"/>
                  </a:lnTo>
                  <a:lnTo>
                    <a:pt x="503" y="1814"/>
                  </a:lnTo>
                  <a:lnTo>
                    <a:pt x="505" y="1809"/>
                  </a:lnTo>
                  <a:lnTo>
                    <a:pt x="505" y="1804"/>
                  </a:lnTo>
                  <a:lnTo>
                    <a:pt x="508" y="1801"/>
                  </a:lnTo>
                  <a:lnTo>
                    <a:pt x="508" y="1797"/>
                  </a:lnTo>
                  <a:lnTo>
                    <a:pt x="510" y="1793"/>
                  </a:lnTo>
                  <a:lnTo>
                    <a:pt x="510" y="1789"/>
                  </a:lnTo>
                  <a:lnTo>
                    <a:pt x="512" y="1784"/>
                  </a:lnTo>
                  <a:lnTo>
                    <a:pt x="512" y="1779"/>
                  </a:lnTo>
                  <a:lnTo>
                    <a:pt x="513" y="1773"/>
                  </a:lnTo>
                  <a:lnTo>
                    <a:pt x="513" y="1770"/>
                  </a:lnTo>
                  <a:lnTo>
                    <a:pt x="516" y="1765"/>
                  </a:lnTo>
                  <a:lnTo>
                    <a:pt x="516" y="1757"/>
                  </a:lnTo>
                  <a:lnTo>
                    <a:pt x="518" y="1753"/>
                  </a:lnTo>
                  <a:lnTo>
                    <a:pt x="518" y="1747"/>
                  </a:lnTo>
                  <a:lnTo>
                    <a:pt x="520" y="1744"/>
                  </a:lnTo>
                  <a:lnTo>
                    <a:pt x="520" y="1734"/>
                  </a:lnTo>
                  <a:lnTo>
                    <a:pt x="521" y="1727"/>
                  </a:lnTo>
                  <a:lnTo>
                    <a:pt x="521" y="1722"/>
                  </a:lnTo>
                  <a:lnTo>
                    <a:pt x="523" y="1718"/>
                  </a:lnTo>
                  <a:lnTo>
                    <a:pt x="523" y="1705"/>
                  </a:lnTo>
                  <a:lnTo>
                    <a:pt x="526" y="1700"/>
                  </a:lnTo>
                  <a:lnTo>
                    <a:pt x="526" y="1693"/>
                  </a:lnTo>
                  <a:lnTo>
                    <a:pt x="528" y="1687"/>
                  </a:lnTo>
                  <a:lnTo>
                    <a:pt x="528" y="1675"/>
                  </a:lnTo>
                  <a:lnTo>
                    <a:pt x="530" y="1669"/>
                  </a:lnTo>
                  <a:lnTo>
                    <a:pt x="530" y="1664"/>
                  </a:lnTo>
                  <a:lnTo>
                    <a:pt x="531" y="1656"/>
                  </a:lnTo>
                  <a:lnTo>
                    <a:pt x="531" y="1641"/>
                  </a:lnTo>
                  <a:lnTo>
                    <a:pt x="534" y="1633"/>
                  </a:lnTo>
                  <a:lnTo>
                    <a:pt x="534" y="1628"/>
                  </a:lnTo>
                  <a:lnTo>
                    <a:pt x="536" y="1620"/>
                  </a:lnTo>
                  <a:lnTo>
                    <a:pt x="536" y="1603"/>
                  </a:lnTo>
                  <a:lnTo>
                    <a:pt x="538" y="1595"/>
                  </a:lnTo>
                  <a:lnTo>
                    <a:pt x="538" y="1586"/>
                  </a:lnTo>
                  <a:lnTo>
                    <a:pt x="539" y="1577"/>
                  </a:lnTo>
                  <a:lnTo>
                    <a:pt x="539" y="1559"/>
                  </a:lnTo>
                  <a:lnTo>
                    <a:pt x="543" y="1550"/>
                  </a:lnTo>
                  <a:lnTo>
                    <a:pt x="543" y="1542"/>
                  </a:lnTo>
                  <a:lnTo>
                    <a:pt x="544" y="1532"/>
                  </a:lnTo>
                  <a:lnTo>
                    <a:pt x="544" y="1509"/>
                  </a:lnTo>
                  <a:lnTo>
                    <a:pt x="546" y="1499"/>
                  </a:lnTo>
                  <a:lnTo>
                    <a:pt x="546" y="1488"/>
                  </a:lnTo>
                  <a:lnTo>
                    <a:pt x="547" y="1476"/>
                  </a:lnTo>
                  <a:lnTo>
                    <a:pt x="547" y="1454"/>
                  </a:lnTo>
                  <a:lnTo>
                    <a:pt x="549" y="1441"/>
                  </a:lnTo>
                  <a:lnTo>
                    <a:pt x="549" y="1429"/>
                  </a:lnTo>
                  <a:lnTo>
                    <a:pt x="552" y="1414"/>
                  </a:lnTo>
                  <a:lnTo>
                    <a:pt x="552" y="1387"/>
                  </a:lnTo>
                  <a:lnTo>
                    <a:pt x="554" y="1374"/>
                  </a:lnTo>
                  <a:lnTo>
                    <a:pt x="554" y="1359"/>
                  </a:lnTo>
                  <a:lnTo>
                    <a:pt x="556" y="1343"/>
                  </a:lnTo>
                  <a:lnTo>
                    <a:pt x="556" y="1312"/>
                  </a:lnTo>
                  <a:lnTo>
                    <a:pt x="557" y="1295"/>
                  </a:lnTo>
                  <a:lnTo>
                    <a:pt x="557" y="1278"/>
                  </a:lnTo>
                  <a:lnTo>
                    <a:pt x="560" y="1260"/>
                  </a:lnTo>
                  <a:lnTo>
                    <a:pt x="560" y="1224"/>
                  </a:lnTo>
                  <a:lnTo>
                    <a:pt x="562" y="1203"/>
                  </a:lnTo>
                  <a:lnTo>
                    <a:pt x="562" y="1181"/>
                  </a:lnTo>
                  <a:lnTo>
                    <a:pt x="564" y="1160"/>
                  </a:lnTo>
                  <a:lnTo>
                    <a:pt x="564" y="1115"/>
                  </a:lnTo>
                  <a:lnTo>
                    <a:pt x="565" y="1093"/>
                  </a:lnTo>
                  <a:lnTo>
                    <a:pt x="565" y="1067"/>
                  </a:lnTo>
                  <a:lnTo>
                    <a:pt x="569" y="1043"/>
                  </a:lnTo>
                  <a:lnTo>
                    <a:pt x="569" y="989"/>
                  </a:lnTo>
                  <a:lnTo>
                    <a:pt x="570" y="958"/>
                  </a:lnTo>
                  <a:lnTo>
                    <a:pt x="570" y="930"/>
                  </a:lnTo>
                  <a:lnTo>
                    <a:pt x="572" y="901"/>
                  </a:lnTo>
                  <a:lnTo>
                    <a:pt x="572" y="834"/>
                  </a:lnTo>
                  <a:lnTo>
                    <a:pt x="574" y="803"/>
                  </a:lnTo>
                  <a:lnTo>
                    <a:pt x="574" y="768"/>
                  </a:lnTo>
                  <a:lnTo>
                    <a:pt x="577" y="732"/>
                  </a:lnTo>
                  <a:lnTo>
                    <a:pt x="577" y="657"/>
                  </a:lnTo>
                  <a:lnTo>
                    <a:pt x="578" y="619"/>
                  </a:lnTo>
                  <a:lnTo>
                    <a:pt x="578" y="578"/>
                  </a:lnTo>
                  <a:lnTo>
                    <a:pt x="580" y="541"/>
                  </a:lnTo>
                  <a:lnTo>
                    <a:pt x="580" y="461"/>
                  </a:lnTo>
                  <a:lnTo>
                    <a:pt x="582" y="422"/>
                  </a:lnTo>
                  <a:lnTo>
                    <a:pt x="582" y="385"/>
                  </a:lnTo>
                  <a:lnTo>
                    <a:pt x="583" y="347"/>
                  </a:lnTo>
                  <a:lnTo>
                    <a:pt x="583" y="313"/>
                  </a:lnTo>
                  <a:lnTo>
                    <a:pt x="587" y="279"/>
                  </a:lnTo>
                  <a:lnTo>
                    <a:pt x="587" y="218"/>
                  </a:lnTo>
                  <a:lnTo>
                    <a:pt x="588" y="196"/>
                  </a:lnTo>
                  <a:lnTo>
                    <a:pt x="588" y="173"/>
                  </a:lnTo>
                  <a:lnTo>
                    <a:pt x="590" y="155"/>
                  </a:lnTo>
                  <a:lnTo>
                    <a:pt x="590" y="130"/>
                  </a:lnTo>
                  <a:lnTo>
                    <a:pt x="591" y="125"/>
                  </a:lnTo>
                  <a:lnTo>
                    <a:pt x="591" y="122"/>
                  </a:lnTo>
                  <a:lnTo>
                    <a:pt x="593" y="122"/>
                  </a:lnTo>
                  <a:lnTo>
                    <a:pt x="593" y="137"/>
                  </a:lnTo>
                  <a:lnTo>
                    <a:pt x="596" y="148"/>
                  </a:lnTo>
                  <a:lnTo>
                    <a:pt x="596" y="163"/>
                  </a:lnTo>
                  <a:lnTo>
                    <a:pt x="598" y="179"/>
                  </a:lnTo>
                  <a:lnTo>
                    <a:pt x="598" y="218"/>
                  </a:lnTo>
                  <a:lnTo>
                    <a:pt x="600" y="243"/>
                  </a:lnTo>
                  <a:lnTo>
                    <a:pt x="600" y="267"/>
                  </a:lnTo>
                  <a:lnTo>
                    <a:pt x="601" y="293"/>
                  </a:lnTo>
                  <a:lnTo>
                    <a:pt x="601" y="349"/>
                  </a:lnTo>
                  <a:lnTo>
                    <a:pt x="604" y="376"/>
                  </a:lnTo>
                  <a:lnTo>
                    <a:pt x="604" y="407"/>
                  </a:lnTo>
                  <a:lnTo>
                    <a:pt x="606" y="437"/>
                  </a:lnTo>
                  <a:lnTo>
                    <a:pt x="606" y="499"/>
                  </a:lnTo>
                  <a:lnTo>
                    <a:pt x="608" y="531"/>
                  </a:lnTo>
                  <a:lnTo>
                    <a:pt x="608" y="562"/>
                  </a:lnTo>
                  <a:lnTo>
                    <a:pt x="609" y="593"/>
                  </a:lnTo>
                  <a:lnTo>
                    <a:pt x="609" y="657"/>
                  </a:lnTo>
                  <a:lnTo>
                    <a:pt x="611" y="689"/>
                  </a:lnTo>
                  <a:lnTo>
                    <a:pt x="611" y="719"/>
                  </a:lnTo>
                  <a:lnTo>
                    <a:pt x="614" y="751"/>
                  </a:lnTo>
                  <a:lnTo>
                    <a:pt x="614" y="813"/>
                  </a:lnTo>
                  <a:lnTo>
                    <a:pt x="616" y="842"/>
                  </a:lnTo>
                  <a:lnTo>
                    <a:pt x="616" y="873"/>
                  </a:lnTo>
                  <a:lnTo>
                    <a:pt x="618" y="903"/>
                  </a:lnTo>
                  <a:lnTo>
                    <a:pt x="618" y="961"/>
                  </a:lnTo>
                  <a:lnTo>
                    <a:pt x="619" y="989"/>
                  </a:lnTo>
                  <a:lnTo>
                    <a:pt x="619" y="1017"/>
                  </a:lnTo>
                  <a:lnTo>
                    <a:pt x="622" y="1045"/>
                  </a:lnTo>
                  <a:lnTo>
                    <a:pt x="622" y="1098"/>
                  </a:lnTo>
                  <a:lnTo>
                    <a:pt x="624" y="1124"/>
                  </a:lnTo>
                  <a:lnTo>
                    <a:pt x="624" y="1150"/>
                  </a:lnTo>
                  <a:lnTo>
                    <a:pt x="626" y="1177"/>
                  </a:lnTo>
                  <a:lnTo>
                    <a:pt x="626" y="1227"/>
                  </a:lnTo>
                  <a:lnTo>
                    <a:pt x="627" y="1251"/>
                  </a:lnTo>
                  <a:lnTo>
                    <a:pt x="627" y="1274"/>
                  </a:lnTo>
                  <a:lnTo>
                    <a:pt x="631" y="1297"/>
                  </a:lnTo>
                  <a:lnTo>
                    <a:pt x="631" y="1341"/>
                  </a:lnTo>
                  <a:lnTo>
                    <a:pt x="632" y="1362"/>
                  </a:lnTo>
                  <a:lnTo>
                    <a:pt x="632" y="1383"/>
                  </a:lnTo>
                  <a:lnTo>
                    <a:pt x="634" y="1403"/>
                  </a:lnTo>
                  <a:lnTo>
                    <a:pt x="634" y="1444"/>
                  </a:lnTo>
                  <a:lnTo>
                    <a:pt x="635" y="1462"/>
                  </a:lnTo>
                  <a:lnTo>
                    <a:pt x="635" y="1480"/>
                  </a:lnTo>
                  <a:lnTo>
                    <a:pt x="639" y="1498"/>
                  </a:lnTo>
                  <a:lnTo>
                    <a:pt x="639" y="1533"/>
                  </a:lnTo>
                  <a:lnTo>
                    <a:pt x="640" y="1550"/>
                  </a:lnTo>
                  <a:lnTo>
                    <a:pt x="640" y="1566"/>
                  </a:lnTo>
                  <a:lnTo>
                    <a:pt x="642" y="1581"/>
                  </a:lnTo>
                  <a:lnTo>
                    <a:pt x="642" y="1608"/>
                  </a:lnTo>
                  <a:lnTo>
                    <a:pt x="644" y="1623"/>
                  </a:lnTo>
                  <a:lnTo>
                    <a:pt x="644" y="1638"/>
                  </a:lnTo>
                  <a:lnTo>
                    <a:pt x="645" y="1651"/>
                  </a:lnTo>
                  <a:lnTo>
                    <a:pt x="645" y="1677"/>
                  </a:lnTo>
                  <a:lnTo>
                    <a:pt x="648" y="1690"/>
                  </a:lnTo>
                  <a:lnTo>
                    <a:pt x="648" y="1701"/>
                  </a:lnTo>
                  <a:lnTo>
                    <a:pt x="650" y="1713"/>
                  </a:lnTo>
                  <a:lnTo>
                    <a:pt x="650" y="1735"/>
                  </a:lnTo>
                  <a:lnTo>
                    <a:pt x="652" y="1745"/>
                  </a:lnTo>
                  <a:lnTo>
                    <a:pt x="652" y="1755"/>
                  </a:lnTo>
                  <a:lnTo>
                    <a:pt x="653" y="1765"/>
                  </a:lnTo>
                  <a:lnTo>
                    <a:pt x="653" y="1784"/>
                  </a:lnTo>
                  <a:lnTo>
                    <a:pt x="657" y="1793"/>
                  </a:lnTo>
                  <a:lnTo>
                    <a:pt x="657" y="1801"/>
                  </a:lnTo>
                  <a:lnTo>
                    <a:pt x="658" y="1810"/>
                  </a:lnTo>
                  <a:lnTo>
                    <a:pt x="658" y="1819"/>
                  </a:lnTo>
                  <a:lnTo>
                    <a:pt x="660" y="1827"/>
                  </a:lnTo>
                  <a:lnTo>
                    <a:pt x="660" y="1841"/>
                  </a:lnTo>
                  <a:lnTo>
                    <a:pt x="662" y="1850"/>
                  </a:lnTo>
                  <a:lnTo>
                    <a:pt x="662" y="1854"/>
                  </a:lnTo>
                  <a:lnTo>
                    <a:pt x="665" y="1863"/>
                  </a:lnTo>
                  <a:lnTo>
                    <a:pt x="665" y="1876"/>
                  </a:lnTo>
                  <a:lnTo>
                    <a:pt x="666" y="1881"/>
                  </a:lnTo>
                  <a:lnTo>
                    <a:pt x="666" y="1887"/>
                  </a:lnTo>
                  <a:lnTo>
                    <a:pt x="668" y="1894"/>
                  </a:lnTo>
                  <a:lnTo>
                    <a:pt x="668" y="1905"/>
                  </a:lnTo>
                  <a:lnTo>
                    <a:pt x="670" y="1910"/>
                  </a:lnTo>
                  <a:lnTo>
                    <a:pt x="670" y="1915"/>
                  </a:lnTo>
                  <a:lnTo>
                    <a:pt x="671" y="1920"/>
                  </a:lnTo>
                  <a:lnTo>
                    <a:pt x="671" y="1929"/>
                  </a:lnTo>
                  <a:lnTo>
                    <a:pt x="675" y="1933"/>
                  </a:lnTo>
                  <a:lnTo>
                    <a:pt x="675" y="1938"/>
                  </a:lnTo>
                  <a:lnTo>
                    <a:pt x="676" y="1941"/>
                  </a:lnTo>
                  <a:lnTo>
                    <a:pt x="676" y="1949"/>
                  </a:lnTo>
                  <a:lnTo>
                    <a:pt x="678" y="1954"/>
                  </a:lnTo>
                  <a:lnTo>
                    <a:pt x="678" y="1957"/>
                  </a:lnTo>
                  <a:lnTo>
                    <a:pt x="679" y="1960"/>
                  </a:lnTo>
                  <a:lnTo>
                    <a:pt x="679" y="1967"/>
                  </a:lnTo>
                  <a:lnTo>
                    <a:pt x="683" y="1972"/>
                  </a:lnTo>
                  <a:lnTo>
                    <a:pt x="683" y="1973"/>
                  </a:lnTo>
                  <a:lnTo>
                    <a:pt x="684" y="1977"/>
                  </a:lnTo>
                  <a:lnTo>
                    <a:pt x="684" y="1983"/>
                  </a:lnTo>
                  <a:lnTo>
                    <a:pt x="686" y="1985"/>
                  </a:lnTo>
                  <a:lnTo>
                    <a:pt x="686" y="1988"/>
                  </a:lnTo>
                  <a:lnTo>
                    <a:pt x="688" y="1991"/>
                  </a:lnTo>
                  <a:lnTo>
                    <a:pt x="688" y="1995"/>
                  </a:lnTo>
                  <a:lnTo>
                    <a:pt x="689" y="1998"/>
                  </a:lnTo>
                  <a:lnTo>
                    <a:pt x="689" y="1999"/>
                  </a:lnTo>
                  <a:lnTo>
                    <a:pt x="692" y="2001"/>
                  </a:lnTo>
                  <a:lnTo>
                    <a:pt x="692" y="2006"/>
                  </a:lnTo>
                  <a:lnTo>
                    <a:pt x="694" y="2008"/>
                  </a:lnTo>
                  <a:lnTo>
                    <a:pt x="694" y="2009"/>
                  </a:lnTo>
                  <a:lnTo>
                    <a:pt x="696" y="2011"/>
                  </a:lnTo>
                  <a:lnTo>
                    <a:pt x="696" y="2016"/>
                  </a:lnTo>
                  <a:lnTo>
                    <a:pt x="697" y="2016"/>
                  </a:lnTo>
                  <a:lnTo>
                    <a:pt x="697" y="2017"/>
                  </a:lnTo>
                  <a:lnTo>
                    <a:pt x="701" y="2019"/>
                  </a:lnTo>
                  <a:lnTo>
                    <a:pt x="701" y="2021"/>
                  </a:lnTo>
                  <a:lnTo>
                    <a:pt x="702" y="2024"/>
                  </a:lnTo>
                  <a:lnTo>
                    <a:pt x="704" y="2026"/>
                  </a:lnTo>
                  <a:lnTo>
                    <a:pt x="704" y="2027"/>
                  </a:lnTo>
                  <a:lnTo>
                    <a:pt x="706" y="2029"/>
                  </a:lnTo>
                  <a:lnTo>
                    <a:pt x="707" y="2032"/>
                  </a:lnTo>
                  <a:lnTo>
                    <a:pt x="707" y="2034"/>
                  </a:lnTo>
                  <a:lnTo>
                    <a:pt x="710" y="2034"/>
                  </a:lnTo>
                  <a:lnTo>
                    <a:pt x="714" y="2037"/>
                  </a:lnTo>
                  <a:lnTo>
                    <a:pt x="715" y="2037"/>
                  </a:lnTo>
                  <a:lnTo>
                    <a:pt x="715" y="2039"/>
                  </a:lnTo>
                  <a:lnTo>
                    <a:pt x="720" y="2039"/>
                  </a:lnTo>
                  <a:lnTo>
                    <a:pt x="720" y="2042"/>
                  </a:lnTo>
                  <a:lnTo>
                    <a:pt x="723" y="2042"/>
                  </a:lnTo>
                  <a:lnTo>
                    <a:pt x="723" y="2043"/>
                  </a:lnTo>
                  <a:lnTo>
                    <a:pt x="741" y="2043"/>
                  </a:lnTo>
                  <a:lnTo>
                    <a:pt x="741" y="2042"/>
                  </a:lnTo>
                  <a:lnTo>
                    <a:pt x="748" y="2042"/>
                  </a:lnTo>
                  <a:lnTo>
                    <a:pt x="748" y="2039"/>
                  </a:lnTo>
                  <a:lnTo>
                    <a:pt x="753" y="2039"/>
                  </a:lnTo>
                  <a:lnTo>
                    <a:pt x="754" y="2037"/>
                  </a:lnTo>
                  <a:lnTo>
                    <a:pt x="756" y="2037"/>
                  </a:lnTo>
                  <a:lnTo>
                    <a:pt x="758" y="2035"/>
                  </a:lnTo>
                  <a:lnTo>
                    <a:pt x="759" y="2035"/>
                  </a:lnTo>
                  <a:lnTo>
                    <a:pt x="759" y="2034"/>
                  </a:lnTo>
                  <a:lnTo>
                    <a:pt x="763" y="2034"/>
                  </a:lnTo>
                  <a:lnTo>
                    <a:pt x="764" y="2032"/>
                  </a:lnTo>
                  <a:lnTo>
                    <a:pt x="766" y="2032"/>
                  </a:lnTo>
                  <a:lnTo>
                    <a:pt x="766" y="2029"/>
                  </a:lnTo>
                  <a:lnTo>
                    <a:pt x="767" y="2029"/>
                  </a:lnTo>
                  <a:lnTo>
                    <a:pt x="771" y="2027"/>
                  </a:lnTo>
                  <a:lnTo>
                    <a:pt x="772" y="2026"/>
                  </a:lnTo>
                  <a:lnTo>
                    <a:pt x="774" y="2026"/>
                  </a:lnTo>
                  <a:lnTo>
                    <a:pt x="774" y="2024"/>
                  </a:lnTo>
                  <a:lnTo>
                    <a:pt x="776" y="2021"/>
                  </a:lnTo>
                  <a:lnTo>
                    <a:pt x="777" y="2021"/>
                  </a:lnTo>
                  <a:lnTo>
                    <a:pt x="777" y="2019"/>
                  </a:lnTo>
                  <a:lnTo>
                    <a:pt x="780" y="2019"/>
                  </a:lnTo>
                  <a:lnTo>
                    <a:pt x="780" y="2017"/>
                  </a:lnTo>
                  <a:lnTo>
                    <a:pt x="782" y="2017"/>
                  </a:lnTo>
                  <a:lnTo>
                    <a:pt x="782" y="2016"/>
                  </a:lnTo>
                  <a:lnTo>
                    <a:pt x="784" y="2014"/>
                  </a:lnTo>
                  <a:lnTo>
                    <a:pt x="785" y="2014"/>
                  </a:lnTo>
                  <a:lnTo>
                    <a:pt x="785" y="2011"/>
                  </a:lnTo>
                  <a:lnTo>
                    <a:pt x="789" y="2009"/>
                  </a:lnTo>
                  <a:lnTo>
                    <a:pt x="790" y="2008"/>
                  </a:lnTo>
                  <a:lnTo>
                    <a:pt x="790" y="2006"/>
                  </a:lnTo>
                  <a:lnTo>
                    <a:pt x="792" y="2006"/>
                  </a:lnTo>
                  <a:lnTo>
                    <a:pt x="792" y="2003"/>
                  </a:lnTo>
                  <a:lnTo>
                    <a:pt x="794" y="2003"/>
                  </a:lnTo>
                  <a:lnTo>
                    <a:pt x="794" y="2001"/>
                  </a:lnTo>
                  <a:lnTo>
                    <a:pt x="795" y="1999"/>
                  </a:lnTo>
                  <a:lnTo>
                    <a:pt x="798" y="1998"/>
                  </a:lnTo>
                  <a:lnTo>
                    <a:pt x="798" y="1995"/>
                  </a:lnTo>
                  <a:lnTo>
                    <a:pt x="800" y="1995"/>
                  </a:lnTo>
                  <a:lnTo>
                    <a:pt x="800" y="1993"/>
                  </a:lnTo>
                  <a:lnTo>
                    <a:pt x="802" y="1993"/>
                  </a:lnTo>
                  <a:lnTo>
                    <a:pt x="802" y="1991"/>
                  </a:lnTo>
                  <a:lnTo>
                    <a:pt x="803" y="1990"/>
                  </a:lnTo>
                  <a:lnTo>
                    <a:pt x="803" y="1988"/>
                  </a:lnTo>
                  <a:lnTo>
                    <a:pt x="807" y="1988"/>
                  </a:lnTo>
                  <a:lnTo>
                    <a:pt x="807" y="1985"/>
                  </a:lnTo>
                  <a:lnTo>
                    <a:pt x="808" y="1985"/>
                  </a:lnTo>
                  <a:lnTo>
                    <a:pt x="808" y="1982"/>
                  </a:lnTo>
                  <a:lnTo>
                    <a:pt x="810" y="1982"/>
                  </a:lnTo>
                  <a:lnTo>
                    <a:pt x="810" y="1980"/>
                  </a:lnTo>
                  <a:lnTo>
                    <a:pt x="811" y="1980"/>
                  </a:lnTo>
                  <a:lnTo>
                    <a:pt x="811" y="1975"/>
                  </a:lnTo>
                  <a:lnTo>
                    <a:pt x="815" y="1975"/>
                  </a:lnTo>
                  <a:lnTo>
                    <a:pt x="815" y="1973"/>
                  </a:lnTo>
                  <a:lnTo>
                    <a:pt x="816" y="1972"/>
                  </a:lnTo>
                  <a:lnTo>
                    <a:pt x="816" y="1969"/>
                  </a:lnTo>
                  <a:lnTo>
                    <a:pt x="818" y="1967"/>
                  </a:lnTo>
                  <a:lnTo>
                    <a:pt x="818" y="1965"/>
                  </a:lnTo>
                  <a:lnTo>
                    <a:pt x="820" y="1965"/>
                  </a:lnTo>
                  <a:lnTo>
                    <a:pt x="820" y="1960"/>
                  </a:lnTo>
                  <a:lnTo>
                    <a:pt x="821" y="1960"/>
                  </a:lnTo>
                  <a:lnTo>
                    <a:pt x="821" y="1959"/>
                  </a:lnTo>
                  <a:lnTo>
                    <a:pt x="824" y="1957"/>
                  </a:lnTo>
                  <a:lnTo>
                    <a:pt x="824" y="1954"/>
                  </a:lnTo>
                  <a:lnTo>
                    <a:pt x="826" y="1954"/>
                  </a:lnTo>
                  <a:lnTo>
                    <a:pt x="826" y="1951"/>
                  </a:lnTo>
                  <a:lnTo>
                    <a:pt x="828" y="1949"/>
                  </a:lnTo>
                  <a:lnTo>
                    <a:pt x="828" y="1946"/>
                  </a:lnTo>
                  <a:lnTo>
                    <a:pt x="829" y="1946"/>
                  </a:lnTo>
                  <a:lnTo>
                    <a:pt x="829" y="1944"/>
                  </a:lnTo>
                  <a:lnTo>
                    <a:pt x="833" y="1941"/>
                  </a:lnTo>
                  <a:lnTo>
                    <a:pt x="833" y="1938"/>
                  </a:lnTo>
                  <a:lnTo>
                    <a:pt x="834" y="1936"/>
                  </a:lnTo>
                  <a:lnTo>
                    <a:pt x="834" y="1933"/>
                  </a:lnTo>
                  <a:lnTo>
                    <a:pt x="836" y="1931"/>
                  </a:lnTo>
                  <a:lnTo>
                    <a:pt x="836" y="1929"/>
                  </a:lnTo>
                  <a:lnTo>
                    <a:pt x="838" y="1928"/>
                  </a:lnTo>
                  <a:lnTo>
                    <a:pt x="838" y="1926"/>
                  </a:lnTo>
                  <a:lnTo>
                    <a:pt x="841" y="1923"/>
                  </a:lnTo>
                  <a:lnTo>
                    <a:pt x="841" y="1920"/>
                  </a:lnTo>
                  <a:lnTo>
                    <a:pt x="842" y="1918"/>
                  </a:lnTo>
                  <a:lnTo>
                    <a:pt x="842" y="1915"/>
                  </a:lnTo>
                  <a:lnTo>
                    <a:pt x="844" y="1913"/>
                  </a:lnTo>
                  <a:lnTo>
                    <a:pt x="844" y="1910"/>
                  </a:lnTo>
                  <a:lnTo>
                    <a:pt x="846" y="1907"/>
                  </a:lnTo>
                  <a:lnTo>
                    <a:pt x="846" y="1903"/>
                  </a:lnTo>
                  <a:lnTo>
                    <a:pt x="847" y="1902"/>
                  </a:lnTo>
                  <a:lnTo>
                    <a:pt x="847" y="1897"/>
                  </a:lnTo>
                  <a:lnTo>
                    <a:pt x="851" y="1895"/>
                  </a:lnTo>
                  <a:lnTo>
                    <a:pt x="851" y="1894"/>
                  </a:lnTo>
                  <a:lnTo>
                    <a:pt x="852" y="1892"/>
                  </a:lnTo>
                  <a:lnTo>
                    <a:pt x="852" y="1885"/>
                  </a:lnTo>
                  <a:lnTo>
                    <a:pt x="854" y="1884"/>
                  </a:lnTo>
                  <a:lnTo>
                    <a:pt x="854" y="1881"/>
                  </a:lnTo>
                  <a:lnTo>
                    <a:pt x="855" y="1879"/>
                  </a:lnTo>
                  <a:lnTo>
                    <a:pt x="855" y="1872"/>
                  </a:lnTo>
                  <a:lnTo>
                    <a:pt x="859" y="1871"/>
                  </a:lnTo>
                  <a:lnTo>
                    <a:pt x="859" y="1869"/>
                  </a:lnTo>
                  <a:lnTo>
                    <a:pt x="860" y="1866"/>
                  </a:lnTo>
                  <a:lnTo>
                    <a:pt x="860" y="1859"/>
                  </a:lnTo>
                  <a:lnTo>
                    <a:pt x="862" y="1858"/>
                  </a:lnTo>
                  <a:lnTo>
                    <a:pt x="862" y="1854"/>
                  </a:lnTo>
                  <a:lnTo>
                    <a:pt x="864" y="1851"/>
                  </a:lnTo>
                  <a:lnTo>
                    <a:pt x="864" y="1845"/>
                  </a:lnTo>
                  <a:lnTo>
                    <a:pt x="865" y="1843"/>
                  </a:lnTo>
                  <a:lnTo>
                    <a:pt x="865" y="1840"/>
                  </a:lnTo>
                  <a:lnTo>
                    <a:pt x="868" y="1837"/>
                  </a:lnTo>
                  <a:lnTo>
                    <a:pt x="868" y="1832"/>
                  </a:lnTo>
                  <a:lnTo>
                    <a:pt x="870" y="1827"/>
                  </a:lnTo>
                  <a:lnTo>
                    <a:pt x="870" y="1825"/>
                  </a:lnTo>
                  <a:lnTo>
                    <a:pt x="872" y="1822"/>
                  </a:lnTo>
                  <a:lnTo>
                    <a:pt x="872" y="1815"/>
                  </a:lnTo>
                  <a:lnTo>
                    <a:pt x="873" y="1810"/>
                  </a:lnTo>
                  <a:lnTo>
                    <a:pt x="873" y="1807"/>
                  </a:lnTo>
                  <a:lnTo>
                    <a:pt x="877" y="1804"/>
                  </a:lnTo>
                  <a:lnTo>
                    <a:pt x="877" y="1797"/>
                  </a:lnTo>
                  <a:lnTo>
                    <a:pt x="878" y="1793"/>
                  </a:lnTo>
                  <a:lnTo>
                    <a:pt x="878" y="1789"/>
                  </a:lnTo>
                  <a:lnTo>
                    <a:pt x="880" y="1784"/>
                  </a:lnTo>
                  <a:lnTo>
                    <a:pt x="880" y="1781"/>
                  </a:lnTo>
                  <a:lnTo>
                    <a:pt x="882" y="1778"/>
                  </a:lnTo>
                  <a:lnTo>
                    <a:pt x="882" y="1770"/>
                  </a:lnTo>
                  <a:lnTo>
                    <a:pt x="883" y="1765"/>
                  </a:lnTo>
                  <a:lnTo>
                    <a:pt x="883" y="1762"/>
                  </a:lnTo>
                  <a:lnTo>
                    <a:pt x="886" y="1757"/>
                  </a:lnTo>
                  <a:lnTo>
                    <a:pt x="886" y="1749"/>
                  </a:lnTo>
                  <a:lnTo>
                    <a:pt x="888" y="1744"/>
                  </a:lnTo>
                  <a:lnTo>
                    <a:pt x="888" y="1739"/>
                  </a:lnTo>
                  <a:lnTo>
                    <a:pt x="890" y="1735"/>
                  </a:lnTo>
                  <a:lnTo>
                    <a:pt x="890" y="1726"/>
                  </a:lnTo>
                  <a:lnTo>
                    <a:pt x="891" y="1719"/>
                  </a:lnTo>
                  <a:lnTo>
                    <a:pt x="891" y="1716"/>
                  </a:lnTo>
                  <a:lnTo>
                    <a:pt x="895" y="1709"/>
                  </a:lnTo>
                  <a:lnTo>
                    <a:pt x="895" y="1700"/>
                  </a:lnTo>
                  <a:lnTo>
                    <a:pt x="896" y="1695"/>
                  </a:lnTo>
                  <a:lnTo>
                    <a:pt x="896" y="1690"/>
                  </a:lnTo>
                  <a:lnTo>
                    <a:pt x="898" y="1683"/>
                  </a:lnTo>
                  <a:lnTo>
                    <a:pt x="898" y="1672"/>
                  </a:lnTo>
                  <a:lnTo>
                    <a:pt x="899" y="1665"/>
                  </a:lnTo>
                  <a:lnTo>
                    <a:pt x="899" y="1659"/>
                  </a:lnTo>
                  <a:lnTo>
                    <a:pt x="903" y="1654"/>
                  </a:lnTo>
                  <a:lnTo>
                    <a:pt x="903" y="1641"/>
                  </a:lnTo>
                  <a:lnTo>
                    <a:pt x="904" y="1634"/>
                  </a:lnTo>
                  <a:lnTo>
                    <a:pt x="904" y="1630"/>
                  </a:lnTo>
                  <a:lnTo>
                    <a:pt x="906" y="1621"/>
                  </a:lnTo>
                  <a:lnTo>
                    <a:pt x="906" y="1607"/>
                  </a:lnTo>
                  <a:lnTo>
                    <a:pt x="908" y="1602"/>
                  </a:lnTo>
                  <a:lnTo>
                    <a:pt x="908" y="1594"/>
                  </a:lnTo>
                  <a:lnTo>
                    <a:pt x="909" y="1586"/>
                  </a:lnTo>
                  <a:lnTo>
                    <a:pt x="909" y="1569"/>
                  </a:lnTo>
                  <a:lnTo>
                    <a:pt x="912" y="1561"/>
                  </a:lnTo>
                  <a:lnTo>
                    <a:pt x="912" y="1553"/>
                  </a:lnTo>
                  <a:lnTo>
                    <a:pt x="914" y="1545"/>
                  </a:lnTo>
                  <a:lnTo>
                    <a:pt x="914" y="1527"/>
                  </a:lnTo>
                  <a:lnTo>
                    <a:pt x="916" y="1519"/>
                  </a:lnTo>
                  <a:lnTo>
                    <a:pt x="916" y="1509"/>
                  </a:lnTo>
                  <a:lnTo>
                    <a:pt x="917" y="1501"/>
                  </a:lnTo>
                  <a:lnTo>
                    <a:pt x="917" y="1481"/>
                  </a:lnTo>
                  <a:lnTo>
                    <a:pt x="921" y="1471"/>
                  </a:lnTo>
                  <a:lnTo>
                    <a:pt x="921" y="1458"/>
                  </a:lnTo>
                  <a:lnTo>
                    <a:pt x="922" y="1449"/>
                  </a:lnTo>
                  <a:lnTo>
                    <a:pt x="922" y="1427"/>
                  </a:lnTo>
                  <a:lnTo>
                    <a:pt x="924" y="1414"/>
                  </a:lnTo>
                  <a:lnTo>
                    <a:pt x="924" y="1403"/>
                  </a:lnTo>
                  <a:lnTo>
                    <a:pt x="926" y="1392"/>
                  </a:lnTo>
                  <a:lnTo>
                    <a:pt x="926" y="1366"/>
                  </a:lnTo>
                  <a:lnTo>
                    <a:pt x="929" y="1351"/>
                  </a:lnTo>
                  <a:lnTo>
                    <a:pt x="929" y="1336"/>
                  </a:lnTo>
                  <a:lnTo>
                    <a:pt x="930" y="1323"/>
                  </a:lnTo>
                  <a:lnTo>
                    <a:pt x="930" y="1294"/>
                  </a:lnTo>
                  <a:lnTo>
                    <a:pt x="932" y="1279"/>
                  </a:lnTo>
                  <a:lnTo>
                    <a:pt x="932" y="1263"/>
                  </a:lnTo>
                  <a:lnTo>
                    <a:pt x="934" y="1245"/>
                  </a:lnTo>
                  <a:lnTo>
                    <a:pt x="934" y="1211"/>
                  </a:lnTo>
                  <a:lnTo>
                    <a:pt x="935" y="1193"/>
                  </a:lnTo>
                  <a:lnTo>
                    <a:pt x="935" y="1173"/>
                  </a:lnTo>
                  <a:lnTo>
                    <a:pt x="939" y="1154"/>
                  </a:lnTo>
                  <a:lnTo>
                    <a:pt x="939" y="1113"/>
                  </a:lnTo>
                  <a:lnTo>
                    <a:pt x="940" y="1092"/>
                  </a:lnTo>
                  <a:lnTo>
                    <a:pt x="940" y="1069"/>
                  </a:lnTo>
                  <a:lnTo>
                    <a:pt x="942" y="1045"/>
                  </a:lnTo>
                  <a:lnTo>
                    <a:pt x="942" y="997"/>
                  </a:lnTo>
                  <a:lnTo>
                    <a:pt x="943" y="971"/>
                  </a:lnTo>
                  <a:lnTo>
                    <a:pt x="943" y="945"/>
                  </a:lnTo>
                  <a:lnTo>
                    <a:pt x="947" y="917"/>
                  </a:lnTo>
                  <a:lnTo>
                    <a:pt x="947" y="859"/>
                  </a:lnTo>
                  <a:lnTo>
                    <a:pt x="948" y="829"/>
                  </a:lnTo>
                  <a:lnTo>
                    <a:pt x="948" y="797"/>
                  </a:lnTo>
                  <a:lnTo>
                    <a:pt x="950" y="764"/>
                  </a:lnTo>
                  <a:lnTo>
                    <a:pt x="950" y="699"/>
                  </a:lnTo>
                  <a:lnTo>
                    <a:pt x="952" y="665"/>
                  </a:lnTo>
                  <a:lnTo>
                    <a:pt x="952" y="629"/>
                  </a:lnTo>
                  <a:lnTo>
                    <a:pt x="953" y="593"/>
                  </a:lnTo>
                  <a:lnTo>
                    <a:pt x="953" y="559"/>
                  </a:lnTo>
                  <a:lnTo>
                    <a:pt x="956" y="523"/>
                  </a:lnTo>
                  <a:lnTo>
                    <a:pt x="956" y="451"/>
                  </a:lnTo>
                  <a:lnTo>
                    <a:pt x="958" y="417"/>
                  </a:lnTo>
                  <a:lnTo>
                    <a:pt x="958" y="383"/>
                  </a:lnTo>
                  <a:lnTo>
                    <a:pt x="960" y="350"/>
                  </a:lnTo>
                  <a:lnTo>
                    <a:pt x="960" y="293"/>
                  </a:lnTo>
                  <a:lnTo>
                    <a:pt x="961" y="267"/>
                  </a:lnTo>
                  <a:lnTo>
                    <a:pt x="961" y="243"/>
                  </a:lnTo>
                  <a:lnTo>
                    <a:pt x="965" y="223"/>
                  </a:lnTo>
                  <a:lnTo>
                    <a:pt x="965" y="191"/>
                  </a:lnTo>
                  <a:lnTo>
                    <a:pt x="966" y="179"/>
                  </a:lnTo>
                  <a:lnTo>
                    <a:pt x="966" y="173"/>
                  </a:lnTo>
                  <a:lnTo>
                    <a:pt x="968" y="166"/>
                  </a:lnTo>
                  <a:lnTo>
                    <a:pt x="968" y="169"/>
                  </a:lnTo>
                  <a:lnTo>
                    <a:pt x="970" y="174"/>
                  </a:lnTo>
                  <a:lnTo>
                    <a:pt x="970" y="183"/>
                  </a:lnTo>
                  <a:lnTo>
                    <a:pt x="971" y="196"/>
                  </a:lnTo>
                  <a:lnTo>
                    <a:pt x="971" y="225"/>
                  </a:lnTo>
                  <a:lnTo>
                    <a:pt x="974" y="243"/>
                  </a:lnTo>
                  <a:lnTo>
                    <a:pt x="974" y="262"/>
                  </a:lnTo>
                  <a:lnTo>
                    <a:pt x="976" y="285"/>
                  </a:lnTo>
                  <a:lnTo>
                    <a:pt x="976" y="332"/>
                  </a:lnTo>
                  <a:lnTo>
                    <a:pt x="978" y="357"/>
                  </a:lnTo>
                  <a:lnTo>
                    <a:pt x="978" y="385"/>
                  </a:lnTo>
                  <a:lnTo>
                    <a:pt x="979" y="411"/>
                  </a:lnTo>
                  <a:lnTo>
                    <a:pt x="979" y="469"/>
                  </a:lnTo>
                  <a:lnTo>
                    <a:pt x="983" y="497"/>
                  </a:lnTo>
                  <a:lnTo>
                    <a:pt x="983" y="526"/>
                  </a:lnTo>
                  <a:lnTo>
                    <a:pt x="984" y="557"/>
                  </a:lnTo>
                  <a:lnTo>
                    <a:pt x="984" y="616"/>
                  </a:lnTo>
                  <a:lnTo>
                    <a:pt x="986" y="647"/>
                  </a:lnTo>
                  <a:lnTo>
                    <a:pt x="986" y="676"/>
                  </a:lnTo>
                  <a:lnTo>
                    <a:pt x="987" y="707"/>
                  </a:lnTo>
                  <a:lnTo>
                    <a:pt x="987" y="768"/>
                  </a:lnTo>
                  <a:lnTo>
                    <a:pt x="991" y="797"/>
                  </a:lnTo>
                  <a:lnTo>
                    <a:pt x="991" y="826"/>
                  </a:lnTo>
                  <a:lnTo>
                    <a:pt x="992" y="857"/>
                  </a:lnTo>
                  <a:lnTo>
                    <a:pt x="992" y="914"/>
                  </a:lnTo>
                  <a:lnTo>
                    <a:pt x="994" y="944"/>
                  </a:lnTo>
                  <a:lnTo>
                    <a:pt x="994" y="971"/>
                  </a:lnTo>
                  <a:lnTo>
                    <a:pt x="996" y="999"/>
                  </a:lnTo>
                  <a:lnTo>
                    <a:pt x="996" y="1054"/>
                  </a:lnTo>
                  <a:lnTo>
                    <a:pt x="997" y="1080"/>
                  </a:lnTo>
                  <a:lnTo>
                    <a:pt x="997" y="1110"/>
                  </a:lnTo>
                  <a:lnTo>
                    <a:pt x="1000" y="1136"/>
                  </a:lnTo>
                  <a:lnTo>
                    <a:pt x="1000" y="1185"/>
                  </a:lnTo>
                  <a:lnTo>
                    <a:pt x="1002" y="1211"/>
                  </a:lnTo>
                  <a:lnTo>
                    <a:pt x="1002" y="1235"/>
                  </a:lnTo>
                  <a:lnTo>
                    <a:pt x="1004" y="1260"/>
                  </a:lnTo>
                  <a:lnTo>
                    <a:pt x="1004" y="1305"/>
                  </a:lnTo>
                  <a:lnTo>
                    <a:pt x="1005" y="1330"/>
                  </a:lnTo>
                  <a:lnTo>
                    <a:pt x="1005" y="1351"/>
                  </a:lnTo>
                  <a:lnTo>
                    <a:pt x="1009" y="1374"/>
                  </a:lnTo>
                  <a:lnTo>
                    <a:pt x="1009" y="1413"/>
                  </a:lnTo>
                  <a:lnTo>
                    <a:pt x="1010" y="1436"/>
                  </a:lnTo>
                  <a:lnTo>
                    <a:pt x="1010" y="1455"/>
                  </a:lnTo>
                  <a:lnTo>
                    <a:pt x="1012" y="1473"/>
                  </a:lnTo>
                  <a:lnTo>
                    <a:pt x="1012" y="1511"/>
                  </a:lnTo>
                  <a:lnTo>
                    <a:pt x="1014" y="1529"/>
                  </a:lnTo>
                  <a:lnTo>
                    <a:pt x="1014" y="1546"/>
                  </a:lnTo>
                  <a:lnTo>
                    <a:pt x="1017" y="1563"/>
                  </a:lnTo>
                  <a:lnTo>
                    <a:pt x="1017" y="1597"/>
                  </a:lnTo>
                  <a:lnTo>
                    <a:pt x="1018" y="1613"/>
                  </a:lnTo>
                  <a:lnTo>
                    <a:pt x="1018" y="1628"/>
                  </a:lnTo>
                  <a:lnTo>
                    <a:pt x="1020" y="1643"/>
                  </a:lnTo>
                  <a:lnTo>
                    <a:pt x="1020" y="1672"/>
                  </a:lnTo>
                  <a:lnTo>
                    <a:pt x="1022" y="1685"/>
                  </a:lnTo>
                  <a:lnTo>
                    <a:pt x="1022" y="1700"/>
                  </a:lnTo>
                  <a:lnTo>
                    <a:pt x="1025" y="1713"/>
                  </a:lnTo>
                  <a:lnTo>
                    <a:pt x="1025" y="1737"/>
                  </a:lnTo>
                  <a:lnTo>
                    <a:pt x="1027" y="1752"/>
                  </a:lnTo>
                  <a:lnTo>
                    <a:pt x="1027" y="1762"/>
                  </a:lnTo>
                  <a:lnTo>
                    <a:pt x="1028" y="1773"/>
                  </a:lnTo>
                  <a:lnTo>
                    <a:pt x="1028" y="1784"/>
                  </a:lnTo>
                  <a:lnTo>
                    <a:pt x="1030" y="1796"/>
                  </a:lnTo>
                  <a:lnTo>
                    <a:pt x="1030" y="1817"/>
                  </a:lnTo>
                  <a:lnTo>
                    <a:pt x="1031" y="1827"/>
                  </a:lnTo>
                  <a:lnTo>
                    <a:pt x="1031" y="1837"/>
                  </a:lnTo>
                  <a:lnTo>
                    <a:pt x="1035" y="1848"/>
                  </a:lnTo>
                  <a:lnTo>
                    <a:pt x="1035" y="1866"/>
                  </a:lnTo>
                  <a:lnTo>
                    <a:pt x="1036" y="1872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2" name="Freeform 708"/>
            <p:cNvSpPr>
              <a:spLocks/>
            </p:cNvSpPr>
            <p:nvPr/>
          </p:nvSpPr>
          <p:spPr bwMode="auto">
            <a:xfrm>
              <a:off x="1882" y="1188"/>
              <a:ext cx="570" cy="574"/>
            </a:xfrm>
            <a:custGeom>
              <a:avLst/>
              <a:gdLst/>
              <a:ahLst/>
              <a:cxnLst>
                <a:cxn ang="0">
                  <a:pos x="8" y="79"/>
                </a:cxn>
                <a:cxn ang="0">
                  <a:pos x="17" y="145"/>
                </a:cxn>
                <a:cxn ang="0">
                  <a:pos x="26" y="196"/>
                </a:cxn>
                <a:cxn ang="0">
                  <a:pos x="35" y="240"/>
                </a:cxn>
                <a:cxn ang="0">
                  <a:pos x="44" y="273"/>
                </a:cxn>
                <a:cxn ang="0">
                  <a:pos x="52" y="303"/>
                </a:cxn>
                <a:cxn ang="0">
                  <a:pos x="62" y="328"/>
                </a:cxn>
                <a:cxn ang="0">
                  <a:pos x="70" y="351"/>
                </a:cxn>
                <a:cxn ang="0">
                  <a:pos x="80" y="374"/>
                </a:cxn>
                <a:cxn ang="0">
                  <a:pos x="88" y="398"/>
                </a:cxn>
                <a:cxn ang="0">
                  <a:pos x="98" y="418"/>
                </a:cxn>
                <a:cxn ang="0">
                  <a:pos x="106" y="439"/>
                </a:cxn>
                <a:cxn ang="0">
                  <a:pos x="116" y="460"/>
                </a:cxn>
                <a:cxn ang="0">
                  <a:pos x="124" y="481"/>
                </a:cxn>
                <a:cxn ang="0">
                  <a:pos x="134" y="502"/>
                </a:cxn>
                <a:cxn ang="0">
                  <a:pos x="142" y="522"/>
                </a:cxn>
                <a:cxn ang="0">
                  <a:pos x="152" y="541"/>
                </a:cxn>
                <a:cxn ang="0">
                  <a:pos x="160" y="561"/>
                </a:cxn>
                <a:cxn ang="0">
                  <a:pos x="170" y="582"/>
                </a:cxn>
                <a:cxn ang="0">
                  <a:pos x="178" y="602"/>
                </a:cxn>
                <a:cxn ang="0">
                  <a:pos x="188" y="621"/>
                </a:cxn>
                <a:cxn ang="0">
                  <a:pos x="196" y="641"/>
                </a:cxn>
                <a:cxn ang="0">
                  <a:pos x="206" y="659"/>
                </a:cxn>
                <a:cxn ang="0">
                  <a:pos x="214" y="680"/>
                </a:cxn>
                <a:cxn ang="0">
                  <a:pos x="224" y="698"/>
                </a:cxn>
                <a:cxn ang="0">
                  <a:pos x="232" y="717"/>
                </a:cxn>
                <a:cxn ang="0">
                  <a:pos x="241" y="734"/>
                </a:cxn>
                <a:cxn ang="0">
                  <a:pos x="250" y="752"/>
                </a:cxn>
                <a:cxn ang="0">
                  <a:pos x="259" y="768"/>
                </a:cxn>
                <a:cxn ang="0">
                  <a:pos x="271" y="787"/>
                </a:cxn>
                <a:cxn ang="0">
                  <a:pos x="281" y="807"/>
                </a:cxn>
                <a:cxn ang="0">
                  <a:pos x="292" y="825"/>
                </a:cxn>
                <a:cxn ang="0">
                  <a:pos x="302" y="841"/>
                </a:cxn>
                <a:cxn ang="0">
                  <a:pos x="310" y="858"/>
                </a:cxn>
                <a:cxn ang="0">
                  <a:pos x="321" y="875"/>
                </a:cxn>
                <a:cxn ang="0">
                  <a:pos x="333" y="890"/>
                </a:cxn>
                <a:cxn ang="0">
                  <a:pos x="344" y="908"/>
                </a:cxn>
                <a:cxn ang="0">
                  <a:pos x="354" y="919"/>
                </a:cxn>
                <a:cxn ang="0">
                  <a:pos x="364" y="934"/>
                </a:cxn>
                <a:cxn ang="0">
                  <a:pos x="377" y="947"/>
                </a:cxn>
                <a:cxn ang="0">
                  <a:pos x="387" y="962"/>
                </a:cxn>
                <a:cxn ang="0">
                  <a:pos x="400" y="978"/>
                </a:cxn>
                <a:cxn ang="0">
                  <a:pos x="409" y="988"/>
                </a:cxn>
                <a:cxn ang="0">
                  <a:pos x="421" y="996"/>
                </a:cxn>
                <a:cxn ang="0">
                  <a:pos x="429" y="1006"/>
                </a:cxn>
                <a:cxn ang="0">
                  <a:pos x="440" y="1016"/>
                </a:cxn>
                <a:cxn ang="0">
                  <a:pos x="453" y="1025"/>
                </a:cxn>
                <a:cxn ang="0">
                  <a:pos x="466" y="1035"/>
                </a:cxn>
                <a:cxn ang="0">
                  <a:pos x="476" y="1045"/>
                </a:cxn>
                <a:cxn ang="0">
                  <a:pos x="494" y="1056"/>
                </a:cxn>
                <a:cxn ang="0">
                  <a:pos x="505" y="1066"/>
                </a:cxn>
                <a:cxn ang="0">
                  <a:pos x="522" y="1074"/>
                </a:cxn>
                <a:cxn ang="0">
                  <a:pos x="538" y="1084"/>
                </a:cxn>
                <a:cxn ang="0">
                  <a:pos x="556" y="1092"/>
                </a:cxn>
                <a:cxn ang="0">
                  <a:pos x="576" y="1102"/>
                </a:cxn>
                <a:cxn ang="0">
                  <a:pos x="602" y="1110"/>
                </a:cxn>
                <a:cxn ang="0">
                  <a:pos x="626" y="1120"/>
                </a:cxn>
                <a:cxn ang="0">
                  <a:pos x="664" y="1128"/>
                </a:cxn>
                <a:cxn ang="0">
                  <a:pos x="708" y="1138"/>
                </a:cxn>
                <a:cxn ang="0">
                  <a:pos x="810" y="1146"/>
                </a:cxn>
                <a:cxn ang="0">
                  <a:pos x="1009" y="1139"/>
                </a:cxn>
                <a:cxn ang="0">
                  <a:pos x="1099" y="1131"/>
                </a:cxn>
              </a:cxnLst>
              <a:rect l="0" t="0" r="r" b="b"/>
              <a:pathLst>
                <a:path w="1141" h="1148">
                  <a:moveTo>
                    <a:pt x="0" y="0"/>
                  </a:moveTo>
                  <a:lnTo>
                    <a:pt x="0" y="12"/>
                  </a:lnTo>
                  <a:lnTo>
                    <a:pt x="2" y="20"/>
                  </a:lnTo>
                  <a:lnTo>
                    <a:pt x="2" y="35"/>
                  </a:lnTo>
                  <a:lnTo>
                    <a:pt x="4" y="43"/>
                  </a:lnTo>
                  <a:lnTo>
                    <a:pt x="4" y="51"/>
                  </a:lnTo>
                  <a:lnTo>
                    <a:pt x="5" y="57"/>
                  </a:lnTo>
                  <a:lnTo>
                    <a:pt x="5" y="72"/>
                  </a:lnTo>
                  <a:lnTo>
                    <a:pt x="8" y="79"/>
                  </a:lnTo>
                  <a:lnTo>
                    <a:pt x="8" y="85"/>
                  </a:lnTo>
                  <a:lnTo>
                    <a:pt x="10" y="93"/>
                  </a:lnTo>
                  <a:lnTo>
                    <a:pt x="10" y="105"/>
                  </a:lnTo>
                  <a:lnTo>
                    <a:pt x="12" y="111"/>
                  </a:lnTo>
                  <a:lnTo>
                    <a:pt x="12" y="118"/>
                  </a:lnTo>
                  <a:lnTo>
                    <a:pt x="13" y="123"/>
                  </a:lnTo>
                  <a:lnTo>
                    <a:pt x="13" y="134"/>
                  </a:lnTo>
                  <a:lnTo>
                    <a:pt x="17" y="139"/>
                  </a:lnTo>
                  <a:lnTo>
                    <a:pt x="17" y="145"/>
                  </a:lnTo>
                  <a:lnTo>
                    <a:pt x="18" y="149"/>
                  </a:lnTo>
                  <a:lnTo>
                    <a:pt x="18" y="160"/>
                  </a:lnTo>
                  <a:lnTo>
                    <a:pt x="20" y="165"/>
                  </a:lnTo>
                  <a:lnTo>
                    <a:pt x="20" y="170"/>
                  </a:lnTo>
                  <a:lnTo>
                    <a:pt x="21" y="173"/>
                  </a:lnTo>
                  <a:lnTo>
                    <a:pt x="21" y="183"/>
                  </a:lnTo>
                  <a:lnTo>
                    <a:pt x="23" y="188"/>
                  </a:lnTo>
                  <a:lnTo>
                    <a:pt x="23" y="191"/>
                  </a:lnTo>
                  <a:lnTo>
                    <a:pt x="26" y="196"/>
                  </a:lnTo>
                  <a:lnTo>
                    <a:pt x="26" y="204"/>
                  </a:lnTo>
                  <a:lnTo>
                    <a:pt x="28" y="207"/>
                  </a:lnTo>
                  <a:lnTo>
                    <a:pt x="28" y="211"/>
                  </a:lnTo>
                  <a:lnTo>
                    <a:pt x="30" y="215"/>
                  </a:lnTo>
                  <a:lnTo>
                    <a:pt x="30" y="224"/>
                  </a:lnTo>
                  <a:lnTo>
                    <a:pt x="31" y="227"/>
                  </a:lnTo>
                  <a:lnTo>
                    <a:pt x="31" y="230"/>
                  </a:lnTo>
                  <a:lnTo>
                    <a:pt x="35" y="233"/>
                  </a:lnTo>
                  <a:lnTo>
                    <a:pt x="35" y="240"/>
                  </a:lnTo>
                  <a:lnTo>
                    <a:pt x="36" y="243"/>
                  </a:lnTo>
                  <a:lnTo>
                    <a:pt x="36" y="248"/>
                  </a:lnTo>
                  <a:lnTo>
                    <a:pt x="38" y="250"/>
                  </a:lnTo>
                  <a:lnTo>
                    <a:pt x="38" y="255"/>
                  </a:lnTo>
                  <a:lnTo>
                    <a:pt x="39" y="259"/>
                  </a:lnTo>
                  <a:lnTo>
                    <a:pt x="39" y="261"/>
                  </a:lnTo>
                  <a:lnTo>
                    <a:pt x="43" y="266"/>
                  </a:lnTo>
                  <a:lnTo>
                    <a:pt x="43" y="271"/>
                  </a:lnTo>
                  <a:lnTo>
                    <a:pt x="44" y="273"/>
                  </a:lnTo>
                  <a:lnTo>
                    <a:pt x="44" y="277"/>
                  </a:lnTo>
                  <a:lnTo>
                    <a:pt x="46" y="279"/>
                  </a:lnTo>
                  <a:lnTo>
                    <a:pt x="46" y="286"/>
                  </a:lnTo>
                  <a:lnTo>
                    <a:pt x="48" y="287"/>
                  </a:lnTo>
                  <a:lnTo>
                    <a:pt x="48" y="289"/>
                  </a:lnTo>
                  <a:lnTo>
                    <a:pt x="51" y="294"/>
                  </a:lnTo>
                  <a:lnTo>
                    <a:pt x="51" y="297"/>
                  </a:lnTo>
                  <a:lnTo>
                    <a:pt x="52" y="299"/>
                  </a:lnTo>
                  <a:lnTo>
                    <a:pt x="52" y="303"/>
                  </a:lnTo>
                  <a:lnTo>
                    <a:pt x="54" y="305"/>
                  </a:lnTo>
                  <a:lnTo>
                    <a:pt x="54" y="310"/>
                  </a:lnTo>
                  <a:lnTo>
                    <a:pt x="56" y="312"/>
                  </a:lnTo>
                  <a:lnTo>
                    <a:pt x="56" y="315"/>
                  </a:lnTo>
                  <a:lnTo>
                    <a:pt x="57" y="318"/>
                  </a:lnTo>
                  <a:lnTo>
                    <a:pt x="57" y="321"/>
                  </a:lnTo>
                  <a:lnTo>
                    <a:pt x="61" y="323"/>
                  </a:lnTo>
                  <a:lnTo>
                    <a:pt x="61" y="325"/>
                  </a:lnTo>
                  <a:lnTo>
                    <a:pt x="62" y="328"/>
                  </a:lnTo>
                  <a:lnTo>
                    <a:pt x="62" y="333"/>
                  </a:lnTo>
                  <a:lnTo>
                    <a:pt x="64" y="336"/>
                  </a:lnTo>
                  <a:lnTo>
                    <a:pt x="64" y="338"/>
                  </a:lnTo>
                  <a:lnTo>
                    <a:pt x="65" y="339"/>
                  </a:lnTo>
                  <a:lnTo>
                    <a:pt x="65" y="341"/>
                  </a:lnTo>
                  <a:lnTo>
                    <a:pt x="69" y="343"/>
                  </a:lnTo>
                  <a:lnTo>
                    <a:pt x="69" y="347"/>
                  </a:lnTo>
                  <a:lnTo>
                    <a:pt x="70" y="349"/>
                  </a:lnTo>
                  <a:lnTo>
                    <a:pt x="70" y="351"/>
                  </a:lnTo>
                  <a:lnTo>
                    <a:pt x="72" y="354"/>
                  </a:lnTo>
                  <a:lnTo>
                    <a:pt x="72" y="357"/>
                  </a:lnTo>
                  <a:lnTo>
                    <a:pt x="74" y="359"/>
                  </a:lnTo>
                  <a:lnTo>
                    <a:pt x="74" y="360"/>
                  </a:lnTo>
                  <a:lnTo>
                    <a:pt x="77" y="364"/>
                  </a:lnTo>
                  <a:lnTo>
                    <a:pt x="77" y="367"/>
                  </a:lnTo>
                  <a:lnTo>
                    <a:pt x="79" y="369"/>
                  </a:lnTo>
                  <a:lnTo>
                    <a:pt x="79" y="372"/>
                  </a:lnTo>
                  <a:lnTo>
                    <a:pt x="80" y="374"/>
                  </a:lnTo>
                  <a:lnTo>
                    <a:pt x="80" y="377"/>
                  </a:lnTo>
                  <a:lnTo>
                    <a:pt x="82" y="380"/>
                  </a:lnTo>
                  <a:lnTo>
                    <a:pt x="82" y="382"/>
                  </a:lnTo>
                  <a:lnTo>
                    <a:pt x="83" y="383"/>
                  </a:lnTo>
                  <a:lnTo>
                    <a:pt x="83" y="387"/>
                  </a:lnTo>
                  <a:lnTo>
                    <a:pt x="87" y="390"/>
                  </a:lnTo>
                  <a:lnTo>
                    <a:pt x="87" y="391"/>
                  </a:lnTo>
                  <a:lnTo>
                    <a:pt x="88" y="393"/>
                  </a:lnTo>
                  <a:lnTo>
                    <a:pt x="88" y="398"/>
                  </a:lnTo>
                  <a:lnTo>
                    <a:pt x="90" y="400"/>
                  </a:lnTo>
                  <a:lnTo>
                    <a:pt x="90" y="401"/>
                  </a:lnTo>
                  <a:lnTo>
                    <a:pt x="92" y="403"/>
                  </a:lnTo>
                  <a:lnTo>
                    <a:pt x="92" y="408"/>
                  </a:lnTo>
                  <a:lnTo>
                    <a:pt x="95" y="409"/>
                  </a:lnTo>
                  <a:lnTo>
                    <a:pt x="95" y="411"/>
                  </a:lnTo>
                  <a:lnTo>
                    <a:pt x="96" y="413"/>
                  </a:lnTo>
                  <a:lnTo>
                    <a:pt x="96" y="416"/>
                  </a:lnTo>
                  <a:lnTo>
                    <a:pt x="98" y="418"/>
                  </a:lnTo>
                  <a:lnTo>
                    <a:pt x="98" y="419"/>
                  </a:lnTo>
                  <a:lnTo>
                    <a:pt x="100" y="421"/>
                  </a:lnTo>
                  <a:lnTo>
                    <a:pt x="100" y="426"/>
                  </a:lnTo>
                  <a:lnTo>
                    <a:pt x="101" y="427"/>
                  </a:lnTo>
                  <a:lnTo>
                    <a:pt x="101" y="429"/>
                  </a:lnTo>
                  <a:lnTo>
                    <a:pt x="105" y="431"/>
                  </a:lnTo>
                  <a:lnTo>
                    <a:pt x="105" y="435"/>
                  </a:lnTo>
                  <a:lnTo>
                    <a:pt x="106" y="437"/>
                  </a:lnTo>
                  <a:lnTo>
                    <a:pt x="106" y="439"/>
                  </a:lnTo>
                  <a:lnTo>
                    <a:pt x="108" y="442"/>
                  </a:lnTo>
                  <a:lnTo>
                    <a:pt x="108" y="444"/>
                  </a:lnTo>
                  <a:lnTo>
                    <a:pt x="109" y="445"/>
                  </a:lnTo>
                  <a:lnTo>
                    <a:pt x="109" y="447"/>
                  </a:lnTo>
                  <a:lnTo>
                    <a:pt x="113" y="448"/>
                  </a:lnTo>
                  <a:lnTo>
                    <a:pt x="113" y="453"/>
                  </a:lnTo>
                  <a:lnTo>
                    <a:pt x="114" y="455"/>
                  </a:lnTo>
                  <a:lnTo>
                    <a:pt x="114" y="457"/>
                  </a:lnTo>
                  <a:lnTo>
                    <a:pt x="116" y="460"/>
                  </a:lnTo>
                  <a:lnTo>
                    <a:pt x="116" y="463"/>
                  </a:lnTo>
                  <a:lnTo>
                    <a:pt x="118" y="463"/>
                  </a:lnTo>
                  <a:lnTo>
                    <a:pt x="118" y="465"/>
                  </a:lnTo>
                  <a:lnTo>
                    <a:pt x="119" y="468"/>
                  </a:lnTo>
                  <a:lnTo>
                    <a:pt x="119" y="471"/>
                  </a:lnTo>
                  <a:lnTo>
                    <a:pt x="123" y="473"/>
                  </a:lnTo>
                  <a:lnTo>
                    <a:pt x="123" y="475"/>
                  </a:lnTo>
                  <a:lnTo>
                    <a:pt x="124" y="478"/>
                  </a:lnTo>
                  <a:lnTo>
                    <a:pt x="124" y="481"/>
                  </a:lnTo>
                  <a:lnTo>
                    <a:pt x="126" y="483"/>
                  </a:lnTo>
                  <a:lnTo>
                    <a:pt x="126" y="486"/>
                  </a:lnTo>
                  <a:lnTo>
                    <a:pt x="127" y="486"/>
                  </a:lnTo>
                  <a:lnTo>
                    <a:pt x="127" y="489"/>
                  </a:lnTo>
                  <a:lnTo>
                    <a:pt x="131" y="491"/>
                  </a:lnTo>
                  <a:lnTo>
                    <a:pt x="131" y="494"/>
                  </a:lnTo>
                  <a:lnTo>
                    <a:pt x="132" y="496"/>
                  </a:lnTo>
                  <a:lnTo>
                    <a:pt x="132" y="499"/>
                  </a:lnTo>
                  <a:lnTo>
                    <a:pt x="134" y="502"/>
                  </a:lnTo>
                  <a:lnTo>
                    <a:pt x="134" y="504"/>
                  </a:lnTo>
                  <a:lnTo>
                    <a:pt x="136" y="506"/>
                  </a:lnTo>
                  <a:lnTo>
                    <a:pt x="136" y="507"/>
                  </a:lnTo>
                  <a:lnTo>
                    <a:pt x="139" y="509"/>
                  </a:lnTo>
                  <a:lnTo>
                    <a:pt x="139" y="512"/>
                  </a:lnTo>
                  <a:lnTo>
                    <a:pt x="140" y="514"/>
                  </a:lnTo>
                  <a:lnTo>
                    <a:pt x="140" y="515"/>
                  </a:lnTo>
                  <a:lnTo>
                    <a:pt x="142" y="517"/>
                  </a:lnTo>
                  <a:lnTo>
                    <a:pt x="142" y="522"/>
                  </a:lnTo>
                  <a:lnTo>
                    <a:pt x="144" y="523"/>
                  </a:lnTo>
                  <a:lnTo>
                    <a:pt x="144" y="525"/>
                  </a:lnTo>
                  <a:lnTo>
                    <a:pt x="145" y="527"/>
                  </a:lnTo>
                  <a:lnTo>
                    <a:pt x="145" y="530"/>
                  </a:lnTo>
                  <a:lnTo>
                    <a:pt x="149" y="532"/>
                  </a:lnTo>
                  <a:lnTo>
                    <a:pt x="149" y="533"/>
                  </a:lnTo>
                  <a:lnTo>
                    <a:pt x="150" y="535"/>
                  </a:lnTo>
                  <a:lnTo>
                    <a:pt x="150" y="540"/>
                  </a:lnTo>
                  <a:lnTo>
                    <a:pt x="152" y="541"/>
                  </a:lnTo>
                  <a:lnTo>
                    <a:pt x="152" y="543"/>
                  </a:lnTo>
                  <a:lnTo>
                    <a:pt x="153" y="545"/>
                  </a:lnTo>
                  <a:lnTo>
                    <a:pt x="153" y="548"/>
                  </a:lnTo>
                  <a:lnTo>
                    <a:pt x="157" y="550"/>
                  </a:lnTo>
                  <a:lnTo>
                    <a:pt x="157" y="551"/>
                  </a:lnTo>
                  <a:lnTo>
                    <a:pt x="158" y="553"/>
                  </a:lnTo>
                  <a:lnTo>
                    <a:pt x="158" y="558"/>
                  </a:lnTo>
                  <a:lnTo>
                    <a:pt x="160" y="559"/>
                  </a:lnTo>
                  <a:lnTo>
                    <a:pt x="160" y="561"/>
                  </a:lnTo>
                  <a:lnTo>
                    <a:pt x="162" y="564"/>
                  </a:lnTo>
                  <a:lnTo>
                    <a:pt x="162" y="566"/>
                  </a:lnTo>
                  <a:lnTo>
                    <a:pt x="165" y="567"/>
                  </a:lnTo>
                  <a:lnTo>
                    <a:pt x="165" y="569"/>
                  </a:lnTo>
                  <a:lnTo>
                    <a:pt x="167" y="571"/>
                  </a:lnTo>
                  <a:lnTo>
                    <a:pt x="167" y="576"/>
                  </a:lnTo>
                  <a:lnTo>
                    <a:pt x="168" y="577"/>
                  </a:lnTo>
                  <a:lnTo>
                    <a:pt x="168" y="579"/>
                  </a:lnTo>
                  <a:lnTo>
                    <a:pt x="170" y="582"/>
                  </a:lnTo>
                  <a:lnTo>
                    <a:pt x="170" y="584"/>
                  </a:lnTo>
                  <a:lnTo>
                    <a:pt x="171" y="585"/>
                  </a:lnTo>
                  <a:lnTo>
                    <a:pt x="171" y="587"/>
                  </a:lnTo>
                  <a:lnTo>
                    <a:pt x="175" y="590"/>
                  </a:lnTo>
                  <a:lnTo>
                    <a:pt x="175" y="594"/>
                  </a:lnTo>
                  <a:lnTo>
                    <a:pt x="176" y="595"/>
                  </a:lnTo>
                  <a:lnTo>
                    <a:pt x="176" y="597"/>
                  </a:lnTo>
                  <a:lnTo>
                    <a:pt x="178" y="600"/>
                  </a:lnTo>
                  <a:lnTo>
                    <a:pt x="178" y="602"/>
                  </a:lnTo>
                  <a:lnTo>
                    <a:pt x="180" y="603"/>
                  </a:lnTo>
                  <a:lnTo>
                    <a:pt x="180" y="605"/>
                  </a:lnTo>
                  <a:lnTo>
                    <a:pt x="183" y="608"/>
                  </a:lnTo>
                  <a:lnTo>
                    <a:pt x="183" y="611"/>
                  </a:lnTo>
                  <a:lnTo>
                    <a:pt x="184" y="613"/>
                  </a:lnTo>
                  <a:lnTo>
                    <a:pt x="184" y="615"/>
                  </a:lnTo>
                  <a:lnTo>
                    <a:pt x="186" y="615"/>
                  </a:lnTo>
                  <a:lnTo>
                    <a:pt x="186" y="620"/>
                  </a:lnTo>
                  <a:lnTo>
                    <a:pt x="188" y="621"/>
                  </a:lnTo>
                  <a:lnTo>
                    <a:pt x="188" y="623"/>
                  </a:lnTo>
                  <a:lnTo>
                    <a:pt x="189" y="626"/>
                  </a:lnTo>
                  <a:lnTo>
                    <a:pt x="189" y="629"/>
                  </a:lnTo>
                  <a:lnTo>
                    <a:pt x="193" y="629"/>
                  </a:lnTo>
                  <a:lnTo>
                    <a:pt x="193" y="631"/>
                  </a:lnTo>
                  <a:lnTo>
                    <a:pt x="194" y="633"/>
                  </a:lnTo>
                  <a:lnTo>
                    <a:pt x="194" y="638"/>
                  </a:lnTo>
                  <a:lnTo>
                    <a:pt x="196" y="639"/>
                  </a:lnTo>
                  <a:lnTo>
                    <a:pt x="196" y="641"/>
                  </a:lnTo>
                  <a:lnTo>
                    <a:pt x="197" y="644"/>
                  </a:lnTo>
                  <a:lnTo>
                    <a:pt x="197" y="646"/>
                  </a:lnTo>
                  <a:lnTo>
                    <a:pt x="201" y="647"/>
                  </a:lnTo>
                  <a:lnTo>
                    <a:pt x="201" y="649"/>
                  </a:lnTo>
                  <a:lnTo>
                    <a:pt x="202" y="652"/>
                  </a:lnTo>
                  <a:lnTo>
                    <a:pt x="202" y="655"/>
                  </a:lnTo>
                  <a:lnTo>
                    <a:pt x="204" y="655"/>
                  </a:lnTo>
                  <a:lnTo>
                    <a:pt x="204" y="657"/>
                  </a:lnTo>
                  <a:lnTo>
                    <a:pt x="206" y="659"/>
                  </a:lnTo>
                  <a:lnTo>
                    <a:pt x="206" y="664"/>
                  </a:lnTo>
                  <a:lnTo>
                    <a:pt x="207" y="665"/>
                  </a:lnTo>
                  <a:lnTo>
                    <a:pt x="207" y="667"/>
                  </a:lnTo>
                  <a:lnTo>
                    <a:pt x="211" y="667"/>
                  </a:lnTo>
                  <a:lnTo>
                    <a:pt x="211" y="672"/>
                  </a:lnTo>
                  <a:lnTo>
                    <a:pt x="212" y="673"/>
                  </a:lnTo>
                  <a:lnTo>
                    <a:pt x="212" y="675"/>
                  </a:lnTo>
                  <a:lnTo>
                    <a:pt x="214" y="678"/>
                  </a:lnTo>
                  <a:lnTo>
                    <a:pt x="214" y="680"/>
                  </a:lnTo>
                  <a:lnTo>
                    <a:pt x="215" y="680"/>
                  </a:lnTo>
                  <a:lnTo>
                    <a:pt x="215" y="683"/>
                  </a:lnTo>
                  <a:lnTo>
                    <a:pt x="219" y="685"/>
                  </a:lnTo>
                  <a:lnTo>
                    <a:pt x="219" y="688"/>
                  </a:lnTo>
                  <a:lnTo>
                    <a:pt x="220" y="690"/>
                  </a:lnTo>
                  <a:lnTo>
                    <a:pt x="220" y="691"/>
                  </a:lnTo>
                  <a:lnTo>
                    <a:pt x="222" y="693"/>
                  </a:lnTo>
                  <a:lnTo>
                    <a:pt x="222" y="696"/>
                  </a:lnTo>
                  <a:lnTo>
                    <a:pt x="224" y="698"/>
                  </a:lnTo>
                  <a:lnTo>
                    <a:pt x="224" y="699"/>
                  </a:lnTo>
                  <a:lnTo>
                    <a:pt x="227" y="701"/>
                  </a:lnTo>
                  <a:lnTo>
                    <a:pt x="227" y="703"/>
                  </a:lnTo>
                  <a:lnTo>
                    <a:pt x="228" y="706"/>
                  </a:lnTo>
                  <a:lnTo>
                    <a:pt x="228" y="708"/>
                  </a:lnTo>
                  <a:lnTo>
                    <a:pt x="230" y="709"/>
                  </a:lnTo>
                  <a:lnTo>
                    <a:pt x="230" y="711"/>
                  </a:lnTo>
                  <a:lnTo>
                    <a:pt x="232" y="714"/>
                  </a:lnTo>
                  <a:lnTo>
                    <a:pt x="232" y="717"/>
                  </a:lnTo>
                  <a:lnTo>
                    <a:pt x="233" y="717"/>
                  </a:lnTo>
                  <a:lnTo>
                    <a:pt x="233" y="719"/>
                  </a:lnTo>
                  <a:lnTo>
                    <a:pt x="237" y="721"/>
                  </a:lnTo>
                  <a:lnTo>
                    <a:pt x="237" y="726"/>
                  </a:lnTo>
                  <a:lnTo>
                    <a:pt x="238" y="726"/>
                  </a:lnTo>
                  <a:lnTo>
                    <a:pt x="238" y="727"/>
                  </a:lnTo>
                  <a:lnTo>
                    <a:pt x="240" y="729"/>
                  </a:lnTo>
                  <a:lnTo>
                    <a:pt x="240" y="734"/>
                  </a:lnTo>
                  <a:lnTo>
                    <a:pt x="241" y="734"/>
                  </a:lnTo>
                  <a:lnTo>
                    <a:pt x="241" y="735"/>
                  </a:lnTo>
                  <a:lnTo>
                    <a:pt x="245" y="737"/>
                  </a:lnTo>
                  <a:lnTo>
                    <a:pt x="245" y="742"/>
                  </a:lnTo>
                  <a:lnTo>
                    <a:pt x="246" y="742"/>
                  </a:lnTo>
                  <a:lnTo>
                    <a:pt x="246" y="743"/>
                  </a:lnTo>
                  <a:lnTo>
                    <a:pt x="248" y="745"/>
                  </a:lnTo>
                  <a:lnTo>
                    <a:pt x="248" y="747"/>
                  </a:lnTo>
                  <a:lnTo>
                    <a:pt x="250" y="750"/>
                  </a:lnTo>
                  <a:lnTo>
                    <a:pt x="250" y="752"/>
                  </a:lnTo>
                  <a:lnTo>
                    <a:pt x="253" y="753"/>
                  </a:lnTo>
                  <a:lnTo>
                    <a:pt x="253" y="755"/>
                  </a:lnTo>
                  <a:lnTo>
                    <a:pt x="255" y="758"/>
                  </a:lnTo>
                  <a:lnTo>
                    <a:pt x="255" y="760"/>
                  </a:lnTo>
                  <a:lnTo>
                    <a:pt x="256" y="761"/>
                  </a:lnTo>
                  <a:lnTo>
                    <a:pt x="256" y="763"/>
                  </a:lnTo>
                  <a:lnTo>
                    <a:pt x="258" y="766"/>
                  </a:lnTo>
                  <a:lnTo>
                    <a:pt x="258" y="768"/>
                  </a:lnTo>
                  <a:lnTo>
                    <a:pt x="259" y="768"/>
                  </a:lnTo>
                  <a:lnTo>
                    <a:pt x="259" y="771"/>
                  </a:lnTo>
                  <a:lnTo>
                    <a:pt x="263" y="773"/>
                  </a:lnTo>
                  <a:lnTo>
                    <a:pt x="264" y="776"/>
                  </a:lnTo>
                  <a:lnTo>
                    <a:pt x="264" y="779"/>
                  </a:lnTo>
                  <a:lnTo>
                    <a:pt x="266" y="779"/>
                  </a:lnTo>
                  <a:lnTo>
                    <a:pt x="266" y="781"/>
                  </a:lnTo>
                  <a:lnTo>
                    <a:pt x="268" y="784"/>
                  </a:lnTo>
                  <a:lnTo>
                    <a:pt x="268" y="786"/>
                  </a:lnTo>
                  <a:lnTo>
                    <a:pt x="271" y="787"/>
                  </a:lnTo>
                  <a:lnTo>
                    <a:pt x="271" y="789"/>
                  </a:lnTo>
                  <a:lnTo>
                    <a:pt x="272" y="791"/>
                  </a:lnTo>
                  <a:lnTo>
                    <a:pt x="272" y="794"/>
                  </a:lnTo>
                  <a:lnTo>
                    <a:pt x="276" y="797"/>
                  </a:lnTo>
                  <a:lnTo>
                    <a:pt x="276" y="802"/>
                  </a:lnTo>
                  <a:lnTo>
                    <a:pt x="277" y="802"/>
                  </a:lnTo>
                  <a:lnTo>
                    <a:pt x="277" y="804"/>
                  </a:lnTo>
                  <a:lnTo>
                    <a:pt x="281" y="805"/>
                  </a:lnTo>
                  <a:lnTo>
                    <a:pt x="281" y="807"/>
                  </a:lnTo>
                  <a:lnTo>
                    <a:pt x="282" y="809"/>
                  </a:lnTo>
                  <a:lnTo>
                    <a:pt x="282" y="812"/>
                  </a:lnTo>
                  <a:lnTo>
                    <a:pt x="284" y="812"/>
                  </a:lnTo>
                  <a:lnTo>
                    <a:pt x="284" y="815"/>
                  </a:lnTo>
                  <a:lnTo>
                    <a:pt x="285" y="815"/>
                  </a:lnTo>
                  <a:lnTo>
                    <a:pt x="285" y="817"/>
                  </a:lnTo>
                  <a:lnTo>
                    <a:pt x="290" y="822"/>
                  </a:lnTo>
                  <a:lnTo>
                    <a:pt x="290" y="825"/>
                  </a:lnTo>
                  <a:lnTo>
                    <a:pt x="292" y="825"/>
                  </a:lnTo>
                  <a:lnTo>
                    <a:pt x="292" y="828"/>
                  </a:lnTo>
                  <a:lnTo>
                    <a:pt x="294" y="830"/>
                  </a:lnTo>
                  <a:lnTo>
                    <a:pt x="294" y="831"/>
                  </a:lnTo>
                  <a:lnTo>
                    <a:pt x="295" y="833"/>
                  </a:lnTo>
                  <a:lnTo>
                    <a:pt x="299" y="835"/>
                  </a:lnTo>
                  <a:lnTo>
                    <a:pt x="299" y="838"/>
                  </a:lnTo>
                  <a:lnTo>
                    <a:pt x="300" y="840"/>
                  </a:lnTo>
                  <a:lnTo>
                    <a:pt x="300" y="841"/>
                  </a:lnTo>
                  <a:lnTo>
                    <a:pt x="302" y="841"/>
                  </a:lnTo>
                  <a:lnTo>
                    <a:pt x="302" y="846"/>
                  </a:lnTo>
                  <a:lnTo>
                    <a:pt x="303" y="846"/>
                  </a:lnTo>
                  <a:lnTo>
                    <a:pt x="303" y="848"/>
                  </a:lnTo>
                  <a:lnTo>
                    <a:pt x="307" y="849"/>
                  </a:lnTo>
                  <a:lnTo>
                    <a:pt x="307" y="851"/>
                  </a:lnTo>
                  <a:lnTo>
                    <a:pt x="308" y="851"/>
                  </a:lnTo>
                  <a:lnTo>
                    <a:pt x="308" y="854"/>
                  </a:lnTo>
                  <a:lnTo>
                    <a:pt x="310" y="856"/>
                  </a:lnTo>
                  <a:lnTo>
                    <a:pt x="310" y="858"/>
                  </a:lnTo>
                  <a:lnTo>
                    <a:pt x="312" y="859"/>
                  </a:lnTo>
                  <a:lnTo>
                    <a:pt x="315" y="861"/>
                  </a:lnTo>
                  <a:lnTo>
                    <a:pt x="315" y="864"/>
                  </a:lnTo>
                  <a:lnTo>
                    <a:pt x="318" y="867"/>
                  </a:lnTo>
                  <a:lnTo>
                    <a:pt x="318" y="869"/>
                  </a:lnTo>
                  <a:lnTo>
                    <a:pt x="320" y="872"/>
                  </a:lnTo>
                  <a:lnTo>
                    <a:pt x="320" y="874"/>
                  </a:lnTo>
                  <a:lnTo>
                    <a:pt x="321" y="874"/>
                  </a:lnTo>
                  <a:lnTo>
                    <a:pt x="321" y="875"/>
                  </a:lnTo>
                  <a:lnTo>
                    <a:pt x="325" y="877"/>
                  </a:lnTo>
                  <a:lnTo>
                    <a:pt x="325" y="879"/>
                  </a:lnTo>
                  <a:lnTo>
                    <a:pt x="326" y="879"/>
                  </a:lnTo>
                  <a:lnTo>
                    <a:pt x="326" y="882"/>
                  </a:lnTo>
                  <a:lnTo>
                    <a:pt x="328" y="884"/>
                  </a:lnTo>
                  <a:lnTo>
                    <a:pt x="328" y="885"/>
                  </a:lnTo>
                  <a:lnTo>
                    <a:pt x="329" y="885"/>
                  </a:lnTo>
                  <a:lnTo>
                    <a:pt x="329" y="887"/>
                  </a:lnTo>
                  <a:lnTo>
                    <a:pt x="333" y="890"/>
                  </a:lnTo>
                  <a:lnTo>
                    <a:pt x="333" y="892"/>
                  </a:lnTo>
                  <a:lnTo>
                    <a:pt x="334" y="892"/>
                  </a:lnTo>
                  <a:lnTo>
                    <a:pt x="334" y="893"/>
                  </a:lnTo>
                  <a:lnTo>
                    <a:pt x="338" y="897"/>
                  </a:lnTo>
                  <a:lnTo>
                    <a:pt x="338" y="900"/>
                  </a:lnTo>
                  <a:lnTo>
                    <a:pt x="341" y="902"/>
                  </a:lnTo>
                  <a:lnTo>
                    <a:pt x="343" y="903"/>
                  </a:lnTo>
                  <a:lnTo>
                    <a:pt x="343" y="905"/>
                  </a:lnTo>
                  <a:lnTo>
                    <a:pt x="344" y="908"/>
                  </a:lnTo>
                  <a:lnTo>
                    <a:pt x="346" y="910"/>
                  </a:lnTo>
                  <a:lnTo>
                    <a:pt x="346" y="911"/>
                  </a:lnTo>
                  <a:lnTo>
                    <a:pt x="347" y="911"/>
                  </a:lnTo>
                  <a:lnTo>
                    <a:pt x="347" y="913"/>
                  </a:lnTo>
                  <a:lnTo>
                    <a:pt x="351" y="913"/>
                  </a:lnTo>
                  <a:lnTo>
                    <a:pt x="351" y="916"/>
                  </a:lnTo>
                  <a:lnTo>
                    <a:pt x="352" y="918"/>
                  </a:lnTo>
                  <a:lnTo>
                    <a:pt x="352" y="919"/>
                  </a:lnTo>
                  <a:lnTo>
                    <a:pt x="354" y="919"/>
                  </a:lnTo>
                  <a:lnTo>
                    <a:pt x="354" y="921"/>
                  </a:lnTo>
                  <a:lnTo>
                    <a:pt x="359" y="926"/>
                  </a:lnTo>
                  <a:lnTo>
                    <a:pt x="359" y="928"/>
                  </a:lnTo>
                  <a:lnTo>
                    <a:pt x="360" y="928"/>
                  </a:lnTo>
                  <a:lnTo>
                    <a:pt x="360" y="929"/>
                  </a:lnTo>
                  <a:lnTo>
                    <a:pt x="362" y="929"/>
                  </a:lnTo>
                  <a:lnTo>
                    <a:pt x="362" y="931"/>
                  </a:lnTo>
                  <a:lnTo>
                    <a:pt x="364" y="931"/>
                  </a:lnTo>
                  <a:lnTo>
                    <a:pt x="364" y="934"/>
                  </a:lnTo>
                  <a:lnTo>
                    <a:pt x="365" y="936"/>
                  </a:lnTo>
                  <a:lnTo>
                    <a:pt x="369" y="937"/>
                  </a:lnTo>
                  <a:lnTo>
                    <a:pt x="369" y="939"/>
                  </a:lnTo>
                  <a:lnTo>
                    <a:pt x="370" y="939"/>
                  </a:lnTo>
                  <a:lnTo>
                    <a:pt x="370" y="942"/>
                  </a:lnTo>
                  <a:lnTo>
                    <a:pt x="372" y="942"/>
                  </a:lnTo>
                  <a:lnTo>
                    <a:pt x="372" y="944"/>
                  </a:lnTo>
                  <a:lnTo>
                    <a:pt x="373" y="946"/>
                  </a:lnTo>
                  <a:lnTo>
                    <a:pt x="377" y="947"/>
                  </a:lnTo>
                  <a:lnTo>
                    <a:pt x="377" y="950"/>
                  </a:lnTo>
                  <a:lnTo>
                    <a:pt x="378" y="950"/>
                  </a:lnTo>
                  <a:lnTo>
                    <a:pt x="378" y="952"/>
                  </a:lnTo>
                  <a:lnTo>
                    <a:pt x="380" y="952"/>
                  </a:lnTo>
                  <a:lnTo>
                    <a:pt x="380" y="954"/>
                  </a:lnTo>
                  <a:lnTo>
                    <a:pt x="383" y="957"/>
                  </a:lnTo>
                  <a:lnTo>
                    <a:pt x="383" y="960"/>
                  </a:lnTo>
                  <a:lnTo>
                    <a:pt x="387" y="960"/>
                  </a:lnTo>
                  <a:lnTo>
                    <a:pt x="387" y="962"/>
                  </a:lnTo>
                  <a:lnTo>
                    <a:pt x="388" y="962"/>
                  </a:lnTo>
                  <a:lnTo>
                    <a:pt x="388" y="963"/>
                  </a:lnTo>
                  <a:lnTo>
                    <a:pt x="390" y="963"/>
                  </a:lnTo>
                  <a:lnTo>
                    <a:pt x="390" y="965"/>
                  </a:lnTo>
                  <a:lnTo>
                    <a:pt x="391" y="965"/>
                  </a:lnTo>
                  <a:lnTo>
                    <a:pt x="391" y="968"/>
                  </a:lnTo>
                  <a:lnTo>
                    <a:pt x="395" y="970"/>
                  </a:lnTo>
                  <a:lnTo>
                    <a:pt x="400" y="975"/>
                  </a:lnTo>
                  <a:lnTo>
                    <a:pt x="400" y="978"/>
                  </a:lnTo>
                  <a:lnTo>
                    <a:pt x="403" y="978"/>
                  </a:lnTo>
                  <a:lnTo>
                    <a:pt x="404" y="980"/>
                  </a:lnTo>
                  <a:lnTo>
                    <a:pt x="404" y="981"/>
                  </a:lnTo>
                  <a:lnTo>
                    <a:pt x="406" y="981"/>
                  </a:lnTo>
                  <a:lnTo>
                    <a:pt x="406" y="983"/>
                  </a:lnTo>
                  <a:lnTo>
                    <a:pt x="408" y="983"/>
                  </a:lnTo>
                  <a:lnTo>
                    <a:pt x="408" y="985"/>
                  </a:lnTo>
                  <a:lnTo>
                    <a:pt x="409" y="985"/>
                  </a:lnTo>
                  <a:lnTo>
                    <a:pt x="409" y="988"/>
                  </a:lnTo>
                  <a:lnTo>
                    <a:pt x="413" y="988"/>
                  </a:lnTo>
                  <a:lnTo>
                    <a:pt x="413" y="990"/>
                  </a:lnTo>
                  <a:lnTo>
                    <a:pt x="414" y="990"/>
                  </a:lnTo>
                  <a:lnTo>
                    <a:pt x="414" y="991"/>
                  </a:lnTo>
                  <a:lnTo>
                    <a:pt x="416" y="991"/>
                  </a:lnTo>
                  <a:lnTo>
                    <a:pt x="416" y="993"/>
                  </a:lnTo>
                  <a:lnTo>
                    <a:pt x="417" y="993"/>
                  </a:lnTo>
                  <a:lnTo>
                    <a:pt x="417" y="996"/>
                  </a:lnTo>
                  <a:lnTo>
                    <a:pt x="421" y="996"/>
                  </a:lnTo>
                  <a:lnTo>
                    <a:pt x="421" y="998"/>
                  </a:lnTo>
                  <a:lnTo>
                    <a:pt x="422" y="998"/>
                  </a:lnTo>
                  <a:lnTo>
                    <a:pt x="422" y="999"/>
                  </a:lnTo>
                  <a:lnTo>
                    <a:pt x="424" y="999"/>
                  </a:lnTo>
                  <a:lnTo>
                    <a:pt x="424" y="1001"/>
                  </a:lnTo>
                  <a:lnTo>
                    <a:pt x="426" y="1001"/>
                  </a:lnTo>
                  <a:lnTo>
                    <a:pt x="426" y="1004"/>
                  </a:lnTo>
                  <a:lnTo>
                    <a:pt x="429" y="1004"/>
                  </a:lnTo>
                  <a:lnTo>
                    <a:pt x="429" y="1006"/>
                  </a:lnTo>
                  <a:lnTo>
                    <a:pt x="431" y="1006"/>
                  </a:lnTo>
                  <a:lnTo>
                    <a:pt x="431" y="1007"/>
                  </a:lnTo>
                  <a:lnTo>
                    <a:pt x="432" y="1007"/>
                  </a:lnTo>
                  <a:lnTo>
                    <a:pt x="432" y="1009"/>
                  </a:lnTo>
                  <a:lnTo>
                    <a:pt x="434" y="1009"/>
                  </a:lnTo>
                  <a:lnTo>
                    <a:pt x="437" y="1012"/>
                  </a:lnTo>
                  <a:lnTo>
                    <a:pt x="439" y="1012"/>
                  </a:lnTo>
                  <a:lnTo>
                    <a:pt x="439" y="1014"/>
                  </a:lnTo>
                  <a:lnTo>
                    <a:pt x="440" y="1016"/>
                  </a:lnTo>
                  <a:lnTo>
                    <a:pt x="442" y="1016"/>
                  </a:lnTo>
                  <a:lnTo>
                    <a:pt x="442" y="1017"/>
                  </a:lnTo>
                  <a:lnTo>
                    <a:pt x="444" y="1017"/>
                  </a:lnTo>
                  <a:lnTo>
                    <a:pt x="444" y="1019"/>
                  </a:lnTo>
                  <a:lnTo>
                    <a:pt x="447" y="1019"/>
                  </a:lnTo>
                  <a:lnTo>
                    <a:pt x="447" y="1022"/>
                  </a:lnTo>
                  <a:lnTo>
                    <a:pt x="448" y="1022"/>
                  </a:lnTo>
                  <a:lnTo>
                    <a:pt x="452" y="1025"/>
                  </a:lnTo>
                  <a:lnTo>
                    <a:pt x="453" y="1025"/>
                  </a:lnTo>
                  <a:lnTo>
                    <a:pt x="453" y="1027"/>
                  </a:lnTo>
                  <a:lnTo>
                    <a:pt x="457" y="1027"/>
                  </a:lnTo>
                  <a:lnTo>
                    <a:pt x="457" y="1030"/>
                  </a:lnTo>
                  <a:lnTo>
                    <a:pt x="458" y="1030"/>
                  </a:lnTo>
                  <a:lnTo>
                    <a:pt x="458" y="1032"/>
                  </a:lnTo>
                  <a:lnTo>
                    <a:pt x="460" y="1032"/>
                  </a:lnTo>
                  <a:lnTo>
                    <a:pt x="461" y="1034"/>
                  </a:lnTo>
                  <a:lnTo>
                    <a:pt x="465" y="1035"/>
                  </a:lnTo>
                  <a:lnTo>
                    <a:pt x="466" y="1035"/>
                  </a:lnTo>
                  <a:lnTo>
                    <a:pt x="466" y="1038"/>
                  </a:lnTo>
                  <a:lnTo>
                    <a:pt x="468" y="1038"/>
                  </a:lnTo>
                  <a:lnTo>
                    <a:pt x="468" y="1040"/>
                  </a:lnTo>
                  <a:lnTo>
                    <a:pt x="470" y="1040"/>
                  </a:lnTo>
                  <a:lnTo>
                    <a:pt x="471" y="1042"/>
                  </a:lnTo>
                  <a:lnTo>
                    <a:pt x="475" y="1042"/>
                  </a:lnTo>
                  <a:lnTo>
                    <a:pt x="475" y="1043"/>
                  </a:lnTo>
                  <a:lnTo>
                    <a:pt x="476" y="1043"/>
                  </a:lnTo>
                  <a:lnTo>
                    <a:pt x="476" y="1045"/>
                  </a:lnTo>
                  <a:lnTo>
                    <a:pt x="478" y="1045"/>
                  </a:lnTo>
                  <a:lnTo>
                    <a:pt x="479" y="1048"/>
                  </a:lnTo>
                  <a:lnTo>
                    <a:pt x="483" y="1048"/>
                  </a:lnTo>
                  <a:lnTo>
                    <a:pt x="483" y="1050"/>
                  </a:lnTo>
                  <a:lnTo>
                    <a:pt x="484" y="1050"/>
                  </a:lnTo>
                  <a:lnTo>
                    <a:pt x="488" y="1053"/>
                  </a:lnTo>
                  <a:lnTo>
                    <a:pt x="491" y="1053"/>
                  </a:lnTo>
                  <a:lnTo>
                    <a:pt x="491" y="1056"/>
                  </a:lnTo>
                  <a:lnTo>
                    <a:pt x="494" y="1056"/>
                  </a:lnTo>
                  <a:lnTo>
                    <a:pt x="494" y="1058"/>
                  </a:lnTo>
                  <a:lnTo>
                    <a:pt x="496" y="1058"/>
                  </a:lnTo>
                  <a:lnTo>
                    <a:pt x="496" y="1060"/>
                  </a:lnTo>
                  <a:lnTo>
                    <a:pt x="499" y="1060"/>
                  </a:lnTo>
                  <a:lnTo>
                    <a:pt x="501" y="1061"/>
                  </a:lnTo>
                  <a:lnTo>
                    <a:pt x="502" y="1061"/>
                  </a:lnTo>
                  <a:lnTo>
                    <a:pt x="502" y="1063"/>
                  </a:lnTo>
                  <a:lnTo>
                    <a:pt x="505" y="1063"/>
                  </a:lnTo>
                  <a:lnTo>
                    <a:pt x="505" y="1066"/>
                  </a:lnTo>
                  <a:lnTo>
                    <a:pt x="509" y="1066"/>
                  </a:lnTo>
                  <a:lnTo>
                    <a:pt x="510" y="1068"/>
                  </a:lnTo>
                  <a:lnTo>
                    <a:pt x="512" y="1068"/>
                  </a:lnTo>
                  <a:lnTo>
                    <a:pt x="512" y="1069"/>
                  </a:lnTo>
                  <a:lnTo>
                    <a:pt x="517" y="1069"/>
                  </a:lnTo>
                  <a:lnTo>
                    <a:pt x="517" y="1071"/>
                  </a:lnTo>
                  <a:lnTo>
                    <a:pt x="520" y="1071"/>
                  </a:lnTo>
                  <a:lnTo>
                    <a:pt x="520" y="1074"/>
                  </a:lnTo>
                  <a:lnTo>
                    <a:pt x="522" y="1074"/>
                  </a:lnTo>
                  <a:lnTo>
                    <a:pt x="525" y="1076"/>
                  </a:lnTo>
                  <a:lnTo>
                    <a:pt x="527" y="1076"/>
                  </a:lnTo>
                  <a:lnTo>
                    <a:pt x="527" y="1078"/>
                  </a:lnTo>
                  <a:lnTo>
                    <a:pt x="530" y="1078"/>
                  </a:lnTo>
                  <a:lnTo>
                    <a:pt x="530" y="1079"/>
                  </a:lnTo>
                  <a:lnTo>
                    <a:pt x="532" y="1079"/>
                  </a:lnTo>
                  <a:lnTo>
                    <a:pt x="535" y="1081"/>
                  </a:lnTo>
                  <a:lnTo>
                    <a:pt x="536" y="1081"/>
                  </a:lnTo>
                  <a:lnTo>
                    <a:pt x="538" y="1084"/>
                  </a:lnTo>
                  <a:lnTo>
                    <a:pt x="540" y="1084"/>
                  </a:lnTo>
                  <a:lnTo>
                    <a:pt x="543" y="1086"/>
                  </a:lnTo>
                  <a:lnTo>
                    <a:pt x="545" y="1086"/>
                  </a:lnTo>
                  <a:lnTo>
                    <a:pt x="546" y="1087"/>
                  </a:lnTo>
                  <a:lnTo>
                    <a:pt x="548" y="1087"/>
                  </a:lnTo>
                  <a:lnTo>
                    <a:pt x="549" y="1089"/>
                  </a:lnTo>
                  <a:lnTo>
                    <a:pt x="553" y="1089"/>
                  </a:lnTo>
                  <a:lnTo>
                    <a:pt x="554" y="1092"/>
                  </a:lnTo>
                  <a:lnTo>
                    <a:pt x="556" y="1092"/>
                  </a:lnTo>
                  <a:lnTo>
                    <a:pt x="558" y="1094"/>
                  </a:lnTo>
                  <a:lnTo>
                    <a:pt x="563" y="1094"/>
                  </a:lnTo>
                  <a:lnTo>
                    <a:pt x="563" y="1095"/>
                  </a:lnTo>
                  <a:lnTo>
                    <a:pt x="566" y="1095"/>
                  </a:lnTo>
                  <a:lnTo>
                    <a:pt x="566" y="1097"/>
                  </a:lnTo>
                  <a:lnTo>
                    <a:pt x="571" y="1097"/>
                  </a:lnTo>
                  <a:lnTo>
                    <a:pt x="572" y="1100"/>
                  </a:lnTo>
                  <a:lnTo>
                    <a:pt x="576" y="1100"/>
                  </a:lnTo>
                  <a:lnTo>
                    <a:pt x="576" y="1102"/>
                  </a:lnTo>
                  <a:lnTo>
                    <a:pt x="580" y="1102"/>
                  </a:lnTo>
                  <a:lnTo>
                    <a:pt x="580" y="1104"/>
                  </a:lnTo>
                  <a:lnTo>
                    <a:pt x="587" y="1104"/>
                  </a:lnTo>
                  <a:lnTo>
                    <a:pt x="587" y="1105"/>
                  </a:lnTo>
                  <a:lnTo>
                    <a:pt x="590" y="1105"/>
                  </a:lnTo>
                  <a:lnTo>
                    <a:pt x="592" y="1107"/>
                  </a:lnTo>
                  <a:lnTo>
                    <a:pt x="597" y="1107"/>
                  </a:lnTo>
                  <a:lnTo>
                    <a:pt x="598" y="1110"/>
                  </a:lnTo>
                  <a:lnTo>
                    <a:pt x="602" y="1110"/>
                  </a:lnTo>
                  <a:lnTo>
                    <a:pt x="602" y="1112"/>
                  </a:lnTo>
                  <a:lnTo>
                    <a:pt x="608" y="1112"/>
                  </a:lnTo>
                  <a:lnTo>
                    <a:pt x="608" y="1113"/>
                  </a:lnTo>
                  <a:lnTo>
                    <a:pt x="615" y="1113"/>
                  </a:lnTo>
                  <a:lnTo>
                    <a:pt x="615" y="1115"/>
                  </a:lnTo>
                  <a:lnTo>
                    <a:pt x="620" y="1115"/>
                  </a:lnTo>
                  <a:lnTo>
                    <a:pt x="620" y="1118"/>
                  </a:lnTo>
                  <a:lnTo>
                    <a:pt x="626" y="1118"/>
                  </a:lnTo>
                  <a:lnTo>
                    <a:pt x="626" y="1120"/>
                  </a:lnTo>
                  <a:lnTo>
                    <a:pt x="634" y="1120"/>
                  </a:lnTo>
                  <a:lnTo>
                    <a:pt x="634" y="1122"/>
                  </a:lnTo>
                  <a:lnTo>
                    <a:pt x="641" y="1122"/>
                  </a:lnTo>
                  <a:lnTo>
                    <a:pt x="642" y="1123"/>
                  </a:lnTo>
                  <a:lnTo>
                    <a:pt x="649" y="1123"/>
                  </a:lnTo>
                  <a:lnTo>
                    <a:pt x="649" y="1126"/>
                  </a:lnTo>
                  <a:lnTo>
                    <a:pt x="655" y="1126"/>
                  </a:lnTo>
                  <a:lnTo>
                    <a:pt x="655" y="1128"/>
                  </a:lnTo>
                  <a:lnTo>
                    <a:pt x="664" y="1128"/>
                  </a:lnTo>
                  <a:lnTo>
                    <a:pt x="667" y="1130"/>
                  </a:lnTo>
                  <a:lnTo>
                    <a:pt x="675" y="1130"/>
                  </a:lnTo>
                  <a:lnTo>
                    <a:pt x="675" y="1131"/>
                  </a:lnTo>
                  <a:lnTo>
                    <a:pt x="685" y="1131"/>
                  </a:lnTo>
                  <a:lnTo>
                    <a:pt x="685" y="1133"/>
                  </a:lnTo>
                  <a:lnTo>
                    <a:pt x="695" y="1133"/>
                  </a:lnTo>
                  <a:lnTo>
                    <a:pt x="696" y="1136"/>
                  </a:lnTo>
                  <a:lnTo>
                    <a:pt x="706" y="1136"/>
                  </a:lnTo>
                  <a:lnTo>
                    <a:pt x="708" y="1138"/>
                  </a:lnTo>
                  <a:lnTo>
                    <a:pt x="721" y="1138"/>
                  </a:lnTo>
                  <a:lnTo>
                    <a:pt x="721" y="1139"/>
                  </a:lnTo>
                  <a:lnTo>
                    <a:pt x="734" y="1139"/>
                  </a:lnTo>
                  <a:lnTo>
                    <a:pt x="737" y="1141"/>
                  </a:lnTo>
                  <a:lnTo>
                    <a:pt x="752" y="1141"/>
                  </a:lnTo>
                  <a:lnTo>
                    <a:pt x="755" y="1144"/>
                  </a:lnTo>
                  <a:lnTo>
                    <a:pt x="776" y="1144"/>
                  </a:lnTo>
                  <a:lnTo>
                    <a:pt x="776" y="1146"/>
                  </a:lnTo>
                  <a:lnTo>
                    <a:pt x="810" y="1146"/>
                  </a:lnTo>
                  <a:lnTo>
                    <a:pt x="810" y="1148"/>
                  </a:lnTo>
                  <a:lnTo>
                    <a:pt x="913" y="1148"/>
                  </a:lnTo>
                  <a:lnTo>
                    <a:pt x="915" y="1146"/>
                  </a:lnTo>
                  <a:lnTo>
                    <a:pt x="954" y="1146"/>
                  </a:lnTo>
                  <a:lnTo>
                    <a:pt x="954" y="1144"/>
                  </a:lnTo>
                  <a:lnTo>
                    <a:pt x="983" y="1144"/>
                  </a:lnTo>
                  <a:lnTo>
                    <a:pt x="985" y="1141"/>
                  </a:lnTo>
                  <a:lnTo>
                    <a:pt x="1006" y="1141"/>
                  </a:lnTo>
                  <a:lnTo>
                    <a:pt x="1009" y="1139"/>
                  </a:lnTo>
                  <a:lnTo>
                    <a:pt x="1029" y="1139"/>
                  </a:lnTo>
                  <a:lnTo>
                    <a:pt x="1030" y="1138"/>
                  </a:lnTo>
                  <a:lnTo>
                    <a:pt x="1048" y="1138"/>
                  </a:lnTo>
                  <a:lnTo>
                    <a:pt x="1048" y="1136"/>
                  </a:lnTo>
                  <a:lnTo>
                    <a:pt x="1066" y="1136"/>
                  </a:lnTo>
                  <a:lnTo>
                    <a:pt x="1066" y="1133"/>
                  </a:lnTo>
                  <a:lnTo>
                    <a:pt x="1082" y="1133"/>
                  </a:lnTo>
                  <a:lnTo>
                    <a:pt x="1084" y="1131"/>
                  </a:lnTo>
                  <a:lnTo>
                    <a:pt x="1099" y="1131"/>
                  </a:lnTo>
                  <a:lnTo>
                    <a:pt x="1100" y="1130"/>
                  </a:lnTo>
                  <a:lnTo>
                    <a:pt x="1115" y="1130"/>
                  </a:lnTo>
                  <a:lnTo>
                    <a:pt x="1117" y="1128"/>
                  </a:lnTo>
                  <a:lnTo>
                    <a:pt x="1128" y="1128"/>
                  </a:lnTo>
                  <a:lnTo>
                    <a:pt x="1130" y="1126"/>
                  </a:lnTo>
                  <a:lnTo>
                    <a:pt x="1141" y="1126"/>
                  </a:lnTo>
                </a:path>
              </a:pathLst>
            </a:custGeom>
            <a:noFill/>
            <a:ln w="1270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3" name="Freeform 709"/>
            <p:cNvSpPr>
              <a:spLocks/>
            </p:cNvSpPr>
            <p:nvPr/>
          </p:nvSpPr>
          <p:spPr bwMode="auto">
            <a:xfrm>
              <a:off x="601" y="813"/>
              <a:ext cx="574" cy="790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34" y="54"/>
                </a:cxn>
                <a:cxn ang="0">
                  <a:pos x="50" y="77"/>
                </a:cxn>
                <a:cxn ang="0">
                  <a:pos x="70" y="106"/>
                </a:cxn>
                <a:cxn ang="0">
                  <a:pos x="84" y="130"/>
                </a:cxn>
                <a:cxn ang="0">
                  <a:pos x="101" y="152"/>
                </a:cxn>
                <a:cxn ang="0">
                  <a:pos x="120" y="183"/>
                </a:cxn>
                <a:cxn ang="0">
                  <a:pos x="135" y="205"/>
                </a:cxn>
                <a:cxn ang="0">
                  <a:pos x="150" y="228"/>
                </a:cxn>
                <a:cxn ang="0">
                  <a:pos x="164" y="253"/>
                </a:cxn>
                <a:cxn ang="0">
                  <a:pos x="180" y="274"/>
                </a:cxn>
                <a:cxn ang="0">
                  <a:pos x="200" y="303"/>
                </a:cxn>
                <a:cxn ang="0">
                  <a:pos x="224" y="341"/>
                </a:cxn>
                <a:cxn ang="0">
                  <a:pos x="249" y="377"/>
                </a:cxn>
                <a:cxn ang="0">
                  <a:pos x="272" y="411"/>
                </a:cxn>
                <a:cxn ang="0">
                  <a:pos x="296" y="447"/>
                </a:cxn>
                <a:cxn ang="0">
                  <a:pos x="312" y="469"/>
                </a:cxn>
                <a:cxn ang="0">
                  <a:pos x="326" y="492"/>
                </a:cxn>
                <a:cxn ang="0">
                  <a:pos x="342" y="512"/>
                </a:cxn>
                <a:cxn ang="0">
                  <a:pos x="358" y="538"/>
                </a:cxn>
                <a:cxn ang="0">
                  <a:pos x="381" y="569"/>
                </a:cxn>
                <a:cxn ang="0">
                  <a:pos x="394" y="590"/>
                </a:cxn>
                <a:cxn ang="0">
                  <a:pos x="415" y="618"/>
                </a:cxn>
                <a:cxn ang="0">
                  <a:pos x="433" y="645"/>
                </a:cxn>
                <a:cxn ang="0">
                  <a:pos x="448" y="668"/>
                </a:cxn>
                <a:cxn ang="0">
                  <a:pos x="466" y="694"/>
                </a:cxn>
                <a:cxn ang="0">
                  <a:pos x="490" y="727"/>
                </a:cxn>
                <a:cxn ang="0">
                  <a:pos x="505" y="748"/>
                </a:cxn>
                <a:cxn ang="0">
                  <a:pos x="523" y="771"/>
                </a:cxn>
                <a:cxn ang="0">
                  <a:pos x="541" y="797"/>
                </a:cxn>
                <a:cxn ang="0">
                  <a:pos x="557" y="818"/>
                </a:cxn>
                <a:cxn ang="0">
                  <a:pos x="573" y="843"/>
                </a:cxn>
                <a:cxn ang="0">
                  <a:pos x="591" y="867"/>
                </a:cxn>
                <a:cxn ang="0">
                  <a:pos x="609" y="890"/>
                </a:cxn>
                <a:cxn ang="0">
                  <a:pos x="624" y="916"/>
                </a:cxn>
                <a:cxn ang="0">
                  <a:pos x="642" y="939"/>
                </a:cxn>
                <a:cxn ang="0">
                  <a:pos x="658" y="960"/>
                </a:cxn>
                <a:cxn ang="0">
                  <a:pos x="676" y="984"/>
                </a:cxn>
                <a:cxn ang="0">
                  <a:pos x="692" y="1009"/>
                </a:cxn>
                <a:cxn ang="0">
                  <a:pos x="710" y="1032"/>
                </a:cxn>
                <a:cxn ang="0">
                  <a:pos x="728" y="1054"/>
                </a:cxn>
                <a:cxn ang="0">
                  <a:pos x="746" y="1079"/>
                </a:cxn>
                <a:cxn ang="0">
                  <a:pos x="767" y="1107"/>
                </a:cxn>
                <a:cxn ang="0">
                  <a:pos x="787" y="1131"/>
                </a:cxn>
                <a:cxn ang="0">
                  <a:pos x="806" y="1159"/>
                </a:cxn>
                <a:cxn ang="0">
                  <a:pos x="823" y="1178"/>
                </a:cxn>
                <a:cxn ang="0">
                  <a:pos x="840" y="1203"/>
                </a:cxn>
                <a:cxn ang="0">
                  <a:pos x="857" y="1222"/>
                </a:cxn>
                <a:cxn ang="0">
                  <a:pos x="873" y="1245"/>
                </a:cxn>
                <a:cxn ang="0">
                  <a:pos x="893" y="1268"/>
                </a:cxn>
                <a:cxn ang="0">
                  <a:pos x="912" y="1294"/>
                </a:cxn>
                <a:cxn ang="0">
                  <a:pos x="930" y="1317"/>
                </a:cxn>
                <a:cxn ang="0">
                  <a:pos x="948" y="1341"/>
                </a:cxn>
                <a:cxn ang="0">
                  <a:pos x="966" y="1362"/>
                </a:cxn>
                <a:cxn ang="0">
                  <a:pos x="982" y="1384"/>
                </a:cxn>
                <a:cxn ang="0">
                  <a:pos x="1005" y="1408"/>
                </a:cxn>
                <a:cxn ang="0">
                  <a:pos x="1025" y="1434"/>
                </a:cxn>
                <a:cxn ang="0">
                  <a:pos x="1041" y="1454"/>
                </a:cxn>
                <a:cxn ang="0">
                  <a:pos x="1060" y="1480"/>
                </a:cxn>
                <a:cxn ang="0">
                  <a:pos x="1078" y="1498"/>
                </a:cxn>
                <a:cxn ang="0">
                  <a:pos x="1096" y="1522"/>
                </a:cxn>
                <a:cxn ang="0">
                  <a:pos x="1119" y="1548"/>
                </a:cxn>
                <a:cxn ang="0">
                  <a:pos x="1142" y="1574"/>
                </a:cxn>
              </a:cxnLst>
              <a:rect l="0" t="0" r="r" b="b"/>
              <a:pathLst>
                <a:path w="1148" h="1581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4" y="21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4" y="36"/>
                  </a:lnTo>
                  <a:lnTo>
                    <a:pt x="24" y="38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31" y="46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2" y="51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7" y="54"/>
                  </a:lnTo>
                  <a:lnTo>
                    <a:pt x="37" y="56"/>
                  </a:lnTo>
                  <a:lnTo>
                    <a:pt x="39" y="56"/>
                  </a:lnTo>
                  <a:lnTo>
                    <a:pt x="39" y="60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2" y="64"/>
                  </a:lnTo>
                  <a:lnTo>
                    <a:pt x="42" y="65"/>
                  </a:lnTo>
                  <a:lnTo>
                    <a:pt x="44" y="65"/>
                  </a:lnTo>
                  <a:lnTo>
                    <a:pt x="44" y="69"/>
                  </a:lnTo>
                  <a:lnTo>
                    <a:pt x="47" y="70"/>
                  </a:lnTo>
                  <a:lnTo>
                    <a:pt x="47" y="72"/>
                  </a:lnTo>
                  <a:lnTo>
                    <a:pt x="48" y="72"/>
                  </a:lnTo>
                  <a:lnTo>
                    <a:pt x="48" y="73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2" y="80"/>
                  </a:lnTo>
                  <a:lnTo>
                    <a:pt x="55" y="82"/>
                  </a:lnTo>
                  <a:lnTo>
                    <a:pt x="55" y="85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60" y="91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5" y="98"/>
                  </a:lnTo>
                  <a:lnTo>
                    <a:pt x="66" y="100"/>
                  </a:lnTo>
                  <a:lnTo>
                    <a:pt x="66" y="103"/>
                  </a:lnTo>
                  <a:lnTo>
                    <a:pt x="68" y="104"/>
                  </a:lnTo>
                  <a:lnTo>
                    <a:pt x="68" y="106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73" y="109"/>
                  </a:lnTo>
                  <a:lnTo>
                    <a:pt x="73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6"/>
                  </a:lnTo>
                  <a:lnTo>
                    <a:pt x="76" y="117"/>
                  </a:lnTo>
                  <a:lnTo>
                    <a:pt x="78" y="117"/>
                  </a:lnTo>
                  <a:lnTo>
                    <a:pt x="78" y="121"/>
                  </a:lnTo>
                  <a:lnTo>
                    <a:pt x="79" y="122"/>
                  </a:lnTo>
                  <a:lnTo>
                    <a:pt x="79" y="124"/>
                  </a:lnTo>
                  <a:lnTo>
                    <a:pt x="83" y="124"/>
                  </a:lnTo>
                  <a:lnTo>
                    <a:pt x="83" y="127"/>
                  </a:lnTo>
                  <a:lnTo>
                    <a:pt x="84" y="127"/>
                  </a:lnTo>
                  <a:lnTo>
                    <a:pt x="84" y="130"/>
                  </a:lnTo>
                  <a:lnTo>
                    <a:pt x="86" y="130"/>
                  </a:lnTo>
                  <a:lnTo>
                    <a:pt x="86" y="134"/>
                  </a:lnTo>
                  <a:lnTo>
                    <a:pt x="88" y="134"/>
                  </a:lnTo>
                  <a:lnTo>
                    <a:pt x="88" y="135"/>
                  </a:lnTo>
                  <a:lnTo>
                    <a:pt x="91" y="135"/>
                  </a:lnTo>
                  <a:lnTo>
                    <a:pt x="91" y="140"/>
                  </a:lnTo>
                  <a:lnTo>
                    <a:pt x="92" y="140"/>
                  </a:lnTo>
                  <a:lnTo>
                    <a:pt x="92" y="142"/>
                  </a:lnTo>
                  <a:lnTo>
                    <a:pt x="94" y="144"/>
                  </a:lnTo>
                  <a:lnTo>
                    <a:pt x="94" y="147"/>
                  </a:lnTo>
                  <a:lnTo>
                    <a:pt x="96" y="147"/>
                  </a:lnTo>
                  <a:lnTo>
                    <a:pt x="96" y="148"/>
                  </a:lnTo>
                  <a:lnTo>
                    <a:pt x="99" y="150"/>
                  </a:lnTo>
                  <a:lnTo>
                    <a:pt x="99" y="152"/>
                  </a:lnTo>
                  <a:lnTo>
                    <a:pt x="101" y="152"/>
                  </a:lnTo>
                  <a:lnTo>
                    <a:pt x="101" y="153"/>
                  </a:lnTo>
                  <a:lnTo>
                    <a:pt x="102" y="157"/>
                  </a:lnTo>
                  <a:lnTo>
                    <a:pt x="102" y="158"/>
                  </a:lnTo>
                  <a:lnTo>
                    <a:pt x="104" y="158"/>
                  </a:lnTo>
                  <a:lnTo>
                    <a:pt x="104" y="160"/>
                  </a:lnTo>
                  <a:lnTo>
                    <a:pt x="106" y="161"/>
                  </a:lnTo>
                  <a:lnTo>
                    <a:pt x="106" y="165"/>
                  </a:lnTo>
                  <a:lnTo>
                    <a:pt x="109" y="166"/>
                  </a:lnTo>
                  <a:lnTo>
                    <a:pt x="112" y="170"/>
                  </a:lnTo>
                  <a:lnTo>
                    <a:pt x="112" y="173"/>
                  </a:lnTo>
                  <a:lnTo>
                    <a:pt x="114" y="174"/>
                  </a:lnTo>
                  <a:lnTo>
                    <a:pt x="117" y="176"/>
                  </a:lnTo>
                  <a:lnTo>
                    <a:pt x="117" y="178"/>
                  </a:lnTo>
                  <a:lnTo>
                    <a:pt x="119" y="179"/>
                  </a:lnTo>
                  <a:lnTo>
                    <a:pt x="120" y="183"/>
                  </a:lnTo>
                  <a:lnTo>
                    <a:pt x="120" y="184"/>
                  </a:lnTo>
                  <a:lnTo>
                    <a:pt x="122" y="186"/>
                  </a:lnTo>
                  <a:lnTo>
                    <a:pt x="122" y="188"/>
                  </a:lnTo>
                  <a:lnTo>
                    <a:pt x="125" y="188"/>
                  </a:lnTo>
                  <a:lnTo>
                    <a:pt x="125" y="191"/>
                  </a:lnTo>
                  <a:lnTo>
                    <a:pt x="127" y="192"/>
                  </a:lnTo>
                  <a:lnTo>
                    <a:pt x="127" y="194"/>
                  </a:lnTo>
                  <a:lnTo>
                    <a:pt x="128" y="194"/>
                  </a:lnTo>
                  <a:lnTo>
                    <a:pt x="128" y="196"/>
                  </a:lnTo>
                  <a:lnTo>
                    <a:pt x="130" y="197"/>
                  </a:lnTo>
                  <a:lnTo>
                    <a:pt x="130" y="201"/>
                  </a:lnTo>
                  <a:lnTo>
                    <a:pt x="132" y="201"/>
                  </a:lnTo>
                  <a:lnTo>
                    <a:pt x="132" y="202"/>
                  </a:lnTo>
                  <a:lnTo>
                    <a:pt x="135" y="204"/>
                  </a:lnTo>
                  <a:lnTo>
                    <a:pt x="135" y="205"/>
                  </a:lnTo>
                  <a:lnTo>
                    <a:pt x="136" y="205"/>
                  </a:lnTo>
                  <a:lnTo>
                    <a:pt x="136" y="210"/>
                  </a:lnTo>
                  <a:lnTo>
                    <a:pt x="138" y="210"/>
                  </a:lnTo>
                  <a:lnTo>
                    <a:pt x="138" y="212"/>
                  </a:lnTo>
                  <a:lnTo>
                    <a:pt x="140" y="212"/>
                  </a:lnTo>
                  <a:lnTo>
                    <a:pt x="140" y="215"/>
                  </a:lnTo>
                  <a:lnTo>
                    <a:pt x="143" y="215"/>
                  </a:lnTo>
                  <a:lnTo>
                    <a:pt x="143" y="218"/>
                  </a:lnTo>
                  <a:lnTo>
                    <a:pt x="145" y="218"/>
                  </a:lnTo>
                  <a:lnTo>
                    <a:pt x="145" y="222"/>
                  </a:lnTo>
                  <a:lnTo>
                    <a:pt x="146" y="222"/>
                  </a:lnTo>
                  <a:lnTo>
                    <a:pt x="146" y="223"/>
                  </a:lnTo>
                  <a:lnTo>
                    <a:pt x="148" y="223"/>
                  </a:lnTo>
                  <a:lnTo>
                    <a:pt x="148" y="228"/>
                  </a:lnTo>
                  <a:lnTo>
                    <a:pt x="150" y="228"/>
                  </a:lnTo>
                  <a:lnTo>
                    <a:pt x="150" y="230"/>
                  </a:lnTo>
                  <a:lnTo>
                    <a:pt x="153" y="230"/>
                  </a:lnTo>
                  <a:lnTo>
                    <a:pt x="153" y="235"/>
                  </a:lnTo>
                  <a:lnTo>
                    <a:pt x="154" y="235"/>
                  </a:lnTo>
                  <a:lnTo>
                    <a:pt x="154" y="236"/>
                  </a:lnTo>
                  <a:lnTo>
                    <a:pt x="156" y="236"/>
                  </a:lnTo>
                  <a:lnTo>
                    <a:pt x="156" y="240"/>
                  </a:lnTo>
                  <a:lnTo>
                    <a:pt x="158" y="240"/>
                  </a:lnTo>
                  <a:lnTo>
                    <a:pt x="158" y="241"/>
                  </a:lnTo>
                  <a:lnTo>
                    <a:pt x="161" y="245"/>
                  </a:lnTo>
                  <a:lnTo>
                    <a:pt x="161" y="246"/>
                  </a:lnTo>
                  <a:lnTo>
                    <a:pt x="163" y="246"/>
                  </a:lnTo>
                  <a:lnTo>
                    <a:pt x="163" y="248"/>
                  </a:lnTo>
                  <a:lnTo>
                    <a:pt x="164" y="249"/>
                  </a:lnTo>
                  <a:lnTo>
                    <a:pt x="164" y="253"/>
                  </a:lnTo>
                  <a:lnTo>
                    <a:pt x="166" y="253"/>
                  </a:lnTo>
                  <a:lnTo>
                    <a:pt x="166" y="254"/>
                  </a:lnTo>
                  <a:lnTo>
                    <a:pt x="167" y="256"/>
                  </a:lnTo>
                  <a:lnTo>
                    <a:pt x="167" y="258"/>
                  </a:lnTo>
                  <a:lnTo>
                    <a:pt x="171" y="258"/>
                  </a:lnTo>
                  <a:lnTo>
                    <a:pt x="171" y="261"/>
                  </a:lnTo>
                  <a:lnTo>
                    <a:pt x="172" y="262"/>
                  </a:lnTo>
                  <a:lnTo>
                    <a:pt x="172" y="264"/>
                  </a:lnTo>
                  <a:lnTo>
                    <a:pt x="174" y="264"/>
                  </a:lnTo>
                  <a:lnTo>
                    <a:pt x="174" y="266"/>
                  </a:lnTo>
                  <a:lnTo>
                    <a:pt x="176" y="267"/>
                  </a:lnTo>
                  <a:lnTo>
                    <a:pt x="176" y="271"/>
                  </a:lnTo>
                  <a:lnTo>
                    <a:pt x="179" y="271"/>
                  </a:lnTo>
                  <a:lnTo>
                    <a:pt x="179" y="272"/>
                  </a:lnTo>
                  <a:lnTo>
                    <a:pt x="180" y="274"/>
                  </a:lnTo>
                  <a:lnTo>
                    <a:pt x="180" y="276"/>
                  </a:lnTo>
                  <a:lnTo>
                    <a:pt x="182" y="276"/>
                  </a:lnTo>
                  <a:lnTo>
                    <a:pt x="182" y="279"/>
                  </a:lnTo>
                  <a:lnTo>
                    <a:pt x="184" y="280"/>
                  </a:lnTo>
                  <a:lnTo>
                    <a:pt x="187" y="282"/>
                  </a:lnTo>
                  <a:lnTo>
                    <a:pt x="187" y="284"/>
                  </a:lnTo>
                  <a:lnTo>
                    <a:pt x="189" y="285"/>
                  </a:lnTo>
                  <a:lnTo>
                    <a:pt x="190" y="289"/>
                  </a:lnTo>
                  <a:lnTo>
                    <a:pt x="190" y="290"/>
                  </a:lnTo>
                  <a:lnTo>
                    <a:pt x="194" y="293"/>
                  </a:lnTo>
                  <a:lnTo>
                    <a:pt x="194" y="297"/>
                  </a:lnTo>
                  <a:lnTo>
                    <a:pt x="197" y="298"/>
                  </a:lnTo>
                  <a:lnTo>
                    <a:pt x="198" y="300"/>
                  </a:lnTo>
                  <a:lnTo>
                    <a:pt x="198" y="302"/>
                  </a:lnTo>
                  <a:lnTo>
                    <a:pt x="200" y="303"/>
                  </a:lnTo>
                  <a:lnTo>
                    <a:pt x="202" y="306"/>
                  </a:lnTo>
                  <a:lnTo>
                    <a:pt x="202" y="308"/>
                  </a:lnTo>
                  <a:lnTo>
                    <a:pt x="205" y="310"/>
                  </a:lnTo>
                  <a:lnTo>
                    <a:pt x="207" y="311"/>
                  </a:lnTo>
                  <a:lnTo>
                    <a:pt x="207" y="315"/>
                  </a:lnTo>
                  <a:lnTo>
                    <a:pt x="210" y="318"/>
                  </a:lnTo>
                  <a:lnTo>
                    <a:pt x="210" y="320"/>
                  </a:lnTo>
                  <a:lnTo>
                    <a:pt x="215" y="324"/>
                  </a:lnTo>
                  <a:lnTo>
                    <a:pt x="215" y="326"/>
                  </a:lnTo>
                  <a:lnTo>
                    <a:pt x="218" y="329"/>
                  </a:lnTo>
                  <a:lnTo>
                    <a:pt x="218" y="333"/>
                  </a:lnTo>
                  <a:lnTo>
                    <a:pt x="220" y="334"/>
                  </a:lnTo>
                  <a:lnTo>
                    <a:pt x="223" y="336"/>
                  </a:lnTo>
                  <a:lnTo>
                    <a:pt x="223" y="337"/>
                  </a:lnTo>
                  <a:lnTo>
                    <a:pt x="224" y="341"/>
                  </a:lnTo>
                  <a:lnTo>
                    <a:pt x="226" y="342"/>
                  </a:lnTo>
                  <a:lnTo>
                    <a:pt x="226" y="344"/>
                  </a:lnTo>
                  <a:lnTo>
                    <a:pt x="231" y="349"/>
                  </a:lnTo>
                  <a:lnTo>
                    <a:pt x="231" y="350"/>
                  </a:lnTo>
                  <a:lnTo>
                    <a:pt x="234" y="354"/>
                  </a:lnTo>
                  <a:lnTo>
                    <a:pt x="234" y="355"/>
                  </a:lnTo>
                  <a:lnTo>
                    <a:pt x="236" y="359"/>
                  </a:lnTo>
                  <a:lnTo>
                    <a:pt x="238" y="360"/>
                  </a:lnTo>
                  <a:lnTo>
                    <a:pt x="238" y="362"/>
                  </a:lnTo>
                  <a:lnTo>
                    <a:pt x="241" y="364"/>
                  </a:lnTo>
                  <a:lnTo>
                    <a:pt x="242" y="367"/>
                  </a:lnTo>
                  <a:lnTo>
                    <a:pt x="242" y="368"/>
                  </a:lnTo>
                  <a:lnTo>
                    <a:pt x="246" y="372"/>
                  </a:lnTo>
                  <a:lnTo>
                    <a:pt x="246" y="375"/>
                  </a:lnTo>
                  <a:lnTo>
                    <a:pt x="249" y="377"/>
                  </a:lnTo>
                  <a:lnTo>
                    <a:pt x="251" y="378"/>
                  </a:lnTo>
                  <a:lnTo>
                    <a:pt x="251" y="380"/>
                  </a:lnTo>
                  <a:lnTo>
                    <a:pt x="252" y="381"/>
                  </a:lnTo>
                  <a:lnTo>
                    <a:pt x="254" y="385"/>
                  </a:lnTo>
                  <a:lnTo>
                    <a:pt x="254" y="386"/>
                  </a:lnTo>
                  <a:lnTo>
                    <a:pt x="255" y="388"/>
                  </a:lnTo>
                  <a:lnTo>
                    <a:pt x="259" y="390"/>
                  </a:lnTo>
                  <a:lnTo>
                    <a:pt x="260" y="393"/>
                  </a:lnTo>
                  <a:lnTo>
                    <a:pt x="260" y="394"/>
                  </a:lnTo>
                  <a:lnTo>
                    <a:pt x="264" y="398"/>
                  </a:lnTo>
                  <a:lnTo>
                    <a:pt x="264" y="399"/>
                  </a:lnTo>
                  <a:lnTo>
                    <a:pt x="268" y="404"/>
                  </a:lnTo>
                  <a:lnTo>
                    <a:pt x="268" y="406"/>
                  </a:lnTo>
                  <a:lnTo>
                    <a:pt x="270" y="408"/>
                  </a:lnTo>
                  <a:lnTo>
                    <a:pt x="272" y="411"/>
                  </a:lnTo>
                  <a:lnTo>
                    <a:pt x="272" y="412"/>
                  </a:lnTo>
                  <a:lnTo>
                    <a:pt x="275" y="414"/>
                  </a:lnTo>
                  <a:lnTo>
                    <a:pt x="277" y="416"/>
                  </a:lnTo>
                  <a:lnTo>
                    <a:pt x="277" y="419"/>
                  </a:lnTo>
                  <a:lnTo>
                    <a:pt x="280" y="422"/>
                  </a:lnTo>
                  <a:lnTo>
                    <a:pt x="280" y="424"/>
                  </a:lnTo>
                  <a:lnTo>
                    <a:pt x="285" y="429"/>
                  </a:lnTo>
                  <a:lnTo>
                    <a:pt x="285" y="430"/>
                  </a:lnTo>
                  <a:lnTo>
                    <a:pt x="288" y="434"/>
                  </a:lnTo>
                  <a:lnTo>
                    <a:pt x="288" y="437"/>
                  </a:lnTo>
                  <a:lnTo>
                    <a:pt x="290" y="438"/>
                  </a:lnTo>
                  <a:lnTo>
                    <a:pt x="293" y="440"/>
                  </a:lnTo>
                  <a:lnTo>
                    <a:pt x="293" y="442"/>
                  </a:lnTo>
                  <a:lnTo>
                    <a:pt x="295" y="445"/>
                  </a:lnTo>
                  <a:lnTo>
                    <a:pt x="296" y="447"/>
                  </a:lnTo>
                  <a:lnTo>
                    <a:pt x="296" y="448"/>
                  </a:lnTo>
                  <a:lnTo>
                    <a:pt x="298" y="450"/>
                  </a:lnTo>
                  <a:lnTo>
                    <a:pt x="301" y="452"/>
                  </a:lnTo>
                  <a:lnTo>
                    <a:pt x="301" y="455"/>
                  </a:lnTo>
                  <a:lnTo>
                    <a:pt x="303" y="455"/>
                  </a:lnTo>
                  <a:lnTo>
                    <a:pt x="303" y="456"/>
                  </a:lnTo>
                  <a:lnTo>
                    <a:pt x="304" y="458"/>
                  </a:lnTo>
                  <a:lnTo>
                    <a:pt x="304" y="460"/>
                  </a:lnTo>
                  <a:lnTo>
                    <a:pt x="306" y="460"/>
                  </a:lnTo>
                  <a:lnTo>
                    <a:pt x="306" y="463"/>
                  </a:lnTo>
                  <a:lnTo>
                    <a:pt x="308" y="465"/>
                  </a:lnTo>
                  <a:lnTo>
                    <a:pt x="308" y="466"/>
                  </a:lnTo>
                  <a:lnTo>
                    <a:pt x="311" y="466"/>
                  </a:lnTo>
                  <a:lnTo>
                    <a:pt x="311" y="468"/>
                  </a:lnTo>
                  <a:lnTo>
                    <a:pt x="312" y="469"/>
                  </a:lnTo>
                  <a:lnTo>
                    <a:pt x="312" y="473"/>
                  </a:lnTo>
                  <a:lnTo>
                    <a:pt x="314" y="473"/>
                  </a:lnTo>
                  <a:lnTo>
                    <a:pt x="314" y="474"/>
                  </a:lnTo>
                  <a:lnTo>
                    <a:pt x="316" y="476"/>
                  </a:lnTo>
                  <a:lnTo>
                    <a:pt x="316" y="478"/>
                  </a:lnTo>
                  <a:lnTo>
                    <a:pt x="319" y="478"/>
                  </a:lnTo>
                  <a:lnTo>
                    <a:pt x="319" y="481"/>
                  </a:lnTo>
                  <a:lnTo>
                    <a:pt x="321" y="481"/>
                  </a:lnTo>
                  <a:lnTo>
                    <a:pt x="321" y="484"/>
                  </a:lnTo>
                  <a:lnTo>
                    <a:pt x="322" y="484"/>
                  </a:lnTo>
                  <a:lnTo>
                    <a:pt x="322" y="486"/>
                  </a:lnTo>
                  <a:lnTo>
                    <a:pt x="324" y="486"/>
                  </a:lnTo>
                  <a:lnTo>
                    <a:pt x="324" y="491"/>
                  </a:lnTo>
                  <a:lnTo>
                    <a:pt x="326" y="491"/>
                  </a:lnTo>
                  <a:lnTo>
                    <a:pt x="326" y="492"/>
                  </a:lnTo>
                  <a:lnTo>
                    <a:pt x="329" y="492"/>
                  </a:lnTo>
                  <a:lnTo>
                    <a:pt x="329" y="496"/>
                  </a:lnTo>
                  <a:lnTo>
                    <a:pt x="330" y="496"/>
                  </a:lnTo>
                  <a:lnTo>
                    <a:pt x="330" y="499"/>
                  </a:lnTo>
                  <a:lnTo>
                    <a:pt x="332" y="499"/>
                  </a:lnTo>
                  <a:lnTo>
                    <a:pt x="332" y="500"/>
                  </a:lnTo>
                  <a:lnTo>
                    <a:pt x="334" y="500"/>
                  </a:lnTo>
                  <a:lnTo>
                    <a:pt x="334" y="504"/>
                  </a:lnTo>
                  <a:lnTo>
                    <a:pt x="337" y="504"/>
                  </a:lnTo>
                  <a:lnTo>
                    <a:pt x="337" y="507"/>
                  </a:lnTo>
                  <a:lnTo>
                    <a:pt x="339" y="507"/>
                  </a:lnTo>
                  <a:lnTo>
                    <a:pt x="339" y="510"/>
                  </a:lnTo>
                  <a:lnTo>
                    <a:pt x="340" y="510"/>
                  </a:lnTo>
                  <a:lnTo>
                    <a:pt x="340" y="512"/>
                  </a:lnTo>
                  <a:lnTo>
                    <a:pt x="342" y="512"/>
                  </a:lnTo>
                  <a:lnTo>
                    <a:pt x="342" y="517"/>
                  </a:lnTo>
                  <a:lnTo>
                    <a:pt x="343" y="517"/>
                  </a:lnTo>
                  <a:lnTo>
                    <a:pt x="343" y="518"/>
                  </a:lnTo>
                  <a:lnTo>
                    <a:pt x="347" y="518"/>
                  </a:lnTo>
                  <a:lnTo>
                    <a:pt x="347" y="520"/>
                  </a:lnTo>
                  <a:lnTo>
                    <a:pt x="348" y="522"/>
                  </a:lnTo>
                  <a:lnTo>
                    <a:pt x="348" y="525"/>
                  </a:lnTo>
                  <a:lnTo>
                    <a:pt x="350" y="525"/>
                  </a:lnTo>
                  <a:lnTo>
                    <a:pt x="350" y="526"/>
                  </a:lnTo>
                  <a:lnTo>
                    <a:pt x="352" y="528"/>
                  </a:lnTo>
                  <a:lnTo>
                    <a:pt x="352" y="530"/>
                  </a:lnTo>
                  <a:lnTo>
                    <a:pt x="355" y="530"/>
                  </a:lnTo>
                  <a:lnTo>
                    <a:pt x="355" y="533"/>
                  </a:lnTo>
                  <a:lnTo>
                    <a:pt x="358" y="536"/>
                  </a:lnTo>
                  <a:lnTo>
                    <a:pt x="358" y="538"/>
                  </a:lnTo>
                  <a:lnTo>
                    <a:pt x="363" y="543"/>
                  </a:lnTo>
                  <a:lnTo>
                    <a:pt x="363" y="544"/>
                  </a:lnTo>
                  <a:lnTo>
                    <a:pt x="366" y="548"/>
                  </a:lnTo>
                  <a:lnTo>
                    <a:pt x="366" y="551"/>
                  </a:lnTo>
                  <a:lnTo>
                    <a:pt x="368" y="553"/>
                  </a:lnTo>
                  <a:lnTo>
                    <a:pt x="371" y="554"/>
                  </a:lnTo>
                  <a:lnTo>
                    <a:pt x="371" y="556"/>
                  </a:lnTo>
                  <a:lnTo>
                    <a:pt x="373" y="557"/>
                  </a:lnTo>
                  <a:lnTo>
                    <a:pt x="374" y="561"/>
                  </a:lnTo>
                  <a:lnTo>
                    <a:pt x="374" y="562"/>
                  </a:lnTo>
                  <a:lnTo>
                    <a:pt x="376" y="562"/>
                  </a:lnTo>
                  <a:lnTo>
                    <a:pt x="376" y="564"/>
                  </a:lnTo>
                  <a:lnTo>
                    <a:pt x="378" y="566"/>
                  </a:lnTo>
                  <a:lnTo>
                    <a:pt x="378" y="569"/>
                  </a:lnTo>
                  <a:lnTo>
                    <a:pt x="381" y="569"/>
                  </a:lnTo>
                  <a:lnTo>
                    <a:pt x="381" y="570"/>
                  </a:lnTo>
                  <a:lnTo>
                    <a:pt x="383" y="572"/>
                  </a:lnTo>
                  <a:lnTo>
                    <a:pt x="383" y="574"/>
                  </a:lnTo>
                  <a:lnTo>
                    <a:pt x="384" y="574"/>
                  </a:lnTo>
                  <a:lnTo>
                    <a:pt x="384" y="575"/>
                  </a:lnTo>
                  <a:lnTo>
                    <a:pt x="386" y="575"/>
                  </a:lnTo>
                  <a:lnTo>
                    <a:pt x="386" y="580"/>
                  </a:lnTo>
                  <a:lnTo>
                    <a:pt x="389" y="580"/>
                  </a:lnTo>
                  <a:lnTo>
                    <a:pt x="389" y="582"/>
                  </a:lnTo>
                  <a:lnTo>
                    <a:pt x="391" y="582"/>
                  </a:lnTo>
                  <a:lnTo>
                    <a:pt x="391" y="587"/>
                  </a:lnTo>
                  <a:lnTo>
                    <a:pt x="392" y="587"/>
                  </a:lnTo>
                  <a:lnTo>
                    <a:pt x="392" y="588"/>
                  </a:lnTo>
                  <a:lnTo>
                    <a:pt x="394" y="588"/>
                  </a:lnTo>
                  <a:lnTo>
                    <a:pt x="394" y="590"/>
                  </a:lnTo>
                  <a:lnTo>
                    <a:pt x="397" y="592"/>
                  </a:lnTo>
                  <a:lnTo>
                    <a:pt x="397" y="595"/>
                  </a:lnTo>
                  <a:lnTo>
                    <a:pt x="399" y="595"/>
                  </a:lnTo>
                  <a:lnTo>
                    <a:pt x="399" y="597"/>
                  </a:lnTo>
                  <a:lnTo>
                    <a:pt x="402" y="600"/>
                  </a:lnTo>
                  <a:lnTo>
                    <a:pt x="402" y="601"/>
                  </a:lnTo>
                  <a:lnTo>
                    <a:pt x="404" y="605"/>
                  </a:lnTo>
                  <a:lnTo>
                    <a:pt x="407" y="606"/>
                  </a:lnTo>
                  <a:lnTo>
                    <a:pt x="407" y="608"/>
                  </a:lnTo>
                  <a:lnTo>
                    <a:pt x="409" y="608"/>
                  </a:lnTo>
                  <a:lnTo>
                    <a:pt x="409" y="610"/>
                  </a:lnTo>
                  <a:lnTo>
                    <a:pt x="410" y="613"/>
                  </a:lnTo>
                  <a:lnTo>
                    <a:pt x="412" y="614"/>
                  </a:lnTo>
                  <a:lnTo>
                    <a:pt x="412" y="616"/>
                  </a:lnTo>
                  <a:lnTo>
                    <a:pt x="415" y="618"/>
                  </a:lnTo>
                  <a:lnTo>
                    <a:pt x="417" y="621"/>
                  </a:lnTo>
                  <a:lnTo>
                    <a:pt x="417" y="623"/>
                  </a:lnTo>
                  <a:lnTo>
                    <a:pt x="420" y="626"/>
                  </a:lnTo>
                  <a:lnTo>
                    <a:pt x="420" y="628"/>
                  </a:lnTo>
                  <a:lnTo>
                    <a:pt x="422" y="631"/>
                  </a:lnTo>
                  <a:lnTo>
                    <a:pt x="425" y="632"/>
                  </a:lnTo>
                  <a:lnTo>
                    <a:pt x="425" y="634"/>
                  </a:lnTo>
                  <a:lnTo>
                    <a:pt x="427" y="634"/>
                  </a:lnTo>
                  <a:lnTo>
                    <a:pt x="427" y="636"/>
                  </a:lnTo>
                  <a:lnTo>
                    <a:pt x="428" y="639"/>
                  </a:lnTo>
                  <a:lnTo>
                    <a:pt x="428" y="641"/>
                  </a:lnTo>
                  <a:lnTo>
                    <a:pt x="430" y="641"/>
                  </a:lnTo>
                  <a:lnTo>
                    <a:pt x="430" y="642"/>
                  </a:lnTo>
                  <a:lnTo>
                    <a:pt x="433" y="642"/>
                  </a:lnTo>
                  <a:lnTo>
                    <a:pt x="433" y="645"/>
                  </a:lnTo>
                  <a:lnTo>
                    <a:pt x="435" y="645"/>
                  </a:lnTo>
                  <a:lnTo>
                    <a:pt x="435" y="649"/>
                  </a:lnTo>
                  <a:lnTo>
                    <a:pt x="436" y="649"/>
                  </a:lnTo>
                  <a:lnTo>
                    <a:pt x="436" y="650"/>
                  </a:lnTo>
                  <a:lnTo>
                    <a:pt x="438" y="652"/>
                  </a:lnTo>
                  <a:lnTo>
                    <a:pt x="438" y="654"/>
                  </a:lnTo>
                  <a:lnTo>
                    <a:pt x="440" y="654"/>
                  </a:lnTo>
                  <a:lnTo>
                    <a:pt x="440" y="657"/>
                  </a:lnTo>
                  <a:lnTo>
                    <a:pt x="443" y="658"/>
                  </a:lnTo>
                  <a:lnTo>
                    <a:pt x="443" y="660"/>
                  </a:lnTo>
                  <a:lnTo>
                    <a:pt x="444" y="660"/>
                  </a:lnTo>
                  <a:lnTo>
                    <a:pt x="444" y="662"/>
                  </a:lnTo>
                  <a:lnTo>
                    <a:pt x="446" y="663"/>
                  </a:lnTo>
                  <a:lnTo>
                    <a:pt x="448" y="667"/>
                  </a:lnTo>
                  <a:lnTo>
                    <a:pt x="448" y="668"/>
                  </a:lnTo>
                  <a:lnTo>
                    <a:pt x="451" y="670"/>
                  </a:lnTo>
                  <a:lnTo>
                    <a:pt x="453" y="672"/>
                  </a:lnTo>
                  <a:lnTo>
                    <a:pt x="453" y="675"/>
                  </a:lnTo>
                  <a:lnTo>
                    <a:pt x="456" y="678"/>
                  </a:lnTo>
                  <a:lnTo>
                    <a:pt x="456" y="680"/>
                  </a:lnTo>
                  <a:lnTo>
                    <a:pt x="459" y="680"/>
                  </a:lnTo>
                  <a:lnTo>
                    <a:pt x="459" y="683"/>
                  </a:lnTo>
                  <a:lnTo>
                    <a:pt x="461" y="685"/>
                  </a:lnTo>
                  <a:lnTo>
                    <a:pt x="461" y="686"/>
                  </a:lnTo>
                  <a:lnTo>
                    <a:pt x="462" y="686"/>
                  </a:lnTo>
                  <a:lnTo>
                    <a:pt x="462" y="688"/>
                  </a:lnTo>
                  <a:lnTo>
                    <a:pt x="464" y="688"/>
                  </a:lnTo>
                  <a:lnTo>
                    <a:pt x="464" y="693"/>
                  </a:lnTo>
                  <a:lnTo>
                    <a:pt x="466" y="693"/>
                  </a:lnTo>
                  <a:lnTo>
                    <a:pt x="466" y="694"/>
                  </a:lnTo>
                  <a:lnTo>
                    <a:pt x="469" y="694"/>
                  </a:lnTo>
                  <a:lnTo>
                    <a:pt x="469" y="696"/>
                  </a:lnTo>
                  <a:lnTo>
                    <a:pt x="471" y="698"/>
                  </a:lnTo>
                  <a:lnTo>
                    <a:pt x="471" y="701"/>
                  </a:lnTo>
                  <a:lnTo>
                    <a:pt x="472" y="701"/>
                  </a:lnTo>
                  <a:lnTo>
                    <a:pt x="472" y="702"/>
                  </a:lnTo>
                  <a:lnTo>
                    <a:pt x="474" y="704"/>
                  </a:lnTo>
                  <a:lnTo>
                    <a:pt x="477" y="706"/>
                  </a:lnTo>
                  <a:lnTo>
                    <a:pt x="477" y="709"/>
                  </a:lnTo>
                  <a:lnTo>
                    <a:pt x="482" y="714"/>
                  </a:lnTo>
                  <a:lnTo>
                    <a:pt x="482" y="716"/>
                  </a:lnTo>
                  <a:lnTo>
                    <a:pt x="487" y="720"/>
                  </a:lnTo>
                  <a:lnTo>
                    <a:pt x="487" y="722"/>
                  </a:lnTo>
                  <a:lnTo>
                    <a:pt x="488" y="724"/>
                  </a:lnTo>
                  <a:lnTo>
                    <a:pt x="490" y="727"/>
                  </a:lnTo>
                  <a:lnTo>
                    <a:pt x="490" y="729"/>
                  </a:lnTo>
                  <a:lnTo>
                    <a:pt x="492" y="729"/>
                  </a:lnTo>
                  <a:lnTo>
                    <a:pt x="492" y="730"/>
                  </a:lnTo>
                  <a:lnTo>
                    <a:pt x="495" y="732"/>
                  </a:lnTo>
                  <a:lnTo>
                    <a:pt x="495" y="733"/>
                  </a:lnTo>
                  <a:lnTo>
                    <a:pt x="497" y="733"/>
                  </a:lnTo>
                  <a:lnTo>
                    <a:pt x="497" y="737"/>
                  </a:lnTo>
                  <a:lnTo>
                    <a:pt x="498" y="737"/>
                  </a:lnTo>
                  <a:lnTo>
                    <a:pt x="498" y="740"/>
                  </a:lnTo>
                  <a:lnTo>
                    <a:pt x="500" y="740"/>
                  </a:lnTo>
                  <a:lnTo>
                    <a:pt x="500" y="742"/>
                  </a:lnTo>
                  <a:lnTo>
                    <a:pt x="503" y="742"/>
                  </a:lnTo>
                  <a:lnTo>
                    <a:pt x="503" y="745"/>
                  </a:lnTo>
                  <a:lnTo>
                    <a:pt x="505" y="746"/>
                  </a:lnTo>
                  <a:lnTo>
                    <a:pt x="505" y="748"/>
                  </a:lnTo>
                  <a:lnTo>
                    <a:pt x="506" y="748"/>
                  </a:lnTo>
                  <a:lnTo>
                    <a:pt x="506" y="750"/>
                  </a:lnTo>
                  <a:lnTo>
                    <a:pt x="508" y="751"/>
                  </a:lnTo>
                  <a:lnTo>
                    <a:pt x="510" y="755"/>
                  </a:lnTo>
                  <a:lnTo>
                    <a:pt x="510" y="756"/>
                  </a:lnTo>
                  <a:lnTo>
                    <a:pt x="513" y="758"/>
                  </a:lnTo>
                  <a:lnTo>
                    <a:pt x="515" y="760"/>
                  </a:lnTo>
                  <a:lnTo>
                    <a:pt x="515" y="763"/>
                  </a:lnTo>
                  <a:lnTo>
                    <a:pt x="516" y="763"/>
                  </a:lnTo>
                  <a:lnTo>
                    <a:pt x="516" y="764"/>
                  </a:lnTo>
                  <a:lnTo>
                    <a:pt x="518" y="766"/>
                  </a:lnTo>
                  <a:lnTo>
                    <a:pt x="518" y="768"/>
                  </a:lnTo>
                  <a:lnTo>
                    <a:pt x="521" y="768"/>
                  </a:lnTo>
                  <a:lnTo>
                    <a:pt x="521" y="771"/>
                  </a:lnTo>
                  <a:lnTo>
                    <a:pt x="523" y="771"/>
                  </a:lnTo>
                  <a:lnTo>
                    <a:pt x="523" y="774"/>
                  </a:lnTo>
                  <a:lnTo>
                    <a:pt x="524" y="774"/>
                  </a:lnTo>
                  <a:lnTo>
                    <a:pt x="524" y="776"/>
                  </a:lnTo>
                  <a:lnTo>
                    <a:pt x="526" y="776"/>
                  </a:lnTo>
                  <a:lnTo>
                    <a:pt x="526" y="777"/>
                  </a:lnTo>
                  <a:lnTo>
                    <a:pt x="528" y="781"/>
                  </a:lnTo>
                  <a:lnTo>
                    <a:pt x="531" y="782"/>
                  </a:lnTo>
                  <a:lnTo>
                    <a:pt x="531" y="784"/>
                  </a:lnTo>
                  <a:lnTo>
                    <a:pt x="532" y="786"/>
                  </a:lnTo>
                  <a:lnTo>
                    <a:pt x="534" y="789"/>
                  </a:lnTo>
                  <a:lnTo>
                    <a:pt x="534" y="790"/>
                  </a:lnTo>
                  <a:lnTo>
                    <a:pt x="536" y="792"/>
                  </a:lnTo>
                  <a:lnTo>
                    <a:pt x="539" y="794"/>
                  </a:lnTo>
                  <a:lnTo>
                    <a:pt x="539" y="797"/>
                  </a:lnTo>
                  <a:lnTo>
                    <a:pt x="541" y="797"/>
                  </a:lnTo>
                  <a:lnTo>
                    <a:pt x="541" y="799"/>
                  </a:lnTo>
                  <a:lnTo>
                    <a:pt x="542" y="800"/>
                  </a:lnTo>
                  <a:lnTo>
                    <a:pt x="542" y="802"/>
                  </a:lnTo>
                  <a:lnTo>
                    <a:pt x="544" y="802"/>
                  </a:lnTo>
                  <a:lnTo>
                    <a:pt x="544" y="805"/>
                  </a:lnTo>
                  <a:lnTo>
                    <a:pt x="547" y="805"/>
                  </a:lnTo>
                  <a:lnTo>
                    <a:pt x="547" y="807"/>
                  </a:lnTo>
                  <a:lnTo>
                    <a:pt x="549" y="808"/>
                  </a:lnTo>
                  <a:lnTo>
                    <a:pt x="549" y="810"/>
                  </a:lnTo>
                  <a:lnTo>
                    <a:pt x="550" y="810"/>
                  </a:lnTo>
                  <a:lnTo>
                    <a:pt x="550" y="812"/>
                  </a:lnTo>
                  <a:lnTo>
                    <a:pt x="552" y="815"/>
                  </a:lnTo>
                  <a:lnTo>
                    <a:pt x="554" y="817"/>
                  </a:lnTo>
                  <a:lnTo>
                    <a:pt x="554" y="818"/>
                  </a:lnTo>
                  <a:lnTo>
                    <a:pt x="557" y="818"/>
                  </a:lnTo>
                  <a:lnTo>
                    <a:pt x="557" y="820"/>
                  </a:lnTo>
                  <a:lnTo>
                    <a:pt x="559" y="823"/>
                  </a:lnTo>
                  <a:lnTo>
                    <a:pt x="560" y="825"/>
                  </a:lnTo>
                  <a:lnTo>
                    <a:pt x="560" y="826"/>
                  </a:lnTo>
                  <a:lnTo>
                    <a:pt x="562" y="828"/>
                  </a:lnTo>
                  <a:lnTo>
                    <a:pt x="565" y="830"/>
                  </a:lnTo>
                  <a:lnTo>
                    <a:pt x="565" y="833"/>
                  </a:lnTo>
                  <a:lnTo>
                    <a:pt x="567" y="833"/>
                  </a:lnTo>
                  <a:lnTo>
                    <a:pt x="567" y="834"/>
                  </a:lnTo>
                  <a:lnTo>
                    <a:pt x="568" y="834"/>
                  </a:lnTo>
                  <a:lnTo>
                    <a:pt x="568" y="838"/>
                  </a:lnTo>
                  <a:lnTo>
                    <a:pt x="570" y="838"/>
                  </a:lnTo>
                  <a:lnTo>
                    <a:pt x="570" y="839"/>
                  </a:lnTo>
                  <a:lnTo>
                    <a:pt x="573" y="839"/>
                  </a:lnTo>
                  <a:lnTo>
                    <a:pt x="573" y="843"/>
                  </a:lnTo>
                  <a:lnTo>
                    <a:pt x="575" y="844"/>
                  </a:lnTo>
                  <a:lnTo>
                    <a:pt x="575" y="846"/>
                  </a:lnTo>
                  <a:lnTo>
                    <a:pt x="576" y="846"/>
                  </a:lnTo>
                  <a:lnTo>
                    <a:pt x="576" y="848"/>
                  </a:lnTo>
                  <a:lnTo>
                    <a:pt x="578" y="851"/>
                  </a:lnTo>
                  <a:lnTo>
                    <a:pt x="580" y="852"/>
                  </a:lnTo>
                  <a:lnTo>
                    <a:pt x="580" y="854"/>
                  </a:lnTo>
                  <a:lnTo>
                    <a:pt x="583" y="856"/>
                  </a:lnTo>
                  <a:lnTo>
                    <a:pt x="585" y="859"/>
                  </a:lnTo>
                  <a:lnTo>
                    <a:pt x="585" y="861"/>
                  </a:lnTo>
                  <a:lnTo>
                    <a:pt x="586" y="861"/>
                  </a:lnTo>
                  <a:lnTo>
                    <a:pt x="586" y="862"/>
                  </a:lnTo>
                  <a:lnTo>
                    <a:pt x="588" y="862"/>
                  </a:lnTo>
                  <a:lnTo>
                    <a:pt x="588" y="867"/>
                  </a:lnTo>
                  <a:lnTo>
                    <a:pt x="591" y="867"/>
                  </a:lnTo>
                  <a:lnTo>
                    <a:pt x="591" y="869"/>
                  </a:lnTo>
                  <a:lnTo>
                    <a:pt x="593" y="869"/>
                  </a:lnTo>
                  <a:lnTo>
                    <a:pt x="593" y="870"/>
                  </a:lnTo>
                  <a:lnTo>
                    <a:pt x="596" y="874"/>
                  </a:lnTo>
                  <a:lnTo>
                    <a:pt x="596" y="877"/>
                  </a:lnTo>
                  <a:lnTo>
                    <a:pt x="598" y="878"/>
                  </a:lnTo>
                  <a:lnTo>
                    <a:pt x="601" y="880"/>
                  </a:lnTo>
                  <a:lnTo>
                    <a:pt x="601" y="882"/>
                  </a:lnTo>
                  <a:lnTo>
                    <a:pt x="603" y="882"/>
                  </a:lnTo>
                  <a:lnTo>
                    <a:pt x="603" y="885"/>
                  </a:lnTo>
                  <a:lnTo>
                    <a:pt x="604" y="887"/>
                  </a:lnTo>
                  <a:lnTo>
                    <a:pt x="604" y="888"/>
                  </a:lnTo>
                  <a:lnTo>
                    <a:pt x="606" y="888"/>
                  </a:lnTo>
                  <a:lnTo>
                    <a:pt x="606" y="890"/>
                  </a:lnTo>
                  <a:lnTo>
                    <a:pt x="609" y="890"/>
                  </a:lnTo>
                  <a:lnTo>
                    <a:pt x="609" y="893"/>
                  </a:lnTo>
                  <a:lnTo>
                    <a:pt x="611" y="895"/>
                  </a:lnTo>
                  <a:lnTo>
                    <a:pt x="611" y="896"/>
                  </a:lnTo>
                  <a:lnTo>
                    <a:pt x="612" y="896"/>
                  </a:lnTo>
                  <a:lnTo>
                    <a:pt x="612" y="898"/>
                  </a:lnTo>
                  <a:lnTo>
                    <a:pt x="614" y="900"/>
                  </a:lnTo>
                  <a:lnTo>
                    <a:pt x="616" y="903"/>
                  </a:lnTo>
                  <a:lnTo>
                    <a:pt x="616" y="905"/>
                  </a:lnTo>
                  <a:lnTo>
                    <a:pt x="619" y="906"/>
                  </a:lnTo>
                  <a:lnTo>
                    <a:pt x="620" y="908"/>
                  </a:lnTo>
                  <a:lnTo>
                    <a:pt x="620" y="911"/>
                  </a:lnTo>
                  <a:lnTo>
                    <a:pt x="622" y="911"/>
                  </a:lnTo>
                  <a:lnTo>
                    <a:pt x="622" y="913"/>
                  </a:lnTo>
                  <a:lnTo>
                    <a:pt x="624" y="913"/>
                  </a:lnTo>
                  <a:lnTo>
                    <a:pt x="624" y="916"/>
                  </a:lnTo>
                  <a:lnTo>
                    <a:pt x="627" y="916"/>
                  </a:lnTo>
                  <a:lnTo>
                    <a:pt x="627" y="918"/>
                  </a:lnTo>
                  <a:lnTo>
                    <a:pt x="629" y="918"/>
                  </a:lnTo>
                  <a:lnTo>
                    <a:pt x="629" y="921"/>
                  </a:lnTo>
                  <a:lnTo>
                    <a:pt x="630" y="921"/>
                  </a:lnTo>
                  <a:lnTo>
                    <a:pt x="630" y="922"/>
                  </a:lnTo>
                  <a:lnTo>
                    <a:pt x="632" y="924"/>
                  </a:lnTo>
                  <a:lnTo>
                    <a:pt x="632" y="926"/>
                  </a:lnTo>
                  <a:lnTo>
                    <a:pt x="635" y="926"/>
                  </a:lnTo>
                  <a:lnTo>
                    <a:pt x="635" y="929"/>
                  </a:lnTo>
                  <a:lnTo>
                    <a:pt x="638" y="932"/>
                  </a:lnTo>
                  <a:lnTo>
                    <a:pt x="638" y="934"/>
                  </a:lnTo>
                  <a:lnTo>
                    <a:pt x="640" y="934"/>
                  </a:lnTo>
                  <a:lnTo>
                    <a:pt x="640" y="936"/>
                  </a:lnTo>
                  <a:lnTo>
                    <a:pt x="642" y="939"/>
                  </a:lnTo>
                  <a:lnTo>
                    <a:pt x="642" y="940"/>
                  </a:lnTo>
                  <a:lnTo>
                    <a:pt x="645" y="940"/>
                  </a:lnTo>
                  <a:lnTo>
                    <a:pt x="645" y="942"/>
                  </a:lnTo>
                  <a:lnTo>
                    <a:pt x="647" y="942"/>
                  </a:lnTo>
                  <a:lnTo>
                    <a:pt x="647" y="944"/>
                  </a:lnTo>
                  <a:lnTo>
                    <a:pt x="648" y="947"/>
                  </a:lnTo>
                  <a:lnTo>
                    <a:pt x="648" y="949"/>
                  </a:lnTo>
                  <a:lnTo>
                    <a:pt x="650" y="949"/>
                  </a:lnTo>
                  <a:lnTo>
                    <a:pt x="650" y="950"/>
                  </a:lnTo>
                  <a:lnTo>
                    <a:pt x="653" y="952"/>
                  </a:lnTo>
                  <a:lnTo>
                    <a:pt x="655" y="955"/>
                  </a:lnTo>
                  <a:lnTo>
                    <a:pt x="655" y="957"/>
                  </a:lnTo>
                  <a:lnTo>
                    <a:pt x="656" y="957"/>
                  </a:lnTo>
                  <a:lnTo>
                    <a:pt x="656" y="958"/>
                  </a:lnTo>
                  <a:lnTo>
                    <a:pt x="658" y="960"/>
                  </a:lnTo>
                  <a:lnTo>
                    <a:pt x="658" y="962"/>
                  </a:lnTo>
                  <a:lnTo>
                    <a:pt x="661" y="962"/>
                  </a:lnTo>
                  <a:lnTo>
                    <a:pt x="661" y="965"/>
                  </a:lnTo>
                  <a:lnTo>
                    <a:pt x="663" y="965"/>
                  </a:lnTo>
                  <a:lnTo>
                    <a:pt x="663" y="966"/>
                  </a:lnTo>
                  <a:lnTo>
                    <a:pt x="666" y="970"/>
                  </a:lnTo>
                  <a:lnTo>
                    <a:pt x="666" y="973"/>
                  </a:lnTo>
                  <a:lnTo>
                    <a:pt x="668" y="975"/>
                  </a:lnTo>
                  <a:lnTo>
                    <a:pt x="671" y="976"/>
                  </a:lnTo>
                  <a:lnTo>
                    <a:pt x="671" y="978"/>
                  </a:lnTo>
                  <a:lnTo>
                    <a:pt x="673" y="978"/>
                  </a:lnTo>
                  <a:lnTo>
                    <a:pt x="673" y="981"/>
                  </a:lnTo>
                  <a:lnTo>
                    <a:pt x="674" y="981"/>
                  </a:lnTo>
                  <a:lnTo>
                    <a:pt x="674" y="984"/>
                  </a:lnTo>
                  <a:lnTo>
                    <a:pt x="676" y="984"/>
                  </a:lnTo>
                  <a:lnTo>
                    <a:pt x="676" y="986"/>
                  </a:lnTo>
                  <a:lnTo>
                    <a:pt x="679" y="986"/>
                  </a:lnTo>
                  <a:lnTo>
                    <a:pt x="679" y="988"/>
                  </a:lnTo>
                  <a:lnTo>
                    <a:pt x="681" y="991"/>
                  </a:lnTo>
                  <a:lnTo>
                    <a:pt x="682" y="993"/>
                  </a:lnTo>
                  <a:lnTo>
                    <a:pt x="682" y="994"/>
                  </a:lnTo>
                  <a:lnTo>
                    <a:pt x="684" y="996"/>
                  </a:lnTo>
                  <a:lnTo>
                    <a:pt x="686" y="999"/>
                  </a:lnTo>
                  <a:lnTo>
                    <a:pt x="686" y="1001"/>
                  </a:lnTo>
                  <a:lnTo>
                    <a:pt x="689" y="1001"/>
                  </a:lnTo>
                  <a:lnTo>
                    <a:pt x="689" y="1002"/>
                  </a:lnTo>
                  <a:lnTo>
                    <a:pt x="691" y="1002"/>
                  </a:lnTo>
                  <a:lnTo>
                    <a:pt x="691" y="1004"/>
                  </a:lnTo>
                  <a:lnTo>
                    <a:pt x="692" y="1006"/>
                  </a:lnTo>
                  <a:lnTo>
                    <a:pt x="692" y="1009"/>
                  </a:lnTo>
                  <a:lnTo>
                    <a:pt x="694" y="1009"/>
                  </a:lnTo>
                  <a:lnTo>
                    <a:pt x="694" y="1010"/>
                  </a:lnTo>
                  <a:lnTo>
                    <a:pt x="697" y="1012"/>
                  </a:lnTo>
                  <a:lnTo>
                    <a:pt x="699" y="1014"/>
                  </a:lnTo>
                  <a:lnTo>
                    <a:pt x="699" y="1017"/>
                  </a:lnTo>
                  <a:lnTo>
                    <a:pt x="700" y="1017"/>
                  </a:lnTo>
                  <a:lnTo>
                    <a:pt x="700" y="1019"/>
                  </a:lnTo>
                  <a:lnTo>
                    <a:pt x="704" y="1022"/>
                  </a:lnTo>
                  <a:lnTo>
                    <a:pt x="704" y="1024"/>
                  </a:lnTo>
                  <a:lnTo>
                    <a:pt x="707" y="1024"/>
                  </a:lnTo>
                  <a:lnTo>
                    <a:pt x="707" y="1027"/>
                  </a:lnTo>
                  <a:lnTo>
                    <a:pt x="708" y="1027"/>
                  </a:lnTo>
                  <a:lnTo>
                    <a:pt x="708" y="1028"/>
                  </a:lnTo>
                  <a:lnTo>
                    <a:pt x="710" y="1030"/>
                  </a:lnTo>
                  <a:lnTo>
                    <a:pt x="710" y="1032"/>
                  </a:lnTo>
                  <a:lnTo>
                    <a:pt x="712" y="1032"/>
                  </a:lnTo>
                  <a:lnTo>
                    <a:pt x="712" y="1035"/>
                  </a:lnTo>
                  <a:lnTo>
                    <a:pt x="715" y="1037"/>
                  </a:lnTo>
                  <a:lnTo>
                    <a:pt x="717" y="1038"/>
                  </a:lnTo>
                  <a:lnTo>
                    <a:pt x="717" y="1040"/>
                  </a:lnTo>
                  <a:lnTo>
                    <a:pt x="718" y="1040"/>
                  </a:lnTo>
                  <a:lnTo>
                    <a:pt x="718" y="1043"/>
                  </a:lnTo>
                  <a:lnTo>
                    <a:pt x="720" y="1043"/>
                  </a:lnTo>
                  <a:lnTo>
                    <a:pt x="720" y="1046"/>
                  </a:lnTo>
                  <a:lnTo>
                    <a:pt x="723" y="1046"/>
                  </a:lnTo>
                  <a:lnTo>
                    <a:pt x="723" y="1048"/>
                  </a:lnTo>
                  <a:lnTo>
                    <a:pt x="725" y="1048"/>
                  </a:lnTo>
                  <a:lnTo>
                    <a:pt x="725" y="1050"/>
                  </a:lnTo>
                  <a:lnTo>
                    <a:pt x="726" y="1053"/>
                  </a:lnTo>
                  <a:lnTo>
                    <a:pt x="728" y="1054"/>
                  </a:lnTo>
                  <a:lnTo>
                    <a:pt x="728" y="1056"/>
                  </a:lnTo>
                  <a:lnTo>
                    <a:pt x="730" y="1056"/>
                  </a:lnTo>
                  <a:lnTo>
                    <a:pt x="730" y="1058"/>
                  </a:lnTo>
                  <a:lnTo>
                    <a:pt x="733" y="1061"/>
                  </a:lnTo>
                  <a:lnTo>
                    <a:pt x="733" y="1063"/>
                  </a:lnTo>
                  <a:lnTo>
                    <a:pt x="735" y="1063"/>
                  </a:lnTo>
                  <a:lnTo>
                    <a:pt x="735" y="1064"/>
                  </a:lnTo>
                  <a:lnTo>
                    <a:pt x="736" y="1064"/>
                  </a:lnTo>
                  <a:lnTo>
                    <a:pt x="736" y="1066"/>
                  </a:lnTo>
                  <a:lnTo>
                    <a:pt x="738" y="1069"/>
                  </a:lnTo>
                  <a:lnTo>
                    <a:pt x="741" y="1071"/>
                  </a:lnTo>
                  <a:lnTo>
                    <a:pt x="741" y="1072"/>
                  </a:lnTo>
                  <a:lnTo>
                    <a:pt x="744" y="1076"/>
                  </a:lnTo>
                  <a:lnTo>
                    <a:pt x="744" y="1079"/>
                  </a:lnTo>
                  <a:lnTo>
                    <a:pt x="746" y="1079"/>
                  </a:lnTo>
                  <a:lnTo>
                    <a:pt x="746" y="1081"/>
                  </a:lnTo>
                  <a:lnTo>
                    <a:pt x="749" y="1081"/>
                  </a:lnTo>
                  <a:lnTo>
                    <a:pt x="749" y="1082"/>
                  </a:lnTo>
                  <a:lnTo>
                    <a:pt x="751" y="1084"/>
                  </a:lnTo>
                  <a:lnTo>
                    <a:pt x="752" y="1087"/>
                  </a:lnTo>
                  <a:lnTo>
                    <a:pt x="752" y="1089"/>
                  </a:lnTo>
                  <a:lnTo>
                    <a:pt x="756" y="1092"/>
                  </a:lnTo>
                  <a:lnTo>
                    <a:pt x="756" y="1094"/>
                  </a:lnTo>
                  <a:lnTo>
                    <a:pt x="759" y="1094"/>
                  </a:lnTo>
                  <a:lnTo>
                    <a:pt x="759" y="1097"/>
                  </a:lnTo>
                  <a:lnTo>
                    <a:pt x="761" y="1097"/>
                  </a:lnTo>
                  <a:lnTo>
                    <a:pt x="761" y="1098"/>
                  </a:lnTo>
                  <a:lnTo>
                    <a:pt x="764" y="1102"/>
                  </a:lnTo>
                  <a:lnTo>
                    <a:pt x="764" y="1105"/>
                  </a:lnTo>
                  <a:lnTo>
                    <a:pt x="767" y="1107"/>
                  </a:lnTo>
                  <a:lnTo>
                    <a:pt x="769" y="1108"/>
                  </a:lnTo>
                  <a:lnTo>
                    <a:pt x="769" y="1110"/>
                  </a:lnTo>
                  <a:lnTo>
                    <a:pt x="770" y="1110"/>
                  </a:lnTo>
                  <a:lnTo>
                    <a:pt x="770" y="1111"/>
                  </a:lnTo>
                  <a:lnTo>
                    <a:pt x="772" y="1111"/>
                  </a:lnTo>
                  <a:lnTo>
                    <a:pt x="772" y="1115"/>
                  </a:lnTo>
                  <a:lnTo>
                    <a:pt x="774" y="1116"/>
                  </a:lnTo>
                  <a:lnTo>
                    <a:pt x="777" y="1118"/>
                  </a:lnTo>
                  <a:lnTo>
                    <a:pt x="779" y="1120"/>
                  </a:lnTo>
                  <a:lnTo>
                    <a:pt x="779" y="1123"/>
                  </a:lnTo>
                  <a:lnTo>
                    <a:pt x="782" y="1126"/>
                  </a:lnTo>
                  <a:lnTo>
                    <a:pt x="782" y="1128"/>
                  </a:lnTo>
                  <a:lnTo>
                    <a:pt x="785" y="1128"/>
                  </a:lnTo>
                  <a:lnTo>
                    <a:pt x="785" y="1131"/>
                  </a:lnTo>
                  <a:lnTo>
                    <a:pt x="787" y="1131"/>
                  </a:lnTo>
                  <a:lnTo>
                    <a:pt x="787" y="1133"/>
                  </a:lnTo>
                  <a:lnTo>
                    <a:pt x="790" y="1136"/>
                  </a:lnTo>
                  <a:lnTo>
                    <a:pt x="790" y="1138"/>
                  </a:lnTo>
                  <a:lnTo>
                    <a:pt x="792" y="1141"/>
                  </a:lnTo>
                  <a:lnTo>
                    <a:pt x="795" y="1142"/>
                  </a:lnTo>
                  <a:lnTo>
                    <a:pt x="795" y="1144"/>
                  </a:lnTo>
                  <a:lnTo>
                    <a:pt x="796" y="1144"/>
                  </a:lnTo>
                  <a:lnTo>
                    <a:pt x="796" y="1146"/>
                  </a:lnTo>
                  <a:lnTo>
                    <a:pt x="798" y="1146"/>
                  </a:lnTo>
                  <a:lnTo>
                    <a:pt x="798" y="1149"/>
                  </a:lnTo>
                  <a:lnTo>
                    <a:pt x="800" y="1151"/>
                  </a:lnTo>
                  <a:lnTo>
                    <a:pt x="803" y="1152"/>
                  </a:lnTo>
                  <a:lnTo>
                    <a:pt x="803" y="1154"/>
                  </a:lnTo>
                  <a:lnTo>
                    <a:pt x="805" y="1157"/>
                  </a:lnTo>
                  <a:lnTo>
                    <a:pt x="806" y="1159"/>
                  </a:lnTo>
                  <a:lnTo>
                    <a:pt x="806" y="1160"/>
                  </a:lnTo>
                  <a:lnTo>
                    <a:pt x="808" y="1160"/>
                  </a:lnTo>
                  <a:lnTo>
                    <a:pt x="808" y="1162"/>
                  </a:lnTo>
                  <a:lnTo>
                    <a:pt x="811" y="1162"/>
                  </a:lnTo>
                  <a:lnTo>
                    <a:pt x="811" y="1164"/>
                  </a:lnTo>
                  <a:lnTo>
                    <a:pt x="813" y="1167"/>
                  </a:lnTo>
                  <a:lnTo>
                    <a:pt x="814" y="1169"/>
                  </a:lnTo>
                  <a:lnTo>
                    <a:pt x="814" y="1170"/>
                  </a:lnTo>
                  <a:lnTo>
                    <a:pt x="816" y="1170"/>
                  </a:lnTo>
                  <a:lnTo>
                    <a:pt x="816" y="1172"/>
                  </a:lnTo>
                  <a:lnTo>
                    <a:pt x="819" y="1172"/>
                  </a:lnTo>
                  <a:lnTo>
                    <a:pt x="819" y="1177"/>
                  </a:lnTo>
                  <a:lnTo>
                    <a:pt x="821" y="1177"/>
                  </a:lnTo>
                  <a:lnTo>
                    <a:pt x="821" y="1178"/>
                  </a:lnTo>
                  <a:lnTo>
                    <a:pt x="823" y="1178"/>
                  </a:lnTo>
                  <a:lnTo>
                    <a:pt x="823" y="1180"/>
                  </a:lnTo>
                  <a:lnTo>
                    <a:pt x="824" y="1182"/>
                  </a:lnTo>
                  <a:lnTo>
                    <a:pt x="826" y="1185"/>
                  </a:lnTo>
                  <a:lnTo>
                    <a:pt x="826" y="1186"/>
                  </a:lnTo>
                  <a:lnTo>
                    <a:pt x="829" y="1186"/>
                  </a:lnTo>
                  <a:lnTo>
                    <a:pt x="829" y="1188"/>
                  </a:lnTo>
                  <a:lnTo>
                    <a:pt x="831" y="1188"/>
                  </a:lnTo>
                  <a:lnTo>
                    <a:pt x="831" y="1190"/>
                  </a:lnTo>
                  <a:lnTo>
                    <a:pt x="832" y="1193"/>
                  </a:lnTo>
                  <a:lnTo>
                    <a:pt x="834" y="1195"/>
                  </a:lnTo>
                  <a:lnTo>
                    <a:pt x="834" y="1196"/>
                  </a:lnTo>
                  <a:lnTo>
                    <a:pt x="837" y="1198"/>
                  </a:lnTo>
                  <a:lnTo>
                    <a:pt x="839" y="1199"/>
                  </a:lnTo>
                  <a:lnTo>
                    <a:pt x="839" y="1203"/>
                  </a:lnTo>
                  <a:lnTo>
                    <a:pt x="840" y="1203"/>
                  </a:lnTo>
                  <a:lnTo>
                    <a:pt x="840" y="1204"/>
                  </a:lnTo>
                  <a:lnTo>
                    <a:pt x="842" y="1204"/>
                  </a:lnTo>
                  <a:lnTo>
                    <a:pt x="842" y="1206"/>
                  </a:lnTo>
                  <a:lnTo>
                    <a:pt x="845" y="1208"/>
                  </a:lnTo>
                  <a:lnTo>
                    <a:pt x="847" y="1211"/>
                  </a:lnTo>
                  <a:lnTo>
                    <a:pt x="847" y="1213"/>
                  </a:lnTo>
                  <a:lnTo>
                    <a:pt x="849" y="1213"/>
                  </a:lnTo>
                  <a:lnTo>
                    <a:pt x="849" y="1214"/>
                  </a:lnTo>
                  <a:lnTo>
                    <a:pt x="850" y="1214"/>
                  </a:lnTo>
                  <a:lnTo>
                    <a:pt x="850" y="1216"/>
                  </a:lnTo>
                  <a:lnTo>
                    <a:pt x="852" y="1216"/>
                  </a:lnTo>
                  <a:lnTo>
                    <a:pt x="852" y="1219"/>
                  </a:lnTo>
                  <a:lnTo>
                    <a:pt x="855" y="1221"/>
                  </a:lnTo>
                  <a:lnTo>
                    <a:pt x="855" y="1222"/>
                  </a:lnTo>
                  <a:lnTo>
                    <a:pt x="857" y="1222"/>
                  </a:lnTo>
                  <a:lnTo>
                    <a:pt x="857" y="1224"/>
                  </a:lnTo>
                  <a:lnTo>
                    <a:pt x="858" y="1226"/>
                  </a:lnTo>
                  <a:lnTo>
                    <a:pt x="860" y="1229"/>
                  </a:lnTo>
                  <a:lnTo>
                    <a:pt x="860" y="1230"/>
                  </a:lnTo>
                  <a:lnTo>
                    <a:pt x="863" y="1230"/>
                  </a:lnTo>
                  <a:lnTo>
                    <a:pt x="863" y="1232"/>
                  </a:lnTo>
                  <a:lnTo>
                    <a:pt x="865" y="1232"/>
                  </a:lnTo>
                  <a:lnTo>
                    <a:pt x="865" y="1234"/>
                  </a:lnTo>
                  <a:lnTo>
                    <a:pt x="867" y="1237"/>
                  </a:lnTo>
                  <a:lnTo>
                    <a:pt x="868" y="1239"/>
                  </a:lnTo>
                  <a:lnTo>
                    <a:pt x="868" y="1240"/>
                  </a:lnTo>
                  <a:lnTo>
                    <a:pt x="870" y="1240"/>
                  </a:lnTo>
                  <a:lnTo>
                    <a:pt x="870" y="1242"/>
                  </a:lnTo>
                  <a:lnTo>
                    <a:pt x="873" y="1242"/>
                  </a:lnTo>
                  <a:lnTo>
                    <a:pt x="873" y="1245"/>
                  </a:lnTo>
                  <a:lnTo>
                    <a:pt x="876" y="1248"/>
                  </a:lnTo>
                  <a:lnTo>
                    <a:pt x="876" y="1250"/>
                  </a:lnTo>
                  <a:lnTo>
                    <a:pt x="878" y="1253"/>
                  </a:lnTo>
                  <a:lnTo>
                    <a:pt x="881" y="1255"/>
                  </a:lnTo>
                  <a:lnTo>
                    <a:pt x="881" y="1257"/>
                  </a:lnTo>
                  <a:lnTo>
                    <a:pt x="883" y="1257"/>
                  </a:lnTo>
                  <a:lnTo>
                    <a:pt x="883" y="1258"/>
                  </a:lnTo>
                  <a:lnTo>
                    <a:pt x="884" y="1258"/>
                  </a:lnTo>
                  <a:lnTo>
                    <a:pt x="884" y="1260"/>
                  </a:lnTo>
                  <a:lnTo>
                    <a:pt x="886" y="1263"/>
                  </a:lnTo>
                  <a:lnTo>
                    <a:pt x="888" y="1265"/>
                  </a:lnTo>
                  <a:lnTo>
                    <a:pt x="888" y="1266"/>
                  </a:lnTo>
                  <a:lnTo>
                    <a:pt x="891" y="1266"/>
                  </a:lnTo>
                  <a:lnTo>
                    <a:pt x="891" y="1268"/>
                  </a:lnTo>
                  <a:lnTo>
                    <a:pt x="893" y="1268"/>
                  </a:lnTo>
                  <a:lnTo>
                    <a:pt x="893" y="1271"/>
                  </a:lnTo>
                  <a:lnTo>
                    <a:pt x="896" y="1274"/>
                  </a:lnTo>
                  <a:lnTo>
                    <a:pt x="896" y="1276"/>
                  </a:lnTo>
                  <a:lnTo>
                    <a:pt x="899" y="1276"/>
                  </a:lnTo>
                  <a:lnTo>
                    <a:pt x="899" y="1278"/>
                  </a:lnTo>
                  <a:lnTo>
                    <a:pt x="901" y="1278"/>
                  </a:lnTo>
                  <a:lnTo>
                    <a:pt x="901" y="1281"/>
                  </a:lnTo>
                  <a:lnTo>
                    <a:pt x="904" y="1284"/>
                  </a:lnTo>
                  <a:lnTo>
                    <a:pt x="904" y="1286"/>
                  </a:lnTo>
                  <a:lnTo>
                    <a:pt x="907" y="1287"/>
                  </a:lnTo>
                  <a:lnTo>
                    <a:pt x="909" y="1291"/>
                  </a:lnTo>
                  <a:lnTo>
                    <a:pt x="909" y="1292"/>
                  </a:lnTo>
                  <a:lnTo>
                    <a:pt x="911" y="1292"/>
                  </a:lnTo>
                  <a:lnTo>
                    <a:pt x="911" y="1294"/>
                  </a:lnTo>
                  <a:lnTo>
                    <a:pt x="912" y="1294"/>
                  </a:lnTo>
                  <a:lnTo>
                    <a:pt x="912" y="1296"/>
                  </a:lnTo>
                  <a:lnTo>
                    <a:pt x="914" y="1299"/>
                  </a:lnTo>
                  <a:lnTo>
                    <a:pt x="917" y="1301"/>
                  </a:lnTo>
                  <a:lnTo>
                    <a:pt x="917" y="1302"/>
                  </a:lnTo>
                  <a:lnTo>
                    <a:pt x="919" y="1302"/>
                  </a:lnTo>
                  <a:lnTo>
                    <a:pt x="919" y="1304"/>
                  </a:lnTo>
                  <a:lnTo>
                    <a:pt x="920" y="1304"/>
                  </a:lnTo>
                  <a:lnTo>
                    <a:pt x="920" y="1307"/>
                  </a:lnTo>
                  <a:lnTo>
                    <a:pt x="922" y="1309"/>
                  </a:lnTo>
                  <a:lnTo>
                    <a:pt x="925" y="1310"/>
                  </a:lnTo>
                  <a:lnTo>
                    <a:pt x="927" y="1312"/>
                  </a:lnTo>
                  <a:lnTo>
                    <a:pt x="927" y="1315"/>
                  </a:lnTo>
                  <a:lnTo>
                    <a:pt x="928" y="1315"/>
                  </a:lnTo>
                  <a:lnTo>
                    <a:pt x="928" y="1317"/>
                  </a:lnTo>
                  <a:lnTo>
                    <a:pt x="930" y="1317"/>
                  </a:lnTo>
                  <a:lnTo>
                    <a:pt x="930" y="1318"/>
                  </a:lnTo>
                  <a:lnTo>
                    <a:pt x="933" y="1320"/>
                  </a:lnTo>
                  <a:lnTo>
                    <a:pt x="935" y="1322"/>
                  </a:lnTo>
                  <a:lnTo>
                    <a:pt x="935" y="1325"/>
                  </a:lnTo>
                  <a:lnTo>
                    <a:pt x="937" y="1325"/>
                  </a:lnTo>
                  <a:lnTo>
                    <a:pt x="937" y="1327"/>
                  </a:lnTo>
                  <a:lnTo>
                    <a:pt x="938" y="1327"/>
                  </a:lnTo>
                  <a:lnTo>
                    <a:pt x="938" y="1328"/>
                  </a:lnTo>
                  <a:lnTo>
                    <a:pt x="943" y="1333"/>
                  </a:lnTo>
                  <a:lnTo>
                    <a:pt x="943" y="1335"/>
                  </a:lnTo>
                  <a:lnTo>
                    <a:pt x="945" y="1335"/>
                  </a:lnTo>
                  <a:lnTo>
                    <a:pt x="945" y="1336"/>
                  </a:lnTo>
                  <a:lnTo>
                    <a:pt x="946" y="1336"/>
                  </a:lnTo>
                  <a:lnTo>
                    <a:pt x="946" y="1338"/>
                  </a:lnTo>
                  <a:lnTo>
                    <a:pt x="948" y="1341"/>
                  </a:lnTo>
                  <a:lnTo>
                    <a:pt x="951" y="1343"/>
                  </a:lnTo>
                  <a:lnTo>
                    <a:pt x="951" y="1345"/>
                  </a:lnTo>
                  <a:lnTo>
                    <a:pt x="953" y="1345"/>
                  </a:lnTo>
                  <a:lnTo>
                    <a:pt x="953" y="1346"/>
                  </a:lnTo>
                  <a:lnTo>
                    <a:pt x="955" y="1346"/>
                  </a:lnTo>
                  <a:lnTo>
                    <a:pt x="955" y="1348"/>
                  </a:lnTo>
                  <a:lnTo>
                    <a:pt x="956" y="1351"/>
                  </a:lnTo>
                  <a:lnTo>
                    <a:pt x="958" y="1353"/>
                  </a:lnTo>
                  <a:lnTo>
                    <a:pt x="958" y="1354"/>
                  </a:lnTo>
                  <a:lnTo>
                    <a:pt x="961" y="1356"/>
                  </a:lnTo>
                  <a:lnTo>
                    <a:pt x="963" y="1359"/>
                  </a:lnTo>
                  <a:lnTo>
                    <a:pt x="963" y="1361"/>
                  </a:lnTo>
                  <a:lnTo>
                    <a:pt x="964" y="1361"/>
                  </a:lnTo>
                  <a:lnTo>
                    <a:pt x="964" y="1362"/>
                  </a:lnTo>
                  <a:lnTo>
                    <a:pt x="966" y="1362"/>
                  </a:lnTo>
                  <a:lnTo>
                    <a:pt x="966" y="1364"/>
                  </a:lnTo>
                  <a:lnTo>
                    <a:pt x="969" y="1366"/>
                  </a:lnTo>
                  <a:lnTo>
                    <a:pt x="971" y="1369"/>
                  </a:lnTo>
                  <a:lnTo>
                    <a:pt x="971" y="1371"/>
                  </a:lnTo>
                  <a:lnTo>
                    <a:pt x="972" y="1371"/>
                  </a:lnTo>
                  <a:lnTo>
                    <a:pt x="972" y="1372"/>
                  </a:lnTo>
                  <a:lnTo>
                    <a:pt x="974" y="1372"/>
                  </a:lnTo>
                  <a:lnTo>
                    <a:pt x="974" y="1374"/>
                  </a:lnTo>
                  <a:lnTo>
                    <a:pt x="976" y="1377"/>
                  </a:lnTo>
                  <a:lnTo>
                    <a:pt x="979" y="1379"/>
                  </a:lnTo>
                  <a:lnTo>
                    <a:pt x="979" y="1380"/>
                  </a:lnTo>
                  <a:lnTo>
                    <a:pt x="981" y="1380"/>
                  </a:lnTo>
                  <a:lnTo>
                    <a:pt x="981" y="1382"/>
                  </a:lnTo>
                  <a:lnTo>
                    <a:pt x="982" y="1382"/>
                  </a:lnTo>
                  <a:lnTo>
                    <a:pt x="982" y="1384"/>
                  </a:lnTo>
                  <a:lnTo>
                    <a:pt x="984" y="1387"/>
                  </a:lnTo>
                  <a:lnTo>
                    <a:pt x="987" y="1389"/>
                  </a:lnTo>
                  <a:lnTo>
                    <a:pt x="990" y="1392"/>
                  </a:lnTo>
                  <a:lnTo>
                    <a:pt x="990" y="1395"/>
                  </a:lnTo>
                  <a:lnTo>
                    <a:pt x="992" y="1395"/>
                  </a:lnTo>
                  <a:lnTo>
                    <a:pt x="992" y="1397"/>
                  </a:lnTo>
                  <a:lnTo>
                    <a:pt x="995" y="1397"/>
                  </a:lnTo>
                  <a:lnTo>
                    <a:pt x="995" y="1398"/>
                  </a:lnTo>
                  <a:lnTo>
                    <a:pt x="997" y="1400"/>
                  </a:lnTo>
                  <a:lnTo>
                    <a:pt x="999" y="1403"/>
                  </a:lnTo>
                  <a:lnTo>
                    <a:pt x="1000" y="1405"/>
                  </a:lnTo>
                  <a:lnTo>
                    <a:pt x="1000" y="1406"/>
                  </a:lnTo>
                  <a:lnTo>
                    <a:pt x="1002" y="1406"/>
                  </a:lnTo>
                  <a:lnTo>
                    <a:pt x="1002" y="1408"/>
                  </a:lnTo>
                  <a:lnTo>
                    <a:pt x="1005" y="1408"/>
                  </a:lnTo>
                  <a:lnTo>
                    <a:pt x="1005" y="1410"/>
                  </a:lnTo>
                  <a:lnTo>
                    <a:pt x="1007" y="1413"/>
                  </a:lnTo>
                  <a:lnTo>
                    <a:pt x="1008" y="1415"/>
                  </a:lnTo>
                  <a:lnTo>
                    <a:pt x="1008" y="1416"/>
                  </a:lnTo>
                  <a:lnTo>
                    <a:pt x="1010" y="1416"/>
                  </a:lnTo>
                  <a:lnTo>
                    <a:pt x="1010" y="1418"/>
                  </a:lnTo>
                  <a:lnTo>
                    <a:pt x="1013" y="1418"/>
                  </a:lnTo>
                  <a:lnTo>
                    <a:pt x="1013" y="1421"/>
                  </a:lnTo>
                  <a:lnTo>
                    <a:pt x="1016" y="1424"/>
                  </a:lnTo>
                  <a:lnTo>
                    <a:pt x="1016" y="1426"/>
                  </a:lnTo>
                  <a:lnTo>
                    <a:pt x="1018" y="1426"/>
                  </a:lnTo>
                  <a:lnTo>
                    <a:pt x="1018" y="1429"/>
                  </a:lnTo>
                  <a:lnTo>
                    <a:pt x="1021" y="1429"/>
                  </a:lnTo>
                  <a:lnTo>
                    <a:pt x="1021" y="1431"/>
                  </a:lnTo>
                  <a:lnTo>
                    <a:pt x="1025" y="1434"/>
                  </a:lnTo>
                  <a:lnTo>
                    <a:pt x="1025" y="1436"/>
                  </a:lnTo>
                  <a:lnTo>
                    <a:pt x="1026" y="1436"/>
                  </a:lnTo>
                  <a:lnTo>
                    <a:pt x="1026" y="1439"/>
                  </a:lnTo>
                  <a:lnTo>
                    <a:pt x="1028" y="1439"/>
                  </a:lnTo>
                  <a:lnTo>
                    <a:pt x="1028" y="1441"/>
                  </a:lnTo>
                  <a:lnTo>
                    <a:pt x="1031" y="1442"/>
                  </a:lnTo>
                  <a:lnTo>
                    <a:pt x="1033" y="1444"/>
                  </a:lnTo>
                  <a:lnTo>
                    <a:pt x="1033" y="1447"/>
                  </a:lnTo>
                  <a:lnTo>
                    <a:pt x="1034" y="1447"/>
                  </a:lnTo>
                  <a:lnTo>
                    <a:pt x="1034" y="1449"/>
                  </a:lnTo>
                  <a:lnTo>
                    <a:pt x="1036" y="1449"/>
                  </a:lnTo>
                  <a:lnTo>
                    <a:pt x="1036" y="1450"/>
                  </a:lnTo>
                  <a:lnTo>
                    <a:pt x="1039" y="1452"/>
                  </a:lnTo>
                  <a:lnTo>
                    <a:pt x="1041" y="1452"/>
                  </a:lnTo>
                  <a:lnTo>
                    <a:pt x="1041" y="1454"/>
                  </a:lnTo>
                  <a:lnTo>
                    <a:pt x="1043" y="1457"/>
                  </a:lnTo>
                  <a:lnTo>
                    <a:pt x="1044" y="1459"/>
                  </a:lnTo>
                  <a:lnTo>
                    <a:pt x="1044" y="1460"/>
                  </a:lnTo>
                  <a:lnTo>
                    <a:pt x="1046" y="1460"/>
                  </a:lnTo>
                  <a:lnTo>
                    <a:pt x="1046" y="1462"/>
                  </a:lnTo>
                  <a:lnTo>
                    <a:pt x="1049" y="1462"/>
                  </a:lnTo>
                  <a:lnTo>
                    <a:pt x="1049" y="1465"/>
                  </a:lnTo>
                  <a:lnTo>
                    <a:pt x="1052" y="1468"/>
                  </a:lnTo>
                  <a:lnTo>
                    <a:pt x="1052" y="1470"/>
                  </a:lnTo>
                  <a:lnTo>
                    <a:pt x="1054" y="1470"/>
                  </a:lnTo>
                  <a:lnTo>
                    <a:pt x="1054" y="1472"/>
                  </a:lnTo>
                  <a:lnTo>
                    <a:pt x="1057" y="1472"/>
                  </a:lnTo>
                  <a:lnTo>
                    <a:pt x="1057" y="1475"/>
                  </a:lnTo>
                  <a:lnTo>
                    <a:pt x="1060" y="1478"/>
                  </a:lnTo>
                  <a:lnTo>
                    <a:pt x="1060" y="1480"/>
                  </a:lnTo>
                  <a:lnTo>
                    <a:pt x="1062" y="1480"/>
                  </a:lnTo>
                  <a:lnTo>
                    <a:pt x="1062" y="1483"/>
                  </a:lnTo>
                  <a:lnTo>
                    <a:pt x="1064" y="1483"/>
                  </a:lnTo>
                  <a:lnTo>
                    <a:pt x="1064" y="1485"/>
                  </a:lnTo>
                  <a:lnTo>
                    <a:pt x="1067" y="1485"/>
                  </a:lnTo>
                  <a:lnTo>
                    <a:pt x="1067" y="1486"/>
                  </a:lnTo>
                  <a:lnTo>
                    <a:pt x="1069" y="1486"/>
                  </a:lnTo>
                  <a:lnTo>
                    <a:pt x="1069" y="1488"/>
                  </a:lnTo>
                  <a:lnTo>
                    <a:pt x="1070" y="1491"/>
                  </a:lnTo>
                  <a:lnTo>
                    <a:pt x="1072" y="1493"/>
                  </a:lnTo>
                  <a:lnTo>
                    <a:pt x="1075" y="1494"/>
                  </a:lnTo>
                  <a:lnTo>
                    <a:pt x="1075" y="1496"/>
                  </a:lnTo>
                  <a:lnTo>
                    <a:pt x="1077" y="1496"/>
                  </a:lnTo>
                  <a:lnTo>
                    <a:pt x="1077" y="1498"/>
                  </a:lnTo>
                  <a:lnTo>
                    <a:pt x="1078" y="1498"/>
                  </a:lnTo>
                  <a:lnTo>
                    <a:pt x="1078" y="1501"/>
                  </a:lnTo>
                  <a:lnTo>
                    <a:pt x="1080" y="1503"/>
                  </a:lnTo>
                  <a:lnTo>
                    <a:pt x="1083" y="1504"/>
                  </a:lnTo>
                  <a:lnTo>
                    <a:pt x="1083" y="1506"/>
                  </a:lnTo>
                  <a:lnTo>
                    <a:pt x="1085" y="1506"/>
                  </a:lnTo>
                  <a:lnTo>
                    <a:pt x="1087" y="1509"/>
                  </a:lnTo>
                  <a:lnTo>
                    <a:pt x="1087" y="1511"/>
                  </a:lnTo>
                  <a:lnTo>
                    <a:pt x="1088" y="1511"/>
                  </a:lnTo>
                  <a:lnTo>
                    <a:pt x="1088" y="1512"/>
                  </a:lnTo>
                  <a:lnTo>
                    <a:pt x="1090" y="1512"/>
                  </a:lnTo>
                  <a:lnTo>
                    <a:pt x="1090" y="1514"/>
                  </a:lnTo>
                  <a:lnTo>
                    <a:pt x="1095" y="1519"/>
                  </a:lnTo>
                  <a:lnTo>
                    <a:pt x="1095" y="1521"/>
                  </a:lnTo>
                  <a:lnTo>
                    <a:pt x="1096" y="1521"/>
                  </a:lnTo>
                  <a:lnTo>
                    <a:pt x="1096" y="1522"/>
                  </a:lnTo>
                  <a:lnTo>
                    <a:pt x="1098" y="1522"/>
                  </a:lnTo>
                  <a:lnTo>
                    <a:pt x="1098" y="1524"/>
                  </a:lnTo>
                  <a:lnTo>
                    <a:pt x="1101" y="1527"/>
                  </a:lnTo>
                  <a:lnTo>
                    <a:pt x="1103" y="1527"/>
                  </a:lnTo>
                  <a:lnTo>
                    <a:pt x="1103" y="1529"/>
                  </a:lnTo>
                  <a:lnTo>
                    <a:pt x="1106" y="1532"/>
                  </a:lnTo>
                  <a:lnTo>
                    <a:pt x="1106" y="1535"/>
                  </a:lnTo>
                  <a:lnTo>
                    <a:pt x="1109" y="1535"/>
                  </a:lnTo>
                  <a:lnTo>
                    <a:pt x="1109" y="1537"/>
                  </a:lnTo>
                  <a:lnTo>
                    <a:pt x="1111" y="1537"/>
                  </a:lnTo>
                  <a:lnTo>
                    <a:pt x="1111" y="1538"/>
                  </a:lnTo>
                  <a:lnTo>
                    <a:pt x="1114" y="1542"/>
                  </a:lnTo>
                  <a:lnTo>
                    <a:pt x="1116" y="1545"/>
                  </a:lnTo>
                  <a:lnTo>
                    <a:pt x="1119" y="1547"/>
                  </a:lnTo>
                  <a:lnTo>
                    <a:pt x="1119" y="1548"/>
                  </a:lnTo>
                  <a:lnTo>
                    <a:pt x="1121" y="1548"/>
                  </a:lnTo>
                  <a:lnTo>
                    <a:pt x="1121" y="1550"/>
                  </a:lnTo>
                  <a:lnTo>
                    <a:pt x="1122" y="1550"/>
                  </a:lnTo>
                  <a:lnTo>
                    <a:pt x="1122" y="1553"/>
                  </a:lnTo>
                  <a:lnTo>
                    <a:pt x="1124" y="1555"/>
                  </a:lnTo>
                  <a:lnTo>
                    <a:pt x="1127" y="1556"/>
                  </a:lnTo>
                  <a:lnTo>
                    <a:pt x="1131" y="1560"/>
                  </a:lnTo>
                  <a:lnTo>
                    <a:pt x="1131" y="1563"/>
                  </a:lnTo>
                  <a:lnTo>
                    <a:pt x="1132" y="1563"/>
                  </a:lnTo>
                  <a:lnTo>
                    <a:pt x="1132" y="1565"/>
                  </a:lnTo>
                  <a:lnTo>
                    <a:pt x="1134" y="1565"/>
                  </a:lnTo>
                  <a:lnTo>
                    <a:pt x="1134" y="1566"/>
                  </a:lnTo>
                  <a:lnTo>
                    <a:pt x="1137" y="1568"/>
                  </a:lnTo>
                  <a:lnTo>
                    <a:pt x="1139" y="1571"/>
                  </a:lnTo>
                  <a:lnTo>
                    <a:pt x="1142" y="1574"/>
                  </a:lnTo>
                  <a:lnTo>
                    <a:pt x="1142" y="1576"/>
                  </a:lnTo>
                  <a:lnTo>
                    <a:pt x="1145" y="1576"/>
                  </a:lnTo>
                  <a:lnTo>
                    <a:pt x="1145" y="1579"/>
                  </a:lnTo>
                  <a:lnTo>
                    <a:pt x="1147" y="1579"/>
                  </a:lnTo>
                  <a:lnTo>
                    <a:pt x="1147" y="1581"/>
                  </a:lnTo>
                  <a:lnTo>
                    <a:pt x="1148" y="1581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4" name="Freeform 710"/>
            <p:cNvSpPr>
              <a:spLocks/>
            </p:cNvSpPr>
            <p:nvPr/>
          </p:nvSpPr>
          <p:spPr bwMode="auto">
            <a:xfrm>
              <a:off x="1175" y="518"/>
              <a:ext cx="638" cy="1244"/>
            </a:xfrm>
            <a:custGeom>
              <a:avLst/>
              <a:gdLst/>
              <a:ahLst/>
              <a:cxnLst>
                <a:cxn ang="0">
                  <a:pos x="15" y="2189"/>
                </a:cxn>
                <a:cxn ang="0">
                  <a:pos x="33" y="2207"/>
                </a:cxn>
                <a:cxn ang="0">
                  <a:pos x="49" y="2226"/>
                </a:cxn>
                <a:cxn ang="0">
                  <a:pos x="69" y="2246"/>
                </a:cxn>
                <a:cxn ang="0">
                  <a:pos x="88" y="2269"/>
                </a:cxn>
                <a:cxn ang="0">
                  <a:pos x="106" y="2291"/>
                </a:cxn>
                <a:cxn ang="0">
                  <a:pos x="123" y="2304"/>
                </a:cxn>
                <a:cxn ang="0">
                  <a:pos x="149" y="2331"/>
                </a:cxn>
                <a:cxn ang="0">
                  <a:pos x="167" y="2350"/>
                </a:cxn>
                <a:cxn ang="0">
                  <a:pos x="185" y="2366"/>
                </a:cxn>
                <a:cxn ang="0">
                  <a:pos x="199" y="2381"/>
                </a:cxn>
                <a:cxn ang="0">
                  <a:pos x="225" y="2404"/>
                </a:cxn>
                <a:cxn ang="0">
                  <a:pos x="245" y="2422"/>
                </a:cxn>
                <a:cxn ang="0">
                  <a:pos x="266" y="2438"/>
                </a:cxn>
                <a:cxn ang="0">
                  <a:pos x="289" y="2456"/>
                </a:cxn>
                <a:cxn ang="0">
                  <a:pos x="310" y="2471"/>
                </a:cxn>
                <a:cxn ang="0">
                  <a:pos x="341" y="2485"/>
                </a:cxn>
                <a:cxn ang="0">
                  <a:pos x="395" y="2479"/>
                </a:cxn>
                <a:cxn ang="0">
                  <a:pos x="411" y="2454"/>
                </a:cxn>
                <a:cxn ang="0">
                  <a:pos x="424" y="2402"/>
                </a:cxn>
                <a:cxn ang="0">
                  <a:pos x="439" y="2288"/>
                </a:cxn>
                <a:cxn ang="0">
                  <a:pos x="452" y="2132"/>
                </a:cxn>
                <a:cxn ang="0">
                  <a:pos x="467" y="1998"/>
                </a:cxn>
                <a:cxn ang="0">
                  <a:pos x="481" y="1933"/>
                </a:cxn>
                <a:cxn ang="0">
                  <a:pos x="494" y="1899"/>
                </a:cxn>
                <a:cxn ang="0">
                  <a:pos x="522" y="1873"/>
                </a:cxn>
                <a:cxn ang="0">
                  <a:pos x="543" y="1850"/>
                </a:cxn>
                <a:cxn ang="0">
                  <a:pos x="556" y="1829"/>
                </a:cxn>
                <a:cxn ang="0">
                  <a:pos x="571" y="1785"/>
                </a:cxn>
                <a:cxn ang="0">
                  <a:pos x="585" y="1692"/>
                </a:cxn>
                <a:cxn ang="0">
                  <a:pos x="599" y="1542"/>
                </a:cxn>
                <a:cxn ang="0">
                  <a:pos x="613" y="1395"/>
                </a:cxn>
                <a:cxn ang="0">
                  <a:pos x="626" y="1310"/>
                </a:cxn>
                <a:cxn ang="0">
                  <a:pos x="641" y="1266"/>
                </a:cxn>
                <a:cxn ang="0">
                  <a:pos x="657" y="1247"/>
                </a:cxn>
                <a:cxn ang="0">
                  <a:pos x="677" y="1232"/>
                </a:cxn>
                <a:cxn ang="0">
                  <a:pos x="696" y="1218"/>
                </a:cxn>
                <a:cxn ang="0">
                  <a:pos x="714" y="1200"/>
                </a:cxn>
                <a:cxn ang="0">
                  <a:pos x="729" y="1169"/>
                </a:cxn>
                <a:cxn ang="0">
                  <a:pos x="744" y="1108"/>
                </a:cxn>
                <a:cxn ang="0">
                  <a:pos x="758" y="962"/>
                </a:cxn>
                <a:cxn ang="0">
                  <a:pos x="773" y="804"/>
                </a:cxn>
                <a:cxn ang="0">
                  <a:pos x="788" y="698"/>
                </a:cxn>
                <a:cxn ang="0">
                  <a:pos x="801" y="642"/>
                </a:cxn>
                <a:cxn ang="0">
                  <a:pos x="823" y="615"/>
                </a:cxn>
                <a:cxn ang="0">
                  <a:pos x="889" y="600"/>
                </a:cxn>
                <a:cxn ang="0">
                  <a:pos x="913" y="584"/>
                </a:cxn>
                <a:cxn ang="0">
                  <a:pos x="931" y="558"/>
                </a:cxn>
                <a:cxn ang="0">
                  <a:pos x="946" y="512"/>
                </a:cxn>
                <a:cxn ang="0">
                  <a:pos x="959" y="414"/>
                </a:cxn>
                <a:cxn ang="0">
                  <a:pos x="973" y="267"/>
                </a:cxn>
                <a:cxn ang="0">
                  <a:pos x="986" y="134"/>
                </a:cxn>
                <a:cxn ang="0">
                  <a:pos x="1001" y="51"/>
                </a:cxn>
                <a:cxn ang="0">
                  <a:pos x="1016" y="13"/>
                </a:cxn>
                <a:cxn ang="0">
                  <a:pos x="1047" y="0"/>
                </a:cxn>
                <a:cxn ang="0">
                  <a:pos x="1084" y="13"/>
                </a:cxn>
                <a:cxn ang="0">
                  <a:pos x="1113" y="28"/>
                </a:cxn>
                <a:cxn ang="0">
                  <a:pos x="1141" y="43"/>
                </a:cxn>
                <a:cxn ang="0">
                  <a:pos x="1172" y="56"/>
                </a:cxn>
                <a:cxn ang="0">
                  <a:pos x="1223" y="70"/>
                </a:cxn>
                <a:cxn ang="0">
                  <a:pos x="1276" y="61"/>
                </a:cxn>
              </a:cxnLst>
              <a:rect l="0" t="0" r="r" b="b"/>
              <a:pathLst>
                <a:path w="1276" h="2489">
                  <a:moveTo>
                    <a:pt x="0" y="2171"/>
                  </a:moveTo>
                  <a:lnTo>
                    <a:pt x="0" y="2172"/>
                  </a:lnTo>
                  <a:lnTo>
                    <a:pt x="2" y="2172"/>
                  </a:lnTo>
                  <a:lnTo>
                    <a:pt x="2" y="2174"/>
                  </a:lnTo>
                  <a:lnTo>
                    <a:pt x="4" y="2174"/>
                  </a:lnTo>
                  <a:lnTo>
                    <a:pt x="4" y="2176"/>
                  </a:lnTo>
                  <a:lnTo>
                    <a:pt x="9" y="2181"/>
                  </a:lnTo>
                  <a:lnTo>
                    <a:pt x="9" y="2182"/>
                  </a:lnTo>
                  <a:lnTo>
                    <a:pt x="10" y="2182"/>
                  </a:lnTo>
                  <a:lnTo>
                    <a:pt x="10" y="2184"/>
                  </a:lnTo>
                  <a:lnTo>
                    <a:pt x="12" y="2184"/>
                  </a:lnTo>
                  <a:lnTo>
                    <a:pt x="12" y="2187"/>
                  </a:lnTo>
                  <a:lnTo>
                    <a:pt x="15" y="2187"/>
                  </a:lnTo>
                  <a:lnTo>
                    <a:pt x="15" y="2189"/>
                  </a:lnTo>
                  <a:lnTo>
                    <a:pt x="17" y="2189"/>
                  </a:lnTo>
                  <a:lnTo>
                    <a:pt x="17" y="2190"/>
                  </a:lnTo>
                  <a:lnTo>
                    <a:pt x="18" y="2192"/>
                  </a:lnTo>
                  <a:lnTo>
                    <a:pt x="20" y="2195"/>
                  </a:lnTo>
                  <a:lnTo>
                    <a:pt x="23" y="2197"/>
                  </a:lnTo>
                  <a:lnTo>
                    <a:pt x="25" y="2199"/>
                  </a:lnTo>
                  <a:lnTo>
                    <a:pt x="25" y="2200"/>
                  </a:lnTo>
                  <a:lnTo>
                    <a:pt x="27" y="2200"/>
                  </a:lnTo>
                  <a:lnTo>
                    <a:pt x="27" y="2202"/>
                  </a:lnTo>
                  <a:lnTo>
                    <a:pt x="28" y="2202"/>
                  </a:lnTo>
                  <a:lnTo>
                    <a:pt x="28" y="2205"/>
                  </a:lnTo>
                  <a:lnTo>
                    <a:pt x="30" y="2205"/>
                  </a:lnTo>
                  <a:lnTo>
                    <a:pt x="30" y="2207"/>
                  </a:lnTo>
                  <a:lnTo>
                    <a:pt x="33" y="2207"/>
                  </a:lnTo>
                  <a:lnTo>
                    <a:pt x="33" y="2208"/>
                  </a:lnTo>
                  <a:lnTo>
                    <a:pt x="35" y="2210"/>
                  </a:lnTo>
                  <a:lnTo>
                    <a:pt x="36" y="2213"/>
                  </a:lnTo>
                  <a:lnTo>
                    <a:pt x="38" y="2215"/>
                  </a:lnTo>
                  <a:lnTo>
                    <a:pt x="41" y="2216"/>
                  </a:lnTo>
                  <a:lnTo>
                    <a:pt x="41" y="2218"/>
                  </a:lnTo>
                  <a:lnTo>
                    <a:pt x="43" y="2218"/>
                  </a:lnTo>
                  <a:lnTo>
                    <a:pt x="43" y="2220"/>
                  </a:lnTo>
                  <a:lnTo>
                    <a:pt x="44" y="2220"/>
                  </a:lnTo>
                  <a:lnTo>
                    <a:pt x="44" y="2223"/>
                  </a:lnTo>
                  <a:lnTo>
                    <a:pt x="46" y="2223"/>
                  </a:lnTo>
                  <a:lnTo>
                    <a:pt x="46" y="2225"/>
                  </a:lnTo>
                  <a:lnTo>
                    <a:pt x="49" y="2225"/>
                  </a:lnTo>
                  <a:lnTo>
                    <a:pt x="49" y="2226"/>
                  </a:lnTo>
                  <a:lnTo>
                    <a:pt x="51" y="2228"/>
                  </a:lnTo>
                  <a:lnTo>
                    <a:pt x="53" y="2231"/>
                  </a:lnTo>
                  <a:lnTo>
                    <a:pt x="56" y="2234"/>
                  </a:lnTo>
                  <a:lnTo>
                    <a:pt x="56" y="2236"/>
                  </a:lnTo>
                  <a:lnTo>
                    <a:pt x="59" y="2236"/>
                  </a:lnTo>
                  <a:lnTo>
                    <a:pt x="59" y="2238"/>
                  </a:lnTo>
                  <a:lnTo>
                    <a:pt x="61" y="2238"/>
                  </a:lnTo>
                  <a:lnTo>
                    <a:pt x="61" y="2241"/>
                  </a:lnTo>
                  <a:lnTo>
                    <a:pt x="62" y="2241"/>
                  </a:lnTo>
                  <a:lnTo>
                    <a:pt x="62" y="2243"/>
                  </a:lnTo>
                  <a:lnTo>
                    <a:pt x="64" y="2243"/>
                  </a:lnTo>
                  <a:lnTo>
                    <a:pt x="64" y="2244"/>
                  </a:lnTo>
                  <a:lnTo>
                    <a:pt x="67" y="2246"/>
                  </a:lnTo>
                  <a:lnTo>
                    <a:pt x="69" y="2246"/>
                  </a:lnTo>
                  <a:lnTo>
                    <a:pt x="69" y="2249"/>
                  </a:lnTo>
                  <a:lnTo>
                    <a:pt x="72" y="2252"/>
                  </a:lnTo>
                  <a:lnTo>
                    <a:pt x="74" y="2252"/>
                  </a:lnTo>
                  <a:lnTo>
                    <a:pt x="74" y="2254"/>
                  </a:lnTo>
                  <a:lnTo>
                    <a:pt x="79" y="2259"/>
                  </a:lnTo>
                  <a:lnTo>
                    <a:pt x="79" y="2260"/>
                  </a:lnTo>
                  <a:lnTo>
                    <a:pt x="80" y="2260"/>
                  </a:lnTo>
                  <a:lnTo>
                    <a:pt x="82" y="2262"/>
                  </a:lnTo>
                  <a:lnTo>
                    <a:pt x="82" y="2264"/>
                  </a:lnTo>
                  <a:lnTo>
                    <a:pt x="85" y="2264"/>
                  </a:lnTo>
                  <a:lnTo>
                    <a:pt x="85" y="2267"/>
                  </a:lnTo>
                  <a:lnTo>
                    <a:pt x="87" y="2267"/>
                  </a:lnTo>
                  <a:lnTo>
                    <a:pt x="87" y="2269"/>
                  </a:lnTo>
                  <a:lnTo>
                    <a:pt x="88" y="2269"/>
                  </a:lnTo>
                  <a:lnTo>
                    <a:pt x="88" y="2270"/>
                  </a:lnTo>
                  <a:lnTo>
                    <a:pt x="90" y="2270"/>
                  </a:lnTo>
                  <a:lnTo>
                    <a:pt x="90" y="2272"/>
                  </a:lnTo>
                  <a:lnTo>
                    <a:pt x="92" y="2272"/>
                  </a:lnTo>
                  <a:lnTo>
                    <a:pt x="92" y="2275"/>
                  </a:lnTo>
                  <a:lnTo>
                    <a:pt x="95" y="2275"/>
                  </a:lnTo>
                  <a:lnTo>
                    <a:pt x="95" y="2277"/>
                  </a:lnTo>
                  <a:lnTo>
                    <a:pt x="97" y="2278"/>
                  </a:lnTo>
                  <a:lnTo>
                    <a:pt x="98" y="2278"/>
                  </a:lnTo>
                  <a:lnTo>
                    <a:pt x="98" y="2280"/>
                  </a:lnTo>
                  <a:lnTo>
                    <a:pt x="100" y="2283"/>
                  </a:lnTo>
                  <a:lnTo>
                    <a:pt x="103" y="2285"/>
                  </a:lnTo>
                  <a:lnTo>
                    <a:pt x="106" y="2288"/>
                  </a:lnTo>
                  <a:lnTo>
                    <a:pt x="106" y="2291"/>
                  </a:lnTo>
                  <a:lnTo>
                    <a:pt x="108" y="2291"/>
                  </a:lnTo>
                  <a:lnTo>
                    <a:pt x="111" y="2293"/>
                  </a:lnTo>
                  <a:lnTo>
                    <a:pt x="111" y="2295"/>
                  </a:lnTo>
                  <a:lnTo>
                    <a:pt x="113" y="2295"/>
                  </a:lnTo>
                  <a:lnTo>
                    <a:pt x="113" y="2296"/>
                  </a:lnTo>
                  <a:lnTo>
                    <a:pt x="115" y="2296"/>
                  </a:lnTo>
                  <a:lnTo>
                    <a:pt x="115" y="2298"/>
                  </a:lnTo>
                  <a:lnTo>
                    <a:pt x="116" y="2298"/>
                  </a:lnTo>
                  <a:lnTo>
                    <a:pt x="116" y="2301"/>
                  </a:lnTo>
                  <a:lnTo>
                    <a:pt x="119" y="2301"/>
                  </a:lnTo>
                  <a:lnTo>
                    <a:pt x="119" y="2303"/>
                  </a:lnTo>
                  <a:lnTo>
                    <a:pt x="121" y="2303"/>
                  </a:lnTo>
                  <a:lnTo>
                    <a:pt x="121" y="2304"/>
                  </a:lnTo>
                  <a:lnTo>
                    <a:pt x="123" y="2304"/>
                  </a:lnTo>
                  <a:lnTo>
                    <a:pt x="123" y="2306"/>
                  </a:lnTo>
                  <a:lnTo>
                    <a:pt x="124" y="2306"/>
                  </a:lnTo>
                  <a:lnTo>
                    <a:pt x="124" y="2309"/>
                  </a:lnTo>
                  <a:lnTo>
                    <a:pt x="126" y="2309"/>
                  </a:lnTo>
                  <a:lnTo>
                    <a:pt x="126" y="2311"/>
                  </a:lnTo>
                  <a:lnTo>
                    <a:pt x="129" y="2313"/>
                  </a:lnTo>
                  <a:lnTo>
                    <a:pt x="131" y="2313"/>
                  </a:lnTo>
                  <a:lnTo>
                    <a:pt x="131" y="2314"/>
                  </a:lnTo>
                  <a:lnTo>
                    <a:pt x="132" y="2316"/>
                  </a:lnTo>
                  <a:lnTo>
                    <a:pt x="134" y="2316"/>
                  </a:lnTo>
                  <a:lnTo>
                    <a:pt x="134" y="2319"/>
                  </a:lnTo>
                  <a:lnTo>
                    <a:pt x="137" y="2321"/>
                  </a:lnTo>
                  <a:lnTo>
                    <a:pt x="147" y="2331"/>
                  </a:lnTo>
                  <a:lnTo>
                    <a:pt x="149" y="2331"/>
                  </a:lnTo>
                  <a:lnTo>
                    <a:pt x="149" y="2332"/>
                  </a:lnTo>
                  <a:lnTo>
                    <a:pt x="150" y="2334"/>
                  </a:lnTo>
                  <a:lnTo>
                    <a:pt x="152" y="2334"/>
                  </a:lnTo>
                  <a:lnTo>
                    <a:pt x="152" y="2337"/>
                  </a:lnTo>
                  <a:lnTo>
                    <a:pt x="155" y="2339"/>
                  </a:lnTo>
                  <a:lnTo>
                    <a:pt x="157" y="2339"/>
                  </a:lnTo>
                  <a:lnTo>
                    <a:pt x="157" y="2340"/>
                  </a:lnTo>
                  <a:lnTo>
                    <a:pt x="159" y="2342"/>
                  </a:lnTo>
                  <a:lnTo>
                    <a:pt x="160" y="2342"/>
                  </a:lnTo>
                  <a:lnTo>
                    <a:pt x="160" y="2345"/>
                  </a:lnTo>
                  <a:lnTo>
                    <a:pt x="163" y="2347"/>
                  </a:lnTo>
                  <a:lnTo>
                    <a:pt x="165" y="2347"/>
                  </a:lnTo>
                  <a:lnTo>
                    <a:pt x="165" y="2348"/>
                  </a:lnTo>
                  <a:lnTo>
                    <a:pt x="167" y="2350"/>
                  </a:lnTo>
                  <a:lnTo>
                    <a:pt x="168" y="2350"/>
                  </a:lnTo>
                  <a:lnTo>
                    <a:pt x="168" y="2353"/>
                  </a:lnTo>
                  <a:lnTo>
                    <a:pt x="170" y="2355"/>
                  </a:lnTo>
                  <a:lnTo>
                    <a:pt x="173" y="2355"/>
                  </a:lnTo>
                  <a:lnTo>
                    <a:pt x="173" y="2357"/>
                  </a:lnTo>
                  <a:lnTo>
                    <a:pt x="175" y="2358"/>
                  </a:lnTo>
                  <a:lnTo>
                    <a:pt x="176" y="2358"/>
                  </a:lnTo>
                  <a:lnTo>
                    <a:pt x="176" y="2360"/>
                  </a:lnTo>
                  <a:lnTo>
                    <a:pt x="178" y="2363"/>
                  </a:lnTo>
                  <a:lnTo>
                    <a:pt x="181" y="2363"/>
                  </a:lnTo>
                  <a:lnTo>
                    <a:pt x="181" y="2365"/>
                  </a:lnTo>
                  <a:lnTo>
                    <a:pt x="183" y="2365"/>
                  </a:lnTo>
                  <a:lnTo>
                    <a:pt x="183" y="2366"/>
                  </a:lnTo>
                  <a:lnTo>
                    <a:pt x="185" y="2366"/>
                  </a:lnTo>
                  <a:lnTo>
                    <a:pt x="185" y="2368"/>
                  </a:lnTo>
                  <a:lnTo>
                    <a:pt x="186" y="2368"/>
                  </a:lnTo>
                  <a:lnTo>
                    <a:pt x="186" y="2371"/>
                  </a:lnTo>
                  <a:lnTo>
                    <a:pt x="188" y="2371"/>
                  </a:lnTo>
                  <a:lnTo>
                    <a:pt x="188" y="2373"/>
                  </a:lnTo>
                  <a:lnTo>
                    <a:pt x="191" y="2373"/>
                  </a:lnTo>
                  <a:lnTo>
                    <a:pt x="191" y="2375"/>
                  </a:lnTo>
                  <a:lnTo>
                    <a:pt x="193" y="2375"/>
                  </a:lnTo>
                  <a:lnTo>
                    <a:pt x="193" y="2376"/>
                  </a:lnTo>
                  <a:lnTo>
                    <a:pt x="194" y="2376"/>
                  </a:lnTo>
                  <a:lnTo>
                    <a:pt x="194" y="2379"/>
                  </a:lnTo>
                  <a:lnTo>
                    <a:pt x="196" y="2379"/>
                  </a:lnTo>
                  <a:lnTo>
                    <a:pt x="196" y="2381"/>
                  </a:lnTo>
                  <a:lnTo>
                    <a:pt x="199" y="2381"/>
                  </a:lnTo>
                  <a:lnTo>
                    <a:pt x="201" y="2383"/>
                  </a:lnTo>
                  <a:lnTo>
                    <a:pt x="201" y="2384"/>
                  </a:lnTo>
                  <a:lnTo>
                    <a:pt x="203" y="2384"/>
                  </a:lnTo>
                  <a:lnTo>
                    <a:pt x="211" y="2392"/>
                  </a:lnTo>
                  <a:lnTo>
                    <a:pt x="212" y="2392"/>
                  </a:lnTo>
                  <a:lnTo>
                    <a:pt x="212" y="2394"/>
                  </a:lnTo>
                  <a:lnTo>
                    <a:pt x="214" y="2397"/>
                  </a:lnTo>
                  <a:lnTo>
                    <a:pt x="217" y="2397"/>
                  </a:lnTo>
                  <a:lnTo>
                    <a:pt x="217" y="2399"/>
                  </a:lnTo>
                  <a:lnTo>
                    <a:pt x="219" y="2399"/>
                  </a:lnTo>
                  <a:lnTo>
                    <a:pt x="219" y="2401"/>
                  </a:lnTo>
                  <a:lnTo>
                    <a:pt x="220" y="2401"/>
                  </a:lnTo>
                  <a:lnTo>
                    <a:pt x="222" y="2402"/>
                  </a:lnTo>
                  <a:lnTo>
                    <a:pt x="225" y="2404"/>
                  </a:lnTo>
                  <a:lnTo>
                    <a:pt x="227" y="2407"/>
                  </a:lnTo>
                  <a:lnTo>
                    <a:pt x="229" y="2409"/>
                  </a:lnTo>
                  <a:lnTo>
                    <a:pt x="230" y="2409"/>
                  </a:lnTo>
                  <a:lnTo>
                    <a:pt x="230" y="2410"/>
                  </a:lnTo>
                  <a:lnTo>
                    <a:pt x="233" y="2410"/>
                  </a:lnTo>
                  <a:lnTo>
                    <a:pt x="233" y="2412"/>
                  </a:lnTo>
                  <a:lnTo>
                    <a:pt x="235" y="2412"/>
                  </a:lnTo>
                  <a:lnTo>
                    <a:pt x="235" y="2415"/>
                  </a:lnTo>
                  <a:lnTo>
                    <a:pt x="237" y="2415"/>
                  </a:lnTo>
                  <a:lnTo>
                    <a:pt x="240" y="2419"/>
                  </a:lnTo>
                  <a:lnTo>
                    <a:pt x="243" y="2419"/>
                  </a:lnTo>
                  <a:lnTo>
                    <a:pt x="243" y="2420"/>
                  </a:lnTo>
                  <a:lnTo>
                    <a:pt x="245" y="2420"/>
                  </a:lnTo>
                  <a:lnTo>
                    <a:pt x="245" y="2422"/>
                  </a:lnTo>
                  <a:lnTo>
                    <a:pt x="247" y="2422"/>
                  </a:lnTo>
                  <a:lnTo>
                    <a:pt x="247" y="2425"/>
                  </a:lnTo>
                  <a:lnTo>
                    <a:pt x="248" y="2425"/>
                  </a:lnTo>
                  <a:lnTo>
                    <a:pt x="251" y="2427"/>
                  </a:lnTo>
                  <a:lnTo>
                    <a:pt x="253" y="2428"/>
                  </a:lnTo>
                  <a:lnTo>
                    <a:pt x="255" y="2428"/>
                  </a:lnTo>
                  <a:lnTo>
                    <a:pt x="255" y="2430"/>
                  </a:lnTo>
                  <a:lnTo>
                    <a:pt x="256" y="2430"/>
                  </a:lnTo>
                  <a:lnTo>
                    <a:pt x="256" y="2433"/>
                  </a:lnTo>
                  <a:lnTo>
                    <a:pt x="258" y="2433"/>
                  </a:lnTo>
                  <a:lnTo>
                    <a:pt x="258" y="2435"/>
                  </a:lnTo>
                  <a:lnTo>
                    <a:pt x="261" y="2435"/>
                  </a:lnTo>
                  <a:lnTo>
                    <a:pt x="264" y="2438"/>
                  </a:lnTo>
                  <a:lnTo>
                    <a:pt x="266" y="2438"/>
                  </a:lnTo>
                  <a:lnTo>
                    <a:pt x="266" y="2441"/>
                  </a:lnTo>
                  <a:lnTo>
                    <a:pt x="269" y="2441"/>
                  </a:lnTo>
                  <a:lnTo>
                    <a:pt x="273" y="2445"/>
                  </a:lnTo>
                  <a:lnTo>
                    <a:pt x="274" y="2445"/>
                  </a:lnTo>
                  <a:lnTo>
                    <a:pt x="274" y="2446"/>
                  </a:lnTo>
                  <a:lnTo>
                    <a:pt x="276" y="2446"/>
                  </a:lnTo>
                  <a:lnTo>
                    <a:pt x="279" y="2448"/>
                  </a:lnTo>
                  <a:lnTo>
                    <a:pt x="281" y="2451"/>
                  </a:lnTo>
                  <a:lnTo>
                    <a:pt x="282" y="2451"/>
                  </a:lnTo>
                  <a:lnTo>
                    <a:pt x="282" y="2453"/>
                  </a:lnTo>
                  <a:lnTo>
                    <a:pt x="284" y="2453"/>
                  </a:lnTo>
                  <a:lnTo>
                    <a:pt x="287" y="2454"/>
                  </a:lnTo>
                  <a:lnTo>
                    <a:pt x="289" y="2454"/>
                  </a:lnTo>
                  <a:lnTo>
                    <a:pt x="289" y="2456"/>
                  </a:lnTo>
                  <a:lnTo>
                    <a:pt x="291" y="2456"/>
                  </a:lnTo>
                  <a:lnTo>
                    <a:pt x="291" y="2459"/>
                  </a:lnTo>
                  <a:lnTo>
                    <a:pt x="295" y="2459"/>
                  </a:lnTo>
                  <a:lnTo>
                    <a:pt x="295" y="2461"/>
                  </a:lnTo>
                  <a:lnTo>
                    <a:pt x="297" y="2461"/>
                  </a:lnTo>
                  <a:lnTo>
                    <a:pt x="299" y="2463"/>
                  </a:lnTo>
                  <a:lnTo>
                    <a:pt x="300" y="2463"/>
                  </a:lnTo>
                  <a:lnTo>
                    <a:pt x="300" y="2464"/>
                  </a:lnTo>
                  <a:lnTo>
                    <a:pt x="305" y="2464"/>
                  </a:lnTo>
                  <a:lnTo>
                    <a:pt x="305" y="2467"/>
                  </a:lnTo>
                  <a:lnTo>
                    <a:pt x="307" y="2467"/>
                  </a:lnTo>
                  <a:lnTo>
                    <a:pt x="308" y="2469"/>
                  </a:lnTo>
                  <a:lnTo>
                    <a:pt x="310" y="2469"/>
                  </a:lnTo>
                  <a:lnTo>
                    <a:pt x="310" y="2471"/>
                  </a:lnTo>
                  <a:lnTo>
                    <a:pt x="313" y="2471"/>
                  </a:lnTo>
                  <a:lnTo>
                    <a:pt x="315" y="2472"/>
                  </a:lnTo>
                  <a:lnTo>
                    <a:pt x="317" y="2472"/>
                  </a:lnTo>
                  <a:lnTo>
                    <a:pt x="318" y="2474"/>
                  </a:lnTo>
                  <a:lnTo>
                    <a:pt x="321" y="2474"/>
                  </a:lnTo>
                  <a:lnTo>
                    <a:pt x="323" y="2477"/>
                  </a:lnTo>
                  <a:lnTo>
                    <a:pt x="325" y="2477"/>
                  </a:lnTo>
                  <a:lnTo>
                    <a:pt x="326" y="2479"/>
                  </a:lnTo>
                  <a:lnTo>
                    <a:pt x="328" y="2479"/>
                  </a:lnTo>
                  <a:lnTo>
                    <a:pt x="331" y="2480"/>
                  </a:lnTo>
                  <a:lnTo>
                    <a:pt x="335" y="2480"/>
                  </a:lnTo>
                  <a:lnTo>
                    <a:pt x="335" y="2482"/>
                  </a:lnTo>
                  <a:lnTo>
                    <a:pt x="339" y="2482"/>
                  </a:lnTo>
                  <a:lnTo>
                    <a:pt x="341" y="2485"/>
                  </a:lnTo>
                  <a:lnTo>
                    <a:pt x="344" y="2485"/>
                  </a:lnTo>
                  <a:lnTo>
                    <a:pt x="346" y="2487"/>
                  </a:lnTo>
                  <a:lnTo>
                    <a:pt x="354" y="2487"/>
                  </a:lnTo>
                  <a:lnTo>
                    <a:pt x="354" y="2489"/>
                  </a:lnTo>
                  <a:lnTo>
                    <a:pt x="375" y="2489"/>
                  </a:lnTo>
                  <a:lnTo>
                    <a:pt x="377" y="2487"/>
                  </a:lnTo>
                  <a:lnTo>
                    <a:pt x="383" y="2487"/>
                  </a:lnTo>
                  <a:lnTo>
                    <a:pt x="383" y="2485"/>
                  </a:lnTo>
                  <a:lnTo>
                    <a:pt x="387" y="2485"/>
                  </a:lnTo>
                  <a:lnTo>
                    <a:pt x="387" y="2482"/>
                  </a:lnTo>
                  <a:lnTo>
                    <a:pt x="388" y="2482"/>
                  </a:lnTo>
                  <a:lnTo>
                    <a:pt x="390" y="2480"/>
                  </a:lnTo>
                  <a:lnTo>
                    <a:pt x="393" y="2479"/>
                  </a:lnTo>
                  <a:lnTo>
                    <a:pt x="395" y="2479"/>
                  </a:lnTo>
                  <a:lnTo>
                    <a:pt x="395" y="2477"/>
                  </a:lnTo>
                  <a:lnTo>
                    <a:pt x="396" y="2477"/>
                  </a:lnTo>
                  <a:lnTo>
                    <a:pt x="396" y="2474"/>
                  </a:lnTo>
                  <a:lnTo>
                    <a:pt x="398" y="2474"/>
                  </a:lnTo>
                  <a:lnTo>
                    <a:pt x="398" y="2472"/>
                  </a:lnTo>
                  <a:lnTo>
                    <a:pt x="401" y="2471"/>
                  </a:lnTo>
                  <a:lnTo>
                    <a:pt x="403" y="2469"/>
                  </a:lnTo>
                  <a:lnTo>
                    <a:pt x="403" y="2467"/>
                  </a:lnTo>
                  <a:lnTo>
                    <a:pt x="405" y="2464"/>
                  </a:lnTo>
                  <a:lnTo>
                    <a:pt x="406" y="2463"/>
                  </a:lnTo>
                  <a:lnTo>
                    <a:pt x="406" y="2461"/>
                  </a:lnTo>
                  <a:lnTo>
                    <a:pt x="409" y="2459"/>
                  </a:lnTo>
                  <a:lnTo>
                    <a:pt x="409" y="2456"/>
                  </a:lnTo>
                  <a:lnTo>
                    <a:pt x="411" y="2454"/>
                  </a:lnTo>
                  <a:lnTo>
                    <a:pt x="411" y="2451"/>
                  </a:lnTo>
                  <a:lnTo>
                    <a:pt x="413" y="2448"/>
                  </a:lnTo>
                  <a:lnTo>
                    <a:pt x="413" y="2446"/>
                  </a:lnTo>
                  <a:lnTo>
                    <a:pt x="414" y="2445"/>
                  </a:lnTo>
                  <a:lnTo>
                    <a:pt x="414" y="2441"/>
                  </a:lnTo>
                  <a:lnTo>
                    <a:pt x="416" y="2436"/>
                  </a:lnTo>
                  <a:lnTo>
                    <a:pt x="416" y="2435"/>
                  </a:lnTo>
                  <a:lnTo>
                    <a:pt x="419" y="2433"/>
                  </a:lnTo>
                  <a:lnTo>
                    <a:pt x="419" y="2427"/>
                  </a:lnTo>
                  <a:lnTo>
                    <a:pt x="421" y="2422"/>
                  </a:lnTo>
                  <a:lnTo>
                    <a:pt x="421" y="2419"/>
                  </a:lnTo>
                  <a:lnTo>
                    <a:pt x="423" y="2415"/>
                  </a:lnTo>
                  <a:lnTo>
                    <a:pt x="423" y="2407"/>
                  </a:lnTo>
                  <a:lnTo>
                    <a:pt x="424" y="2402"/>
                  </a:lnTo>
                  <a:lnTo>
                    <a:pt x="424" y="2399"/>
                  </a:lnTo>
                  <a:lnTo>
                    <a:pt x="427" y="2394"/>
                  </a:lnTo>
                  <a:lnTo>
                    <a:pt x="427" y="2384"/>
                  </a:lnTo>
                  <a:lnTo>
                    <a:pt x="429" y="2379"/>
                  </a:lnTo>
                  <a:lnTo>
                    <a:pt x="429" y="2373"/>
                  </a:lnTo>
                  <a:lnTo>
                    <a:pt x="431" y="2366"/>
                  </a:lnTo>
                  <a:lnTo>
                    <a:pt x="431" y="2353"/>
                  </a:lnTo>
                  <a:lnTo>
                    <a:pt x="432" y="2345"/>
                  </a:lnTo>
                  <a:lnTo>
                    <a:pt x="432" y="2339"/>
                  </a:lnTo>
                  <a:lnTo>
                    <a:pt x="434" y="2331"/>
                  </a:lnTo>
                  <a:lnTo>
                    <a:pt x="434" y="2314"/>
                  </a:lnTo>
                  <a:lnTo>
                    <a:pt x="437" y="2306"/>
                  </a:lnTo>
                  <a:lnTo>
                    <a:pt x="437" y="2296"/>
                  </a:lnTo>
                  <a:lnTo>
                    <a:pt x="439" y="2288"/>
                  </a:lnTo>
                  <a:lnTo>
                    <a:pt x="439" y="2270"/>
                  </a:lnTo>
                  <a:lnTo>
                    <a:pt x="440" y="2260"/>
                  </a:lnTo>
                  <a:lnTo>
                    <a:pt x="440" y="2252"/>
                  </a:lnTo>
                  <a:lnTo>
                    <a:pt x="442" y="2243"/>
                  </a:lnTo>
                  <a:lnTo>
                    <a:pt x="442" y="2233"/>
                  </a:lnTo>
                  <a:lnTo>
                    <a:pt x="445" y="2225"/>
                  </a:lnTo>
                  <a:lnTo>
                    <a:pt x="445" y="2205"/>
                  </a:lnTo>
                  <a:lnTo>
                    <a:pt x="447" y="2197"/>
                  </a:lnTo>
                  <a:lnTo>
                    <a:pt x="447" y="2187"/>
                  </a:lnTo>
                  <a:lnTo>
                    <a:pt x="449" y="2179"/>
                  </a:lnTo>
                  <a:lnTo>
                    <a:pt x="449" y="2158"/>
                  </a:lnTo>
                  <a:lnTo>
                    <a:pt x="450" y="2150"/>
                  </a:lnTo>
                  <a:lnTo>
                    <a:pt x="450" y="2140"/>
                  </a:lnTo>
                  <a:lnTo>
                    <a:pt x="452" y="2132"/>
                  </a:lnTo>
                  <a:lnTo>
                    <a:pt x="452" y="2114"/>
                  </a:lnTo>
                  <a:lnTo>
                    <a:pt x="455" y="2107"/>
                  </a:lnTo>
                  <a:lnTo>
                    <a:pt x="455" y="2096"/>
                  </a:lnTo>
                  <a:lnTo>
                    <a:pt x="457" y="2088"/>
                  </a:lnTo>
                  <a:lnTo>
                    <a:pt x="457" y="2073"/>
                  </a:lnTo>
                  <a:lnTo>
                    <a:pt x="458" y="2065"/>
                  </a:lnTo>
                  <a:lnTo>
                    <a:pt x="458" y="2057"/>
                  </a:lnTo>
                  <a:lnTo>
                    <a:pt x="460" y="2050"/>
                  </a:lnTo>
                  <a:lnTo>
                    <a:pt x="460" y="2037"/>
                  </a:lnTo>
                  <a:lnTo>
                    <a:pt x="463" y="2029"/>
                  </a:lnTo>
                  <a:lnTo>
                    <a:pt x="463" y="2023"/>
                  </a:lnTo>
                  <a:lnTo>
                    <a:pt x="465" y="2016"/>
                  </a:lnTo>
                  <a:lnTo>
                    <a:pt x="465" y="2005"/>
                  </a:lnTo>
                  <a:lnTo>
                    <a:pt x="467" y="1998"/>
                  </a:lnTo>
                  <a:lnTo>
                    <a:pt x="467" y="1993"/>
                  </a:lnTo>
                  <a:lnTo>
                    <a:pt x="468" y="1988"/>
                  </a:lnTo>
                  <a:lnTo>
                    <a:pt x="468" y="1979"/>
                  </a:lnTo>
                  <a:lnTo>
                    <a:pt x="471" y="1972"/>
                  </a:lnTo>
                  <a:lnTo>
                    <a:pt x="471" y="1969"/>
                  </a:lnTo>
                  <a:lnTo>
                    <a:pt x="473" y="1964"/>
                  </a:lnTo>
                  <a:lnTo>
                    <a:pt x="473" y="1956"/>
                  </a:lnTo>
                  <a:lnTo>
                    <a:pt x="475" y="1952"/>
                  </a:lnTo>
                  <a:lnTo>
                    <a:pt x="475" y="1951"/>
                  </a:lnTo>
                  <a:lnTo>
                    <a:pt x="476" y="1946"/>
                  </a:lnTo>
                  <a:lnTo>
                    <a:pt x="476" y="1941"/>
                  </a:lnTo>
                  <a:lnTo>
                    <a:pt x="478" y="1936"/>
                  </a:lnTo>
                  <a:lnTo>
                    <a:pt x="478" y="1935"/>
                  </a:lnTo>
                  <a:lnTo>
                    <a:pt x="481" y="1933"/>
                  </a:lnTo>
                  <a:lnTo>
                    <a:pt x="481" y="1926"/>
                  </a:lnTo>
                  <a:lnTo>
                    <a:pt x="483" y="1925"/>
                  </a:lnTo>
                  <a:lnTo>
                    <a:pt x="483" y="1923"/>
                  </a:lnTo>
                  <a:lnTo>
                    <a:pt x="484" y="1920"/>
                  </a:lnTo>
                  <a:lnTo>
                    <a:pt x="484" y="1917"/>
                  </a:lnTo>
                  <a:lnTo>
                    <a:pt x="486" y="1915"/>
                  </a:lnTo>
                  <a:lnTo>
                    <a:pt x="486" y="1912"/>
                  </a:lnTo>
                  <a:lnTo>
                    <a:pt x="489" y="1910"/>
                  </a:lnTo>
                  <a:lnTo>
                    <a:pt x="489" y="1907"/>
                  </a:lnTo>
                  <a:lnTo>
                    <a:pt x="491" y="1907"/>
                  </a:lnTo>
                  <a:lnTo>
                    <a:pt x="491" y="1905"/>
                  </a:lnTo>
                  <a:lnTo>
                    <a:pt x="493" y="1902"/>
                  </a:lnTo>
                  <a:lnTo>
                    <a:pt x="493" y="1900"/>
                  </a:lnTo>
                  <a:lnTo>
                    <a:pt x="494" y="1899"/>
                  </a:lnTo>
                  <a:lnTo>
                    <a:pt x="497" y="1897"/>
                  </a:lnTo>
                  <a:lnTo>
                    <a:pt x="497" y="1894"/>
                  </a:lnTo>
                  <a:lnTo>
                    <a:pt x="502" y="1889"/>
                  </a:lnTo>
                  <a:lnTo>
                    <a:pt x="504" y="1886"/>
                  </a:lnTo>
                  <a:lnTo>
                    <a:pt x="504" y="1884"/>
                  </a:lnTo>
                  <a:lnTo>
                    <a:pt x="507" y="1884"/>
                  </a:lnTo>
                  <a:lnTo>
                    <a:pt x="511" y="1881"/>
                  </a:lnTo>
                  <a:lnTo>
                    <a:pt x="512" y="1877"/>
                  </a:lnTo>
                  <a:lnTo>
                    <a:pt x="515" y="1876"/>
                  </a:lnTo>
                  <a:lnTo>
                    <a:pt x="517" y="1876"/>
                  </a:lnTo>
                  <a:lnTo>
                    <a:pt x="517" y="1874"/>
                  </a:lnTo>
                  <a:lnTo>
                    <a:pt x="519" y="1874"/>
                  </a:lnTo>
                  <a:lnTo>
                    <a:pt x="519" y="1873"/>
                  </a:lnTo>
                  <a:lnTo>
                    <a:pt x="522" y="1873"/>
                  </a:lnTo>
                  <a:lnTo>
                    <a:pt x="522" y="1871"/>
                  </a:lnTo>
                  <a:lnTo>
                    <a:pt x="525" y="1871"/>
                  </a:lnTo>
                  <a:lnTo>
                    <a:pt x="525" y="1868"/>
                  </a:lnTo>
                  <a:lnTo>
                    <a:pt x="527" y="1868"/>
                  </a:lnTo>
                  <a:lnTo>
                    <a:pt x="527" y="1866"/>
                  </a:lnTo>
                  <a:lnTo>
                    <a:pt x="528" y="1866"/>
                  </a:lnTo>
                  <a:lnTo>
                    <a:pt x="530" y="1864"/>
                  </a:lnTo>
                  <a:lnTo>
                    <a:pt x="530" y="1863"/>
                  </a:lnTo>
                  <a:lnTo>
                    <a:pt x="533" y="1863"/>
                  </a:lnTo>
                  <a:lnTo>
                    <a:pt x="535" y="1861"/>
                  </a:lnTo>
                  <a:lnTo>
                    <a:pt x="537" y="1858"/>
                  </a:lnTo>
                  <a:lnTo>
                    <a:pt x="540" y="1855"/>
                  </a:lnTo>
                  <a:lnTo>
                    <a:pt x="543" y="1853"/>
                  </a:lnTo>
                  <a:lnTo>
                    <a:pt x="543" y="1850"/>
                  </a:lnTo>
                  <a:lnTo>
                    <a:pt x="545" y="1850"/>
                  </a:lnTo>
                  <a:lnTo>
                    <a:pt x="545" y="1848"/>
                  </a:lnTo>
                  <a:lnTo>
                    <a:pt x="546" y="1848"/>
                  </a:lnTo>
                  <a:lnTo>
                    <a:pt x="546" y="1845"/>
                  </a:lnTo>
                  <a:lnTo>
                    <a:pt x="548" y="1845"/>
                  </a:lnTo>
                  <a:lnTo>
                    <a:pt x="548" y="1843"/>
                  </a:lnTo>
                  <a:lnTo>
                    <a:pt x="551" y="1843"/>
                  </a:lnTo>
                  <a:lnTo>
                    <a:pt x="551" y="1838"/>
                  </a:lnTo>
                  <a:lnTo>
                    <a:pt x="553" y="1838"/>
                  </a:lnTo>
                  <a:lnTo>
                    <a:pt x="553" y="1837"/>
                  </a:lnTo>
                  <a:lnTo>
                    <a:pt x="555" y="1835"/>
                  </a:lnTo>
                  <a:lnTo>
                    <a:pt x="555" y="1832"/>
                  </a:lnTo>
                  <a:lnTo>
                    <a:pt x="556" y="1830"/>
                  </a:lnTo>
                  <a:lnTo>
                    <a:pt x="556" y="1829"/>
                  </a:lnTo>
                  <a:lnTo>
                    <a:pt x="559" y="1827"/>
                  </a:lnTo>
                  <a:lnTo>
                    <a:pt x="559" y="1822"/>
                  </a:lnTo>
                  <a:lnTo>
                    <a:pt x="561" y="1820"/>
                  </a:lnTo>
                  <a:lnTo>
                    <a:pt x="561" y="1819"/>
                  </a:lnTo>
                  <a:lnTo>
                    <a:pt x="563" y="1816"/>
                  </a:lnTo>
                  <a:lnTo>
                    <a:pt x="563" y="1812"/>
                  </a:lnTo>
                  <a:lnTo>
                    <a:pt x="564" y="1811"/>
                  </a:lnTo>
                  <a:lnTo>
                    <a:pt x="564" y="1809"/>
                  </a:lnTo>
                  <a:lnTo>
                    <a:pt x="568" y="1804"/>
                  </a:lnTo>
                  <a:lnTo>
                    <a:pt x="568" y="1801"/>
                  </a:lnTo>
                  <a:lnTo>
                    <a:pt x="569" y="1796"/>
                  </a:lnTo>
                  <a:lnTo>
                    <a:pt x="569" y="1794"/>
                  </a:lnTo>
                  <a:lnTo>
                    <a:pt x="571" y="1789"/>
                  </a:lnTo>
                  <a:lnTo>
                    <a:pt x="571" y="1785"/>
                  </a:lnTo>
                  <a:lnTo>
                    <a:pt x="572" y="1780"/>
                  </a:lnTo>
                  <a:lnTo>
                    <a:pt x="572" y="1776"/>
                  </a:lnTo>
                  <a:lnTo>
                    <a:pt x="574" y="1772"/>
                  </a:lnTo>
                  <a:lnTo>
                    <a:pt x="574" y="1765"/>
                  </a:lnTo>
                  <a:lnTo>
                    <a:pt x="577" y="1759"/>
                  </a:lnTo>
                  <a:lnTo>
                    <a:pt x="577" y="1754"/>
                  </a:lnTo>
                  <a:lnTo>
                    <a:pt x="579" y="1749"/>
                  </a:lnTo>
                  <a:lnTo>
                    <a:pt x="579" y="1739"/>
                  </a:lnTo>
                  <a:lnTo>
                    <a:pt x="581" y="1732"/>
                  </a:lnTo>
                  <a:lnTo>
                    <a:pt x="581" y="1726"/>
                  </a:lnTo>
                  <a:lnTo>
                    <a:pt x="582" y="1721"/>
                  </a:lnTo>
                  <a:lnTo>
                    <a:pt x="582" y="1706"/>
                  </a:lnTo>
                  <a:lnTo>
                    <a:pt x="585" y="1698"/>
                  </a:lnTo>
                  <a:lnTo>
                    <a:pt x="585" y="1692"/>
                  </a:lnTo>
                  <a:lnTo>
                    <a:pt x="587" y="1684"/>
                  </a:lnTo>
                  <a:lnTo>
                    <a:pt x="587" y="1669"/>
                  </a:lnTo>
                  <a:lnTo>
                    <a:pt x="589" y="1661"/>
                  </a:lnTo>
                  <a:lnTo>
                    <a:pt x="589" y="1651"/>
                  </a:lnTo>
                  <a:lnTo>
                    <a:pt x="590" y="1643"/>
                  </a:lnTo>
                  <a:lnTo>
                    <a:pt x="590" y="1635"/>
                  </a:lnTo>
                  <a:lnTo>
                    <a:pt x="594" y="1625"/>
                  </a:lnTo>
                  <a:lnTo>
                    <a:pt x="594" y="1607"/>
                  </a:lnTo>
                  <a:lnTo>
                    <a:pt x="595" y="1599"/>
                  </a:lnTo>
                  <a:lnTo>
                    <a:pt x="595" y="1589"/>
                  </a:lnTo>
                  <a:lnTo>
                    <a:pt x="597" y="1581"/>
                  </a:lnTo>
                  <a:lnTo>
                    <a:pt x="597" y="1560"/>
                  </a:lnTo>
                  <a:lnTo>
                    <a:pt x="599" y="1552"/>
                  </a:lnTo>
                  <a:lnTo>
                    <a:pt x="599" y="1542"/>
                  </a:lnTo>
                  <a:lnTo>
                    <a:pt x="600" y="1534"/>
                  </a:lnTo>
                  <a:lnTo>
                    <a:pt x="600" y="1516"/>
                  </a:lnTo>
                  <a:lnTo>
                    <a:pt x="603" y="1506"/>
                  </a:lnTo>
                  <a:lnTo>
                    <a:pt x="603" y="1498"/>
                  </a:lnTo>
                  <a:lnTo>
                    <a:pt x="605" y="1490"/>
                  </a:lnTo>
                  <a:lnTo>
                    <a:pt x="605" y="1472"/>
                  </a:lnTo>
                  <a:lnTo>
                    <a:pt x="607" y="1464"/>
                  </a:lnTo>
                  <a:lnTo>
                    <a:pt x="607" y="1457"/>
                  </a:lnTo>
                  <a:lnTo>
                    <a:pt x="608" y="1446"/>
                  </a:lnTo>
                  <a:lnTo>
                    <a:pt x="608" y="1433"/>
                  </a:lnTo>
                  <a:lnTo>
                    <a:pt x="612" y="1424"/>
                  </a:lnTo>
                  <a:lnTo>
                    <a:pt x="612" y="1416"/>
                  </a:lnTo>
                  <a:lnTo>
                    <a:pt x="613" y="1408"/>
                  </a:lnTo>
                  <a:lnTo>
                    <a:pt x="613" y="1395"/>
                  </a:lnTo>
                  <a:lnTo>
                    <a:pt x="615" y="1389"/>
                  </a:lnTo>
                  <a:lnTo>
                    <a:pt x="615" y="1382"/>
                  </a:lnTo>
                  <a:lnTo>
                    <a:pt x="616" y="1376"/>
                  </a:lnTo>
                  <a:lnTo>
                    <a:pt x="616" y="1364"/>
                  </a:lnTo>
                  <a:lnTo>
                    <a:pt x="618" y="1358"/>
                  </a:lnTo>
                  <a:lnTo>
                    <a:pt x="618" y="1353"/>
                  </a:lnTo>
                  <a:lnTo>
                    <a:pt x="621" y="1348"/>
                  </a:lnTo>
                  <a:lnTo>
                    <a:pt x="621" y="1338"/>
                  </a:lnTo>
                  <a:lnTo>
                    <a:pt x="623" y="1335"/>
                  </a:lnTo>
                  <a:lnTo>
                    <a:pt x="623" y="1328"/>
                  </a:lnTo>
                  <a:lnTo>
                    <a:pt x="625" y="1323"/>
                  </a:lnTo>
                  <a:lnTo>
                    <a:pt x="625" y="1317"/>
                  </a:lnTo>
                  <a:lnTo>
                    <a:pt x="626" y="1312"/>
                  </a:lnTo>
                  <a:lnTo>
                    <a:pt x="626" y="1310"/>
                  </a:lnTo>
                  <a:lnTo>
                    <a:pt x="629" y="1306"/>
                  </a:lnTo>
                  <a:lnTo>
                    <a:pt x="629" y="1301"/>
                  </a:lnTo>
                  <a:lnTo>
                    <a:pt x="631" y="1296"/>
                  </a:lnTo>
                  <a:lnTo>
                    <a:pt x="631" y="1294"/>
                  </a:lnTo>
                  <a:lnTo>
                    <a:pt x="633" y="1292"/>
                  </a:lnTo>
                  <a:lnTo>
                    <a:pt x="633" y="1286"/>
                  </a:lnTo>
                  <a:lnTo>
                    <a:pt x="634" y="1284"/>
                  </a:lnTo>
                  <a:lnTo>
                    <a:pt x="634" y="1283"/>
                  </a:lnTo>
                  <a:lnTo>
                    <a:pt x="636" y="1279"/>
                  </a:lnTo>
                  <a:lnTo>
                    <a:pt x="636" y="1276"/>
                  </a:lnTo>
                  <a:lnTo>
                    <a:pt x="639" y="1275"/>
                  </a:lnTo>
                  <a:lnTo>
                    <a:pt x="639" y="1273"/>
                  </a:lnTo>
                  <a:lnTo>
                    <a:pt x="641" y="1270"/>
                  </a:lnTo>
                  <a:lnTo>
                    <a:pt x="641" y="1266"/>
                  </a:lnTo>
                  <a:lnTo>
                    <a:pt x="643" y="1266"/>
                  </a:lnTo>
                  <a:lnTo>
                    <a:pt x="643" y="1265"/>
                  </a:lnTo>
                  <a:lnTo>
                    <a:pt x="644" y="1262"/>
                  </a:lnTo>
                  <a:lnTo>
                    <a:pt x="644" y="1260"/>
                  </a:lnTo>
                  <a:lnTo>
                    <a:pt x="647" y="1258"/>
                  </a:lnTo>
                  <a:lnTo>
                    <a:pt x="649" y="1257"/>
                  </a:lnTo>
                  <a:lnTo>
                    <a:pt x="649" y="1253"/>
                  </a:lnTo>
                  <a:lnTo>
                    <a:pt x="651" y="1253"/>
                  </a:lnTo>
                  <a:lnTo>
                    <a:pt x="651" y="1252"/>
                  </a:lnTo>
                  <a:lnTo>
                    <a:pt x="652" y="1252"/>
                  </a:lnTo>
                  <a:lnTo>
                    <a:pt x="652" y="1250"/>
                  </a:lnTo>
                  <a:lnTo>
                    <a:pt x="656" y="1248"/>
                  </a:lnTo>
                  <a:lnTo>
                    <a:pt x="657" y="1248"/>
                  </a:lnTo>
                  <a:lnTo>
                    <a:pt x="657" y="1247"/>
                  </a:lnTo>
                  <a:lnTo>
                    <a:pt x="659" y="1247"/>
                  </a:lnTo>
                  <a:lnTo>
                    <a:pt x="659" y="1244"/>
                  </a:lnTo>
                  <a:lnTo>
                    <a:pt x="660" y="1244"/>
                  </a:lnTo>
                  <a:lnTo>
                    <a:pt x="660" y="1242"/>
                  </a:lnTo>
                  <a:lnTo>
                    <a:pt x="662" y="1242"/>
                  </a:lnTo>
                  <a:lnTo>
                    <a:pt x="665" y="1240"/>
                  </a:lnTo>
                  <a:lnTo>
                    <a:pt x="667" y="1240"/>
                  </a:lnTo>
                  <a:lnTo>
                    <a:pt x="667" y="1239"/>
                  </a:lnTo>
                  <a:lnTo>
                    <a:pt x="669" y="1239"/>
                  </a:lnTo>
                  <a:lnTo>
                    <a:pt x="670" y="1235"/>
                  </a:lnTo>
                  <a:lnTo>
                    <a:pt x="673" y="1235"/>
                  </a:lnTo>
                  <a:lnTo>
                    <a:pt x="673" y="1234"/>
                  </a:lnTo>
                  <a:lnTo>
                    <a:pt x="675" y="1234"/>
                  </a:lnTo>
                  <a:lnTo>
                    <a:pt x="677" y="1232"/>
                  </a:lnTo>
                  <a:lnTo>
                    <a:pt x="678" y="1232"/>
                  </a:lnTo>
                  <a:lnTo>
                    <a:pt x="678" y="1231"/>
                  </a:lnTo>
                  <a:lnTo>
                    <a:pt x="683" y="1231"/>
                  </a:lnTo>
                  <a:lnTo>
                    <a:pt x="683" y="1229"/>
                  </a:lnTo>
                  <a:lnTo>
                    <a:pt x="685" y="1229"/>
                  </a:lnTo>
                  <a:lnTo>
                    <a:pt x="687" y="1226"/>
                  </a:lnTo>
                  <a:lnTo>
                    <a:pt x="688" y="1226"/>
                  </a:lnTo>
                  <a:lnTo>
                    <a:pt x="688" y="1224"/>
                  </a:lnTo>
                  <a:lnTo>
                    <a:pt x="691" y="1224"/>
                  </a:lnTo>
                  <a:lnTo>
                    <a:pt x="693" y="1222"/>
                  </a:lnTo>
                  <a:lnTo>
                    <a:pt x="695" y="1222"/>
                  </a:lnTo>
                  <a:lnTo>
                    <a:pt x="695" y="1221"/>
                  </a:lnTo>
                  <a:lnTo>
                    <a:pt x="696" y="1221"/>
                  </a:lnTo>
                  <a:lnTo>
                    <a:pt x="696" y="1218"/>
                  </a:lnTo>
                  <a:lnTo>
                    <a:pt x="700" y="1218"/>
                  </a:lnTo>
                  <a:lnTo>
                    <a:pt x="700" y="1216"/>
                  </a:lnTo>
                  <a:lnTo>
                    <a:pt x="701" y="1216"/>
                  </a:lnTo>
                  <a:lnTo>
                    <a:pt x="703" y="1214"/>
                  </a:lnTo>
                  <a:lnTo>
                    <a:pt x="703" y="1213"/>
                  </a:lnTo>
                  <a:lnTo>
                    <a:pt x="704" y="1213"/>
                  </a:lnTo>
                  <a:lnTo>
                    <a:pt x="706" y="1211"/>
                  </a:lnTo>
                  <a:lnTo>
                    <a:pt x="706" y="1208"/>
                  </a:lnTo>
                  <a:lnTo>
                    <a:pt x="709" y="1208"/>
                  </a:lnTo>
                  <a:lnTo>
                    <a:pt x="709" y="1206"/>
                  </a:lnTo>
                  <a:lnTo>
                    <a:pt x="711" y="1206"/>
                  </a:lnTo>
                  <a:lnTo>
                    <a:pt x="711" y="1204"/>
                  </a:lnTo>
                  <a:lnTo>
                    <a:pt x="713" y="1203"/>
                  </a:lnTo>
                  <a:lnTo>
                    <a:pt x="714" y="1200"/>
                  </a:lnTo>
                  <a:lnTo>
                    <a:pt x="714" y="1198"/>
                  </a:lnTo>
                  <a:lnTo>
                    <a:pt x="717" y="1196"/>
                  </a:lnTo>
                  <a:lnTo>
                    <a:pt x="719" y="1195"/>
                  </a:lnTo>
                  <a:lnTo>
                    <a:pt x="719" y="1190"/>
                  </a:lnTo>
                  <a:lnTo>
                    <a:pt x="721" y="1190"/>
                  </a:lnTo>
                  <a:lnTo>
                    <a:pt x="721" y="1188"/>
                  </a:lnTo>
                  <a:lnTo>
                    <a:pt x="722" y="1187"/>
                  </a:lnTo>
                  <a:lnTo>
                    <a:pt x="722" y="1182"/>
                  </a:lnTo>
                  <a:lnTo>
                    <a:pt x="724" y="1180"/>
                  </a:lnTo>
                  <a:lnTo>
                    <a:pt x="724" y="1178"/>
                  </a:lnTo>
                  <a:lnTo>
                    <a:pt x="727" y="1177"/>
                  </a:lnTo>
                  <a:lnTo>
                    <a:pt x="727" y="1172"/>
                  </a:lnTo>
                  <a:lnTo>
                    <a:pt x="729" y="1170"/>
                  </a:lnTo>
                  <a:lnTo>
                    <a:pt x="729" y="1169"/>
                  </a:lnTo>
                  <a:lnTo>
                    <a:pt x="731" y="1165"/>
                  </a:lnTo>
                  <a:lnTo>
                    <a:pt x="731" y="1160"/>
                  </a:lnTo>
                  <a:lnTo>
                    <a:pt x="732" y="1159"/>
                  </a:lnTo>
                  <a:lnTo>
                    <a:pt x="732" y="1154"/>
                  </a:lnTo>
                  <a:lnTo>
                    <a:pt x="735" y="1152"/>
                  </a:lnTo>
                  <a:lnTo>
                    <a:pt x="735" y="1146"/>
                  </a:lnTo>
                  <a:lnTo>
                    <a:pt x="737" y="1143"/>
                  </a:lnTo>
                  <a:lnTo>
                    <a:pt x="737" y="1138"/>
                  </a:lnTo>
                  <a:lnTo>
                    <a:pt x="739" y="1134"/>
                  </a:lnTo>
                  <a:lnTo>
                    <a:pt x="739" y="1130"/>
                  </a:lnTo>
                  <a:lnTo>
                    <a:pt x="740" y="1126"/>
                  </a:lnTo>
                  <a:lnTo>
                    <a:pt x="740" y="1118"/>
                  </a:lnTo>
                  <a:lnTo>
                    <a:pt x="744" y="1115"/>
                  </a:lnTo>
                  <a:lnTo>
                    <a:pt x="744" y="1108"/>
                  </a:lnTo>
                  <a:lnTo>
                    <a:pt x="745" y="1103"/>
                  </a:lnTo>
                  <a:lnTo>
                    <a:pt x="745" y="1081"/>
                  </a:lnTo>
                  <a:lnTo>
                    <a:pt x="748" y="1074"/>
                  </a:lnTo>
                  <a:lnTo>
                    <a:pt x="748" y="1059"/>
                  </a:lnTo>
                  <a:lnTo>
                    <a:pt x="750" y="1053"/>
                  </a:lnTo>
                  <a:lnTo>
                    <a:pt x="750" y="1046"/>
                  </a:lnTo>
                  <a:lnTo>
                    <a:pt x="753" y="1038"/>
                  </a:lnTo>
                  <a:lnTo>
                    <a:pt x="753" y="1022"/>
                  </a:lnTo>
                  <a:lnTo>
                    <a:pt x="755" y="1014"/>
                  </a:lnTo>
                  <a:lnTo>
                    <a:pt x="755" y="1006"/>
                  </a:lnTo>
                  <a:lnTo>
                    <a:pt x="757" y="996"/>
                  </a:lnTo>
                  <a:lnTo>
                    <a:pt x="757" y="980"/>
                  </a:lnTo>
                  <a:lnTo>
                    <a:pt x="758" y="970"/>
                  </a:lnTo>
                  <a:lnTo>
                    <a:pt x="758" y="962"/>
                  </a:lnTo>
                  <a:lnTo>
                    <a:pt x="761" y="952"/>
                  </a:lnTo>
                  <a:lnTo>
                    <a:pt x="761" y="934"/>
                  </a:lnTo>
                  <a:lnTo>
                    <a:pt x="763" y="926"/>
                  </a:lnTo>
                  <a:lnTo>
                    <a:pt x="763" y="916"/>
                  </a:lnTo>
                  <a:lnTo>
                    <a:pt x="765" y="908"/>
                  </a:lnTo>
                  <a:lnTo>
                    <a:pt x="765" y="890"/>
                  </a:lnTo>
                  <a:lnTo>
                    <a:pt x="766" y="882"/>
                  </a:lnTo>
                  <a:lnTo>
                    <a:pt x="766" y="872"/>
                  </a:lnTo>
                  <a:lnTo>
                    <a:pt x="770" y="864"/>
                  </a:lnTo>
                  <a:lnTo>
                    <a:pt x="770" y="846"/>
                  </a:lnTo>
                  <a:lnTo>
                    <a:pt x="771" y="838"/>
                  </a:lnTo>
                  <a:lnTo>
                    <a:pt x="771" y="830"/>
                  </a:lnTo>
                  <a:lnTo>
                    <a:pt x="773" y="822"/>
                  </a:lnTo>
                  <a:lnTo>
                    <a:pt x="773" y="804"/>
                  </a:lnTo>
                  <a:lnTo>
                    <a:pt x="775" y="799"/>
                  </a:lnTo>
                  <a:lnTo>
                    <a:pt x="775" y="791"/>
                  </a:lnTo>
                  <a:lnTo>
                    <a:pt x="776" y="782"/>
                  </a:lnTo>
                  <a:lnTo>
                    <a:pt x="776" y="768"/>
                  </a:lnTo>
                  <a:lnTo>
                    <a:pt x="779" y="760"/>
                  </a:lnTo>
                  <a:lnTo>
                    <a:pt x="779" y="755"/>
                  </a:lnTo>
                  <a:lnTo>
                    <a:pt x="781" y="748"/>
                  </a:lnTo>
                  <a:lnTo>
                    <a:pt x="781" y="737"/>
                  </a:lnTo>
                  <a:lnTo>
                    <a:pt x="783" y="730"/>
                  </a:lnTo>
                  <a:lnTo>
                    <a:pt x="783" y="724"/>
                  </a:lnTo>
                  <a:lnTo>
                    <a:pt x="784" y="717"/>
                  </a:lnTo>
                  <a:lnTo>
                    <a:pt x="784" y="707"/>
                  </a:lnTo>
                  <a:lnTo>
                    <a:pt x="788" y="703"/>
                  </a:lnTo>
                  <a:lnTo>
                    <a:pt x="788" y="698"/>
                  </a:lnTo>
                  <a:lnTo>
                    <a:pt x="789" y="694"/>
                  </a:lnTo>
                  <a:lnTo>
                    <a:pt x="789" y="686"/>
                  </a:lnTo>
                  <a:lnTo>
                    <a:pt x="791" y="681"/>
                  </a:lnTo>
                  <a:lnTo>
                    <a:pt x="791" y="678"/>
                  </a:lnTo>
                  <a:lnTo>
                    <a:pt x="792" y="675"/>
                  </a:lnTo>
                  <a:lnTo>
                    <a:pt x="792" y="668"/>
                  </a:lnTo>
                  <a:lnTo>
                    <a:pt x="794" y="663"/>
                  </a:lnTo>
                  <a:lnTo>
                    <a:pt x="794" y="662"/>
                  </a:lnTo>
                  <a:lnTo>
                    <a:pt x="797" y="659"/>
                  </a:lnTo>
                  <a:lnTo>
                    <a:pt x="797" y="654"/>
                  </a:lnTo>
                  <a:lnTo>
                    <a:pt x="799" y="652"/>
                  </a:lnTo>
                  <a:lnTo>
                    <a:pt x="799" y="649"/>
                  </a:lnTo>
                  <a:lnTo>
                    <a:pt x="801" y="646"/>
                  </a:lnTo>
                  <a:lnTo>
                    <a:pt x="801" y="642"/>
                  </a:lnTo>
                  <a:lnTo>
                    <a:pt x="802" y="641"/>
                  </a:lnTo>
                  <a:lnTo>
                    <a:pt x="802" y="637"/>
                  </a:lnTo>
                  <a:lnTo>
                    <a:pt x="805" y="637"/>
                  </a:lnTo>
                  <a:lnTo>
                    <a:pt x="805" y="634"/>
                  </a:lnTo>
                  <a:lnTo>
                    <a:pt x="807" y="633"/>
                  </a:lnTo>
                  <a:lnTo>
                    <a:pt x="809" y="629"/>
                  </a:lnTo>
                  <a:lnTo>
                    <a:pt x="809" y="628"/>
                  </a:lnTo>
                  <a:lnTo>
                    <a:pt x="812" y="624"/>
                  </a:lnTo>
                  <a:lnTo>
                    <a:pt x="815" y="623"/>
                  </a:lnTo>
                  <a:lnTo>
                    <a:pt x="815" y="619"/>
                  </a:lnTo>
                  <a:lnTo>
                    <a:pt x="817" y="619"/>
                  </a:lnTo>
                  <a:lnTo>
                    <a:pt x="820" y="616"/>
                  </a:lnTo>
                  <a:lnTo>
                    <a:pt x="823" y="616"/>
                  </a:lnTo>
                  <a:lnTo>
                    <a:pt x="823" y="615"/>
                  </a:lnTo>
                  <a:lnTo>
                    <a:pt x="827" y="615"/>
                  </a:lnTo>
                  <a:lnTo>
                    <a:pt x="827" y="611"/>
                  </a:lnTo>
                  <a:lnTo>
                    <a:pt x="832" y="611"/>
                  </a:lnTo>
                  <a:lnTo>
                    <a:pt x="832" y="610"/>
                  </a:lnTo>
                  <a:lnTo>
                    <a:pt x="836" y="610"/>
                  </a:lnTo>
                  <a:lnTo>
                    <a:pt x="838" y="608"/>
                  </a:lnTo>
                  <a:lnTo>
                    <a:pt x="849" y="608"/>
                  </a:lnTo>
                  <a:lnTo>
                    <a:pt x="851" y="606"/>
                  </a:lnTo>
                  <a:lnTo>
                    <a:pt x="869" y="606"/>
                  </a:lnTo>
                  <a:lnTo>
                    <a:pt x="871" y="605"/>
                  </a:lnTo>
                  <a:lnTo>
                    <a:pt x="880" y="605"/>
                  </a:lnTo>
                  <a:lnTo>
                    <a:pt x="880" y="602"/>
                  </a:lnTo>
                  <a:lnTo>
                    <a:pt x="887" y="602"/>
                  </a:lnTo>
                  <a:lnTo>
                    <a:pt x="889" y="600"/>
                  </a:lnTo>
                  <a:lnTo>
                    <a:pt x="893" y="600"/>
                  </a:lnTo>
                  <a:lnTo>
                    <a:pt x="893" y="598"/>
                  </a:lnTo>
                  <a:lnTo>
                    <a:pt x="897" y="598"/>
                  </a:lnTo>
                  <a:lnTo>
                    <a:pt x="897" y="597"/>
                  </a:lnTo>
                  <a:lnTo>
                    <a:pt x="900" y="597"/>
                  </a:lnTo>
                  <a:lnTo>
                    <a:pt x="900" y="593"/>
                  </a:lnTo>
                  <a:lnTo>
                    <a:pt x="903" y="593"/>
                  </a:lnTo>
                  <a:lnTo>
                    <a:pt x="907" y="590"/>
                  </a:lnTo>
                  <a:lnTo>
                    <a:pt x="908" y="590"/>
                  </a:lnTo>
                  <a:lnTo>
                    <a:pt x="908" y="589"/>
                  </a:lnTo>
                  <a:lnTo>
                    <a:pt x="911" y="589"/>
                  </a:lnTo>
                  <a:lnTo>
                    <a:pt x="911" y="587"/>
                  </a:lnTo>
                  <a:lnTo>
                    <a:pt x="913" y="587"/>
                  </a:lnTo>
                  <a:lnTo>
                    <a:pt x="913" y="584"/>
                  </a:lnTo>
                  <a:lnTo>
                    <a:pt x="915" y="584"/>
                  </a:lnTo>
                  <a:lnTo>
                    <a:pt x="915" y="582"/>
                  </a:lnTo>
                  <a:lnTo>
                    <a:pt x="916" y="582"/>
                  </a:lnTo>
                  <a:lnTo>
                    <a:pt x="916" y="580"/>
                  </a:lnTo>
                  <a:lnTo>
                    <a:pt x="920" y="579"/>
                  </a:lnTo>
                  <a:lnTo>
                    <a:pt x="921" y="575"/>
                  </a:lnTo>
                  <a:lnTo>
                    <a:pt x="921" y="574"/>
                  </a:lnTo>
                  <a:lnTo>
                    <a:pt x="924" y="571"/>
                  </a:lnTo>
                  <a:lnTo>
                    <a:pt x="924" y="567"/>
                  </a:lnTo>
                  <a:lnTo>
                    <a:pt x="926" y="566"/>
                  </a:lnTo>
                  <a:lnTo>
                    <a:pt x="926" y="564"/>
                  </a:lnTo>
                  <a:lnTo>
                    <a:pt x="929" y="562"/>
                  </a:lnTo>
                  <a:lnTo>
                    <a:pt x="929" y="561"/>
                  </a:lnTo>
                  <a:lnTo>
                    <a:pt x="931" y="558"/>
                  </a:lnTo>
                  <a:lnTo>
                    <a:pt x="931" y="556"/>
                  </a:lnTo>
                  <a:lnTo>
                    <a:pt x="933" y="554"/>
                  </a:lnTo>
                  <a:lnTo>
                    <a:pt x="933" y="549"/>
                  </a:lnTo>
                  <a:lnTo>
                    <a:pt x="934" y="548"/>
                  </a:lnTo>
                  <a:lnTo>
                    <a:pt x="934" y="546"/>
                  </a:lnTo>
                  <a:lnTo>
                    <a:pt x="937" y="541"/>
                  </a:lnTo>
                  <a:lnTo>
                    <a:pt x="937" y="538"/>
                  </a:lnTo>
                  <a:lnTo>
                    <a:pt x="939" y="536"/>
                  </a:lnTo>
                  <a:lnTo>
                    <a:pt x="939" y="531"/>
                  </a:lnTo>
                  <a:lnTo>
                    <a:pt x="941" y="530"/>
                  </a:lnTo>
                  <a:lnTo>
                    <a:pt x="941" y="523"/>
                  </a:lnTo>
                  <a:lnTo>
                    <a:pt x="942" y="520"/>
                  </a:lnTo>
                  <a:lnTo>
                    <a:pt x="942" y="517"/>
                  </a:lnTo>
                  <a:lnTo>
                    <a:pt x="946" y="512"/>
                  </a:lnTo>
                  <a:lnTo>
                    <a:pt x="946" y="505"/>
                  </a:lnTo>
                  <a:lnTo>
                    <a:pt x="947" y="502"/>
                  </a:lnTo>
                  <a:lnTo>
                    <a:pt x="947" y="496"/>
                  </a:lnTo>
                  <a:lnTo>
                    <a:pt x="949" y="492"/>
                  </a:lnTo>
                  <a:lnTo>
                    <a:pt x="949" y="483"/>
                  </a:lnTo>
                  <a:lnTo>
                    <a:pt x="951" y="478"/>
                  </a:lnTo>
                  <a:lnTo>
                    <a:pt x="951" y="471"/>
                  </a:lnTo>
                  <a:lnTo>
                    <a:pt x="954" y="466"/>
                  </a:lnTo>
                  <a:lnTo>
                    <a:pt x="954" y="457"/>
                  </a:lnTo>
                  <a:lnTo>
                    <a:pt x="955" y="448"/>
                  </a:lnTo>
                  <a:lnTo>
                    <a:pt x="955" y="442"/>
                  </a:lnTo>
                  <a:lnTo>
                    <a:pt x="957" y="435"/>
                  </a:lnTo>
                  <a:lnTo>
                    <a:pt x="957" y="422"/>
                  </a:lnTo>
                  <a:lnTo>
                    <a:pt x="959" y="414"/>
                  </a:lnTo>
                  <a:lnTo>
                    <a:pt x="959" y="406"/>
                  </a:lnTo>
                  <a:lnTo>
                    <a:pt x="960" y="398"/>
                  </a:lnTo>
                  <a:lnTo>
                    <a:pt x="960" y="390"/>
                  </a:lnTo>
                  <a:lnTo>
                    <a:pt x="964" y="382"/>
                  </a:lnTo>
                  <a:lnTo>
                    <a:pt x="964" y="365"/>
                  </a:lnTo>
                  <a:lnTo>
                    <a:pt x="965" y="355"/>
                  </a:lnTo>
                  <a:lnTo>
                    <a:pt x="965" y="347"/>
                  </a:lnTo>
                  <a:lnTo>
                    <a:pt x="967" y="339"/>
                  </a:lnTo>
                  <a:lnTo>
                    <a:pt x="967" y="321"/>
                  </a:lnTo>
                  <a:lnTo>
                    <a:pt x="968" y="311"/>
                  </a:lnTo>
                  <a:lnTo>
                    <a:pt x="968" y="303"/>
                  </a:lnTo>
                  <a:lnTo>
                    <a:pt x="970" y="295"/>
                  </a:lnTo>
                  <a:lnTo>
                    <a:pt x="970" y="277"/>
                  </a:lnTo>
                  <a:lnTo>
                    <a:pt x="973" y="267"/>
                  </a:lnTo>
                  <a:lnTo>
                    <a:pt x="973" y="259"/>
                  </a:lnTo>
                  <a:lnTo>
                    <a:pt x="975" y="251"/>
                  </a:lnTo>
                  <a:lnTo>
                    <a:pt x="975" y="233"/>
                  </a:lnTo>
                  <a:lnTo>
                    <a:pt x="977" y="227"/>
                  </a:lnTo>
                  <a:lnTo>
                    <a:pt x="977" y="219"/>
                  </a:lnTo>
                  <a:lnTo>
                    <a:pt x="978" y="210"/>
                  </a:lnTo>
                  <a:lnTo>
                    <a:pt x="978" y="193"/>
                  </a:lnTo>
                  <a:lnTo>
                    <a:pt x="981" y="186"/>
                  </a:lnTo>
                  <a:lnTo>
                    <a:pt x="981" y="178"/>
                  </a:lnTo>
                  <a:lnTo>
                    <a:pt x="983" y="170"/>
                  </a:lnTo>
                  <a:lnTo>
                    <a:pt x="983" y="157"/>
                  </a:lnTo>
                  <a:lnTo>
                    <a:pt x="985" y="149"/>
                  </a:lnTo>
                  <a:lnTo>
                    <a:pt x="985" y="142"/>
                  </a:lnTo>
                  <a:lnTo>
                    <a:pt x="986" y="134"/>
                  </a:lnTo>
                  <a:lnTo>
                    <a:pt x="986" y="122"/>
                  </a:lnTo>
                  <a:lnTo>
                    <a:pt x="988" y="116"/>
                  </a:lnTo>
                  <a:lnTo>
                    <a:pt x="988" y="109"/>
                  </a:lnTo>
                  <a:lnTo>
                    <a:pt x="991" y="105"/>
                  </a:lnTo>
                  <a:lnTo>
                    <a:pt x="991" y="93"/>
                  </a:lnTo>
                  <a:lnTo>
                    <a:pt x="993" y="90"/>
                  </a:lnTo>
                  <a:lnTo>
                    <a:pt x="993" y="83"/>
                  </a:lnTo>
                  <a:lnTo>
                    <a:pt x="995" y="80"/>
                  </a:lnTo>
                  <a:lnTo>
                    <a:pt x="995" y="72"/>
                  </a:lnTo>
                  <a:lnTo>
                    <a:pt x="996" y="69"/>
                  </a:lnTo>
                  <a:lnTo>
                    <a:pt x="996" y="64"/>
                  </a:lnTo>
                  <a:lnTo>
                    <a:pt x="999" y="61"/>
                  </a:lnTo>
                  <a:lnTo>
                    <a:pt x="999" y="52"/>
                  </a:lnTo>
                  <a:lnTo>
                    <a:pt x="1001" y="51"/>
                  </a:lnTo>
                  <a:lnTo>
                    <a:pt x="1001" y="46"/>
                  </a:lnTo>
                  <a:lnTo>
                    <a:pt x="1003" y="44"/>
                  </a:lnTo>
                  <a:lnTo>
                    <a:pt x="1003" y="38"/>
                  </a:lnTo>
                  <a:lnTo>
                    <a:pt x="1004" y="36"/>
                  </a:lnTo>
                  <a:lnTo>
                    <a:pt x="1004" y="34"/>
                  </a:lnTo>
                  <a:lnTo>
                    <a:pt x="1008" y="31"/>
                  </a:lnTo>
                  <a:lnTo>
                    <a:pt x="1008" y="28"/>
                  </a:lnTo>
                  <a:lnTo>
                    <a:pt x="1009" y="26"/>
                  </a:lnTo>
                  <a:lnTo>
                    <a:pt x="1009" y="23"/>
                  </a:lnTo>
                  <a:lnTo>
                    <a:pt x="1011" y="21"/>
                  </a:lnTo>
                  <a:lnTo>
                    <a:pt x="1011" y="18"/>
                  </a:lnTo>
                  <a:lnTo>
                    <a:pt x="1012" y="18"/>
                  </a:lnTo>
                  <a:lnTo>
                    <a:pt x="1012" y="17"/>
                  </a:lnTo>
                  <a:lnTo>
                    <a:pt x="1016" y="13"/>
                  </a:lnTo>
                  <a:lnTo>
                    <a:pt x="1016" y="12"/>
                  </a:lnTo>
                  <a:lnTo>
                    <a:pt x="1017" y="12"/>
                  </a:lnTo>
                  <a:lnTo>
                    <a:pt x="1017" y="10"/>
                  </a:lnTo>
                  <a:lnTo>
                    <a:pt x="1019" y="10"/>
                  </a:lnTo>
                  <a:lnTo>
                    <a:pt x="1019" y="8"/>
                  </a:lnTo>
                  <a:lnTo>
                    <a:pt x="1021" y="8"/>
                  </a:lnTo>
                  <a:lnTo>
                    <a:pt x="1021" y="5"/>
                  </a:lnTo>
                  <a:lnTo>
                    <a:pt x="1022" y="5"/>
                  </a:lnTo>
                  <a:lnTo>
                    <a:pt x="1022" y="3"/>
                  </a:lnTo>
                  <a:lnTo>
                    <a:pt x="1027" y="3"/>
                  </a:lnTo>
                  <a:lnTo>
                    <a:pt x="1027" y="2"/>
                  </a:lnTo>
                  <a:lnTo>
                    <a:pt x="1034" y="2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47" y="2"/>
                  </a:lnTo>
                  <a:lnTo>
                    <a:pt x="1055" y="2"/>
                  </a:lnTo>
                  <a:lnTo>
                    <a:pt x="1056" y="3"/>
                  </a:lnTo>
                  <a:lnTo>
                    <a:pt x="1061" y="3"/>
                  </a:lnTo>
                  <a:lnTo>
                    <a:pt x="1061" y="5"/>
                  </a:lnTo>
                  <a:lnTo>
                    <a:pt x="1066" y="5"/>
                  </a:lnTo>
                  <a:lnTo>
                    <a:pt x="1066" y="8"/>
                  </a:lnTo>
                  <a:lnTo>
                    <a:pt x="1071" y="8"/>
                  </a:lnTo>
                  <a:lnTo>
                    <a:pt x="1073" y="10"/>
                  </a:lnTo>
                  <a:lnTo>
                    <a:pt x="1078" y="10"/>
                  </a:lnTo>
                  <a:lnTo>
                    <a:pt x="1078" y="12"/>
                  </a:lnTo>
                  <a:lnTo>
                    <a:pt x="1081" y="12"/>
                  </a:lnTo>
                  <a:lnTo>
                    <a:pt x="1081" y="13"/>
                  </a:lnTo>
                  <a:lnTo>
                    <a:pt x="1084" y="13"/>
                  </a:lnTo>
                  <a:lnTo>
                    <a:pt x="1084" y="17"/>
                  </a:lnTo>
                  <a:lnTo>
                    <a:pt x="1089" y="17"/>
                  </a:lnTo>
                  <a:lnTo>
                    <a:pt x="1089" y="18"/>
                  </a:lnTo>
                  <a:lnTo>
                    <a:pt x="1092" y="18"/>
                  </a:lnTo>
                  <a:lnTo>
                    <a:pt x="1092" y="20"/>
                  </a:lnTo>
                  <a:lnTo>
                    <a:pt x="1097" y="20"/>
                  </a:lnTo>
                  <a:lnTo>
                    <a:pt x="1097" y="21"/>
                  </a:lnTo>
                  <a:lnTo>
                    <a:pt x="1100" y="21"/>
                  </a:lnTo>
                  <a:lnTo>
                    <a:pt x="1100" y="23"/>
                  </a:lnTo>
                  <a:lnTo>
                    <a:pt x="1105" y="23"/>
                  </a:lnTo>
                  <a:lnTo>
                    <a:pt x="1105" y="26"/>
                  </a:lnTo>
                  <a:lnTo>
                    <a:pt x="1109" y="26"/>
                  </a:lnTo>
                  <a:lnTo>
                    <a:pt x="1109" y="28"/>
                  </a:lnTo>
                  <a:lnTo>
                    <a:pt x="1113" y="28"/>
                  </a:lnTo>
                  <a:lnTo>
                    <a:pt x="1113" y="30"/>
                  </a:lnTo>
                  <a:lnTo>
                    <a:pt x="1117" y="30"/>
                  </a:lnTo>
                  <a:lnTo>
                    <a:pt x="1117" y="31"/>
                  </a:lnTo>
                  <a:lnTo>
                    <a:pt x="1122" y="31"/>
                  </a:lnTo>
                  <a:lnTo>
                    <a:pt x="1122" y="34"/>
                  </a:lnTo>
                  <a:lnTo>
                    <a:pt x="1125" y="34"/>
                  </a:lnTo>
                  <a:lnTo>
                    <a:pt x="1125" y="36"/>
                  </a:lnTo>
                  <a:lnTo>
                    <a:pt x="1130" y="36"/>
                  </a:lnTo>
                  <a:lnTo>
                    <a:pt x="1130" y="38"/>
                  </a:lnTo>
                  <a:lnTo>
                    <a:pt x="1133" y="38"/>
                  </a:lnTo>
                  <a:lnTo>
                    <a:pt x="1133" y="39"/>
                  </a:lnTo>
                  <a:lnTo>
                    <a:pt x="1136" y="39"/>
                  </a:lnTo>
                  <a:lnTo>
                    <a:pt x="1136" y="43"/>
                  </a:lnTo>
                  <a:lnTo>
                    <a:pt x="1141" y="43"/>
                  </a:lnTo>
                  <a:lnTo>
                    <a:pt x="1141" y="44"/>
                  </a:lnTo>
                  <a:lnTo>
                    <a:pt x="1144" y="44"/>
                  </a:lnTo>
                  <a:lnTo>
                    <a:pt x="1148" y="46"/>
                  </a:lnTo>
                  <a:lnTo>
                    <a:pt x="1149" y="46"/>
                  </a:lnTo>
                  <a:lnTo>
                    <a:pt x="1151" y="47"/>
                  </a:lnTo>
                  <a:lnTo>
                    <a:pt x="1153" y="47"/>
                  </a:lnTo>
                  <a:lnTo>
                    <a:pt x="1154" y="51"/>
                  </a:lnTo>
                  <a:lnTo>
                    <a:pt x="1159" y="51"/>
                  </a:lnTo>
                  <a:lnTo>
                    <a:pt x="1159" y="52"/>
                  </a:lnTo>
                  <a:lnTo>
                    <a:pt x="1162" y="52"/>
                  </a:lnTo>
                  <a:lnTo>
                    <a:pt x="1162" y="54"/>
                  </a:lnTo>
                  <a:lnTo>
                    <a:pt x="1167" y="54"/>
                  </a:lnTo>
                  <a:lnTo>
                    <a:pt x="1169" y="56"/>
                  </a:lnTo>
                  <a:lnTo>
                    <a:pt x="1172" y="56"/>
                  </a:lnTo>
                  <a:lnTo>
                    <a:pt x="1172" y="57"/>
                  </a:lnTo>
                  <a:lnTo>
                    <a:pt x="1177" y="57"/>
                  </a:lnTo>
                  <a:lnTo>
                    <a:pt x="1179" y="61"/>
                  </a:lnTo>
                  <a:lnTo>
                    <a:pt x="1184" y="61"/>
                  </a:lnTo>
                  <a:lnTo>
                    <a:pt x="1185" y="62"/>
                  </a:lnTo>
                  <a:lnTo>
                    <a:pt x="1188" y="62"/>
                  </a:lnTo>
                  <a:lnTo>
                    <a:pt x="1188" y="64"/>
                  </a:lnTo>
                  <a:lnTo>
                    <a:pt x="1195" y="64"/>
                  </a:lnTo>
                  <a:lnTo>
                    <a:pt x="1197" y="65"/>
                  </a:lnTo>
                  <a:lnTo>
                    <a:pt x="1203" y="65"/>
                  </a:lnTo>
                  <a:lnTo>
                    <a:pt x="1203" y="69"/>
                  </a:lnTo>
                  <a:lnTo>
                    <a:pt x="1211" y="69"/>
                  </a:lnTo>
                  <a:lnTo>
                    <a:pt x="1211" y="70"/>
                  </a:lnTo>
                  <a:lnTo>
                    <a:pt x="1223" y="70"/>
                  </a:lnTo>
                  <a:lnTo>
                    <a:pt x="1223" y="72"/>
                  </a:lnTo>
                  <a:lnTo>
                    <a:pt x="1249" y="72"/>
                  </a:lnTo>
                  <a:lnTo>
                    <a:pt x="1249" y="70"/>
                  </a:lnTo>
                  <a:lnTo>
                    <a:pt x="1259" y="70"/>
                  </a:lnTo>
                  <a:lnTo>
                    <a:pt x="1259" y="69"/>
                  </a:lnTo>
                  <a:lnTo>
                    <a:pt x="1263" y="69"/>
                  </a:lnTo>
                  <a:lnTo>
                    <a:pt x="1265" y="65"/>
                  </a:lnTo>
                  <a:lnTo>
                    <a:pt x="1268" y="65"/>
                  </a:lnTo>
                  <a:lnTo>
                    <a:pt x="1268" y="64"/>
                  </a:lnTo>
                  <a:lnTo>
                    <a:pt x="1272" y="64"/>
                  </a:lnTo>
                  <a:lnTo>
                    <a:pt x="1273" y="62"/>
                  </a:lnTo>
                  <a:lnTo>
                    <a:pt x="1275" y="62"/>
                  </a:lnTo>
                  <a:lnTo>
                    <a:pt x="1275" y="61"/>
                  </a:lnTo>
                  <a:lnTo>
                    <a:pt x="1276" y="61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5" name="Freeform 711"/>
            <p:cNvSpPr>
              <a:spLocks/>
            </p:cNvSpPr>
            <p:nvPr/>
          </p:nvSpPr>
          <p:spPr bwMode="auto">
            <a:xfrm>
              <a:off x="1813" y="252"/>
              <a:ext cx="566" cy="710"/>
            </a:xfrm>
            <a:custGeom>
              <a:avLst/>
              <a:gdLst/>
              <a:ahLst/>
              <a:cxnLst>
                <a:cxn ang="0">
                  <a:pos x="18" y="574"/>
                </a:cxn>
                <a:cxn ang="0">
                  <a:pos x="33" y="541"/>
                </a:cxn>
                <a:cxn ang="0">
                  <a:pos x="49" y="474"/>
                </a:cxn>
                <a:cxn ang="0">
                  <a:pos x="62" y="350"/>
                </a:cxn>
                <a:cxn ang="0">
                  <a:pos x="79" y="191"/>
                </a:cxn>
                <a:cxn ang="0">
                  <a:pos x="93" y="73"/>
                </a:cxn>
                <a:cxn ang="0">
                  <a:pos x="110" y="21"/>
                </a:cxn>
                <a:cxn ang="0">
                  <a:pos x="128" y="0"/>
                </a:cxn>
                <a:cxn ang="0">
                  <a:pos x="167" y="15"/>
                </a:cxn>
                <a:cxn ang="0">
                  <a:pos x="188" y="31"/>
                </a:cxn>
                <a:cxn ang="0">
                  <a:pos x="206" y="49"/>
                </a:cxn>
                <a:cxn ang="0">
                  <a:pos x="238" y="83"/>
                </a:cxn>
                <a:cxn ang="0">
                  <a:pos x="256" y="103"/>
                </a:cxn>
                <a:cxn ang="0">
                  <a:pos x="279" y="129"/>
                </a:cxn>
                <a:cxn ang="0">
                  <a:pos x="297" y="148"/>
                </a:cxn>
                <a:cxn ang="0">
                  <a:pos x="315" y="174"/>
                </a:cxn>
                <a:cxn ang="0">
                  <a:pos x="334" y="199"/>
                </a:cxn>
                <a:cxn ang="0">
                  <a:pos x="352" y="223"/>
                </a:cxn>
                <a:cxn ang="0">
                  <a:pos x="370" y="249"/>
                </a:cxn>
                <a:cxn ang="0">
                  <a:pos x="387" y="272"/>
                </a:cxn>
                <a:cxn ang="0">
                  <a:pos x="405" y="298"/>
                </a:cxn>
                <a:cxn ang="0">
                  <a:pos x="431" y="337"/>
                </a:cxn>
                <a:cxn ang="0">
                  <a:pos x="453" y="368"/>
                </a:cxn>
                <a:cxn ang="0">
                  <a:pos x="473" y="399"/>
                </a:cxn>
                <a:cxn ang="0">
                  <a:pos x="488" y="422"/>
                </a:cxn>
                <a:cxn ang="0">
                  <a:pos x="506" y="448"/>
                </a:cxn>
                <a:cxn ang="0">
                  <a:pos x="520" y="473"/>
                </a:cxn>
                <a:cxn ang="0">
                  <a:pos x="540" y="500"/>
                </a:cxn>
                <a:cxn ang="0">
                  <a:pos x="553" y="525"/>
                </a:cxn>
                <a:cxn ang="0">
                  <a:pos x="571" y="552"/>
                </a:cxn>
                <a:cxn ang="0">
                  <a:pos x="589" y="578"/>
                </a:cxn>
                <a:cxn ang="0">
                  <a:pos x="603" y="603"/>
                </a:cxn>
                <a:cxn ang="0">
                  <a:pos x="621" y="631"/>
                </a:cxn>
                <a:cxn ang="0">
                  <a:pos x="639" y="657"/>
                </a:cxn>
                <a:cxn ang="0">
                  <a:pos x="657" y="688"/>
                </a:cxn>
                <a:cxn ang="0">
                  <a:pos x="673" y="712"/>
                </a:cxn>
                <a:cxn ang="0">
                  <a:pos x="690" y="738"/>
                </a:cxn>
                <a:cxn ang="0">
                  <a:pos x="709" y="768"/>
                </a:cxn>
                <a:cxn ang="0">
                  <a:pos x="726" y="794"/>
                </a:cxn>
                <a:cxn ang="0">
                  <a:pos x="744" y="823"/>
                </a:cxn>
                <a:cxn ang="0">
                  <a:pos x="760" y="847"/>
                </a:cxn>
                <a:cxn ang="0">
                  <a:pos x="778" y="875"/>
                </a:cxn>
                <a:cxn ang="0">
                  <a:pos x="796" y="903"/>
                </a:cxn>
                <a:cxn ang="0">
                  <a:pos x="812" y="929"/>
                </a:cxn>
                <a:cxn ang="0">
                  <a:pos x="827" y="953"/>
                </a:cxn>
                <a:cxn ang="0">
                  <a:pos x="848" y="984"/>
                </a:cxn>
                <a:cxn ang="0">
                  <a:pos x="861" y="1009"/>
                </a:cxn>
                <a:cxn ang="0">
                  <a:pos x="880" y="1036"/>
                </a:cxn>
                <a:cxn ang="0">
                  <a:pos x="900" y="1066"/>
                </a:cxn>
                <a:cxn ang="0">
                  <a:pos x="913" y="1089"/>
                </a:cxn>
                <a:cxn ang="0">
                  <a:pos x="933" y="1120"/>
                </a:cxn>
                <a:cxn ang="0">
                  <a:pos x="947" y="1141"/>
                </a:cxn>
                <a:cxn ang="0">
                  <a:pos x="967" y="1173"/>
                </a:cxn>
                <a:cxn ang="0">
                  <a:pos x="983" y="1194"/>
                </a:cxn>
                <a:cxn ang="0">
                  <a:pos x="999" y="1221"/>
                </a:cxn>
                <a:cxn ang="0">
                  <a:pos x="1019" y="1248"/>
                </a:cxn>
                <a:cxn ang="0">
                  <a:pos x="1034" y="1273"/>
                </a:cxn>
                <a:cxn ang="0">
                  <a:pos x="1053" y="1304"/>
                </a:cxn>
                <a:cxn ang="0">
                  <a:pos x="1076" y="1335"/>
                </a:cxn>
                <a:cxn ang="0">
                  <a:pos x="1089" y="1359"/>
                </a:cxn>
                <a:cxn ang="0">
                  <a:pos x="1105" y="1382"/>
                </a:cxn>
                <a:cxn ang="0">
                  <a:pos x="1120" y="1403"/>
                </a:cxn>
              </a:cxnLst>
              <a:rect l="0" t="0" r="r" b="b"/>
              <a:pathLst>
                <a:path w="1131" h="1419">
                  <a:moveTo>
                    <a:pt x="0" y="592"/>
                  </a:moveTo>
                  <a:lnTo>
                    <a:pt x="4" y="588"/>
                  </a:lnTo>
                  <a:lnTo>
                    <a:pt x="5" y="588"/>
                  </a:lnTo>
                  <a:lnTo>
                    <a:pt x="5" y="587"/>
                  </a:lnTo>
                  <a:lnTo>
                    <a:pt x="7" y="587"/>
                  </a:lnTo>
                  <a:lnTo>
                    <a:pt x="7" y="585"/>
                  </a:lnTo>
                  <a:lnTo>
                    <a:pt x="9" y="585"/>
                  </a:lnTo>
                  <a:lnTo>
                    <a:pt x="9" y="583"/>
                  </a:lnTo>
                  <a:lnTo>
                    <a:pt x="10" y="583"/>
                  </a:lnTo>
                  <a:lnTo>
                    <a:pt x="10" y="582"/>
                  </a:lnTo>
                  <a:lnTo>
                    <a:pt x="15" y="577"/>
                  </a:lnTo>
                  <a:lnTo>
                    <a:pt x="15" y="575"/>
                  </a:lnTo>
                  <a:lnTo>
                    <a:pt x="17" y="575"/>
                  </a:lnTo>
                  <a:lnTo>
                    <a:pt x="17" y="574"/>
                  </a:lnTo>
                  <a:lnTo>
                    <a:pt x="18" y="574"/>
                  </a:lnTo>
                  <a:lnTo>
                    <a:pt x="18" y="569"/>
                  </a:lnTo>
                  <a:lnTo>
                    <a:pt x="22" y="569"/>
                  </a:lnTo>
                  <a:lnTo>
                    <a:pt x="22" y="567"/>
                  </a:lnTo>
                  <a:lnTo>
                    <a:pt x="23" y="565"/>
                  </a:lnTo>
                  <a:lnTo>
                    <a:pt x="23" y="562"/>
                  </a:lnTo>
                  <a:lnTo>
                    <a:pt x="25" y="561"/>
                  </a:lnTo>
                  <a:lnTo>
                    <a:pt x="25" y="559"/>
                  </a:lnTo>
                  <a:lnTo>
                    <a:pt x="27" y="559"/>
                  </a:lnTo>
                  <a:lnTo>
                    <a:pt x="27" y="554"/>
                  </a:lnTo>
                  <a:lnTo>
                    <a:pt x="30" y="552"/>
                  </a:lnTo>
                  <a:lnTo>
                    <a:pt x="30" y="551"/>
                  </a:lnTo>
                  <a:lnTo>
                    <a:pt x="31" y="549"/>
                  </a:lnTo>
                  <a:lnTo>
                    <a:pt x="31" y="544"/>
                  </a:lnTo>
                  <a:lnTo>
                    <a:pt x="33" y="543"/>
                  </a:lnTo>
                  <a:lnTo>
                    <a:pt x="33" y="541"/>
                  </a:lnTo>
                  <a:lnTo>
                    <a:pt x="35" y="536"/>
                  </a:lnTo>
                  <a:lnTo>
                    <a:pt x="35" y="533"/>
                  </a:lnTo>
                  <a:lnTo>
                    <a:pt x="36" y="531"/>
                  </a:lnTo>
                  <a:lnTo>
                    <a:pt x="36" y="526"/>
                  </a:lnTo>
                  <a:lnTo>
                    <a:pt x="40" y="525"/>
                  </a:lnTo>
                  <a:lnTo>
                    <a:pt x="40" y="518"/>
                  </a:lnTo>
                  <a:lnTo>
                    <a:pt x="41" y="515"/>
                  </a:lnTo>
                  <a:lnTo>
                    <a:pt x="41" y="510"/>
                  </a:lnTo>
                  <a:lnTo>
                    <a:pt x="43" y="508"/>
                  </a:lnTo>
                  <a:lnTo>
                    <a:pt x="43" y="500"/>
                  </a:lnTo>
                  <a:lnTo>
                    <a:pt x="44" y="497"/>
                  </a:lnTo>
                  <a:lnTo>
                    <a:pt x="44" y="492"/>
                  </a:lnTo>
                  <a:lnTo>
                    <a:pt x="48" y="489"/>
                  </a:lnTo>
                  <a:lnTo>
                    <a:pt x="48" y="479"/>
                  </a:lnTo>
                  <a:lnTo>
                    <a:pt x="49" y="474"/>
                  </a:lnTo>
                  <a:lnTo>
                    <a:pt x="49" y="469"/>
                  </a:lnTo>
                  <a:lnTo>
                    <a:pt x="51" y="464"/>
                  </a:lnTo>
                  <a:lnTo>
                    <a:pt x="51" y="453"/>
                  </a:lnTo>
                  <a:lnTo>
                    <a:pt x="53" y="446"/>
                  </a:lnTo>
                  <a:lnTo>
                    <a:pt x="53" y="440"/>
                  </a:lnTo>
                  <a:lnTo>
                    <a:pt x="54" y="435"/>
                  </a:lnTo>
                  <a:lnTo>
                    <a:pt x="54" y="427"/>
                  </a:lnTo>
                  <a:lnTo>
                    <a:pt x="57" y="420"/>
                  </a:lnTo>
                  <a:lnTo>
                    <a:pt x="57" y="407"/>
                  </a:lnTo>
                  <a:lnTo>
                    <a:pt x="59" y="399"/>
                  </a:lnTo>
                  <a:lnTo>
                    <a:pt x="59" y="391"/>
                  </a:lnTo>
                  <a:lnTo>
                    <a:pt x="61" y="383"/>
                  </a:lnTo>
                  <a:lnTo>
                    <a:pt x="61" y="367"/>
                  </a:lnTo>
                  <a:lnTo>
                    <a:pt x="62" y="358"/>
                  </a:lnTo>
                  <a:lnTo>
                    <a:pt x="62" y="350"/>
                  </a:lnTo>
                  <a:lnTo>
                    <a:pt x="66" y="342"/>
                  </a:lnTo>
                  <a:lnTo>
                    <a:pt x="66" y="324"/>
                  </a:lnTo>
                  <a:lnTo>
                    <a:pt x="67" y="316"/>
                  </a:lnTo>
                  <a:lnTo>
                    <a:pt x="67" y="310"/>
                  </a:lnTo>
                  <a:lnTo>
                    <a:pt x="69" y="298"/>
                  </a:lnTo>
                  <a:lnTo>
                    <a:pt x="69" y="284"/>
                  </a:lnTo>
                  <a:lnTo>
                    <a:pt x="71" y="275"/>
                  </a:lnTo>
                  <a:lnTo>
                    <a:pt x="71" y="264"/>
                  </a:lnTo>
                  <a:lnTo>
                    <a:pt x="72" y="257"/>
                  </a:lnTo>
                  <a:lnTo>
                    <a:pt x="72" y="241"/>
                  </a:lnTo>
                  <a:lnTo>
                    <a:pt x="75" y="231"/>
                  </a:lnTo>
                  <a:lnTo>
                    <a:pt x="75" y="223"/>
                  </a:lnTo>
                  <a:lnTo>
                    <a:pt x="77" y="215"/>
                  </a:lnTo>
                  <a:lnTo>
                    <a:pt x="77" y="199"/>
                  </a:lnTo>
                  <a:lnTo>
                    <a:pt x="79" y="191"/>
                  </a:lnTo>
                  <a:lnTo>
                    <a:pt x="79" y="183"/>
                  </a:lnTo>
                  <a:lnTo>
                    <a:pt x="80" y="174"/>
                  </a:lnTo>
                  <a:lnTo>
                    <a:pt x="80" y="161"/>
                  </a:lnTo>
                  <a:lnTo>
                    <a:pt x="84" y="153"/>
                  </a:lnTo>
                  <a:lnTo>
                    <a:pt x="84" y="147"/>
                  </a:lnTo>
                  <a:lnTo>
                    <a:pt x="85" y="139"/>
                  </a:lnTo>
                  <a:lnTo>
                    <a:pt x="85" y="127"/>
                  </a:lnTo>
                  <a:lnTo>
                    <a:pt x="87" y="121"/>
                  </a:lnTo>
                  <a:lnTo>
                    <a:pt x="87" y="114"/>
                  </a:lnTo>
                  <a:lnTo>
                    <a:pt x="88" y="109"/>
                  </a:lnTo>
                  <a:lnTo>
                    <a:pt x="88" y="96"/>
                  </a:lnTo>
                  <a:lnTo>
                    <a:pt x="92" y="93"/>
                  </a:lnTo>
                  <a:lnTo>
                    <a:pt x="92" y="86"/>
                  </a:lnTo>
                  <a:lnTo>
                    <a:pt x="93" y="83"/>
                  </a:lnTo>
                  <a:lnTo>
                    <a:pt x="93" y="73"/>
                  </a:lnTo>
                  <a:lnTo>
                    <a:pt x="95" y="68"/>
                  </a:lnTo>
                  <a:lnTo>
                    <a:pt x="95" y="65"/>
                  </a:lnTo>
                  <a:lnTo>
                    <a:pt x="97" y="60"/>
                  </a:lnTo>
                  <a:lnTo>
                    <a:pt x="97" y="55"/>
                  </a:lnTo>
                  <a:lnTo>
                    <a:pt x="98" y="51"/>
                  </a:lnTo>
                  <a:lnTo>
                    <a:pt x="98" y="47"/>
                  </a:lnTo>
                  <a:lnTo>
                    <a:pt x="101" y="44"/>
                  </a:lnTo>
                  <a:lnTo>
                    <a:pt x="101" y="39"/>
                  </a:lnTo>
                  <a:lnTo>
                    <a:pt x="103" y="37"/>
                  </a:lnTo>
                  <a:lnTo>
                    <a:pt x="103" y="33"/>
                  </a:lnTo>
                  <a:lnTo>
                    <a:pt x="105" y="31"/>
                  </a:lnTo>
                  <a:lnTo>
                    <a:pt x="105" y="26"/>
                  </a:lnTo>
                  <a:lnTo>
                    <a:pt x="106" y="24"/>
                  </a:lnTo>
                  <a:lnTo>
                    <a:pt x="106" y="23"/>
                  </a:lnTo>
                  <a:lnTo>
                    <a:pt x="110" y="21"/>
                  </a:lnTo>
                  <a:lnTo>
                    <a:pt x="110" y="18"/>
                  </a:lnTo>
                  <a:lnTo>
                    <a:pt x="111" y="16"/>
                  </a:lnTo>
                  <a:lnTo>
                    <a:pt x="111" y="15"/>
                  </a:lnTo>
                  <a:lnTo>
                    <a:pt x="113" y="15"/>
                  </a:lnTo>
                  <a:lnTo>
                    <a:pt x="113" y="11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8" y="8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5"/>
                  </a:lnTo>
                  <a:lnTo>
                    <a:pt x="121" y="5"/>
                  </a:lnTo>
                  <a:lnTo>
                    <a:pt x="123" y="3"/>
                  </a:lnTo>
                  <a:lnTo>
                    <a:pt x="126" y="3"/>
                  </a:lnTo>
                  <a:lnTo>
                    <a:pt x="128" y="0"/>
                  </a:lnTo>
                  <a:lnTo>
                    <a:pt x="141" y="0"/>
                  </a:lnTo>
                  <a:lnTo>
                    <a:pt x="141" y="3"/>
                  </a:lnTo>
                  <a:lnTo>
                    <a:pt x="147" y="3"/>
                  </a:lnTo>
                  <a:lnTo>
                    <a:pt x="147" y="5"/>
                  </a:lnTo>
                  <a:lnTo>
                    <a:pt x="150" y="5"/>
                  </a:lnTo>
                  <a:lnTo>
                    <a:pt x="150" y="7"/>
                  </a:lnTo>
                  <a:lnTo>
                    <a:pt x="155" y="7"/>
                  </a:lnTo>
                  <a:lnTo>
                    <a:pt x="155" y="8"/>
                  </a:lnTo>
                  <a:lnTo>
                    <a:pt x="158" y="8"/>
                  </a:lnTo>
                  <a:lnTo>
                    <a:pt x="158" y="11"/>
                  </a:lnTo>
                  <a:lnTo>
                    <a:pt x="160" y="11"/>
                  </a:lnTo>
                  <a:lnTo>
                    <a:pt x="163" y="13"/>
                  </a:lnTo>
                  <a:lnTo>
                    <a:pt x="165" y="13"/>
                  </a:lnTo>
                  <a:lnTo>
                    <a:pt x="165" y="15"/>
                  </a:lnTo>
                  <a:lnTo>
                    <a:pt x="167" y="15"/>
                  </a:lnTo>
                  <a:lnTo>
                    <a:pt x="167" y="16"/>
                  </a:lnTo>
                  <a:lnTo>
                    <a:pt x="172" y="16"/>
                  </a:lnTo>
                  <a:lnTo>
                    <a:pt x="172" y="18"/>
                  </a:lnTo>
                  <a:lnTo>
                    <a:pt x="173" y="18"/>
                  </a:lnTo>
                  <a:lnTo>
                    <a:pt x="173" y="21"/>
                  </a:lnTo>
                  <a:lnTo>
                    <a:pt x="175" y="21"/>
                  </a:lnTo>
                  <a:lnTo>
                    <a:pt x="175" y="23"/>
                  </a:lnTo>
                  <a:lnTo>
                    <a:pt x="176" y="23"/>
                  </a:lnTo>
                  <a:lnTo>
                    <a:pt x="180" y="24"/>
                  </a:lnTo>
                  <a:lnTo>
                    <a:pt x="181" y="24"/>
                  </a:lnTo>
                  <a:lnTo>
                    <a:pt x="181" y="26"/>
                  </a:lnTo>
                  <a:lnTo>
                    <a:pt x="183" y="26"/>
                  </a:lnTo>
                  <a:lnTo>
                    <a:pt x="183" y="29"/>
                  </a:lnTo>
                  <a:lnTo>
                    <a:pt x="185" y="29"/>
                  </a:lnTo>
                  <a:lnTo>
                    <a:pt x="188" y="31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1" y="34"/>
                  </a:lnTo>
                  <a:lnTo>
                    <a:pt x="193" y="37"/>
                  </a:lnTo>
                  <a:lnTo>
                    <a:pt x="194" y="37"/>
                  </a:lnTo>
                  <a:lnTo>
                    <a:pt x="194" y="39"/>
                  </a:lnTo>
                  <a:lnTo>
                    <a:pt x="198" y="39"/>
                  </a:lnTo>
                  <a:lnTo>
                    <a:pt x="198" y="41"/>
                  </a:lnTo>
                  <a:lnTo>
                    <a:pt x="199" y="41"/>
                  </a:lnTo>
                  <a:lnTo>
                    <a:pt x="199" y="42"/>
                  </a:lnTo>
                  <a:lnTo>
                    <a:pt x="201" y="42"/>
                  </a:lnTo>
                  <a:lnTo>
                    <a:pt x="201" y="44"/>
                  </a:lnTo>
                  <a:lnTo>
                    <a:pt x="202" y="44"/>
                  </a:lnTo>
                  <a:lnTo>
                    <a:pt x="206" y="47"/>
                  </a:lnTo>
                  <a:lnTo>
                    <a:pt x="206" y="49"/>
                  </a:lnTo>
                  <a:lnTo>
                    <a:pt x="207" y="49"/>
                  </a:lnTo>
                  <a:lnTo>
                    <a:pt x="225" y="67"/>
                  </a:lnTo>
                  <a:lnTo>
                    <a:pt x="225" y="68"/>
                  </a:lnTo>
                  <a:lnTo>
                    <a:pt x="227" y="68"/>
                  </a:lnTo>
                  <a:lnTo>
                    <a:pt x="229" y="70"/>
                  </a:lnTo>
                  <a:lnTo>
                    <a:pt x="229" y="73"/>
                  </a:lnTo>
                  <a:lnTo>
                    <a:pt x="232" y="73"/>
                  </a:lnTo>
                  <a:lnTo>
                    <a:pt x="233" y="75"/>
                  </a:lnTo>
                  <a:lnTo>
                    <a:pt x="233" y="77"/>
                  </a:lnTo>
                  <a:lnTo>
                    <a:pt x="235" y="77"/>
                  </a:lnTo>
                  <a:lnTo>
                    <a:pt x="235" y="78"/>
                  </a:lnTo>
                  <a:lnTo>
                    <a:pt x="237" y="78"/>
                  </a:lnTo>
                  <a:lnTo>
                    <a:pt x="237" y="80"/>
                  </a:lnTo>
                  <a:lnTo>
                    <a:pt x="238" y="80"/>
                  </a:lnTo>
                  <a:lnTo>
                    <a:pt x="238" y="83"/>
                  </a:lnTo>
                  <a:lnTo>
                    <a:pt x="242" y="83"/>
                  </a:lnTo>
                  <a:lnTo>
                    <a:pt x="242" y="85"/>
                  </a:lnTo>
                  <a:lnTo>
                    <a:pt x="243" y="86"/>
                  </a:lnTo>
                  <a:lnTo>
                    <a:pt x="245" y="86"/>
                  </a:lnTo>
                  <a:lnTo>
                    <a:pt x="245" y="88"/>
                  </a:lnTo>
                  <a:lnTo>
                    <a:pt x="246" y="91"/>
                  </a:lnTo>
                  <a:lnTo>
                    <a:pt x="250" y="93"/>
                  </a:lnTo>
                  <a:lnTo>
                    <a:pt x="250" y="95"/>
                  </a:lnTo>
                  <a:lnTo>
                    <a:pt x="251" y="95"/>
                  </a:lnTo>
                  <a:lnTo>
                    <a:pt x="253" y="96"/>
                  </a:lnTo>
                  <a:lnTo>
                    <a:pt x="253" y="99"/>
                  </a:lnTo>
                  <a:lnTo>
                    <a:pt x="255" y="99"/>
                  </a:lnTo>
                  <a:lnTo>
                    <a:pt x="255" y="101"/>
                  </a:lnTo>
                  <a:lnTo>
                    <a:pt x="256" y="101"/>
                  </a:lnTo>
                  <a:lnTo>
                    <a:pt x="256" y="103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1" y="106"/>
                  </a:lnTo>
                  <a:lnTo>
                    <a:pt x="263" y="109"/>
                  </a:lnTo>
                  <a:lnTo>
                    <a:pt x="264" y="111"/>
                  </a:lnTo>
                  <a:lnTo>
                    <a:pt x="264" y="112"/>
                  </a:lnTo>
                  <a:lnTo>
                    <a:pt x="268" y="112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69" y="117"/>
                  </a:lnTo>
                  <a:lnTo>
                    <a:pt x="273" y="121"/>
                  </a:lnTo>
                  <a:lnTo>
                    <a:pt x="276" y="122"/>
                  </a:lnTo>
                  <a:lnTo>
                    <a:pt x="277" y="125"/>
                  </a:lnTo>
                  <a:lnTo>
                    <a:pt x="279" y="127"/>
                  </a:lnTo>
                  <a:lnTo>
                    <a:pt x="279" y="129"/>
                  </a:lnTo>
                  <a:lnTo>
                    <a:pt x="281" y="129"/>
                  </a:lnTo>
                  <a:lnTo>
                    <a:pt x="281" y="130"/>
                  </a:lnTo>
                  <a:lnTo>
                    <a:pt x="282" y="130"/>
                  </a:lnTo>
                  <a:lnTo>
                    <a:pt x="282" y="134"/>
                  </a:lnTo>
                  <a:lnTo>
                    <a:pt x="286" y="135"/>
                  </a:lnTo>
                  <a:lnTo>
                    <a:pt x="287" y="137"/>
                  </a:lnTo>
                  <a:lnTo>
                    <a:pt x="287" y="139"/>
                  </a:lnTo>
                  <a:lnTo>
                    <a:pt x="289" y="139"/>
                  </a:lnTo>
                  <a:lnTo>
                    <a:pt x="289" y="140"/>
                  </a:lnTo>
                  <a:lnTo>
                    <a:pt x="290" y="140"/>
                  </a:lnTo>
                  <a:lnTo>
                    <a:pt x="290" y="143"/>
                  </a:lnTo>
                  <a:lnTo>
                    <a:pt x="294" y="145"/>
                  </a:lnTo>
                  <a:lnTo>
                    <a:pt x="295" y="147"/>
                  </a:lnTo>
                  <a:lnTo>
                    <a:pt x="295" y="148"/>
                  </a:lnTo>
                  <a:lnTo>
                    <a:pt x="297" y="148"/>
                  </a:lnTo>
                  <a:lnTo>
                    <a:pt x="297" y="152"/>
                  </a:lnTo>
                  <a:lnTo>
                    <a:pt x="299" y="152"/>
                  </a:lnTo>
                  <a:lnTo>
                    <a:pt x="299" y="153"/>
                  </a:lnTo>
                  <a:lnTo>
                    <a:pt x="302" y="155"/>
                  </a:lnTo>
                  <a:lnTo>
                    <a:pt x="304" y="156"/>
                  </a:lnTo>
                  <a:lnTo>
                    <a:pt x="304" y="158"/>
                  </a:lnTo>
                  <a:lnTo>
                    <a:pt x="305" y="158"/>
                  </a:lnTo>
                  <a:lnTo>
                    <a:pt x="305" y="161"/>
                  </a:lnTo>
                  <a:lnTo>
                    <a:pt x="307" y="161"/>
                  </a:lnTo>
                  <a:lnTo>
                    <a:pt x="307" y="163"/>
                  </a:lnTo>
                  <a:lnTo>
                    <a:pt x="308" y="165"/>
                  </a:lnTo>
                  <a:lnTo>
                    <a:pt x="312" y="166"/>
                  </a:lnTo>
                  <a:lnTo>
                    <a:pt x="312" y="169"/>
                  </a:lnTo>
                  <a:lnTo>
                    <a:pt x="315" y="173"/>
                  </a:lnTo>
                  <a:lnTo>
                    <a:pt x="315" y="174"/>
                  </a:lnTo>
                  <a:lnTo>
                    <a:pt x="317" y="174"/>
                  </a:lnTo>
                  <a:lnTo>
                    <a:pt x="317" y="176"/>
                  </a:lnTo>
                  <a:lnTo>
                    <a:pt x="320" y="176"/>
                  </a:lnTo>
                  <a:lnTo>
                    <a:pt x="320" y="179"/>
                  </a:lnTo>
                  <a:lnTo>
                    <a:pt x="323" y="183"/>
                  </a:lnTo>
                  <a:lnTo>
                    <a:pt x="323" y="184"/>
                  </a:lnTo>
                  <a:lnTo>
                    <a:pt x="325" y="184"/>
                  </a:lnTo>
                  <a:lnTo>
                    <a:pt x="325" y="187"/>
                  </a:lnTo>
                  <a:lnTo>
                    <a:pt x="326" y="187"/>
                  </a:lnTo>
                  <a:lnTo>
                    <a:pt x="326" y="191"/>
                  </a:lnTo>
                  <a:lnTo>
                    <a:pt x="330" y="191"/>
                  </a:lnTo>
                  <a:lnTo>
                    <a:pt x="330" y="192"/>
                  </a:lnTo>
                  <a:lnTo>
                    <a:pt x="331" y="192"/>
                  </a:lnTo>
                  <a:lnTo>
                    <a:pt x="331" y="196"/>
                  </a:lnTo>
                  <a:lnTo>
                    <a:pt x="334" y="199"/>
                  </a:lnTo>
                  <a:lnTo>
                    <a:pt x="334" y="200"/>
                  </a:lnTo>
                  <a:lnTo>
                    <a:pt x="338" y="200"/>
                  </a:lnTo>
                  <a:lnTo>
                    <a:pt x="338" y="202"/>
                  </a:lnTo>
                  <a:lnTo>
                    <a:pt x="339" y="205"/>
                  </a:lnTo>
                  <a:lnTo>
                    <a:pt x="339" y="207"/>
                  </a:lnTo>
                  <a:lnTo>
                    <a:pt x="341" y="207"/>
                  </a:lnTo>
                  <a:lnTo>
                    <a:pt x="341" y="209"/>
                  </a:lnTo>
                  <a:lnTo>
                    <a:pt x="343" y="209"/>
                  </a:lnTo>
                  <a:lnTo>
                    <a:pt x="343" y="210"/>
                  </a:lnTo>
                  <a:lnTo>
                    <a:pt x="344" y="213"/>
                  </a:lnTo>
                  <a:lnTo>
                    <a:pt x="348" y="215"/>
                  </a:lnTo>
                  <a:lnTo>
                    <a:pt x="348" y="217"/>
                  </a:lnTo>
                  <a:lnTo>
                    <a:pt x="349" y="218"/>
                  </a:lnTo>
                  <a:lnTo>
                    <a:pt x="351" y="222"/>
                  </a:lnTo>
                  <a:lnTo>
                    <a:pt x="352" y="223"/>
                  </a:lnTo>
                  <a:lnTo>
                    <a:pt x="352" y="225"/>
                  </a:lnTo>
                  <a:lnTo>
                    <a:pt x="356" y="227"/>
                  </a:lnTo>
                  <a:lnTo>
                    <a:pt x="357" y="228"/>
                  </a:lnTo>
                  <a:lnTo>
                    <a:pt x="357" y="231"/>
                  </a:lnTo>
                  <a:lnTo>
                    <a:pt x="359" y="231"/>
                  </a:lnTo>
                  <a:lnTo>
                    <a:pt x="359" y="233"/>
                  </a:lnTo>
                  <a:lnTo>
                    <a:pt x="361" y="233"/>
                  </a:lnTo>
                  <a:lnTo>
                    <a:pt x="361" y="236"/>
                  </a:lnTo>
                  <a:lnTo>
                    <a:pt x="364" y="236"/>
                  </a:lnTo>
                  <a:lnTo>
                    <a:pt x="364" y="240"/>
                  </a:lnTo>
                  <a:lnTo>
                    <a:pt x="365" y="240"/>
                  </a:lnTo>
                  <a:lnTo>
                    <a:pt x="365" y="241"/>
                  </a:lnTo>
                  <a:lnTo>
                    <a:pt x="369" y="244"/>
                  </a:lnTo>
                  <a:lnTo>
                    <a:pt x="369" y="246"/>
                  </a:lnTo>
                  <a:lnTo>
                    <a:pt x="370" y="249"/>
                  </a:lnTo>
                  <a:lnTo>
                    <a:pt x="374" y="251"/>
                  </a:lnTo>
                  <a:lnTo>
                    <a:pt x="374" y="253"/>
                  </a:lnTo>
                  <a:lnTo>
                    <a:pt x="375" y="254"/>
                  </a:lnTo>
                  <a:lnTo>
                    <a:pt x="377" y="257"/>
                  </a:lnTo>
                  <a:lnTo>
                    <a:pt x="377" y="259"/>
                  </a:lnTo>
                  <a:lnTo>
                    <a:pt x="378" y="259"/>
                  </a:lnTo>
                  <a:lnTo>
                    <a:pt x="378" y="261"/>
                  </a:lnTo>
                  <a:lnTo>
                    <a:pt x="382" y="262"/>
                  </a:lnTo>
                  <a:lnTo>
                    <a:pt x="382" y="264"/>
                  </a:lnTo>
                  <a:lnTo>
                    <a:pt x="383" y="264"/>
                  </a:lnTo>
                  <a:lnTo>
                    <a:pt x="383" y="267"/>
                  </a:lnTo>
                  <a:lnTo>
                    <a:pt x="385" y="267"/>
                  </a:lnTo>
                  <a:lnTo>
                    <a:pt x="385" y="271"/>
                  </a:lnTo>
                  <a:lnTo>
                    <a:pt x="387" y="271"/>
                  </a:lnTo>
                  <a:lnTo>
                    <a:pt x="387" y="272"/>
                  </a:lnTo>
                  <a:lnTo>
                    <a:pt x="390" y="272"/>
                  </a:lnTo>
                  <a:lnTo>
                    <a:pt x="390" y="275"/>
                  </a:lnTo>
                  <a:lnTo>
                    <a:pt x="392" y="277"/>
                  </a:lnTo>
                  <a:lnTo>
                    <a:pt x="392" y="279"/>
                  </a:lnTo>
                  <a:lnTo>
                    <a:pt x="393" y="279"/>
                  </a:lnTo>
                  <a:lnTo>
                    <a:pt x="393" y="280"/>
                  </a:lnTo>
                  <a:lnTo>
                    <a:pt x="395" y="284"/>
                  </a:lnTo>
                  <a:lnTo>
                    <a:pt x="395" y="285"/>
                  </a:lnTo>
                  <a:lnTo>
                    <a:pt x="396" y="285"/>
                  </a:lnTo>
                  <a:lnTo>
                    <a:pt x="396" y="287"/>
                  </a:lnTo>
                  <a:lnTo>
                    <a:pt x="400" y="288"/>
                  </a:lnTo>
                  <a:lnTo>
                    <a:pt x="401" y="290"/>
                  </a:lnTo>
                  <a:lnTo>
                    <a:pt x="401" y="293"/>
                  </a:lnTo>
                  <a:lnTo>
                    <a:pt x="405" y="297"/>
                  </a:lnTo>
                  <a:lnTo>
                    <a:pt x="405" y="298"/>
                  </a:lnTo>
                  <a:lnTo>
                    <a:pt x="409" y="303"/>
                  </a:lnTo>
                  <a:lnTo>
                    <a:pt x="409" y="305"/>
                  </a:lnTo>
                  <a:lnTo>
                    <a:pt x="411" y="306"/>
                  </a:lnTo>
                  <a:lnTo>
                    <a:pt x="413" y="310"/>
                  </a:lnTo>
                  <a:lnTo>
                    <a:pt x="413" y="311"/>
                  </a:lnTo>
                  <a:lnTo>
                    <a:pt x="414" y="313"/>
                  </a:lnTo>
                  <a:lnTo>
                    <a:pt x="418" y="314"/>
                  </a:lnTo>
                  <a:lnTo>
                    <a:pt x="418" y="316"/>
                  </a:lnTo>
                  <a:lnTo>
                    <a:pt x="419" y="319"/>
                  </a:lnTo>
                  <a:lnTo>
                    <a:pt x="421" y="321"/>
                  </a:lnTo>
                  <a:lnTo>
                    <a:pt x="421" y="323"/>
                  </a:lnTo>
                  <a:lnTo>
                    <a:pt x="427" y="329"/>
                  </a:lnTo>
                  <a:lnTo>
                    <a:pt x="427" y="331"/>
                  </a:lnTo>
                  <a:lnTo>
                    <a:pt x="431" y="334"/>
                  </a:lnTo>
                  <a:lnTo>
                    <a:pt x="431" y="337"/>
                  </a:lnTo>
                  <a:lnTo>
                    <a:pt x="432" y="339"/>
                  </a:lnTo>
                  <a:lnTo>
                    <a:pt x="436" y="341"/>
                  </a:lnTo>
                  <a:lnTo>
                    <a:pt x="436" y="342"/>
                  </a:lnTo>
                  <a:lnTo>
                    <a:pt x="437" y="345"/>
                  </a:lnTo>
                  <a:lnTo>
                    <a:pt x="439" y="347"/>
                  </a:lnTo>
                  <a:lnTo>
                    <a:pt x="439" y="349"/>
                  </a:lnTo>
                  <a:lnTo>
                    <a:pt x="440" y="350"/>
                  </a:lnTo>
                  <a:lnTo>
                    <a:pt x="444" y="352"/>
                  </a:lnTo>
                  <a:lnTo>
                    <a:pt x="444" y="355"/>
                  </a:lnTo>
                  <a:lnTo>
                    <a:pt x="447" y="358"/>
                  </a:lnTo>
                  <a:lnTo>
                    <a:pt x="447" y="360"/>
                  </a:lnTo>
                  <a:lnTo>
                    <a:pt x="449" y="363"/>
                  </a:lnTo>
                  <a:lnTo>
                    <a:pt x="452" y="365"/>
                  </a:lnTo>
                  <a:lnTo>
                    <a:pt x="452" y="367"/>
                  </a:lnTo>
                  <a:lnTo>
                    <a:pt x="453" y="368"/>
                  </a:lnTo>
                  <a:lnTo>
                    <a:pt x="455" y="372"/>
                  </a:lnTo>
                  <a:lnTo>
                    <a:pt x="455" y="373"/>
                  </a:lnTo>
                  <a:lnTo>
                    <a:pt x="458" y="376"/>
                  </a:lnTo>
                  <a:lnTo>
                    <a:pt x="458" y="378"/>
                  </a:lnTo>
                  <a:lnTo>
                    <a:pt x="463" y="383"/>
                  </a:lnTo>
                  <a:lnTo>
                    <a:pt x="463" y="385"/>
                  </a:lnTo>
                  <a:lnTo>
                    <a:pt x="465" y="386"/>
                  </a:lnTo>
                  <a:lnTo>
                    <a:pt x="465" y="389"/>
                  </a:lnTo>
                  <a:lnTo>
                    <a:pt x="466" y="389"/>
                  </a:lnTo>
                  <a:lnTo>
                    <a:pt x="466" y="391"/>
                  </a:lnTo>
                  <a:lnTo>
                    <a:pt x="470" y="393"/>
                  </a:lnTo>
                  <a:lnTo>
                    <a:pt x="470" y="394"/>
                  </a:lnTo>
                  <a:lnTo>
                    <a:pt x="471" y="394"/>
                  </a:lnTo>
                  <a:lnTo>
                    <a:pt x="471" y="398"/>
                  </a:lnTo>
                  <a:lnTo>
                    <a:pt x="473" y="399"/>
                  </a:lnTo>
                  <a:lnTo>
                    <a:pt x="473" y="401"/>
                  </a:lnTo>
                  <a:lnTo>
                    <a:pt x="475" y="401"/>
                  </a:lnTo>
                  <a:lnTo>
                    <a:pt x="475" y="402"/>
                  </a:lnTo>
                  <a:lnTo>
                    <a:pt x="478" y="404"/>
                  </a:lnTo>
                  <a:lnTo>
                    <a:pt x="478" y="407"/>
                  </a:lnTo>
                  <a:lnTo>
                    <a:pt x="480" y="407"/>
                  </a:lnTo>
                  <a:lnTo>
                    <a:pt x="480" y="411"/>
                  </a:lnTo>
                  <a:lnTo>
                    <a:pt x="481" y="411"/>
                  </a:lnTo>
                  <a:lnTo>
                    <a:pt x="481" y="412"/>
                  </a:lnTo>
                  <a:lnTo>
                    <a:pt x="483" y="412"/>
                  </a:lnTo>
                  <a:lnTo>
                    <a:pt x="483" y="417"/>
                  </a:lnTo>
                  <a:lnTo>
                    <a:pt x="484" y="417"/>
                  </a:lnTo>
                  <a:lnTo>
                    <a:pt x="484" y="419"/>
                  </a:lnTo>
                  <a:lnTo>
                    <a:pt x="488" y="419"/>
                  </a:lnTo>
                  <a:lnTo>
                    <a:pt x="488" y="422"/>
                  </a:lnTo>
                  <a:lnTo>
                    <a:pt x="489" y="422"/>
                  </a:lnTo>
                  <a:lnTo>
                    <a:pt x="489" y="425"/>
                  </a:lnTo>
                  <a:lnTo>
                    <a:pt x="491" y="427"/>
                  </a:lnTo>
                  <a:lnTo>
                    <a:pt x="491" y="429"/>
                  </a:lnTo>
                  <a:lnTo>
                    <a:pt x="493" y="429"/>
                  </a:lnTo>
                  <a:lnTo>
                    <a:pt x="493" y="430"/>
                  </a:lnTo>
                  <a:lnTo>
                    <a:pt x="496" y="433"/>
                  </a:lnTo>
                  <a:lnTo>
                    <a:pt x="496" y="435"/>
                  </a:lnTo>
                  <a:lnTo>
                    <a:pt x="497" y="435"/>
                  </a:lnTo>
                  <a:lnTo>
                    <a:pt x="497" y="437"/>
                  </a:lnTo>
                  <a:lnTo>
                    <a:pt x="501" y="440"/>
                  </a:lnTo>
                  <a:lnTo>
                    <a:pt x="501" y="443"/>
                  </a:lnTo>
                  <a:lnTo>
                    <a:pt x="502" y="445"/>
                  </a:lnTo>
                  <a:lnTo>
                    <a:pt x="506" y="446"/>
                  </a:lnTo>
                  <a:lnTo>
                    <a:pt x="506" y="448"/>
                  </a:lnTo>
                  <a:lnTo>
                    <a:pt x="507" y="451"/>
                  </a:lnTo>
                  <a:lnTo>
                    <a:pt x="507" y="453"/>
                  </a:lnTo>
                  <a:lnTo>
                    <a:pt x="509" y="453"/>
                  </a:lnTo>
                  <a:lnTo>
                    <a:pt x="509" y="455"/>
                  </a:lnTo>
                  <a:lnTo>
                    <a:pt x="510" y="456"/>
                  </a:lnTo>
                  <a:lnTo>
                    <a:pt x="510" y="460"/>
                  </a:lnTo>
                  <a:lnTo>
                    <a:pt x="514" y="460"/>
                  </a:lnTo>
                  <a:lnTo>
                    <a:pt x="514" y="463"/>
                  </a:lnTo>
                  <a:lnTo>
                    <a:pt x="515" y="463"/>
                  </a:lnTo>
                  <a:lnTo>
                    <a:pt x="515" y="464"/>
                  </a:lnTo>
                  <a:lnTo>
                    <a:pt x="517" y="464"/>
                  </a:lnTo>
                  <a:lnTo>
                    <a:pt x="517" y="469"/>
                  </a:lnTo>
                  <a:lnTo>
                    <a:pt x="519" y="469"/>
                  </a:lnTo>
                  <a:lnTo>
                    <a:pt x="519" y="471"/>
                  </a:lnTo>
                  <a:lnTo>
                    <a:pt x="520" y="473"/>
                  </a:lnTo>
                  <a:lnTo>
                    <a:pt x="520" y="474"/>
                  </a:lnTo>
                  <a:lnTo>
                    <a:pt x="524" y="474"/>
                  </a:lnTo>
                  <a:lnTo>
                    <a:pt x="524" y="477"/>
                  </a:lnTo>
                  <a:lnTo>
                    <a:pt x="525" y="479"/>
                  </a:lnTo>
                  <a:lnTo>
                    <a:pt x="525" y="481"/>
                  </a:lnTo>
                  <a:lnTo>
                    <a:pt x="527" y="482"/>
                  </a:lnTo>
                  <a:lnTo>
                    <a:pt x="528" y="486"/>
                  </a:lnTo>
                  <a:lnTo>
                    <a:pt x="528" y="487"/>
                  </a:lnTo>
                  <a:lnTo>
                    <a:pt x="532" y="489"/>
                  </a:lnTo>
                  <a:lnTo>
                    <a:pt x="533" y="490"/>
                  </a:lnTo>
                  <a:lnTo>
                    <a:pt x="533" y="492"/>
                  </a:lnTo>
                  <a:lnTo>
                    <a:pt x="535" y="495"/>
                  </a:lnTo>
                  <a:lnTo>
                    <a:pt x="537" y="497"/>
                  </a:lnTo>
                  <a:lnTo>
                    <a:pt x="537" y="499"/>
                  </a:lnTo>
                  <a:lnTo>
                    <a:pt x="540" y="500"/>
                  </a:lnTo>
                  <a:lnTo>
                    <a:pt x="540" y="504"/>
                  </a:lnTo>
                  <a:lnTo>
                    <a:pt x="541" y="504"/>
                  </a:lnTo>
                  <a:lnTo>
                    <a:pt x="541" y="505"/>
                  </a:lnTo>
                  <a:lnTo>
                    <a:pt x="543" y="507"/>
                  </a:lnTo>
                  <a:lnTo>
                    <a:pt x="543" y="508"/>
                  </a:lnTo>
                  <a:lnTo>
                    <a:pt x="545" y="508"/>
                  </a:lnTo>
                  <a:lnTo>
                    <a:pt x="545" y="513"/>
                  </a:lnTo>
                  <a:lnTo>
                    <a:pt x="546" y="513"/>
                  </a:lnTo>
                  <a:lnTo>
                    <a:pt x="546" y="515"/>
                  </a:lnTo>
                  <a:lnTo>
                    <a:pt x="550" y="515"/>
                  </a:lnTo>
                  <a:lnTo>
                    <a:pt x="550" y="518"/>
                  </a:lnTo>
                  <a:lnTo>
                    <a:pt x="551" y="518"/>
                  </a:lnTo>
                  <a:lnTo>
                    <a:pt x="551" y="521"/>
                  </a:lnTo>
                  <a:lnTo>
                    <a:pt x="553" y="523"/>
                  </a:lnTo>
                  <a:lnTo>
                    <a:pt x="553" y="525"/>
                  </a:lnTo>
                  <a:lnTo>
                    <a:pt x="554" y="525"/>
                  </a:lnTo>
                  <a:lnTo>
                    <a:pt x="554" y="526"/>
                  </a:lnTo>
                  <a:lnTo>
                    <a:pt x="558" y="528"/>
                  </a:lnTo>
                  <a:lnTo>
                    <a:pt x="558" y="531"/>
                  </a:lnTo>
                  <a:lnTo>
                    <a:pt x="561" y="534"/>
                  </a:lnTo>
                  <a:lnTo>
                    <a:pt x="561" y="536"/>
                  </a:lnTo>
                  <a:lnTo>
                    <a:pt x="563" y="539"/>
                  </a:lnTo>
                  <a:lnTo>
                    <a:pt x="566" y="541"/>
                  </a:lnTo>
                  <a:lnTo>
                    <a:pt x="566" y="543"/>
                  </a:lnTo>
                  <a:lnTo>
                    <a:pt x="568" y="544"/>
                  </a:lnTo>
                  <a:lnTo>
                    <a:pt x="568" y="548"/>
                  </a:lnTo>
                  <a:lnTo>
                    <a:pt x="569" y="548"/>
                  </a:lnTo>
                  <a:lnTo>
                    <a:pt x="569" y="549"/>
                  </a:lnTo>
                  <a:lnTo>
                    <a:pt x="571" y="551"/>
                  </a:lnTo>
                  <a:lnTo>
                    <a:pt x="571" y="552"/>
                  </a:lnTo>
                  <a:lnTo>
                    <a:pt x="574" y="552"/>
                  </a:lnTo>
                  <a:lnTo>
                    <a:pt x="574" y="554"/>
                  </a:lnTo>
                  <a:lnTo>
                    <a:pt x="576" y="557"/>
                  </a:lnTo>
                  <a:lnTo>
                    <a:pt x="576" y="559"/>
                  </a:lnTo>
                  <a:lnTo>
                    <a:pt x="577" y="559"/>
                  </a:lnTo>
                  <a:lnTo>
                    <a:pt x="577" y="561"/>
                  </a:lnTo>
                  <a:lnTo>
                    <a:pt x="579" y="562"/>
                  </a:lnTo>
                  <a:lnTo>
                    <a:pt x="579" y="565"/>
                  </a:lnTo>
                  <a:lnTo>
                    <a:pt x="581" y="567"/>
                  </a:lnTo>
                  <a:lnTo>
                    <a:pt x="584" y="569"/>
                  </a:lnTo>
                  <a:lnTo>
                    <a:pt x="584" y="570"/>
                  </a:lnTo>
                  <a:lnTo>
                    <a:pt x="585" y="574"/>
                  </a:lnTo>
                  <a:lnTo>
                    <a:pt x="587" y="575"/>
                  </a:lnTo>
                  <a:lnTo>
                    <a:pt x="587" y="577"/>
                  </a:lnTo>
                  <a:lnTo>
                    <a:pt x="589" y="578"/>
                  </a:lnTo>
                  <a:lnTo>
                    <a:pt x="589" y="582"/>
                  </a:lnTo>
                  <a:lnTo>
                    <a:pt x="590" y="582"/>
                  </a:lnTo>
                  <a:lnTo>
                    <a:pt x="590" y="583"/>
                  </a:lnTo>
                  <a:lnTo>
                    <a:pt x="594" y="585"/>
                  </a:lnTo>
                  <a:lnTo>
                    <a:pt x="594" y="587"/>
                  </a:lnTo>
                  <a:lnTo>
                    <a:pt x="595" y="587"/>
                  </a:lnTo>
                  <a:lnTo>
                    <a:pt x="595" y="592"/>
                  </a:lnTo>
                  <a:lnTo>
                    <a:pt x="597" y="592"/>
                  </a:lnTo>
                  <a:lnTo>
                    <a:pt x="597" y="593"/>
                  </a:lnTo>
                  <a:lnTo>
                    <a:pt x="598" y="595"/>
                  </a:lnTo>
                  <a:lnTo>
                    <a:pt x="598" y="596"/>
                  </a:lnTo>
                  <a:lnTo>
                    <a:pt x="602" y="596"/>
                  </a:lnTo>
                  <a:lnTo>
                    <a:pt x="602" y="600"/>
                  </a:lnTo>
                  <a:lnTo>
                    <a:pt x="603" y="601"/>
                  </a:lnTo>
                  <a:lnTo>
                    <a:pt x="603" y="603"/>
                  </a:lnTo>
                  <a:lnTo>
                    <a:pt x="607" y="606"/>
                  </a:lnTo>
                  <a:lnTo>
                    <a:pt x="607" y="609"/>
                  </a:lnTo>
                  <a:lnTo>
                    <a:pt x="608" y="611"/>
                  </a:lnTo>
                  <a:lnTo>
                    <a:pt x="612" y="613"/>
                  </a:lnTo>
                  <a:lnTo>
                    <a:pt x="612" y="614"/>
                  </a:lnTo>
                  <a:lnTo>
                    <a:pt x="613" y="616"/>
                  </a:lnTo>
                  <a:lnTo>
                    <a:pt x="613" y="619"/>
                  </a:lnTo>
                  <a:lnTo>
                    <a:pt x="615" y="619"/>
                  </a:lnTo>
                  <a:lnTo>
                    <a:pt x="615" y="621"/>
                  </a:lnTo>
                  <a:lnTo>
                    <a:pt x="616" y="622"/>
                  </a:lnTo>
                  <a:lnTo>
                    <a:pt x="616" y="624"/>
                  </a:lnTo>
                  <a:lnTo>
                    <a:pt x="620" y="624"/>
                  </a:lnTo>
                  <a:lnTo>
                    <a:pt x="620" y="629"/>
                  </a:lnTo>
                  <a:lnTo>
                    <a:pt x="621" y="629"/>
                  </a:lnTo>
                  <a:lnTo>
                    <a:pt x="621" y="631"/>
                  </a:lnTo>
                  <a:lnTo>
                    <a:pt x="623" y="632"/>
                  </a:lnTo>
                  <a:lnTo>
                    <a:pt x="623" y="636"/>
                  </a:lnTo>
                  <a:lnTo>
                    <a:pt x="625" y="636"/>
                  </a:lnTo>
                  <a:lnTo>
                    <a:pt x="625" y="637"/>
                  </a:lnTo>
                  <a:lnTo>
                    <a:pt x="628" y="639"/>
                  </a:lnTo>
                  <a:lnTo>
                    <a:pt x="628" y="640"/>
                  </a:lnTo>
                  <a:lnTo>
                    <a:pt x="629" y="644"/>
                  </a:lnTo>
                  <a:lnTo>
                    <a:pt x="631" y="645"/>
                  </a:lnTo>
                  <a:lnTo>
                    <a:pt x="631" y="647"/>
                  </a:lnTo>
                  <a:lnTo>
                    <a:pt x="633" y="649"/>
                  </a:lnTo>
                  <a:lnTo>
                    <a:pt x="636" y="650"/>
                  </a:lnTo>
                  <a:lnTo>
                    <a:pt x="636" y="653"/>
                  </a:lnTo>
                  <a:lnTo>
                    <a:pt x="638" y="655"/>
                  </a:lnTo>
                  <a:lnTo>
                    <a:pt x="638" y="657"/>
                  </a:lnTo>
                  <a:lnTo>
                    <a:pt x="639" y="657"/>
                  </a:lnTo>
                  <a:lnTo>
                    <a:pt x="639" y="658"/>
                  </a:lnTo>
                  <a:lnTo>
                    <a:pt x="641" y="662"/>
                  </a:lnTo>
                  <a:lnTo>
                    <a:pt x="641" y="663"/>
                  </a:lnTo>
                  <a:lnTo>
                    <a:pt x="642" y="663"/>
                  </a:lnTo>
                  <a:lnTo>
                    <a:pt x="642" y="666"/>
                  </a:lnTo>
                  <a:lnTo>
                    <a:pt x="646" y="666"/>
                  </a:lnTo>
                  <a:lnTo>
                    <a:pt x="646" y="670"/>
                  </a:lnTo>
                  <a:lnTo>
                    <a:pt x="649" y="673"/>
                  </a:lnTo>
                  <a:lnTo>
                    <a:pt x="649" y="675"/>
                  </a:lnTo>
                  <a:lnTo>
                    <a:pt x="654" y="680"/>
                  </a:lnTo>
                  <a:lnTo>
                    <a:pt x="654" y="681"/>
                  </a:lnTo>
                  <a:lnTo>
                    <a:pt x="656" y="683"/>
                  </a:lnTo>
                  <a:lnTo>
                    <a:pt x="656" y="684"/>
                  </a:lnTo>
                  <a:lnTo>
                    <a:pt x="657" y="684"/>
                  </a:lnTo>
                  <a:lnTo>
                    <a:pt x="657" y="688"/>
                  </a:lnTo>
                  <a:lnTo>
                    <a:pt x="659" y="689"/>
                  </a:lnTo>
                  <a:lnTo>
                    <a:pt x="659" y="691"/>
                  </a:lnTo>
                  <a:lnTo>
                    <a:pt x="662" y="691"/>
                  </a:lnTo>
                  <a:lnTo>
                    <a:pt x="662" y="694"/>
                  </a:lnTo>
                  <a:lnTo>
                    <a:pt x="664" y="694"/>
                  </a:lnTo>
                  <a:lnTo>
                    <a:pt x="664" y="697"/>
                  </a:lnTo>
                  <a:lnTo>
                    <a:pt x="665" y="699"/>
                  </a:lnTo>
                  <a:lnTo>
                    <a:pt x="665" y="701"/>
                  </a:lnTo>
                  <a:lnTo>
                    <a:pt x="667" y="701"/>
                  </a:lnTo>
                  <a:lnTo>
                    <a:pt x="667" y="702"/>
                  </a:lnTo>
                  <a:lnTo>
                    <a:pt x="669" y="706"/>
                  </a:lnTo>
                  <a:lnTo>
                    <a:pt x="669" y="707"/>
                  </a:lnTo>
                  <a:lnTo>
                    <a:pt x="672" y="709"/>
                  </a:lnTo>
                  <a:lnTo>
                    <a:pt x="673" y="710"/>
                  </a:lnTo>
                  <a:lnTo>
                    <a:pt x="673" y="712"/>
                  </a:lnTo>
                  <a:lnTo>
                    <a:pt x="675" y="715"/>
                  </a:lnTo>
                  <a:lnTo>
                    <a:pt x="677" y="717"/>
                  </a:lnTo>
                  <a:lnTo>
                    <a:pt x="677" y="719"/>
                  </a:lnTo>
                  <a:lnTo>
                    <a:pt x="680" y="720"/>
                  </a:lnTo>
                  <a:lnTo>
                    <a:pt x="680" y="724"/>
                  </a:lnTo>
                  <a:lnTo>
                    <a:pt x="682" y="724"/>
                  </a:lnTo>
                  <a:lnTo>
                    <a:pt x="682" y="725"/>
                  </a:lnTo>
                  <a:lnTo>
                    <a:pt x="683" y="727"/>
                  </a:lnTo>
                  <a:lnTo>
                    <a:pt x="683" y="728"/>
                  </a:lnTo>
                  <a:lnTo>
                    <a:pt x="685" y="728"/>
                  </a:lnTo>
                  <a:lnTo>
                    <a:pt x="685" y="733"/>
                  </a:lnTo>
                  <a:lnTo>
                    <a:pt x="686" y="733"/>
                  </a:lnTo>
                  <a:lnTo>
                    <a:pt x="686" y="735"/>
                  </a:lnTo>
                  <a:lnTo>
                    <a:pt x="690" y="737"/>
                  </a:lnTo>
                  <a:lnTo>
                    <a:pt x="690" y="738"/>
                  </a:lnTo>
                  <a:lnTo>
                    <a:pt x="691" y="738"/>
                  </a:lnTo>
                  <a:lnTo>
                    <a:pt x="691" y="741"/>
                  </a:lnTo>
                  <a:lnTo>
                    <a:pt x="693" y="743"/>
                  </a:lnTo>
                  <a:lnTo>
                    <a:pt x="693" y="745"/>
                  </a:lnTo>
                  <a:lnTo>
                    <a:pt x="698" y="750"/>
                  </a:lnTo>
                  <a:lnTo>
                    <a:pt x="698" y="751"/>
                  </a:lnTo>
                  <a:lnTo>
                    <a:pt x="701" y="754"/>
                  </a:lnTo>
                  <a:lnTo>
                    <a:pt x="701" y="758"/>
                  </a:lnTo>
                  <a:lnTo>
                    <a:pt x="703" y="759"/>
                  </a:lnTo>
                  <a:lnTo>
                    <a:pt x="703" y="761"/>
                  </a:lnTo>
                  <a:lnTo>
                    <a:pt x="704" y="761"/>
                  </a:lnTo>
                  <a:lnTo>
                    <a:pt x="704" y="764"/>
                  </a:lnTo>
                  <a:lnTo>
                    <a:pt x="708" y="764"/>
                  </a:lnTo>
                  <a:lnTo>
                    <a:pt x="708" y="768"/>
                  </a:lnTo>
                  <a:lnTo>
                    <a:pt x="709" y="768"/>
                  </a:lnTo>
                  <a:lnTo>
                    <a:pt x="709" y="771"/>
                  </a:lnTo>
                  <a:lnTo>
                    <a:pt x="711" y="771"/>
                  </a:lnTo>
                  <a:lnTo>
                    <a:pt x="711" y="772"/>
                  </a:lnTo>
                  <a:lnTo>
                    <a:pt x="713" y="776"/>
                  </a:lnTo>
                  <a:lnTo>
                    <a:pt x="713" y="777"/>
                  </a:lnTo>
                  <a:lnTo>
                    <a:pt x="716" y="777"/>
                  </a:lnTo>
                  <a:lnTo>
                    <a:pt x="716" y="779"/>
                  </a:lnTo>
                  <a:lnTo>
                    <a:pt x="717" y="781"/>
                  </a:lnTo>
                  <a:lnTo>
                    <a:pt x="717" y="782"/>
                  </a:lnTo>
                  <a:lnTo>
                    <a:pt x="719" y="785"/>
                  </a:lnTo>
                  <a:lnTo>
                    <a:pt x="721" y="787"/>
                  </a:lnTo>
                  <a:lnTo>
                    <a:pt x="721" y="789"/>
                  </a:lnTo>
                  <a:lnTo>
                    <a:pt x="724" y="789"/>
                  </a:lnTo>
                  <a:lnTo>
                    <a:pt x="724" y="790"/>
                  </a:lnTo>
                  <a:lnTo>
                    <a:pt x="726" y="794"/>
                  </a:lnTo>
                  <a:lnTo>
                    <a:pt x="726" y="795"/>
                  </a:lnTo>
                  <a:lnTo>
                    <a:pt x="727" y="795"/>
                  </a:lnTo>
                  <a:lnTo>
                    <a:pt x="727" y="798"/>
                  </a:lnTo>
                  <a:lnTo>
                    <a:pt x="729" y="798"/>
                  </a:lnTo>
                  <a:lnTo>
                    <a:pt x="729" y="800"/>
                  </a:lnTo>
                  <a:lnTo>
                    <a:pt x="730" y="803"/>
                  </a:lnTo>
                  <a:lnTo>
                    <a:pt x="730" y="805"/>
                  </a:lnTo>
                  <a:lnTo>
                    <a:pt x="734" y="805"/>
                  </a:lnTo>
                  <a:lnTo>
                    <a:pt x="734" y="807"/>
                  </a:lnTo>
                  <a:lnTo>
                    <a:pt x="735" y="808"/>
                  </a:lnTo>
                  <a:lnTo>
                    <a:pt x="735" y="812"/>
                  </a:lnTo>
                  <a:lnTo>
                    <a:pt x="739" y="815"/>
                  </a:lnTo>
                  <a:lnTo>
                    <a:pt x="739" y="816"/>
                  </a:lnTo>
                  <a:lnTo>
                    <a:pt x="744" y="821"/>
                  </a:lnTo>
                  <a:lnTo>
                    <a:pt x="744" y="823"/>
                  </a:lnTo>
                  <a:lnTo>
                    <a:pt x="745" y="825"/>
                  </a:lnTo>
                  <a:lnTo>
                    <a:pt x="745" y="826"/>
                  </a:lnTo>
                  <a:lnTo>
                    <a:pt x="747" y="826"/>
                  </a:lnTo>
                  <a:lnTo>
                    <a:pt x="747" y="829"/>
                  </a:lnTo>
                  <a:lnTo>
                    <a:pt x="750" y="831"/>
                  </a:lnTo>
                  <a:lnTo>
                    <a:pt x="750" y="833"/>
                  </a:lnTo>
                  <a:lnTo>
                    <a:pt x="752" y="833"/>
                  </a:lnTo>
                  <a:lnTo>
                    <a:pt x="752" y="838"/>
                  </a:lnTo>
                  <a:lnTo>
                    <a:pt x="753" y="838"/>
                  </a:lnTo>
                  <a:lnTo>
                    <a:pt x="753" y="839"/>
                  </a:lnTo>
                  <a:lnTo>
                    <a:pt x="755" y="841"/>
                  </a:lnTo>
                  <a:lnTo>
                    <a:pt x="755" y="842"/>
                  </a:lnTo>
                  <a:lnTo>
                    <a:pt x="757" y="842"/>
                  </a:lnTo>
                  <a:lnTo>
                    <a:pt x="757" y="846"/>
                  </a:lnTo>
                  <a:lnTo>
                    <a:pt x="760" y="847"/>
                  </a:lnTo>
                  <a:lnTo>
                    <a:pt x="760" y="849"/>
                  </a:lnTo>
                  <a:lnTo>
                    <a:pt x="763" y="852"/>
                  </a:lnTo>
                  <a:lnTo>
                    <a:pt x="763" y="856"/>
                  </a:lnTo>
                  <a:lnTo>
                    <a:pt x="765" y="857"/>
                  </a:lnTo>
                  <a:lnTo>
                    <a:pt x="768" y="859"/>
                  </a:lnTo>
                  <a:lnTo>
                    <a:pt x="768" y="860"/>
                  </a:lnTo>
                  <a:lnTo>
                    <a:pt x="770" y="864"/>
                  </a:lnTo>
                  <a:lnTo>
                    <a:pt x="770" y="865"/>
                  </a:lnTo>
                  <a:lnTo>
                    <a:pt x="771" y="865"/>
                  </a:lnTo>
                  <a:lnTo>
                    <a:pt x="771" y="867"/>
                  </a:lnTo>
                  <a:lnTo>
                    <a:pt x="773" y="869"/>
                  </a:lnTo>
                  <a:lnTo>
                    <a:pt x="773" y="870"/>
                  </a:lnTo>
                  <a:lnTo>
                    <a:pt x="774" y="870"/>
                  </a:lnTo>
                  <a:lnTo>
                    <a:pt x="774" y="875"/>
                  </a:lnTo>
                  <a:lnTo>
                    <a:pt x="778" y="875"/>
                  </a:lnTo>
                  <a:lnTo>
                    <a:pt x="778" y="877"/>
                  </a:lnTo>
                  <a:lnTo>
                    <a:pt x="779" y="878"/>
                  </a:lnTo>
                  <a:lnTo>
                    <a:pt x="779" y="882"/>
                  </a:lnTo>
                  <a:lnTo>
                    <a:pt x="781" y="882"/>
                  </a:lnTo>
                  <a:lnTo>
                    <a:pt x="781" y="883"/>
                  </a:lnTo>
                  <a:lnTo>
                    <a:pt x="783" y="885"/>
                  </a:lnTo>
                  <a:lnTo>
                    <a:pt x="783" y="886"/>
                  </a:lnTo>
                  <a:lnTo>
                    <a:pt x="786" y="888"/>
                  </a:lnTo>
                  <a:lnTo>
                    <a:pt x="788" y="891"/>
                  </a:lnTo>
                  <a:lnTo>
                    <a:pt x="788" y="893"/>
                  </a:lnTo>
                  <a:lnTo>
                    <a:pt x="791" y="896"/>
                  </a:lnTo>
                  <a:lnTo>
                    <a:pt x="791" y="900"/>
                  </a:lnTo>
                  <a:lnTo>
                    <a:pt x="792" y="901"/>
                  </a:lnTo>
                  <a:lnTo>
                    <a:pt x="792" y="903"/>
                  </a:lnTo>
                  <a:lnTo>
                    <a:pt x="796" y="903"/>
                  </a:lnTo>
                  <a:lnTo>
                    <a:pt x="796" y="904"/>
                  </a:lnTo>
                  <a:lnTo>
                    <a:pt x="797" y="904"/>
                  </a:lnTo>
                  <a:lnTo>
                    <a:pt x="797" y="909"/>
                  </a:lnTo>
                  <a:lnTo>
                    <a:pt x="799" y="909"/>
                  </a:lnTo>
                  <a:lnTo>
                    <a:pt x="799" y="911"/>
                  </a:lnTo>
                  <a:lnTo>
                    <a:pt x="801" y="913"/>
                  </a:lnTo>
                  <a:lnTo>
                    <a:pt x="801" y="914"/>
                  </a:lnTo>
                  <a:lnTo>
                    <a:pt x="804" y="914"/>
                  </a:lnTo>
                  <a:lnTo>
                    <a:pt x="804" y="917"/>
                  </a:lnTo>
                  <a:lnTo>
                    <a:pt x="805" y="919"/>
                  </a:lnTo>
                  <a:lnTo>
                    <a:pt x="805" y="921"/>
                  </a:lnTo>
                  <a:lnTo>
                    <a:pt x="807" y="922"/>
                  </a:lnTo>
                  <a:lnTo>
                    <a:pt x="809" y="926"/>
                  </a:lnTo>
                  <a:lnTo>
                    <a:pt x="809" y="927"/>
                  </a:lnTo>
                  <a:lnTo>
                    <a:pt x="812" y="929"/>
                  </a:lnTo>
                  <a:lnTo>
                    <a:pt x="814" y="930"/>
                  </a:lnTo>
                  <a:lnTo>
                    <a:pt x="814" y="934"/>
                  </a:lnTo>
                  <a:lnTo>
                    <a:pt x="815" y="935"/>
                  </a:lnTo>
                  <a:lnTo>
                    <a:pt x="815" y="937"/>
                  </a:lnTo>
                  <a:lnTo>
                    <a:pt x="817" y="937"/>
                  </a:lnTo>
                  <a:lnTo>
                    <a:pt x="817" y="939"/>
                  </a:lnTo>
                  <a:lnTo>
                    <a:pt x="818" y="940"/>
                  </a:lnTo>
                  <a:lnTo>
                    <a:pt x="818" y="944"/>
                  </a:lnTo>
                  <a:lnTo>
                    <a:pt x="822" y="944"/>
                  </a:lnTo>
                  <a:lnTo>
                    <a:pt x="822" y="947"/>
                  </a:lnTo>
                  <a:lnTo>
                    <a:pt x="823" y="947"/>
                  </a:lnTo>
                  <a:lnTo>
                    <a:pt x="823" y="948"/>
                  </a:lnTo>
                  <a:lnTo>
                    <a:pt x="825" y="948"/>
                  </a:lnTo>
                  <a:lnTo>
                    <a:pt x="825" y="953"/>
                  </a:lnTo>
                  <a:lnTo>
                    <a:pt x="827" y="953"/>
                  </a:lnTo>
                  <a:lnTo>
                    <a:pt x="827" y="955"/>
                  </a:lnTo>
                  <a:lnTo>
                    <a:pt x="830" y="957"/>
                  </a:lnTo>
                  <a:lnTo>
                    <a:pt x="830" y="958"/>
                  </a:lnTo>
                  <a:lnTo>
                    <a:pt x="832" y="961"/>
                  </a:lnTo>
                  <a:lnTo>
                    <a:pt x="833" y="963"/>
                  </a:lnTo>
                  <a:lnTo>
                    <a:pt x="833" y="965"/>
                  </a:lnTo>
                  <a:lnTo>
                    <a:pt x="838" y="970"/>
                  </a:lnTo>
                  <a:lnTo>
                    <a:pt x="838" y="971"/>
                  </a:lnTo>
                  <a:lnTo>
                    <a:pt x="841" y="974"/>
                  </a:lnTo>
                  <a:lnTo>
                    <a:pt x="841" y="976"/>
                  </a:lnTo>
                  <a:lnTo>
                    <a:pt x="843" y="979"/>
                  </a:lnTo>
                  <a:lnTo>
                    <a:pt x="843" y="981"/>
                  </a:lnTo>
                  <a:lnTo>
                    <a:pt x="845" y="981"/>
                  </a:lnTo>
                  <a:lnTo>
                    <a:pt x="845" y="983"/>
                  </a:lnTo>
                  <a:lnTo>
                    <a:pt x="848" y="984"/>
                  </a:lnTo>
                  <a:lnTo>
                    <a:pt x="848" y="988"/>
                  </a:lnTo>
                  <a:lnTo>
                    <a:pt x="849" y="988"/>
                  </a:lnTo>
                  <a:lnTo>
                    <a:pt x="849" y="991"/>
                  </a:lnTo>
                  <a:lnTo>
                    <a:pt x="851" y="991"/>
                  </a:lnTo>
                  <a:lnTo>
                    <a:pt x="851" y="992"/>
                  </a:lnTo>
                  <a:lnTo>
                    <a:pt x="853" y="992"/>
                  </a:lnTo>
                  <a:lnTo>
                    <a:pt x="853" y="997"/>
                  </a:lnTo>
                  <a:lnTo>
                    <a:pt x="856" y="997"/>
                  </a:lnTo>
                  <a:lnTo>
                    <a:pt x="856" y="999"/>
                  </a:lnTo>
                  <a:lnTo>
                    <a:pt x="858" y="1001"/>
                  </a:lnTo>
                  <a:lnTo>
                    <a:pt x="858" y="1002"/>
                  </a:lnTo>
                  <a:lnTo>
                    <a:pt x="859" y="1002"/>
                  </a:lnTo>
                  <a:lnTo>
                    <a:pt x="859" y="1005"/>
                  </a:lnTo>
                  <a:lnTo>
                    <a:pt x="861" y="1007"/>
                  </a:lnTo>
                  <a:lnTo>
                    <a:pt x="861" y="1009"/>
                  </a:lnTo>
                  <a:lnTo>
                    <a:pt x="866" y="1014"/>
                  </a:lnTo>
                  <a:lnTo>
                    <a:pt x="866" y="1015"/>
                  </a:lnTo>
                  <a:lnTo>
                    <a:pt x="869" y="1018"/>
                  </a:lnTo>
                  <a:lnTo>
                    <a:pt x="869" y="1022"/>
                  </a:lnTo>
                  <a:lnTo>
                    <a:pt x="871" y="1022"/>
                  </a:lnTo>
                  <a:lnTo>
                    <a:pt x="871" y="1025"/>
                  </a:lnTo>
                  <a:lnTo>
                    <a:pt x="874" y="1025"/>
                  </a:lnTo>
                  <a:lnTo>
                    <a:pt x="874" y="1027"/>
                  </a:lnTo>
                  <a:lnTo>
                    <a:pt x="876" y="1027"/>
                  </a:lnTo>
                  <a:lnTo>
                    <a:pt x="876" y="1032"/>
                  </a:lnTo>
                  <a:lnTo>
                    <a:pt x="877" y="1032"/>
                  </a:lnTo>
                  <a:lnTo>
                    <a:pt x="877" y="1033"/>
                  </a:lnTo>
                  <a:lnTo>
                    <a:pt x="879" y="1035"/>
                  </a:lnTo>
                  <a:lnTo>
                    <a:pt x="879" y="1036"/>
                  </a:lnTo>
                  <a:lnTo>
                    <a:pt x="880" y="1036"/>
                  </a:lnTo>
                  <a:lnTo>
                    <a:pt x="880" y="1040"/>
                  </a:lnTo>
                  <a:lnTo>
                    <a:pt x="884" y="1041"/>
                  </a:lnTo>
                  <a:lnTo>
                    <a:pt x="884" y="1043"/>
                  </a:lnTo>
                  <a:lnTo>
                    <a:pt x="885" y="1045"/>
                  </a:lnTo>
                  <a:lnTo>
                    <a:pt x="887" y="1048"/>
                  </a:lnTo>
                  <a:lnTo>
                    <a:pt x="887" y="1049"/>
                  </a:lnTo>
                  <a:lnTo>
                    <a:pt x="889" y="1051"/>
                  </a:lnTo>
                  <a:lnTo>
                    <a:pt x="892" y="1053"/>
                  </a:lnTo>
                  <a:lnTo>
                    <a:pt x="892" y="1054"/>
                  </a:lnTo>
                  <a:lnTo>
                    <a:pt x="893" y="1058"/>
                  </a:lnTo>
                  <a:lnTo>
                    <a:pt x="895" y="1059"/>
                  </a:lnTo>
                  <a:lnTo>
                    <a:pt x="895" y="1061"/>
                  </a:lnTo>
                  <a:lnTo>
                    <a:pt x="897" y="1062"/>
                  </a:lnTo>
                  <a:lnTo>
                    <a:pt x="897" y="1066"/>
                  </a:lnTo>
                  <a:lnTo>
                    <a:pt x="900" y="1066"/>
                  </a:lnTo>
                  <a:lnTo>
                    <a:pt x="900" y="1067"/>
                  </a:lnTo>
                  <a:lnTo>
                    <a:pt x="902" y="1069"/>
                  </a:lnTo>
                  <a:lnTo>
                    <a:pt x="902" y="1071"/>
                  </a:lnTo>
                  <a:lnTo>
                    <a:pt x="903" y="1071"/>
                  </a:lnTo>
                  <a:lnTo>
                    <a:pt x="903" y="1076"/>
                  </a:lnTo>
                  <a:lnTo>
                    <a:pt x="905" y="1076"/>
                  </a:lnTo>
                  <a:lnTo>
                    <a:pt x="905" y="1077"/>
                  </a:lnTo>
                  <a:lnTo>
                    <a:pt x="906" y="1077"/>
                  </a:lnTo>
                  <a:lnTo>
                    <a:pt x="906" y="1080"/>
                  </a:lnTo>
                  <a:lnTo>
                    <a:pt x="910" y="1080"/>
                  </a:lnTo>
                  <a:lnTo>
                    <a:pt x="910" y="1084"/>
                  </a:lnTo>
                  <a:lnTo>
                    <a:pt x="911" y="1084"/>
                  </a:lnTo>
                  <a:lnTo>
                    <a:pt x="911" y="1087"/>
                  </a:lnTo>
                  <a:lnTo>
                    <a:pt x="913" y="1087"/>
                  </a:lnTo>
                  <a:lnTo>
                    <a:pt x="913" y="1089"/>
                  </a:lnTo>
                  <a:lnTo>
                    <a:pt x="915" y="1092"/>
                  </a:lnTo>
                  <a:lnTo>
                    <a:pt x="915" y="1093"/>
                  </a:lnTo>
                  <a:lnTo>
                    <a:pt x="918" y="1093"/>
                  </a:lnTo>
                  <a:lnTo>
                    <a:pt x="918" y="1095"/>
                  </a:lnTo>
                  <a:lnTo>
                    <a:pt x="920" y="1097"/>
                  </a:lnTo>
                  <a:lnTo>
                    <a:pt x="920" y="1098"/>
                  </a:lnTo>
                  <a:lnTo>
                    <a:pt x="921" y="1102"/>
                  </a:lnTo>
                  <a:lnTo>
                    <a:pt x="923" y="1103"/>
                  </a:lnTo>
                  <a:lnTo>
                    <a:pt x="923" y="1105"/>
                  </a:lnTo>
                  <a:lnTo>
                    <a:pt x="926" y="1106"/>
                  </a:lnTo>
                  <a:lnTo>
                    <a:pt x="928" y="1110"/>
                  </a:lnTo>
                  <a:lnTo>
                    <a:pt x="928" y="1111"/>
                  </a:lnTo>
                  <a:lnTo>
                    <a:pt x="931" y="1115"/>
                  </a:lnTo>
                  <a:lnTo>
                    <a:pt x="931" y="1118"/>
                  </a:lnTo>
                  <a:lnTo>
                    <a:pt x="933" y="1120"/>
                  </a:lnTo>
                  <a:lnTo>
                    <a:pt x="933" y="1121"/>
                  </a:lnTo>
                  <a:lnTo>
                    <a:pt x="936" y="1121"/>
                  </a:lnTo>
                  <a:lnTo>
                    <a:pt x="936" y="1123"/>
                  </a:lnTo>
                  <a:lnTo>
                    <a:pt x="937" y="1124"/>
                  </a:lnTo>
                  <a:lnTo>
                    <a:pt x="937" y="1128"/>
                  </a:lnTo>
                  <a:lnTo>
                    <a:pt x="939" y="1128"/>
                  </a:lnTo>
                  <a:lnTo>
                    <a:pt x="939" y="1131"/>
                  </a:lnTo>
                  <a:lnTo>
                    <a:pt x="941" y="1131"/>
                  </a:lnTo>
                  <a:lnTo>
                    <a:pt x="941" y="1133"/>
                  </a:lnTo>
                  <a:lnTo>
                    <a:pt x="944" y="1133"/>
                  </a:lnTo>
                  <a:lnTo>
                    <a:pt x="944" y="1136"/>
                  </a:lnTo>
                  <a:lnTo>
                    <a:pt x="946" y="1137"/>
                  </a:lnTo>
                  <a:lnTo>
                    <a:pt x="946" y="1139"/>
                  </a:lnTo>
                  <a:lnTo>
                    <a:pt x="947" y="1139"/>
                  </a:lnTo>
                  <a:lnTo>
                    <a:pt x="947" y="1141"/>
                  </a:lnTo>
                  <a:lnTo>
                    <a:pt x="949" y="1142"/>
                  </a:lnTo>
                  <a:lnTo>
                    <a:pt x="949" y="1146"/>
                  </a:lnTo>
                  <a:lnTo>
                    <a:pt x="950" y="1147"/>
                  </a:lnTo>
                  <a:lnTo>
                    <a:pt x="954" y="1149"/>
                  </a:lnTo>
                  <a:lnTo>
                    <a:pt x="954" y="1150"/>
                  </a:lnTo>
                  <a:lnTo>
                    <a:pt x="955" y="1154"/>
                  </a:lnTo>
                  <a:lnTo>
                    <a:pt x="957" y="1155"/>
                  </a:lnTo>
                  <a:lnTo>
                    <a:pt x="957" y="1157"/>
                  </a:lnTo>
                  <a:lnTo>
                    <a:pt x="959" y="1159"/>
                  </a:lnTo>
                  <a:lnTo>
                    <a:pt x="962" y="1160"/>
                  </a:lnTo>
                  <a:lnTo>
                    <a:pt x="962" y="1164"/>
                  </a:lnTo>
                  <a:lnTo>
                    <a:pt x="965" y="1167"/>
                  </a:lnTo>
                  <a:lnTo>
                    <a:pt x="965" y="1168"/>
                  </a:lnTo>
                  <a:lnTo>
                    <a:pt x="967" y="1172"/>
                  </a:lnTo>
                  <a:lnTo>
                    <a:pt x="967" y="1173"/>
                  </a:lnTo>
                  <a:lnTo>
                    <a:pt x="968" y="1173"/>
                  </a:lnTo>
                  <a:lnTo>
                    <a:pt x="968" y="1175"/>
                  </a:lnTo>
                  <a:lnTo>
                    <a:pt x="972" y="1177"/>
                  </a:lnTo>
                  <a:lnTo>
                    <a:pt x="972" y="1180"/>
                  </a:lnTo>
                  <a:lnTo>
                    <a:pt x="973" y="1180"/>
                  </a:lnTo>
                  <a:lnTo>
                    <a:pt x="973" y="1183"/>
                  </a:lnTo>
                  <a:lnTo>
                    <a:pt x="975" y="1183"/>
                  </a:lnTo>
                  <a:lnTo>
                    <a:pt x="975" y="1185"/>
                  </a:lnTo>
                  <a:lnTo>
                    <a:pt x="977" y="1185"/>
                  </a:lnTo>
                  <a:lnTo>
                    <a:pt x="977" y="1190"/>
                  </a:lnTo>
                  <a:lnTo>
                    <a:pt x="980" y="1190"/>
                  </a:lnTo>
                  <a:lnTo>
                    <a:pt x="980" y="1191"/>
                  </a:lnTo>
                  <a:lnTo>
                    <a:pt x="981" y="1191"/>
                  </a:lnTo>
                  <a:lnTo>
                    <a:pt x="981" y="1194"/>
                  </a:lnTo>
                  <a:lnTo>
                    <a:pt x="983" y="1194"/>
                  </a:lnTo>
                  <a:lnTo>
                    <a:pt x="983" y="1198"/>
                  </a:lnTo>
                  <a:lnTo>
                    <a:pt x="985" y="1199"/>
                  </a:lnTo>
                  <a:lnTo>
                    <a:pt x="985" y="1201"/>
                  </a:lnTo>
                  <a:lnTo>
                    <a:pt x="988" y="1201"/>
                  </a:lnTo>
                  <a:lnTo>
                    <a:pt x="988" y="1203"/>
                  </a:lnTo>
                  <a:lnTo>
                    <a:pt x="990" y="1206"/>
                  </a:lnTo>
                  <a:lnTo>
                    <a:pt x="990" y="1208"/>
                  </a:lnTo>
                  <a:lnTo>
                    <a:pt x="991" y="1208"/>
                  </a:lnTo>
                  <a:lnTo>
                    <a:pt x="991" y="1209"/>
                  </a:lnTo>
                  <a:lnTo>
                    <a:pt x="993" y="1211"/>
                  </a:lnTo>
                  <a:lnTo>
                    <a:pt x="993" y="1212"/>
                  </a:lnTo>
                  <a:lnTo>
                    <a:pt x="994" y="1216"/>
                  </a:lnTo>
                  <a:lnTo>
                    <a:pt x="998" y="1217"/>
                  </a:lnTo>
                  <a:lnTo>
                    <a:pt x="998" y="1219"/>
                  </a:lnTo>
                  <a:lnTo>
                    <a:pt x="999" y="1221"/>
                  </a:lnTo>
                  <a:lnTo>
                    <a:pt x="1001" y="1224"/>
                  </a:lnTo>
                  <a:lnTo>
                    <a:pt x="1001" y="1225"/>
                  </a:lnTo>
                  <a:lnTo>
                    <a:pt x="1003" y="1227"/>
                  </a:lnTo>
                  <a:lnTo>
                    <a:pt x="1006" y="1229"/>
                  </a:lnTo>
                  <a:lnTo>
                    <a:pt x="1006" y="1230"/>
                  </a:lnTo>
                  <a:lnTo>
                    <a:pt x="1008" y="1234"/>
                  </a:lnTo>
                  <a:lnTo>
                    <a:pt x="1009" y="1235"/>
                  </a:lnTo>
                  <a:lnTo>
                    <a:pt x="1009" y="1237"/>
                  </a:lnTo>
                  <a:lnTo>
                    <a:pt x="1014" y="1242"/>
                  </a:lnTo>
                  <a:lnTo>
                    <a:pt x="1014" y="1243"/>
                  </a:lnTo>
                  <a:lnTo>
                    <a:pt x="1016" y="1245"/>
                  </a:lnTo>
                  <a:lnTo>
                    <a:pt x="1016" y="1247"/>
                  </a:lnTo>
                  <a:lnTo>
                    <a:pt x="1017" y="1247"/>
                  </a:lnTo>
                  <a:lnTo>
                    <a:pt x="1017" y="1248"/>
                  </a:lnTo>
                  <a:lnTo>
                    <a:pt x="1019" y="1248"/>
                  </a:lnTo>
                  <a:lnTo>
                    <a:pt x="1019" y="1253"/>
                  </a:lnTo>
                  <a:lnTo>
                    <a:pt x="1022" y="1253"/>
                  </a:lnTo>
                  <a:lnTo>
                    <a:pt x="1022" y="1255"/>
                  </a:lnTo>
                  <a:lnTo>
                    <a:pt x="1024" y="1255"/>
                  </a:lnTo>
                  <a:lnTo>
                    <a:pt x="1024" y="1260"/>
                  </a:lnTo>
                  <a:lnTo>
                    <a:pt x="1025" y="1260"/>
                  </a:lnTo>
                  <a:lnTo>
                    <a:pt x="1025" y="1261"/>
                  </a:lnTo>
                  <a:lnTo>
                    <a:pt x="1027" y="1261"/>
                  </a:lnTo>
                  <a:lnTo>
                    <a:pt x="1027" y="1265"/>
                  </a:lnTo>
                  <a:lnTo>
                    <a:pt x="1029" y="1265"/>
                  </a:lnTo>
                  <a:lnTo>
                    <a:pt x="1029" y="1268"/>
                  </a:lnTo>
                  <a:lnTo>
                    <a:pt x="1032" y="1269"/>
                  </a:lnTo>
                  <a:lnTo>
                    <a:pt x="1032" y="1271"/>
                  </a:lnTo>
                  <a:lnTo>
                    <a:pt x="1034" y="1271"/>
                  </a:lnTo>
                  <a:lnTo>
                    <a:pt x="1034" y="1273"/>
                  </a:lnTo>
                  <a:lnTo>
                    <a:pt x="1035" y="1274"/>
                  </a:lnTo>
                  <a:lnTo>
                    <a:pt x="1035" y="1278"/>
                  </a:lnTo>
                  <a:lnTo>
                    <a:pt x="1037" y="1278"/>
                  </a:lnTo>
                  <a:lnTo>
                    <a:pt x="1037" y="1279"/>
                  </a:lnTo>
                  <a:lnTo>
                    <a:pt x="1038" y="1281"/>
                  </a:lnTo>
                  <a:lnTo>
                    <a:pt x="1038" y="1282"/>
                  </a:lnTo>
                  <a:lnTo>
                    <a:pt x="1043" y="1287"/>
                  </a:lnTo>
                  <a:lnTo>
                    <a:pt x="1043" y="1289"/>
                  </a:lnTo>
                  <a:lnTo>
                    <a:pt x="1045" y="1291"/>
                  </a:lnTo>
                  <a:lnTo>
                    <a:pt x="1047" y="1294"/>
                  </a:lnTo>
                  <a:lnTo>
                    <a:pt x="1047" y="1295"/>
                  </a:lnTo>
                  <a:lnTo>
                    <a:pt x="1050" y="1297"/>
                  </a:lnTo>
                  <a:lnTo>
                    <a:pt x="1052" y="1299"/>
                  </a:lnTo>
                  <a:lnTo>
                    <a:pt x="1052" y="1300"/>
                  </a:lnTo>
                  <a:lnTo>
                    <a:pt x="1053" y="1304"/>
                  </a:lnTo>
                  <a:lnTo>
                    <a:pt x="1055" y="1305"/>
                  </a:lnTo>
                  <a:lnTo>
                    <a:pt x="1055" y="1307"/>
                  </a:lnTo>
                  <a:lnTo>
                    <a:pt x="1060" y="1312"/>
                  </a:lnTo>
                  <a:lnTo>
                    <a:pt x="1060" y="1313"/>
                  </a:lnTo>
                  <a:lnTo>
                    <a:pt x="1063" y="1317"/>
                  </a:lnTo>
                  <a:lnTo>
                    <a:pt x="1063" y="1318"/>
                  </a:lnTo>
                  <a:lnTo>
                    <a:pt x="1065" y="1322"/>
                  </a:lnTo>
                  <a:lnTo>
                    <a:pt x="1068" y="1323"/>
                  </a:lnTo>
                  <a:lnTo>
                    <a:pt x="1068" y="1325"/>
                  </a:lnTo>
                  <a:lnTo>
                    <a:pt x="1069" y="1326"/>
                  </a:lnTo>
                  <a:lnTo>
                    <a:pt x="1071" y="1330"/>
                  </a:lnTo>
                  <a:lnTo>
                    <a:pt x="1071" y="1331"/>
                  </a:lnTo>
                  <a:lnTo>
                    <a:pt x="1073" y="1333"/>
                  </a:lnTo>
                  <a:lnTo>
                    <a:pt x="1073" y="1335"/>
                  </a:lnTo>
                  <a:lnTo>
                    <a:pt x="1076" y="1335"/>
                  </a:lnTo>
                  <a:lnTo>
                    <a:pt x="1076" y="1336"/>
                  </a:lnTo>
                  <a:lnTo>
                    <a:pt x="1078" y="1339"/>
                  </a:lnTo>
                  <a:lnTo>
                    <a:pt x="1078" y="1341"/>
                  </a:lnTo>
                  <a:lnTo>
                    <a:pt x="1079" y="1341"/>
                  </a:lnTo>
                  <a:lnTo>
                    <a:pt x="1079" y="1343"/>
                  </a:lnTo>
                  <a:lnTo>
                    <a:pt x="1081" y="1344"/>
                  </a:lnTo>
                  <a:lnTo>
                    <a:pt x="1081" y="1348"/>
                  </a:lnTo>
                  <a:lnTo>
                    <a:pt x="1084" y="1348"/>
                  </a:lnTo>
                  <a:lnTo>
                    <a:pt x="1084" y="1349"/>
                  </a:lnTo>
                  <a:lnTo>
                    <a:pt x="1086" y="1351"/>
                  </a:lnTo>
                  <a:lnTo>
                    <a:pt x="1086" y="1353"/>
                  </a:lnTo>
                  <a:lnTo>
                    <a:pt x="1087" y="1353"/>
                  </a:lnTo>
                  <a:lnTo>
                    <a:pt x="1087" y="1356"/>
                  </a:lnTo>
                  <a:lnTo>
                    <a:pt x="1089" y="1357"/>
                  </a:lnTo>
                  <a:lnTo>
                    <a:pt x="1089" y="1359"/>
                  </a:lnTo>
                  <a:lnTo>
                    <a:pt x="1091" y="1359"/>
                  </a:lnTo>
                  <a:lnTo>
                    <a:pt x="1091" y="1361"/>
                  </a:lnTo>
                  <a:lnTo>
                    <a:pt x="1094" y="1361"/>
                  </a:lnTo>
                  <a:lnTo>
                    <a:pt x="1094" y="1366"/>
                  </a:lnTo>
                  <a:lnTo>
                    <a:pt x="1096" y="1366"/>
                  </a:lnTo>
                  <a:lnTo>
                    <a:pt x="1096" y="1367"/>
                  </a:lnTo>
                  <a:lnTo>
                    <a:pt x="1097" y="1369"/>
                  </a:lnTo>
                  <a:lnTo>
                    <a:pt x="1097" y="1370"/>
                  </a:lnTo>
                  <a:lnTo>
                    <a:pt x="1099" y="1370"/>
                  </a:lnTo>
                  <a:lnTo>
                    <a:pt x="1099" y="1374"/>
                  </a:lnTo>
                  <a:lnTo>
                    <a:pt x="1102" y="1375"/>
                  </a:lnTo>
                  <a:lnTo>
                    <a:pt x="1102" y="1377"/>
                  </a:lnTo>
                  <a:lnTo>
                    <a:pt x="1104" y="1377"/>
                  </a:lnTo>
                  <a:lnTo>
                    <a:pt x="1104" y="1379"/>
                  </a:lnTo>
                  <a:lnTo>
                    <a:pt x="1105" y="1382"/>
                  </a:lnTo>
                  <a:lnTo>
                    <a:pt x="1105" y="1383"/>
                  </a:lnTo>
                  <a:lnTo>
                    <a:pt x="1107" y="1383"/>
                  </a:lnTo>
                  <a:lnTo>
                    <a:pt x="1107" y="1385"/>
                  </a:lnTo>
                  <a:lnTo>
                    <a:pt x="1110" y="1387"/>
                  </a:lnTo>
                  <a:lnTo>
                    <a:pt x="1110" y="1388"/>
                  </a:lnTo>
                  <a:lnTo>
                    <a:pt x="1112" y="1388"/>
                  </a:lnTo>
                  <a:lnTo>
                    <a:pt x="1112" y="1392"/>
                  </a:lnTo>
                  <a:lnTo>
                    <a:pt x="1113" y="1393"/>
                  </a:lnTo>
                  <a:lnTo>
                    <a:pt x="1113" y="1395"/>
                  </a:lnTo>
                  <a:lnTo>
                    <a:pt x="1115" y="1395"/>
                  </a:lnTo>
                  <a:lnTo>
                    <a:pt x="1115" y="1397"/>
                  </a:lnTo>
                  <a:lnTo>
                    <a:pt x="1117" y="1400"/>
                  </a:lnTo>
                  <a:lnTo>
                    <a:pt x="1117" y="1401"/>
                  </a:lnTo>
                  <a:lnTo>
                    <a:pt x="1120" y="1401"/>
                  </a:lnTo>
                  <a:lnTo>
                    <a:pt x="1120" y="1403"/>
                  </a:lnTo>
                  <a:lnTo>
                    <a:pt x="1122" y="1405"/>
                  </a:lnTo>
                  <a:lnTo>
                    <a:pt x="1122" y="1406"/>
                  </a:lnTo>
                  <a:lnTo>
                    <a:pt x="1123" y="1406"/>
                  </a:lnTo>
                  <a:lnTo>
                    <a:pt x="1123" y="1410"/>
                  </a:lnTo>
                  <a:lnTo>
                    <a:pt x="1125" y="1411"/>
                  </a:lnTo>
                  <a:lnTo>
                    <a:pt x="1125" y="1413"/>
                  </a:lnTo>
                  <a:lnTo>
                    <a:pt x="1128" y="1413"/>
                  </a:lnTo>
                  <a:lnTo>
                    <a:pt x="1128" y="1414"/>
                  </a:lnTo>
                  <a:lnTo>
                    <a:pt x="1130" y="1418"/>
                  </a:lnTo>
                  <a:lnTo>
                    <a:pt x="1130" y="1419"/>
                  </a:lnTo>
                  <a:lnTo>
                    <a:pt x="1131" y="1419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6" name="Freeform 712"/>
            <p:cNvSpPr>
              <a:spLocks/>
            </p:cNvSpPr>
            <p:nvPr/>
          </p:nvSpPr>
          <p:spPr bwMode="auto">
            <a:xfrm>
              <a:off x="2379" y="962"/>
              <a:ext cx="73" cy="1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5"/>
                </a:cxn>
                <a:cxn ang="0">
                  <a:pos x="4" y="8"/>
                </a:cxn>
                <a:cxn ang="0">
                  <a:pos x="7" y="12"/>
                </a:cxn>
                <a:cxn ang="0">
                  <a:pos x="9" y="13"/>
                </a:cxn>
                <a:cxn ang="0">
                  <a:pos x="10" y="18"/>
                </a:cxn>
                <a:cxn ang="0">
                  <a:pos x="15" y="22"/>
                </a:cxn>
                <a:cxn ang="0">
                  <a:pos x="18" y="28"/>
                </a:cxn>
                <a:cxn ang="0">
                  <a:pos x="20" y="31"/>
                </a:cxn>
                <a:cxn ang="0">
                  <a:pos x="22" y="36"/>
                </a:cxn>
                <a:cxn ang="0">
                  <a:pos x="26" y="39"/>
                </a:cxn>
                <a:cxn ang="0">
                  <a:pos x="30" y="46"/>
                </a:cxn>
                <a:cxn ang="0">
                  <a:pos x="36" y="54"/>
                </a:cxn>
                <a:cxn ang="0">
                  <a:pos x="41" y="61"/>
                </a:cxn>
                <a:cxn ang="0">
                  <a:pos x="44" y="66"/>
                </a:cxn>
                <a:cxn ang="0">
                  <a:pos x="48" y="72"/>
                </a:cxn>
                <a:cxn ang="0">
                  <a:pos x="53" y="79"/>
                </a:cxn>
                <a:cxn ang="0">
                  <a:pos x="56" y="83"/>
                </a:cxn>
                <a:cxn ang="0">
                  <a:pos x="59" y="88"/>
                </a:cxn>
                <a:cxn ang="0">
                  <a:pos x="61" y="92"/>
                </a:cxn>
                <a:cxn ang="0">
                  <a:pos x="64" y="96"/>
                </a:cxn>
                <a:cxn ang="0">
                  <a:pos x="67" y="100"/>
                </a:cxn>
                <a:cxn ang="0">
                  <a:pos x="69" y="105"/>
                </a:cxn>
                <a:cxn ang="0">
                  <a:pos x="72" y="110"/>
                </a:cxn>
                <a:cxn ang="0">
                  <a:pos x="77" y="114"/>
                </a:cxn>
                <a:cxn ang="0">
                  <a:pos x="79" y="118"/>
                </a:cxn>
                <a:cxn ang="0">
                  <a:pos x="80" y="123"/>
                </a:cxn>
                <a:cxn ang="0">
                  <a:pos x="82" y="124"/>
                </a:cxn>
                <a:cxn ang="0">
                  <a:pos x="85" y="127"/>
                </a:cxn>
                <a:cxn ang="0">
                  <a:pos x="87" y="131"/>
                </a:cxn>
                <a:cxn ang="0">
                  <a:pos x="88" y="134"/>
                </a:cxn>
                <a:cxn ang="0">
                  <a:pos x="90" y="136"/>
                </a:cxn>
                <a:cxn ang="0">
                  <a:pos x="92" y="140"/>
                </a:cxn>
                <a:cxn ang="0">
                  <a:pos x="95" y="142"/>
                </a:cxn>
                <a:cxn ang="0">
                  <a:pos x="97" y="147"/>
                </a:cxn>
                <a:cxn ang="0">
                  <a:pos x="98" y="149"/>
                </a:cxn>
                <a:cxn ang="0">
                  <a:pos x="100" y="152"/>
                </a:cxn>
                <a:cxn ang="0">
                  <a:pos x="103" y="154"/>
                </a:cxn>
                <a:cxn ang="0">
                  <a:pos x="105" y="158"/>
                </a:cxn>
                <a:cxn ang="0">
                  <a:pos x="106" y="160"/>
                </a:cxn>
                <a:cxn ang="0">
                  <a:pos x="108" y="162"/>
                </a:cxn>
                <a:cxn ang="0">
                  <a:pos x="110" y="167"/>
                </a:cxn>
                <a:cxn ang="0">
                  <a:pos x="113" y="168"/>
                </a:cxn>
                <a:cxn ang="0">
                  <a:pos x="114" y="171"/>
                </a:cxn>
                <a:cxn ang="0">
                  <a:pos x="116" y="175"/>
                </a:cxn>
                <a:cxn ang="0">
                  <a:pos x="118" y="178"/>
                </a:cxn>
                <a:cxn ang="0">
                  <a:pos x="121" y="180"/>
                </a:cxn>
                <a:cxn ang="0">
                  <a:pos x="123" y="184"/>
                </a:cxn>
                <a:cxn ang="0">
                  <a:pos x="124" y="186"/>
                </a:cxn>
                <a:cxn ang="0">
                  <a:pos x="126" y="189"/>
                </a:cxn>
                <a:cxn ang="0">
                  <a:pos x="129" y="193"/>
                </a:cxn>
                <a:cxn ang="0">
                  <a:pos x="131" y="196"/>
                </a:cxn>
                <a:cxn ang="0">
                  <a:pos x="132" y="198"/>
                </a:cxn>
                <a:cxn ang="0">
                  <a:pos x="134" y="201"/>
                </a:cxn>
                <a:cxn ang="0">
                  <a:pos x="136" y="204"/>
                </a:cxn>
                <a:cxn ang="0">
                  <a:pos x="139" y="206"/>
                </a:cxn>
                <a:cxn ang="0">
                  <a:pos x="141" y="211"/>
                </a:cxn>
                <a:cxn ang="0">
                  <a:pos x="142" y="212"/>
                </a:cxn>
                <a:cxn ang="0">
                  <a:pos x="144" y="215"/>
                </a:cxn>
                <a:cxn ang="0">
                  <a:pos x="147" y="219"/>
                </a:cxn>
              </a:cxnLst>
              <a:rect l="0" t="0" r="r" b="b"/>
              <a:pathLst>
                <a:path w="147" h="219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8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20" y="31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5" y="38"/>
                  </a:lnTo>
                  <a:lnTo>
                    <a:pt x="26" y="39"/>
                  </a:lnTo>
                  <a:lnTo>
                    <a:pt x="26" y="43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6" y="54"/>
                  </a:lnTo>
                  <a:lnTo>
                    <a:pt x="36" y="56"/>
                  </a:lnTo>
                  <a:lnTo>
                    <a:pt x="41" y="61"/>
                  </a:lnTo>
                  <a:lnTo>
                    <a:pt x="41" y="62"/>
                  </a:lnTo>
                  <a:lnTo>
                    <a:pt x="44" y="66"/>
                  </a:lnTo>
                  <a:lnTo>
                    <a:pt x="44" y="69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53" y="79"/>
                  </a:lnTo>
                  <a:lnTo>
                    <a:pt x="53" y="80"/>
                  </a:lnTo>
                  <a:lnTo>
                    <a:pt x="56" y="83"/>
                  </a:lnTo>
                  <a:lnTo>
                    <a:pt x="56" y="87"/>
                  </a:lnTo>
                  <a:lnTo>
                    <a:pt x="59" y="88"/>
                  </a:lnTo>
                  <a:lnTo>
                    <a:pt x="61" y="90"/>
                  </a:lnTo>
                  <a:lnTo>
                    <a:pt x="61" y="92"/>
                  </a:lnTo>
                  <a:lnTo>
                    <a:pt x="62" y="95"/>
                  </a:lnTo>
                  <a:lnTo>
                    <a:pt x="64" y="96"/>
                  </a:lnTo>
                  <a:lnTo>
                    <a:pt x="64" y="98"/>
                  </a:lnTo>
                  <a:lnTo>
                    <a:pt x="67" y="100"/>
                  </a:lnTo>
                  <a:lnTo>
                    <a:pt x="69" y="101"/>
                  </a:lnTo>
                  <a:lnTo>
                    <a:pt x="69" y="105"/>
                  </a:lnTo>
                  <a:lnTo>
                    <a:pt x="72" y="108"/>
                  </a:lnTo>
                  <a:lnTo>
                    <a:pt x="72" y="110"/>
                  </a:lnTo>
                  <a:lnTo>
                    <a:pt x="74" y="113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79" y="118"/>
                  </a:lnTo>
                  <a:lnTo>
                    <a:pt x="80" y="121"/>
                  </a:lnTo>
                  <a:lnTo>
                    <a:pt x="80" y="123"/>
                  </a:lnTo>
                  <a:lnTo>
                    <a:pt x="82" y="123"/>
                  </a:lnTo>
                  <a:lnTo>
                    <a:pt x="82" y="124"/>
                  </a:lnTo>
                  <a:lnTo>
                    <a:pt x="85" y="126"/>
                  </a:lnTo>
                  <a:lnTo>
                    <a:pt x="85" y="127"/>
                  </a:lnTo>
                  <a:lnTo>
                    <a:pt x="87" y="127"/>
                  </a:lnTo>
                  <a:lnTo>
                    <a:pt x="87" y="131"/>
                  </a:lnTo>
                  <a:lnTo>
                    <a:pt x="88" y="132"/>
                  </a:lnTo>
                  <a:lnTo>
                    <a:pt x="88" y="134"/>
                  </a:lnTo>
                  <a:lnTo>
                    <a:pt x="90" y="134"/>
                  </a:lnTo>
                  <a:lnTo>
                    <a:pt x="90" y="136"/>
                  </a:lnTo>
                  <a:lnTo>
                    <a:pt x="92" y="139"/>
                  </a:lnTo>
                  <a:lnTo>
                    <a:pt x="92" y="140"/>
                  </a:lnTo>
                  <a:lnTo>
                    <a:pt x="95" y="140"/>
                  </a:lnTo>
                  <a:lnTo>
                    <a:pt x="95" y="142"/>
                  </a:lnTo>
                  <a:lnTo>
                    <a:pt x="97" y="144"/>
                  </a:lnTo>
                  <a:lnTo>
                    <a:pt x="97" y="147"/>
                  </a:lnTo>
                  <a:lnTo>
                    <a:pt x="98" y="147"/>
                  </a:lnTo>
                  <a:lnTo>
                    <a:pt x="98" y="149"/>
                  </a:lnTo>
                  <a:lnTo>
                    <a:pt x="100" y="150"/>
                  </a:lnTo>
                  <a:lnTo>
                    <a:pt x="100" y="152"/>
                  </a:lnTo>
                  <a:lnTo>
                    <a:pt x="103" y="152"/>
                  </a:lnTo>
                  <a:lnTo>
                    <a:pt x="103" y="154"/>
                  </a:lnTo>
                  <a:lnTo>
                    <a:pt x="105" y="154"/>
                  </a:lnTo>
                  <a:lnTo>
                    <a:pt x="105" y="158"/>
                  </a:lnTo>
                  <a:lnTo>
                    <a:pt x="106" y="158"/>
                  </a:lnTo>
                  <a:lnTo>
                    <a:pt x="106" y="160"/>
                  </a:lnTo>
                  <a:lnTo>
                    <a:pt x="108" y="160"/>
                  </a:lnTo>
                  <a:lnTo>
                    <a:pt x="108" y="162"/>
                  </a:lnTo>
                  <a:lnTo>
                    <a:pt x="110" y="165"/>
                  </a:lnTo>
                  <a:lnTo>
                    <a:pt x="110" y="167"/>
                  </a:lnTo>
                  <a:lnTo>
                    <a:pt x="113" y="167"/>
                  </a:lnTo>
                  <a:lnTo>
                    <a:pt x="113" y="168"/>
                  </a:lnTo>
                  <a:lnTo>
                    <a:pt x="114" y="170"/>
                  </a:lnTo>
                  <a:lnTo>
                    <a:pt x="114" y="171"/>
                  </a:lnTo>
                  <a:lnTo>
                    <a:pt x="116" y="171"/>
                  </a:lnTo>
                  <a:lnTo>
                    <a:pt x="116" y="175"/>
                  </a:lnTo>
                  <a:lnTo>
                    <a:pt x="118" y="176"/>
                  </a:lnTo>
                  <a:lnTo>
                    <a:pt x="118" y="178"/>
                  </a:lnTo>
                  <a:lnTo>
                    <a:pt x="121" y="178"/>
                  </a:lnTo>
                  <a:lnTo>
                    <a:pt x="121" y="180"/>
                  </a:lnTo>
                  <a:lnTo>
                    <a:pt x="123" y="180"/>
                  </a:lnTo>
                  <a:lnTo>
                    <a:pt x="123" y="184"/>
                  </a:lnTo>
                  <a:lnTo>
                    <a:pt x="124" y="184"/>
                  </a:lnTo>
                  <a:lnTo>
                    <a:pt x="124" y="186"/>
                  </a:lnTo>
                  <a:lnTo>
                    <a:pt x="126" y="186"/>
                  </a:lnTo>
                  <a:lnTo>
                    <a:pt x="126" y="189"/>
                  </a:lnTo>
                  <a:lnTo>
                    <a:pt x="129" y="189"/>
                  </a:lnTo>
                  <a:lnTo>
                    <a:pt x="129" y="193"/>
                  </a:lnTo>
                  <a:lnTo>
                    <a:pt x="131" y="193"/>
                  </a:lnTo>
                  <a:lnTo>
                    <a:pt x="131" y="196"/>
                  </a:lnTo>
                  <a:lnTo>
                    <a:pt x="132" y="196"/>
                  </a:lnTo>
                  <a:lnTo>
                    <a:pt x="132" y="198"/>
                  </a:lnTo>
                  <a:lnTo>
                    <a:pt x="134" y="198"/>
                  </a:lnTo>
                  <a:lnTo>
                    <a:pt x="134" y="201"/>
                  </a:lnTo>
                  <a:lnTo>
                    <a:pt x="136" y="202"/>
                  </a:lnTo>
                  <a:lnTo>
                    <a:pt x="136" y="204"/>
                  </a:lnTo>
                  <a:lnTo>
                    <a:pt x="139" y="204"/>
                  </a:lnTo>
                  <a:lnTo>
                    <a:pt x="139" y="206"/>
                  </a:lnTo>
                  <a:lnTo>
                    <a:pt x="141" y="209"/>
                  </a:lnTo>
                  <a:lnTo>
                    <a:pt x="141" y="211"/>
                  </a:lnTo>
                  <a:lnTo>
                    <a:pt x="142" y="211"/>
                  </a:lnTo>
                  <a:lnTo>
                    <a:pt x="142" y="212"/>
                  </a:lnTo>
                  <a:lnTo>
                    <a:pt x="144" y="214"/>
                  </a:lnTo>
                  <a:lnTo>
                    <a:pt x="144" y="215"/>
                  </a:lnTo>
                  <a:lnTo>
                    <a:pt x="147" y="215"/>
                  </a:lnTo>
                  <a:lnTo>
                    <a:pt x="147" y="219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7" name="Rectangle 713"/>
            <p:cNvSpPr>
              <a:spLocks noChangeArrowheads="1"/>
            </p:cNvSpPr>
            <p:nvPr/>
          </p:nvSpPr>
          <p:spPr bwMode="auto">
            <a:xfrm>
              <a:off x="620" y="352"/>
              <a:ext cx="734" cy="17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8" name="Freeform 714"/>
            <p:cNvSpPr>
              <a:spLocks/>
            </p:cNvSpPr>
            <p:nvPr/>
          </p:nvSpPr>
          <p:spPr bwMode="auto">
            <a:xfrm>
              <a:off x="633" y="376"/>
              <a:ext cx="75" cy="81"/>
            </a:xfrm>
            <a:custGeom>
              <a:avLst/>
              <a:gdLst/>
              <a:ahLst/>
              <a:cxnLst>
                <a:cxn ang="0">
                  <a:pos x="69" y="161"/>
                </a:cxn>
                <a:cxn ang="0">
                  <a:pos x="28" y="161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54" y="124"/>
                </a:cxn>
                <a:cxn ang="0">
                  <a:pos x="117" y="0"/>
                </a:cxn>
                <a:cxn ang="0">
                  <a:pos x="152" y="0"/>
                </a:cxn>
                <a:cxn ang="0">
                  <a:pos x="69" y="161"/>
                </a:cxn>
              </a:cxnLst>
              <a:rect l="0" t="0" r="r" b="b"/>
              <a:pathLst>
                <a:path w="152" h="161">
                  <a:moveTo>
                    <a:pt x="69" y="161"/>
                  </a:moveTo>
                  <a:lnTo>
                    <a:pt x="28" y="161"/>
                  </a:lnTo>
                  <a:lnTo>
                    <a:pt x="0" y="0"/>
                  </a:lnTo>
                  <a:lnTo>
                    <a:pt x="31" y="0"/>
                  </a:lnTo>
                  <a:lnTo>
                    <a:pt x="54" y="124"/>
                  </a:lnTo>
                  <a:lnTo>
                    <a:pt x="117" y="0"/>
                  </a:lnTo>
                  <a:lnTo>
                    <a:pt x="152" y="0"/>
                  </a:lnTo>
                  <a:lnTo>
                    <a:pt x="69" y="1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99" name="Freeform 715"/>
            <p:cNvSpPr>
              <a:spLocks/>
            </p:cNvSpPr>
            <p:nvPr/>
          </p:nvSpPr>
          <p:spPr bwMode="auto">
            <a:xfrm>
              <a:off x="697" y="450"/>
              <a:ext cx="64" cy="42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37" y="2"/>
                </a:cxn>
                <a:cxn ang="0">
                  <a:pos x="36" y="11"/>
                </a:cxn>
                <a:cxn ang="0">
                  <a:pos x="44" y="5"/>
                </a:cxn>
                <a:cxn ang="0">
                  <a:pos x="52" y="2"/>
                </a:cxn>
                <a:cxn ang="0">
                  <a:pos x="60" y="0"/>
                </a:cxn>
                <a:cxn ang="0">
                  <a:pos x="67" y="0"/>
                </a:cxn>
                <a:cxn ang="0">
                  <a:pos x="70" y="2"/>
                </a:cxn>
                <a:cxn ang="0">
                  <a:pos x="75" y="3"/>
                </a:cxn>
                <a:cxn ang="0">
                  <a:pos x="78" y="8"/>
                </a:cxn>
                <a:cxn ang="0">
                  <a:pos x="81" y="15"/>
                </a:cxn>
                <a:cxn ang="0">
                  <a:pos x="88" y="8"/>
                </a:cxn>
                <a:cxn ang="0">
                  <a:pos x="98" y="2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119" y="2"/>
                </a:cxn>
                <a:cxn ang="0">
                  <a:pos x="124" y="5"/>
                </a:cxn>
                <a:cxn ang="0">
                  <a:pos x="125" y="8"/>
                </a:cxn>
                <a:cxn ang="0">
                  <a:pos x="129" y="18"/>
                </a:cxn>
                <a:cxn ang="0">
                  <a:pos x="127" y="21"/>
                </a:cxn>
                <a:cxn ang="0">
                  <a:pos x="127" y="26"/>
                </a:cxn>
                <a:cxn ang="0">
                  <a:pos x="125" y="33"/>
                </a:cxn>
                <a:cxn ang="0">
                  <a:pos x="116" y="83"/>
                </a:cxn>
                <a:cxn ang="0">
                  <a:pos x="94" y="83"/>
                </a:cxn>
                <a:cxn ang="0">
                  <a:pos x="104" y="33"/>
                </a:cxn>
                <a:cxn ang="0">
                  <a:pos x="106" y="28"/>
                </a:cxn>
                <a:cxn ang="0">
                  <a:pos x="106" y="21"/>
                </a:cxn>
                <a:cxn ang="0">
                  <a:pos x="104" y="18"/>
                </a:cxn>
                <a:cxn ang="0">
                  <a:pos x="101" y="16"/>
                </a:cxn>
                <a:cxn ang="0">
                  <a:pos x="94" y="16"/>
                </a:cxn>
                <a:cxn ang="0">
                  <a:pos x="91" y="18"/>
                </a:cxn>
                <a:cxn ang="0">
                  <a:pos x="86" y="21"/>
                </a:cxn>
                <a:cxn ang="0">
                  <a:pos x="85" y="24"/>
                </a:cxn>
                <a:cxn ang="0">
                  <a:pos x="81" y="29"/>
                </a:cxn>
                <a:cxn ang="0">
                  <a:pos x="78" y="37"/>
                </a:cxn>
                <a:cxn ang="0">
                  <a:pos x="76" y="46"/>
                </a:cxn>
                <a:cxn ang="0">
                  <a:pos x="68" y="83"/>
                </a:cxn>
                <a:cxn ang="0">
                  <a:pos x="47" y="83"/>
                </a:cxn>
                <a:cxn ang="0">
                  <a:pos x="57" y="34"/>
                </a:cxn>
                <a:cxn ang="0">
                  <a:pos x="59" y="29"/>
                </a:cxn>
                <a:cxn ang="0">
                  <a:pos x="59" y="21"/>
                </a:cxn>
                <a:cxn ang="0">
                  <a:pos x="57" y="18"/>
                </a:cxn>
                <a:cxn ang="0">
                  <a:pos x="54" y="16"/>
                </a:cxn>
                <a:cxn ang="0">
                  <a:pos x="46" y="16"/>
                </a:cxn>
                <a:cxn ang="0">
                  <a:pos x="42" y="20"/>
                </a:cxn>
                <a:cxn ang="0">
                  <a:pos x="39" y="21"/>
                </a:cxn>
                <a:cxn ang="0">
                  <a:pos x="37" y="24"/>
                </a:cxn>
                <a:cxn ang="0">
                  <a:pos x="34" y="28"/>
                </a:cxn>
                <a:cxn ang="0">
                  <a:pos x="32" y="34"/>
                </a:cxn>
                <a:cxn ang="0">
                  <a:pos x="32" y="36"/>
                </a:cxn>
                <a:cxn ang="0">
                  <a:pos x="29" y="46"/>
                </a:cxn>
                <a:cxn ang="0">
                  <a:pos x="21" y="83"/>
                </a:cxn>
                <a:cxn ang="0">
                  <a:pos x="0" y="83"/>
                </a:cxn>
                <a:cxn ang="0">
                  <a:pos x="16" y="2"/>
                </a:cxn>
              </a:cxnLst>
              <a:rect l="0" t="0" r="r" b="b"/>
              <a:pathLst>
                <a:path w="129" h="83">
                  <a:moveTo>
                    <a:pt x="16" y="2"/>
                  </a:moveTo>
                  <a:lnTo>
                    <a:pt x="37" y="2"/>
                  </a:lnTo>
                  <a:lnTo>
                    <a:pt x="36" y="11"/>
                  </a:lnTo>
                  <a:lnTo>
                    <a:pt x="44" y="5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0" y="2"/>
                  </a:lnTo>
                  <a:lnTo>
                    <a:pt x="75" y="3"/>
                  </a:lnTo>
                  <a:lnTo>
                    <a:pt x="78" y="8"/>
                  </a:lnTo>
                  <a:lnTo>
                    <a:pt x="81" y="15"/>
                  </a:lnTo>
                  <a:lnTo>
                    <a:pt x="88" y="8"/>
                  </a:lnTo>
                  <a:lnTo>
                    <a:pt x="98" y="2"/>
                  </a:lnTo>
                  <a:lnTo>
                    <a:pt x="103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4" y="5"/>
                  </a:lnTo>
                  <a:lnTo>
                    <a:pt x="125" y="8"/>
                  </a:lnTo>
                  <a:lnTo>
                    <a:pt x="129" y="18"/>
                  </a:lnTo>
                  <a:lnTo>
                    <a:pt x="127" y="21"/>
                  </a:lnTo>
                  <a:lnTo>
                    <a:pt x="127" y="26"/>
                  </a:lnTo>
                  <a:lnTo>
                    <a:pt x="125" y="33"/>
                  </a:lnTo>
                  <a:lnTo>
                    <a:pt x="116" y="83"/>
                  </a:lnTo>
                  <a:lnTo>
                    <a:pt x="94" y="83"/>
                  </a:lnTo>
                  <a:lnTo>
                    <a:pt x="104" y="33"/>
                  </a:lnTo>
                  <a:lnTo>
                    <a:pt x="106" y="28"/>
                  </a:lnTo>
                  <a:lnTo>
                    <a:pt x="106" y="21"/>
                  </a:lnTo>
                  <a:lnTo>
                    <a:pt x="104" y="18"/>
                  </a:lnTo>
                  <a:lnTo>
                    <a:pt x="101" y="16"/>
                  </a:lnTo>
                  <a:lnTo>
                    <a:pt x="94" y="16"/>
                  </a:lnTo>
                  <a:lnTo>
                    <a:pt x="91" y="18"/>
                  </a:lnTo>
                  <a:lnTo>
                    <a:pt x="86" y="21"/>
                  </a:lnTo>
                  <a:lnTo>
                    <a:pt x="85" y="24"/>
                  </a:lnTo>
                  <a:lnTo>
                    <a:pt x="81" y="29"/>
                  </a:lnTo>
                  <a:lnTo>
                    <a:pt x="78" y="37"/>
                  </a:lnTo>
                  <a:lnTo>
                    <a:pt x="76" y="46"/>
                  </a:lnTo>
                  <a:lnTo>
                    <a:pt x="68" y="83"/>
                  </a:lnTo>
                  <a:lnTo>
                    <a:pt x="47" y="83"/>
                  </a:lnTo>
                  <a:lnTo>
                    <a:pt x="57" y="34"/>
                  </a:lnTo>
                  <a:lnTo>
                    <a:pt x="59" y="29"/>
                  </a:lnTo>
                  <a:lnTo>
                    <a:pt x="59" y="21"/>
                  </a:lnTo>
                  <a:lnTo>
                    <a:pt x="57" y="18"/>
                  </a:lnTo>
                  <a:lnTo>
                    <a:pt x="54" y="16"/>
                  </a:lnTo>
                  <a:lnTo>
                    <a:pt x="46" y="16"/>
                  </a:lnTo>
                  <a:lnTo>
                    <a:pt x="42" y="20"/>
                  </a:lnTo>
                  <a:lnTo>
                    <a:pt x="39" y="21"/>
                  </a:lnTo>
                  <a:lnTo>
                    <a:pt x="37" y="24"/>
                  </a:lnTo>
                  <a:lnTo>
                    <a:pt x="34" y="28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29" y="46"/>
                  </a:lnTo>
                  <a:lnTo>
                    <a:pt x="21" y="83"/>
                  </a:lnTo>
                  <a:lnTo>
                    <a:pt x="0" y="83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0" name="Freeform 716"/>
            <p:cNvSpPr>
              <a:spLocks/>
            </p:cNvSpPr>
            <p:nvPr/>
          </p:nvSpPr>
          <p:spPr bwMode="auto">
            <a:xfrm>
              <a:off x="765" y="475"/>
              <a:ext cx="31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16" y="0"/>
                </a:cxn>
                <a:cxn ang="0">
                  <a:pos x="31" y="0"/>
                </a:cxn>
                <a:cxn ang="0">
                  <a:pos x="16" y="67"/>
                </a:cxn>
                <a:cxn ang="0">
                  <a:pos x="60" y="67"/>
                </a:cxn>
                <a:cxn ang="0">
                  <a:pos x="57" y="80"/>
                </a:cxn>
                <a:cxn ang="0">
                  <a:pos x="0" y="80"/>
                </a:cxn>
              </a:cxnLst>
              <a:rect l="0" t="0" r="r" b="b"/>
              <a:pathLst>
                <a:path w="60" h="80">
                  <a:moveTo>
                    <a:pt x="0" y="8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16" y="67"/>
                  </a:lnTo>
                  <a:lnTo>
                    <a:pt x="60" y="67"/>
                  </a:lnTo>
                  <a:lnTo>
                    <a:pt x="57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1" name="Freeform 717"/>
            <p:cNvSpPr>
              <a:spLocks noEditPoints="1"/>
            </p:cNvSpPr>
            <p:nvPr/>
          </p:nvSpPr>
          <p:spPr bwMode="auto">
            <a:xfrm>
              <a:off x="806" y="398"/>
              <a:ext cx="56" cy="3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113" y="0"/>
                </a:cxn>
                <a:cxn ang="0">
                  <a:pos x="113" y="29"/>
                </a:cxn>
                <a:cxn ang="0">
                  <a:pos x="0" y="29"/>
                </a:cxn>
                <a:cxn ang="0">
                  <a:pos x="0" y="78"/>
                </a:cxn>
                <a:cxn ang="0">
                  <a:pos x="0" y="49"/>
                </a:cxn>
                <a:cxn ang="0">
                  <a:pos x="113" y="49"/>
                </a:cxn>
                <a:cxn ang="0">
                  <a:pos x="113" y="78"/>
                </a:cxn>
                <a:cxn ang="0">
                  <a:pos x="0" y="78"/>
                </a:cxn>
              </a:cxnLst>
              <a:rect l="0" t="0" r="r" b="b"/>
              <a:pathLst>
                <a:path w="113" h="78">
                  <a:moveTo>
                    <a:pt x="0" y="29"/>
                  </a:moveTo>
                  <a:lnTo>
                    <a:pt x="0" y="0"/>
                  </a:lnTo>
                  <a:lnTo>
                    <a:pt x="113" y="0"/>
                  </a:lnTo>
                  <a:lnTo>
                    <a:pt x="113" y="29"/>
                  </a:lnTo>
                  <a:lnTo>
                    <a:pt x="0" y="29"/>
                  </a:lnTo>
                  <a:close/>
                  <a:moveTo>
                    <a:pt x="0" y="78"/>
                  </a:moveTo>
                  <a:lnTo>
                    <a:pt x="0" y="49"/>
                  </a:lnTo>
                  <a:lnTo>
                    <a:pt x="113" y="49"/>
                  </a:lnTo>
                  <a:lnTo>
                    <a:pt x="113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2" name="Rectangle 718"/>
            <p:cNvSpPr>
              <a:spLocks noChangeArrowheads="1"/>
            </p:cNvSpPr>
            <p:nvPr/>
          </p:nvSpPr>
          <p:spPr bwMode="auto">
            <a:xfrm>
              <a:off x="899" y="421"/>
              <a:ext cx="30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3" name="Freeform 719"/>
            <p:cNvSpPr>
              <a:spLocks/>
            </p:cNvSpPr>
            <p:nvPr/>
          </p:nvSpPr>
          <p:spPr bwMode="auto">
            <a:xfrm>
              <a:off x="936" y="376"/>
              <a:ext cx="52" cy="81"/>
            </a:xfrm>
            <a:custGeom>
              <a:avLst/>
              <a:gdLst/>
              <a:ahLst/>
              <a:cxnLst>
                <a:cxn ang="0">
                  <a:pos x="105" y="130"/>
                </a:cxn>
                <a:cxn ang="0">
                  <a:pos x="105" y="161"/>
                </a:cxn>
                <a:cxn ang="0">
                  <a:pos x="0" y="161"/>
                </a:cxn>
                <a:cxn ang="0">
                  <a:pos x="2" y="145"/>
                </a:cxn>
                <a:cxn ang="0">
                  <a:pos x="9" y="130"/>
                </a:cxn>
                <a:cxn ang="0">
                  <a:pos x="17" y="120"/>
                </a:cxn>
                <a:cxn ang="0">
                  <a:pos x="30" y="109"/>
                </a:cxn>
                <a:cxn ang="0">
                  <a:pos x="44" y="93"/>
                </a:cxn>
                <a:cxn ang="0">
                  <a:pos x="53" y="86"/>
                </a:cxn>
                <a:cxn ang="0">
                  <a:pos x="57" y="81"/>
                </a:cxn>
                <a:cxn ang="0">
                  <a:pos x="62" y="75"/>
                </a:cxn>
                <a:cxn ang="0">
                  <a:pos x="66" y="71"/>
                </a:cxn>
                <a:cxn ang="0">
                  <a:pos x="67" y="68"/>
                </a:cxn>
                <a:cxn ang="0">
                  <a:pos x="70" y="63"/>
                </a:cxn>
                <a:cxn ang="0">
                  <a:pos x="74" y="53"/>
                </a:cxn>
                <a:cxn ang="0">
                  <a:pos x="74" y="40"/>
                </a:cxn>
                <a:cxn ang="0">
                  <a:pos x="72" y="36"/>
                </a:cxn>
                <a:cxn ang="0">
                  <a:pos x="70" y="32"/>
                </a:cxn>
                <a:cxn ang="0">
                  <a:pos x="66" y="31"/>
                </a:cxn>
                <a:cxn ang="0">
                  <a:pos x="59" y="29"/>
                </a:cxn>
                <a:cxn ang="0">
                  <a:pos x="54" y="27"/>
                </a:cxn>
                <a:cxn ang="0">
                  <a:pos x="48" y="29"/>
                </a:cxn>
                <a:cxn ang="0">
                  <a:pos x="43" y="31"/>
                </a:cxn>
                <a:cxn ang="0">
                  <a:pos x="39" y="32"/>
                </a:cxn>
                <a:cxn ang="0">
                  <a:pos x="36" y="36"/>
                </a:cxn>
                <a:cxn ang="0">
                  <a:pos x="33" y="45"/>
                </a:cxn>
                <a:cxn ang="0">
                  <a:pos x="33" y="52"/>
                </a:cxn>
                <a:cxn ang="0">
                  <a:pos x="2" y="49"/>
                </a:cxn>
                <a:cxn ang="0">
                  <a:pos x="5" y="32"/>
                </a:cxn>
                <a:cxn ang="0">
                  <a:pos x="10" y="21"/>
                </a:cxn>
                <a:cxn ang="0">
                  <a:pos x="18" y="11"/>
                </a:cxn>
                <a:cxn ang="0">
                  <a:pos x="28" y="5"/>
                </a:cxn>
                <a:cxn ang="0">
                  <a:pos x="41" y="1"/>
                </a:cxn>
                <a:cxn ang="0">
                  <a:pos x="56" y="0"/>
                </a:cxn>
                <a:cxn ang="0">
                  <a:pos x="75" y="3"/>
                </a:cxn>
                <a:cxn ang="0">
                  <a:pos x="90" y="11"/>
                </a:cxn>
                <a:cxn ang="0">
                  <a:pos x="101" y="27"/>
                </a:cxn>
                <a:cxn ang="0">
                  <a:pos x="105" y="44"/>
                </a:cxn>
                <a:cxn ang="0">
                  <a:pos x="105" y="52"/>
                </a:cxn>
                <a:cxn ang="0">
                  <a:pos x="103" y="58"/>
                </a:cxn>
                <a:cxn ang="0">
                  <a:pos x="100" y="65"/>
                </a:cxn>
                <a:cxn ang="0">
                  <a:pos x="98" y="70"/>
                </a:cxn>
                <a:cxn ang="0">
                  <a:pos x="95" y="76"/>
                </a:cxn>
                <a:cxn ang="0">
                  <a:pos x="88" y="84"/>
                </a:cxn>
                <a:cxn ang="0">
                  <a:pos x="85" y="88"/>
                </a:cxn>
                <a:cxn ang="0">
                  <a:pos x="82" y="93"/>
                </a:cxn>
                <a:cxn ang="0">
                  <a:pos x="77" y="99"/>
                </a:cxn>
                <a:cxn ang="0">
                  <a:pos x="64" y="112"/>
                </a:cxn>
                <a:cxn ang="0">
                  <a:pos x="57" y="115"/>
                </a:cxn>
                <a:cxn ang="0">
                  <a:pos x="51" y="122"/>
                </a:cxn>
                <a:cxn ang="0">
                  <a:pos x="48" y="128"/>
                </a:cxn>
                <a:cxn ang="0">
                  <a:pos x="46" y="130"/>
                </a:cxn>
                <a:cxn ang="0">
                  <a:pos x="105" y="130"/>
                </a:cxn>
              </a:cxnLst>
              <a:rect l="0" t="0" r="r" b="b"/>
              <a:pathLst>
                <a:path w="105" h="161">
                  <a:moveTo>
                    <a:pt x="105" y="130"/>
                  </a:moveTo>
                  <a:lnTo>
                    <a:pt x="105" y="161"/>
                  </a:lnTo>
                  <a:lnTo>
                    <a:pt x="0" y="161"/>
                  </a:lnTo>
                  <a:lnTo>
                    <a:pt x="2" y="145"/>
                  </a:lnTo>
                  <a:lnTo>
                    <a:pt x="9" y="130"/>
                  </a:lnTo>
                  <a:lnTo>
                    <a:pt x="17" y="120"/>
                  </a:lnTo>
                  <a:lnTo>
                    <a:pt x="30" y="109"/>
                  </a:lnTo>
                  <a:lnTo>
                    <a:pt x="44" y="93"/>
                  </a:lnTo>
                  <a:lnTo>
                    <a:pt x="53" y="86"/>
                  </a:lnTo>
                  <a:lnTo>
                    <a:pt x="57" y="81"/>
                  </a:lnTo>
                  <a:lnTo>
                    <a:pt x="62" y="75"/>
                  </a:lnTo>
                  <a:lnTo>
                    <a:pt x="66" y="71"/>
                  </a:lnTo>
                  <a:lnTo>
                    <a:pt x="67" y="68"/>
                  </a:lnTo>
                  <a:lnTo>
                    <a:pt x="70" y="63"/>
                  </a:lnTo>
                  <a:lnTo>
                    <a:pt x="74" y="53"/>
                  </a:lnTo>
                  <a:lnTo>
                    <a:pt x="74" y="40"/>
                  </a:lnTo>
                  <a:lnTo>
                    <a:pt x="72" y="36"/>
                  </a:lnTo>
                  <a:lnTo>
                    <a:pt x="70" y="32"/>
                  </a:lnTo>
                  <a:lnTo>
                    <a:pt x="66" y="31"/>
                  </a:lnTo>
                  <a:lnTo>
                    <a:pt x="59" y="29"/>
                  </a:lnTo>
                  <a:lnTo>
                    <a:pt x="54" y="27"/>
                  </a:lnTo>
                  <a:lnTo>
                    <a:pt x="48" y="29"/>
                  </a:lnTo>
                  <a:lnTo>
                    <a:pt x="43" y="31"/>
                  </a:lnTo>
                  <a:lnTo>
                    <a:pt x="39" y="32"/>
                  </a:lnTo>
                  <a:lnTo>
                    <a:pt x="36" y="36"/>
                  </a:lnTo>
                  <a:lnTo>
                    <a:pt x="33" y="45"/>
                  </a:lnTo>
                  <a:lnTo>
                    <a:pt x="33" y="52"/>
                  </a:lnTo>
                  <a:lnTo>
                    <a:pt x="2" y="49"/>
                  </a:lnTo>
                  <a:lnTo>
                    <a:pt x="5" y="32"/>
                  </a:lnTo>
                  <a:lnTo>
                    <a:pt x="10" y="21"/>
                  </a:lnTo>
                  <a:lnTo>
                    <a:pt x="18" y="11"/>
                  </a:lnTo>
                  <a:lnTo>
                    <a:pt x="28" y="5"/>
                  </a:lnTo>
                  <a:lnTo>
                    <a:pt x="41" y="1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90" y="11"/>
                  </a:lnTo>
                  <a:lnTo>
                    <a:pt x="101" y="27"/>
                  </a:lnTo>
                  <a:lnTo>
                    <a:pt x="105" y="44"/>
                  </a:lnTo>
                  <a:lnTo>
                    <a:pt x="105" y="52"/>
                  </a:lnTo>
                  <a:lnTo>
                    <a:pt x="103" y="58"/>
                  </a:lnTo>
                  <a:lnTo>
                    <a:pt x="100" y="65"/>
                  </a:lnTo>
                  <a:lnTo>
                    <a:pt x="98" y="70"/>
                  </a:lnTo>
                  <a:lnTo>
                    <a:pt x="95" y="76"/>
                  </a:lnTo>
                  <a:lnTo>
                    <a:pt x="88" y="84"/>
                  </a:lnTo>
                  <a:lnTo>
                    <a:pt x="85" y="88"/>
                  </a:lnTo>
                  <a:lnTo>
                    <a:pt x="82" y="93"/>
                  </a:lnTo>
                  <a:lnTo>
                    <a:pt x="77" y="99"/>
                  </a:lnTo>
                  <a:lnTo>
                    <a:pt x="64" y="112"/>
                  </a:lnTo>
                  <a:lnTo>
                    <a:pt x="57" y="115"/>
                  </a:lnTo>
                  <a:lnTo>
                    <a:pt x="51" y="122"/>
                  </a:lnTo>
                  <a:lnTo>
                    <a:pt x="48" y="128"/>
                  </a:lnTo>
                  <a:lnTo>
                    <a:pt x="46" y="130"/>
                  </a:lnTo>
                  <a:lnTo>
                    <a:pt x="105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4" name="Freeform 720"/>
            <p:cNvSpPr>
              <a:spLocks/>
            </p:cNvSpPr>
            <p:nvPr/>
          </p:nvSpPr>
          <p:spPr bwMode="auto">
            <a:xfrm>
              <a:off x="998" y="376"/>
              <a:ext cx="52" cy="81"/>
            </a:xfrm>
            <a:custGeom>
              <a:avLst/>
              <a:gdLst/>
              <a:ahLst/>
              <a:cxnLst>
                <a:cxn ang="0">
                  <a:pos x="105" y="130"/>
                </a:cxn>
                <a:cxn ang="0">
                  <a:pos x="105" y="161"/>
                </a:cxn>
                <a:cxn ang="0">
                  <a:pos x="0" y="161"/>
                </a:cxn>
                <a:cxn ang="0">
                  <a:pos x="2" y="145"/>
                </a:cxn>
                <a:cxn ang="0">
                  <a:pos x="8" y="130"/>
                </a:cxn>
                <a:cxn ang="0">
                  <a:pos x="17" y="120"/>
                </a:cxn>
                <a:cxn ang="0">
                  <a:pos x="30" y="109"/>
                </a:cxn>
                <a:cxn ang="0">
                  <a:pos x="44" y="93"/>
                </a:cxn>
                <a:cxn ang="0">
                  <a:pos x="52" y="86"/>
                </a:cxn>
                <a:cxn ang="0">
                  <a:pos x="57" y="81"/>
                </a:cxn>
                <a:cxn ang="0">
                  <a:pos x="62" y="75"/>
                </a:cxn>
                <a:cxn ang="0">
                  <a:pos x="65" y="71"/>
                </a:cxn>
                <a:cxn ang="0">
                  <a:pos x="67" y="68"/>
                </a:cxn>
                <a:cxn ang="0">
                  <a:pos x="70" y="63"/>
                </a:cxn>
                <a:cxn ang="0">
                  <a:pos x="74" y="53"/>
                </a:cxn>
                <a:cxn ang="0">
                  <a:pos x="74" y="44"/>
                </a:cxn>
                <a:cxn ang="0">
                  <a:pos x="72" y="40"/>
                </a:cxn>
                <a:cxn ang="0">
                  <a:pos x="72" y="36"/>
                </a:cxn>
                <a:cxn ang="0">
                  <a:pos x="70" y="32"/>
                </a:cxn>
                <a:cxn ang="0">
                  <a:pos x="65" y="31"/>
                </a:cxn>
                <a:cxn ang="0">
                  <a:pos x="59" y="29"/>
                </a:cxn>
                <a:cxn ang="0">
                  <a:pos x="54" y="27"/>
                </a:cxn>
                <a:cxn ang="0">
                  <a:pos x="47" y="29"/>
                </a:cxn>
                <a:cxn ang="0">
                  <a:pos x="43" y="31"/>
                </a:cxn>
                <a:cxn ang="0">
                  <a:pos x="39" y="32"/>
                </a:cxn>
                <a:cxn ang="0">
                  <a:pos x="36" y="36"/>
                </a:cxn>
                <a:cxn ang="0">
                  <a:pos x="33" y="45"/>
                </a:cxn>
                <a:cxn ang="0">
                  <a:pos x="33" y="52"/>
                </a:cxn>
                <a:cxn ang="0">
                  <a:pos x="2" y="49"/>
                </a:cxn>
                <a:cxn ang="0">
                  <a:pos x="5" y="32"/>
                </a:cxn>
                <a:cxn ang="0">
                  <a:pos x="10" y="21"/>
                </a:cxn>
                <a:cxn ang="0">
                  <a:pos x="18" y="11"/>
                </a:cxn>
                <a:cxn ang="0">
                  <a:pos x="28" y="5"/>
                </a:cxn>
                <a:cxn ang="0">
                  <a:pos x="41" y="1"/>
                </a:cxn>
                <a:cxn ang="0">
                  <a:pos x="56" y="0"/>
                </a:cxn>
                <a:cxn ang="0">
                  <a:pos x="75" y="3"/>
                </a:cxn>
                <a:cxn ang="0">
                  <a:pos x="90" y="11"/>
                </a:cxn>
                <a:cxn ang="0">
                  <a:pos x="101" y="27"/>
                </a:cxn>
                <a:cxn ang="0">
                  <a:pos x="105" y="44"/>
                </a:cxn>
                <a:cxn ang="0">
                  <a:pos x="105" y="52"/>
                </a:cxn>
                <a:cxn ang="0">
                  <a:pos x="103" y="58"/>
                </a:cxn>
                <a:cxn ang="0">
                  <a:pos x="100" y="65"/>
                </a:cxn>
                <a:cxn ang="0">
                  <a:pos x="98" y="70"/>
                </a:cxn>
                <a:cxn ang="0">
                  <a:pos x="93" y="76"/>
                </a:cxn>
                <a:cxn ang="0">
                  <a:pos x="88" y="84"/>
                </a:cxn>
                <a:cxn ang="0">
                  <a:pos x="85" y="88"/>
                </a:cxn>
                <a:cxn ang="0">
                  <a:pos x="82" y="93"/>
                </a:cxn>
                <a:cxn ang="0">
                  <a:pos x="77" y="99"/>
                </a:cxn>
                <a:cxn ang="0">
                  <a:pos x="64" y="112"/>
                </a:cxn>
                <a:cxn ang="0">
                  <a:pos x="57" y="115"/>
                </a:cxn>
                <a:cxn ang="0">
                  <a:pos x="51" y="122"/>
                </a:cxn>
                <a:cxn ang="0">
                  <a:pos x="47" y="128"/>
                </a:cxn>
                <a:cxn ang="0">
                  <a:pos x="46" y="130"/>
                </a:cxn>
                <a:cxn ang="0">
                  <a:pos x="105" y="130"/>
                </a:cxn>
              </a:cxnLst>
              <a:rect l="0" t="0" r="r" b="b"/>
              <a:pathLst>
                <a:path w="105" h="161">
                  <a:moveTo>
                    <a:pt x="105" y="130"/>
                  </a:moveTo>
                  <a:lnTo>
                    <a:pt x="105" y="161"/>
                  </a:lnTo>
                  <a:lnTo>
                    <a:pt x="0" y="161"/>
                  </a:lnTo>
                  <a:lnTo>
                    <a:pt x="2" y="145"/>
                  </a:lnTo>
                  <a:lnTo>
                    <a:pt x="8" y="130"/>
                  </a:lnTo>
                  <a:lnTo>
                    <a:pt x="17" y="120"/>
                  </a:lnTo>
                  <a:lnTo>
                    <a:pt x="30" y="109"/>
                  </a:lnTo>
                  <a:lnTo>
                    <a:pt x="44" y="93"/>
                  </a:lnTo>
                  <a:lnTo>
                    <a:pt x="52" y="86"/>
                  </a:lnTo>
                  <a:lnTo>
                    <a:pt x="57" y="81"/>
                  </a:lnTo>
                  <a:lnTo>
                    <a:pt x="62" y="75"/>
                  </a:lnTo>
                  <a:lnTo>
                    <a:pt x="65" y="71"/>
                  </a:lnTo>
                  <a:lnTo>
                    <a:pt x="67" y="68"/>
                  </a:lnTo>
                  <a:lnTo>
                    <a:pt x="70" y="63"/>
                  </a:lnTo>
                  <a:lnTo>
                    <a:pt x="74" y="53"/>
                  </a:lnTo>
                  <a:lnTo>
                    <a:pt x="74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0" y="32"/>
                  </a:lnTo>
                  <a:lnTo>
                    <a:pt x="65" y="31"/>
                  </a:lnTo>
                  <a:lnTo>
                    <a:pt x="59" y="29"/>
                  </a:lnTo>
                  <a:lnTo>
                    <a:pt x="54" y="27"/>
                  </a:lnTo>
                  <a:lnTo>
                    <a:pt x="47" y="29"/>
                  </a:lnTo>
                  <a:lnTo>
                    <a:pt x="43" y="31"/>
                  </a:lnTo>
                  <a:lnTo>
                    <a:pt x="39" y="32"/>
                  </a:lnTo>
                  <a:lnTo>
                    <a:pt x="36" y="36"/>
                  </a:lnTo>
                  <a:lnTo>
                    <a:pt x="33" y="45"/>
                  </a:lnTo>
                  <a:lnTo>
                    <a:pt x="33" y="52"/>
                  </a:lnTo>
                  <a:lnTo>
                    <a:pt x="2" y="49"/>
                  </a:lnTo>
                  <a:lnTo>
                    <a:pt x="5" y="32"/>
                  </a:lnTo>
                  <a:lnTo>
                    <a:pt x="10" y="21"/>
                  </a:lnTo>
                  <a:lnTo>
                    <a:pt x="18" y="11"/>
                  </a:lnTo>
                  <a:lnTo>
                    <a:pt x="28" y="5"/>
                  </a:lnTo>
                  <a:lnTo>
                    <a:pt x="41" y="1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90" y="11"/>
                  </a:lnTo>
                  <a:lnTo>
                    <a:pt x="101" y="27"/>
                  </a:lnTo>
                  <a:lnTo>
                    <a:pt x="105" y="44"/>
                  </a:lnTo>
                  <a:lnTo>
                    <a:pt x="105" y="52"/>
                  </a:lnTo>
                  <a:lnTo>
                    <a:pt x="103" y="58"/>
                  </a:lnTo>
                  <a:lnTo>
                    <a:pt x="100" y="65"/>
                  </a:lnTo>
                  <a:lnTo>
                    <a:pt x="98" y="70"/>
                  </a:lnTo>
                  <a:lnTo>
                    <a:pt x="93" y="76"/>
                  </a:lnTo>
                  <a:lnTo>
                    <a:pt x="88" y="84"/>
                  </a:lnTo>
                  <a:lnTo>
                    <a:pt x="85" y="88"/>
                  </a:lnTo>
                  <a:lnTo>
                    <a:pt x="82" y="93"/>
                  </a:lnTo>
                  <a:lnTo>
                    <a:pt x="77" y="99"/>
                  </a:lnTo>
                  <a:lnTo>
                    <a:pt x="64" y="112"/>
                  </a:lnTo>
                  <a:lnTo>
                    <a:pt x="57" y="115"/>
                  </a:lnTo>
                  <a:lnTo>
                    <a:pt x="51" y="122"/>
                  </a:lnTo>
                  <a:lnTo>
                    <a:pt x="47" y="128"/>
                  </a:lnTo>
                  <a:lnTo>
                    <a:pt x="46" y="130"/>
                  </a:lnTo>
                  <a:lnTo>
                    <a:pt x="105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5" name="Rectangle 721"/>
            <p:cNvSpPr>
              <a:spLocks noChangeArrowheads="1"/>
            </p:cNvSpPr>
            <p:nvPr/>
          </p:nvSpPr>
          <p:spPr bwMode="auto">
            <a:xfrm>
              <a:off x="1063" y="441"/>
              <a:ext cx="14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6" name="Freeform 722"/>
            <p:cNvSpPr>
              <a:spLocks/>
            </p:cNvSpPr>
            <p:nvPr/>
          </p:nvSpPr>
          <p:spPr bwMode="auto">
            <a:xfrm>
              <a:off x="1090" y="377"/>
              <a:ext cx="54" cy="80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28" y="109"/>
                </a:cxn>
                <a:cxn ang="0">
                  <a:pos x="29" y="116"/>
                </a:cxn>
                <a:cxn ang="0">
                  <a:pos x="33" y="122"/>
                </a:cxn>
                <a:cxn ang="0">
                  <a:pos x="47" y="132"/>
                </a:cxn>
                <a:cxn ang="0">
                  <a:pos x="59" y="132"/>
                </a:cxn>
                <a:cxn ang="0">
                  <a:pos x="65" y="129"/>
                </a:cxn>
                <a:cxn ang="0">
                  <a:pos x="70" y="125"/>
                </a:cxn>
                <a:cxn ang="0">
                  <a:pos x="73" y="122"/>
                </a:cxn>
                <a:cxn ang="0">
                  <a:pos x="75" y="117"/>
                </a:cxn>
                <a:cxn ang="0">
                  <a:pos x="78" y="104"/>
                </a:cxn>
                <a:cxn ang="0">
                  <a:pos x="77" y="98"/>
                </a:cxn>
                <a:cxn ang="0">
                  <a:pos x="77" y="93"/>
                </a:cxn>
                <a:cxn ang="0">
                  <a:pos x="65" y="81"/>
                </a:cxn>
                <a:cxn ang="0">
                  <a:pos x="60" y="80"/>
                </a:cxn>
                <a:cxn ang="0">
                  <a:pos x="54" y="78"/>
                </a:cxn>
                <a:cxn ang="0">
                  <a:pos x="41" y="81"/>
                </a:cxn>
                <a:cxn ang="0">
                  <a:pos x="36" y="86"/>
                </a:cxn>
                <a:cxn ang="0">
                  <a:pos x="31" y="90"/>
                </a:cxn>
                <a:cxn ang="0">
                  <a:pos x="3" y="86"/>
                </a:cxn>
                <a:cxn ang="0">
                  <a:pos x="21" y="0"/>
                </a:cxn>
                <a:cxn ang="0">
                  <a:pos x="101" y="0"/>
                </a:cxn>
                <a:cxn ang="0">
                  <a:pos x="101" y="29"/>
                </a:cxn>
                <a:cxn ang="0">
                  <a:pos x="44" y="29"/>
                </a:cxn>
                <a:cxn ang="0">
                  <a:pos x="41" y="57"/>
                </a:cxn>
                <a:cxn ang="0">
                  <a:pos x="47" y="54"/>
                </a:cxn>
                <a:cxn ang="0">
                  <a:pos x="60" y="50"/>
                </a:cxn>
                <a:cxn ang="0">
                  <a:pos x="78" y="54"/>
                </a:cxn>
                <a:cxn ang="0">
                  <a:pos x="95" y="65"/>
                </a:cxn>
                <a:cxn ang="0">
                  <a:pos x="101" y="75"/>
                </a:cxn>
                <a:cxn ang="0">
                  <a:pos x="106" y="90"/>
                </a:cxn>
                <a:cxn ang="0">
                  <a:pos x="108" y="104"/>
                </a:cxn>
                <a:cxn ang="0">
                  <a:pos x="104" y="124"/>
                </a:cxn>
                <a:cxn ang="0">
                  <a:pos x="96" y="140"/>
                </a:cxn>
                <a:cxn ang="0">
                  <a:pos x="85" y="151"/>
                </a:cxn>
                <a:cxn ang="0">
                  <a:pos x="70" y="158"/>
                </a:cxn>
                <a:cxn ang="0">
                  <a:pos x="54" y="160"/>
                </a:cxn>
                <a:cxn ang="0">
                  <a:pos x="39" y="158"/>
                </a:cxn>
                <a:cxn ang="0">
                  <a:pos x="28" y="155"/>
                </a:cxn>
                <a:cxn ang="0">
                  <a:pos x="16" y="147"/>
                </a:cxn>
                <a:cxn ang="0">
                  <a:pos x="7" y="132"/>
                </a:cxn>
                <a:cxn ang="0">
                  <a:pos x="0" y="111"/>
                </a:cxn>
              </a:cxnLst>
              <a:rect l="0" t="0" r="r" b="b"/>
              <a:pathLst>
                <a:path w="108" h="160">
                  <a:moveTo>
                    <a:pt x="0" y="111"/>
                  </a:moveTo>
                  <a:lnTo>
                    <a:pt x="28" y="109"/>
                  </a:lnTo>
                  <a:lnTo>
                    <a:pt x="29" y="116"/>
                  </a:lnTo>
                  <a:lnTo>
                    <a:pt x="33" y="122"/>
                  </a:lnTo>
                  <a:lnTo>
                    <a:pt x="47" y="132"/>
                  </a:lnTo>
                  <a:lnTo>
                    <a:pt x="59" y="132"/>
                  </a:lnTo>
                  <a:lnTo>
                    <a:pt x="65" y="129"/>
                  </a:lnTo>
                  <a:lnTo>
                    <a:pt x="70" y="125"/>
                  </a:lnTo>
                  <a:lnTo>
                    <a:pt x="73" y="122"/>
                  </a:lnTo>
                  <a:lnTo>
                    <a:pt x="75" y="117"/>
                  </a:lnTo>
                  <a:lnTo>
                    <a:pt x="78" y="104"/>
                  </a:lnTo>
                  <a:lnTo>
                    <a:pt x="77" y="98"/>
                  </a:lnTo>
                  <a:lnTo>
                    <a:pt x="77" y="93"/>
                  </a:lnTo>
                  <a:lnTo>
                    <a:pt x="65" y="81"/>
                  </a:lnTo>
                  <a:lnTo>
                    <a:pt x="60" y="80"/>
                  </a:lnTo>
                  <a:lnTo>
                    <a:pt x="54" y="78"/>
                  </a:lnTo>
                  <a:lnTo>
                    <a:pt x="41" y="81"/>
                  </a:lnTo>
                  <a:lnTo>
                    <a:pt x="36" y="86"/>
                  </a:lnTo>
                  <a:lnTo>
                    <a:pt x="31" y="90"/>
                  </a:lnTo>
                  <a:lnTo>
                    <a:pt x="3" y="86"/>
                  </a:lnTo>
                  <a:lnTo>
                    <a:pt x="21" y="0"/>
                  </a:lnTo>
                  <a:lnTo>
                    <a:pt x="101" y="0"/>
                  </a:lnTo>
                  <a:lnTo>
                    <a:pt x="101" y="29"/>
                  </a:lnTo>
                  <a:lnTo>
                    <a:pt x="44" y="29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78" y="54"/>
                  </a:lnTo>
                  <a:lnTo>
                    <a:pt x="95" y="65"/>
                  </a:lnTo>
                  <a:lnTo>
                    <a:pt x="101" y="75"/>
                  </a:lnTo>
                  <a:lnTo>
                    <a:pt x="106" y="90"/>
                  </a:lnTo>
                  <a:lnTo>
                    <a:pt x="108" y="104"/>
                  </a:lnTo>
                  <a:lnTo>
                    <a:pt x="104" y="124"/>
                  </a:lnTo>
                  <a:lnTo>
                    <a:pt x="96" y="140"/>
                  </a:lnTo>
                  <a:lnTo>
                    <a:pt x="85" y="151"/>
                  </a:lnTo>
                  <a:lnTo>
                    <a:pt x="70" y="158"/>
                  </a:lnTo>
                  <a:lnTo>
                    <a:pt x="54" y="160"/>
                  </a:lnTo>
                  <a:lnTo>
                    <a:pt x="39" y="158"/>
                  </a:lnTo>
                  <a:lnTo>
                    <a:pt x="28" y="155"/>
                  </a:lnTo>
                  <a:lnTo>
                    <a:pt x="16" y="147"/>
                  </a:lnTo>
                  <a:lnTo>
                    <a:pt x="7" y="132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7" name="Freeform 723"/>
            <p:cNvSpPr>
              <a:spLocks/>
            </p:cNvSpPr>
            <p:nvPr/>
          </p:nvSpPr>
          <p:spPr bwMode="auto">
            <a:xfrm>
              <a:off x="1185" y="397"/>
              <a:ext cx="86" cy="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1" y="2"/>
                </a:cxn>
                <a:cxn ang="0">
                  <a:pos x="31" y="18"/>
                </a:cxn>
                <a:cxn ang="0">
                  <a:pos x="41" y="8"/>
                </a:cxn>
                <a:cxn ang="0">
                  <a:pos x="52" y="2"/>
                </a:cxn>
                <a:cxn ang="0">
                  <a:pos x="65" y="0"/>
                </a:cxn>
                <a:cxn ang="0">
                  <a:pos x="73" y="0"/>
                </a:cxn>
                <a:cxn ang="0">
                  <a:pos x="80" y="2"/>
                </a:cxn>
                <a:cxn ang="0">
                  <a:pos x="90" y="8"/>
                </a:cxn>
                <a:cxn ang="0">
                  <a:pos x="96" y="18"/>
                </a:cxn>
                <a:cxn ang="0">
                  <a:pos x="103" y="11"/>
                </a:cxn>
                <a:cxn ang="0">
                  <a:pos x="116" y="5"/>
                </a:cxn>
                <a:cxn ang="0">
                  <a:pos x="121" y="2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48" y="2"/>
                </a:cxn>
                <a:cxn ang="0">
                  <a:pos x="155" y="5"/>
                </a:cxn>
                <a:cxn ang="0">
                  <a:pos x="165" y="15"/>
                </a:cxn>
                <a:cxn ang="0">
                  <a:pos x="169" y="21"/>
                </a:cxn>
                <a:cxn ang="0">
                  <a:pos x="171" y="26"/>
                </a:cxn>
                <a:cxn ang="0">
                  <a:pos x="171" y="119"/>
                </a:cxn>
                <a:cxn ang="0">
                  <a:pos x="140" y="119"/>
                </a:cxn>
                <a:cxn ang="0">
                  <a:pos x="140" y="33"/>
                </a:cxn>
                <a:cxn ang="0">
                  <a:pos x="132" y="24"/>
                </a:cxn>
                <a:cxn ang="0">
                  <a:pos x="129" y="24"/>
                </a:cxn>
                <a:cxn ang="0">
                  <a:pos x="124" y="23"/>
                </a:cxn>
                <a:cxn ang="0">
                  <a:pos x="119" y="24"/>
                </a:cxn>
                <a:cxn ang="0">
                  <a:pos x="112" y="28"/>
                </a:cxn>
                <a:cxn ang="0">
                  <a:pos x="106" y="34"/>
                </a:cxn>
                <a:cxn ang="0">
                  <a:pos x="103" y="39"/>
                </a:cxn>
                <a:cxn ang="0">
                  <a:pos x="101" y="46"/>
                </a:cxn>
                <a:cxn ang="0">
                  <a:pos x="101" y="119"/>
                </a:cxn>
                <a:cxn ang="0">
                  <a:pos x="70" y="119"/>
                </a:cxn>
                <a:cxn ang="0">
                  <a:pos x="70" y="38"/>
                </a:cxn>
                <a:cxn ang="0">
                  <a:pos x="68" y="33"/>
                </a:cxn>
                <a:cxn ang="0">
                  <a:pos x="68" y="31"/>
                </a:cxn>
                <a:cxn ang="0">
                  <a:pos x="62" y="24"/>
                </a:cxn>
                <a:cxn ang="0">
                  <a:pos x="59" y="23"/>
                </a:cxn>
                <a:cxn ang="0">
                  <a:pos x="54" y="23"/>
                </a:cxn>
                <a:cxn ang="0">
                  <a:pos x="49" y="24"/>
                </a:cxn>
                <a:cxn ang="0">
                  <a:pos x="42" y="28"/>
                </a:cxn>
                <a:cxn ang="0">
                  <a:pos x="39" y="31"/>
                </a:cxn>
                <a:cxn ang="0">
                  <a:pos x="36" y="33"/>
                </a:cxn>
                <a:cxn ang="0">
                  <a:pos x="33" y="38"/>
                </a:cxn>
                <a:cxn ang="0">
                  <a:pos x="31" y="42"/>
                </a:cxn>
                <a:cxn ang="0">
                  <a:pos x="31" y="119"/>
                </a:cxn>
                <a:cxn ang="0">
                  <a:pos x="0" y="119"/>
                </a:cxn>
                <a:cxn ang="0">
                  <a:pos x="0" y="2"/>
                </a:cxn>
              </a:cxnLst>
              <a:rect l="0" t="0" r="r" b="b"/>
              <a:pathLst>
                <a:path w="171" h="119">
                  <a:moveTo>
                    <a:pt x="0" y="2"/>
                  </a:moveTo>
                  <a:lnTo>
                    <a:pt x="31" y="2"/>
                  </a:lnTo>
                  <a:lnTo>
                    <a:pt x="31" y="18"/>
                  </a:lnTo>
                  <a:lnTo>
                    <a:pt x="41" y="8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90" y="8"/>
                  </a:lnTo>
                  <a:lnTo>
                    <a:pt x="96" y="18"/>
                  </a:lnTo>
                  <a:lnTo>
                    <a:pt x="103" y="11"/>
                  </a:lnTo>
                  <a:lnTo>
                    <a:pt x="116" y="5"/>
                  </a:lnTo>
                  <a:lnTo>
                    <a:pt x="121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48" y="2"/>
                  </a:lnTo>
                  <a:lnTo>
                    <a:pt x="155" y="5"/>
                  </a:lnTo>
                  <a:lnTo>
                    <a:pt x="165" y="15"/>
                  </a:lnTo>
                  <a:lnTo>
                    <a:pt x="169" y="21"/>
                  </a:lnTo>
                  <a:lnTo>
                    <a:pt x="171" y="26"/>
                  </a:lnTo>
                  <a:lnTo>
                    <a:pt x="171" y="119"/>
                  </a:lnTo>
                  <a:lnTo>
                    <a:pt x="140" y="119"/>
                  </a:lnTo>
                  <a:lnTo>
                    <a:pt x="140" y="33"/>
                  </a:lnTo>
                  <a:lnTo>
                    <a:pt x="132" y="24"/>
                  </a:lnTo>
                  <a:lnTo>
                    <a:pt x="129" y="24"/>
                  </a:lnTo>
                  <a:lnTo>
                    <a:pt x="124" y="23"/>
                  </a:lnTo>
                  <a:lnTo>
                    <a:pt x="119" y="24"/>
                  </a:lnTo>
                  <a:lnTo>
                    <a:pt x="112" y="28"/>
                  </a:lnTo>
                  <a:lnTo>
                    <a:pt x="106" y="34"/>
                  </a:lnTo>
                  <a:lnTo>
                    <a:pt x="103" y="39"/>
                  </a:lnTo>
                  <a:lnTo>
                    <a:pt x="101" y="46"/>
                  </a:lnTo>
                  <a:lnTo>
                    <a:pt x="101" y="119"/>
                  </a:lnTo>
                  <a:lnTo>
                    <a:pt x="70" y="119"/>
                  </a:lnTo>
                  <a:lnTo>
                    <a:pt x="70" y="38"/>
                  </a:lnTo>
                  <a:lnTo>
                    <a:pt x="68" y="33"/>
                  </a:lnTo>
                  <a:lnTo>
                    <a:pt x="68" y="31"/>
                  </a:lnTo>
                  <a:lnTo>
                    <a:pt x="62" y="24"/>
                  </a:lnTo>
                  <a:lnTo>
                    <a:pt x="59" y="23"/>
                  </a:lnTo>
                  <a:lnTo>
                    <a:pt x="54" y="23"/>
                  </a:lnTo>
                  <a:lnTo>
                    <a:pt x="49" y="24"/>
                  </a:lnTo>
                  <a:lnTo>
                    <a:pt x="42" y="28"/>
                  </a:lnTo>
                  <a:lnTo>
                    <a:pt x="39" y="31"/>
                  </a:lnTo>
                  <a:lnTo>
                    <a:pt x="36" y="33"/>
                  </a:lnTo>
                  <a:lnTo>
                    <a:pt x="33" y="38"/>
                  </a:lnTo>
                  <a:lnTo>
                    <a:pt x="31" y="42"/>
                  </a:lnTo>
                  <a:lnTo>
                    <a:pt x="31" y="119"/>
                  </a:lnTo>
                  <a:lnTo>
                    <a:pt x="0" y="11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08" name="Freeform 724"/>
            <p:cNvSpPr>
              <a:spLocks/>
            </p:cNvSpPr>
            <p:nvPr/>
          </p:nvSpPr>
          <p:spPr bwMode="auto">
            <a:xfrm>
              <a:off x="1279" y="376"/>
              <a:ext cx="75" cy="81"/>
            </a:xfrm>
            <a:custGeom>
              <a:avLst/>
              <a:gdLst/>
              <a:ahLst/>
              <a:cxnLst>
                <a:cxn ang="0">
                  <a:pos x="61" y="161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77" y="119"/>
                </a:cxn>
                <a:cxn ang="0">
                  <a:pos x="119" y="0"/>
                </a:cxn>
                <a:cxn ang="0">
                  <a:pos x="152" y="0"/>
                </a:cxn>
                <a:cxn ang="0">
                  <a:pos x="92" y="161"/>
                </a:cxn>
                <a:cxn ang="0">
                  <a:pos x="61" y="161"/>
                </a:cxn>
              </a:cxnLst>
              <a:rect l="0" t="0" r="r" b="b"/>
              <a:pathLst>
                <a:path w="152" h="161">
                  <a:moveTo>
                    <a:pt x="61" y="16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77" y="119"/>
                  </a:lnTo>
                  <a:lnTo>
                    <a:pt x="119" y="0"/>
                  </a:lnTo>
                  <a:lnTo>
                    <a:pt x="152" y="0"/>
                  </a:lnTo>
                  <a:lnTo>
                    <a:pt x="92" y="161"/>
                  </a:lnTo>
                  <a:lnTo>
                    <a:pt x="61" y="1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11" name="Rectangle 727"/>
          <p:cNvSpPr>
            <a:spLocks noChangeArrowheads="1"/>
          </p:cNvSpPr>
          <p:nvPr/>
        </p:nvSpPr>
        <p:spPr bwMode="auto">
          <a:xfrm>
            <a:off x="4284663" y="1844675"/>
            <a:ext cx="1944687" cy="11509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Fold-Homoclinic</a:t>
            </a:r>
            <a:endParaRPr lang="en-US" sz="16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Chay-Keizer Model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Morris-Lecar 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b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-cell Model</a:t>
            </a: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 </a:t>
            </a:r>
          </a:p>
        </p:txBody>
      </p:sp>
      <p:sp>
        <p:nvSpPr>
          <p:cNvPr id="17112" name="Rectangle 728"/>
          <p:cNvSpPr>
            <a:spLocks noChangeArrowheads="1"/>
          </p:cNvSpPr>
          <p:nvPr/>
        </p:nvSpPr>
        <p:spPr bwMode="auto">
          <a:xfrm>
            <a:off x="4067175" y="4724400"/>
            <a:ext cx="2089150" cy="100806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Fold-subHopf</a:t>
            </a:r>
            <a:endParaRPr lang="en-US" sz="1600" b="1">
              <a:solidFill>
                <a:srgbClr val="FF0000"/>
              </a:solidFill>
              <a:latin typeface="Times" charset="0"/>
            </a:endParaRP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Pituitary Cells Model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Inner Hair Cells Model</a:t>
            </a:r>
          </a:p>
        </p:txBody>
      </p:sp>
      <p:pic>
        <p:nvPicPr>
          <p:cNvPr id="17113" name="Picture 729" descr="basi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765175"/>
            <a:ext cx="2590800" cy="2362200"/>
          </a:xfrm>
          <a:prstGeom prst="rect">
            <a:avLst/>
          </a:prstGeom>
          <a:noFill/>
        </p:spPr>
      </p:pic>
      <p:sp>
        <p:nvSpPr>
          <p:cNvPr id="729" name="Rectangle 2"/>
          <p:cNvSpPr txBox="1">
            <a:spLocks noChangeArrowheads="1"/>
          </p:cNvSpPr>
          <p:nvPr/>
        </p:nvSpPr>
        <p:spPr bwMode="auto">
          <a:xfrm>
            <a:off x="611560" y="72008"/>
            <a:ext cx="77724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Bursting Mechanism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896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1" grpId="0" animBg="1"/>
      <p:bldP spid="17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4181475" y="239553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I</a:t>
            </a:r>
            <a:endParaRPr lang="en-US" i="1" baseline="-25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859" name="Oval 3"/>
          <p:cNvSpPr>
            <a:spLocks noChangeArrowheads="1"/>
          </p:cNvSpPr>
          <p:nvPr/>
        </p:nvSpPr>
        <p:spPr bwMode="auto">
          <a:xfrm>
            <a:off x="1584325" y="2486025"/>
            <a:ext cx="1143000" cy="99060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46662" dir="3284183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 rot="21368962" flipH="1">
            <a:off x="1690688" y="3186113"/>
            <a:ext cx="366712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rot="20561596" flipH="1" flipV="1">
            <a:off x="1295400" y="29464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1862" name="Group 6"/>
          <p:cNvGrpSpPr>
            <a:grpSpLocks noChangeAspect="1"/>
          </p:cNvGrpSpPr>
          <p:nvPr/>
        </p:nvGrpSpPr>
        <p:grpSpPr bwMode="auto">
          <a:xfrm rot="34670321">
            <a:off x="1700213" y="3262313"/>
            <a:ext cx="274637" cy="342900"/>
            <a:chOff x="1388" y="846"/>
            <a:chExt cx="436" cy="546"/>
          </a:xfrm>
        </p:grpSpPr>
        <p:grpSp>
          <p:nvGrpSpPr>
            <p:cNvPr id="121863" name="Group 7"/>
            <p:cNvGrpSpPr>
              <a:grpSpLocks noChangeAspect="1"/>
            </p:cNvGrpSpPr>
            <p:nvPr/>
          </p:nvGrpSpPr>
          <p:grpSpPr bwMode="auto">
            <a:xfrm>
              <a:off x="1388" y="846"/>
              <a:ext cx="413" cy="512"/>
              <a:chOff x="643" y="984"/>
              <a:chExt cx="413" cy="512"/>
            </a:xfrm>
          </p:grpSpPr>
          <p:sp>
            <p:nvSpPr>
              <p:cNvPr id="121864" name="Freeform 8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65" name="Freeform 9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21866" name="Group 10"/>
            <p:cNvGrpSpPr>
              <a:grpSpLocks noChangeAspect="1"/>
            </p:cNvGrpSpPr>
            <p:nvPr/>
          </p:nvGrpSpPr>
          <p:grpSpPr bwMode="auto">
            <a:xfrm>
              <a:off x="1411" y="880"/>
              <a:ext cx="413" cy="512"/>
              <a:chOff x="643" y="984"/>
              <a:chExt cx="413" cy="512"/>
            </a:xfrm>
          </p:grpSpPr>
          <p:sp>
            <p:nvSpPr>
              <p:cNvPr id="121867" name="Freeform 11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68" name="Freeform 12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21869" name="Line 13"/>
          <p:cNvSpPr>
            <a:spLocks noChangeShapeType="1"/>
          </p:cNvSpPr>
          <p:nvPr/>
        </p:nvSpPr>
        <p:spPr bwMode="auto">
          <a:xfrm rot="-20358274">
            <a:off x="1616075" y="2447925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1870" name="Group 14"/>
          <p:cNvGrpSpPr>
            <a:grpSpLocks noChangeAspect="1"/>
          </p:cNvGrpSpPr>
          <p:nvPr/>
        </p:nvGrpSpPr>
        <p:grpSpPr bwMode="auto">
          <a:xfrm rot="-2001983">
            <a:off x="1693863" y="2414588"/>
            <a:ext cx="274637" cy="342900"/>
            <a:chOff x="643" y="984"/>
            <a:chExt cx="436" cy="546"/>
          </a:xfrm>
        </p:grpSpPr>
        <p:grpSp>
          <p:nvGrpSpPr>
            <p:cNvPr id="121871" name="Group 15"/>
            <p:cNvGrpSpPr>
              <a:grpSpLocks noChangeAspect="1"/>
            </p:cNvGrpSpPr>
            <p:nvPr/>
          </p:nvGrpSpPr>
          <p:grpSpPr bwMode="auto">
            <a:xfrm>
              <a:off x="643" y="984"/>
              <a:ext cx="413" cy="512"/>
              <a:chOff x="643" y="984"/>
              <a:chExt cx="413" cy="512"/>
            </a:xfrm>
          </p:grpSpPr>
          <p:sp>
            <p:nvSpPr>
              <p:cNvPr id="121872" name="Freeform 16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73" name="Freeform 17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21874" name="Group 18"/>
            <p:cNvGrpSpPr>
              <a:grpSpLocks noChangeAspect="1"/>
            </p:cNvGrpSpPr>
            <p:nvPr/>
          </p:nvGrpSpPr>
          <p:grpSpPr bwMode="auto">
            <a:xfrm>
              <a:off x="666" y="1018"/>
              <a:ext cx="413" cy="512"/>
              <a:chOff x="643" y="984"/>
              <a:chExt cx="413" cy="512"/>
            </a:xfrm>
          </p:grpSpPr>
          <p:sp>
            <p:nvSpPr>
              <p:cNvPr id="121875" name="Freeform 19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76" name="Freeform 20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121877" name="Group 21"/>
          <p:cNvGrpSpPr>
            <a:grpSpLocks noChangeAspect="1"/>
          </p:cNvGrpSpPr>
          <p:nvPr/>
        </p:nvGrpSpPr>
        <p:grpSpPr bwMode="auto">
          <a:xfrm rot="16200000">
            <a:off x="1459706" y="2855119"/>
            <a:ext cx="274638" cy="342900"/>
            <a:chOff x="1388" y="846"/>
            <a:chExt cx="436" cy="546"/>
          </a:xfrm>
        </p:grpSpPr>
        <p:grpSp>
          <p:nvGrpSpPr>
            <p:cNvPr id="121878" name="Group 22"/>
            <p:cNvGrpSpPr>
              <a:grpSpLocks noChangeAspect="1"/>
            </p:cNvGrpSpPr>
            <p:nvPr/>
          </p:nvGrpSpPr>
          <p:grpSpPr bwMode="auto">
            <a:xfrm>
              <a:off x="1388" y="846"/>
              <a:ext cx="413" cy="512"/>
              <a:chOff x="643" y="984"/>
              <a:chExt cx="413" cy="512"/>
            </a:xfrm>
          </p:grpSpPr>
          <p:sp>
            <p:nvSpPr>
              <p:cNvPr id="121879" name="Freeform 23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80" name="Freeform 24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21881" name="Group 25"/>
            <p:cNvGrpSpPr>
              <a:grpSpLocks noChangeAspect="1"/>
            </p:cNvGrpSpPr>
            <p:nvPr/>
          </p:nvGrpSpPr>
          <p:grpSpPr bwMode="auto">
            <a:xfrm>
              <a:off x="1411" y="880"/>
              <a:ext cx="413" cy="512"/>
              <a:chOff x="643" y="984"/>
              <a:chExt cx="413" cy="512"/>
            </a:xfrm>
          </p:grpSpPr>
          <p:sp>
            <p:nvSpPr>
              <p:cNvPr id="121882" name="Freeform 26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883" name="Freeform 27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66FF"/>
                  </a:gs>
                  <a:gs pos="100000">
                    <a:srgbClr val="0066FF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21884" name="Text Box 28"/>
          <p:cNvSpPr txBox="1">
            <a:spLocks noChangeArrowheads="1"/>
          </p:cNvSpPr>
          <p:nvPr/>
        </p:nvSpPr>
        <p:spPr bwMode="auto">
          <a:xfrm>
            <a:off x="1252538" y="19812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I</a:t>
            </a:r>
            <a:r>
              <a:rPr lang="en-US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K</a:t>
            </a: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(V)</a:t>
            </a:r>
          </a:p>
        </p:txBody>
      </p:sp>
      <p:sp>
        <p:nvSpPr>
          <p:cNvPr id="121886" name="Text Box 30"/>
          <p:cNvSpPr txBox="1">
            <a:spLocks noChangeArrowheads="1"/>
          </p:cNvSpPr>
          <p:nvPr/>
        </p:nvSpPr>
        <p:spPr bwMode="auto">
          <a:xfrm>
            <a:off x="1327150" y="3581400"/>
            <a:ext cx="747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I</a:t>
            </a:r>
            <a:r>
              <a:rPr lang="en-US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Ca</a:t>
            </a: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(V)</a:t>
            </a:r>
          </a:p>
        </p:txBody>
      </p:sp>
      <p:sp>
        <p:nvSpPr>
          <p:cNvPr id="121887" name="Text Box 31"/>
          <p:cNvSpPr txBox="1">
            <a:spLocks noChangeArrowheads="1"/>
          </p:cNvSpPr>
          <p:nvPr/>
        </p:nvSpPr>
        <p:spPr bwMode="auto">
          <a:xfrm>
            <a:off x="2209800" y="26289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V</a:t>
            </a:r>
            <a:endParaRPr lang="en-US" i="1" baseline="-25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888" name="Line 32"/>
          <p:cNvSpPr>
            <a:spLocks noChangeShapeType="1"/>
          </p:cNvSpPr>
          <p:nvPr/>
        </p:nvSpPr>
        <p:spPr bwMode="auto">
          <a:xfrm rot="231038">
            <a:off x="2139950" y="3106738"/>
            <a:ext cx="371475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89" name="Text Box 33"/>
          <p:cNvSpPr txBox="1">
            <a:spLocks noChangeArrowheads="1"/>
          </p:cNvSpPr>
          <p:nvPr/>
        </p:nvSpPr>
        <p:spPr bwMode="auto">
          <a:xfrm>
            <a:off x="2362200" y="35814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I</a:t>
            </a:r>
            <a:r>
              <a:rPr lang="en-US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SK</a:t>
            </a: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(Ca)</a:t>
            </a: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5334000" y="1585913"/>
            <a:ext cx="2971800" cy="12954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DDDDDD">
                  <a:gamma/>
                  <a:shade val="46667"/>
                  <a:invGamma/>
                </a:srgbClr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1" name="Text Box 35"/>
          <p:cNvSpPr txBox="1">
            <a:spLocks noChangeArrowheads="1"/>
          </p:cNvSpPr>
          <p:nvPr/>
        </p:nvSpPr>
        <p:spPr bwMode="auto">
          <a:xfrm>
            <a:off x="5486400" y="1890713"/>
            <a:ext cx="2743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Patch clamp amplifier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(current clamp)</a:t>
            </a: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892" name="Freeform 36"/>
          <p:cNvSpPr>
            <a:spLocks/>
          </p:cNvSpPr>
          <p:nvPr/>
        </p:nvSpPr>
        <p:spPr bwMode="auto">
          <a:xfrm>
            <a:off x="3098800" y="2233613"/>
            <a:ext cx="482600" cy="307975"/>
          </a:xfrm>
          <a:custGeom>
            <a:avLst/>
            <a:gdLst>
              <a:gd name="T0" fmla="*/ 0 w 304"/>
              <a:gd name="T1" fmla="*/ 194 h 194"/>
              <a:gd name="T2" fmla="*/ 304 w 304"/>
              <a:gd name="T3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4" h="194">
                <a:moveTo>
                  <a:pt x="0" y="194"/>
                </a:moveTo>
                <a:lnTo>
                  <a:pt x="30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3" name="Line 37"/>
          <p:cNvSpPr>
            <a:spLocks noChangeShapeType="1"/>
          </p:cNvSpPr>
          <p:nvPr/>
        </p:nvSpPr>
        <p:spPr bwMode="auto">
          <a:xfrm>
            <a:off x="3581400" y="2233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4" name="Text Box 38"/>
          <p:cNvSpPr txBox="1">
            <a:spLocks noChangeArrowheads="1"/>
          </p:cNvSpPr>
          <p:nvPr/>
        </p:nvSpPr>
        <p:spPr bwMode="auto">
          <a:xfrm>
            <a:off x="4184650" y="16240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V</a:t>
            </a:r>
            <a:endParaRPr lang="en-US" i="1" baseline="-25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895" name="Line 39"/>
          <p:cNvSpPr>
            <a:spLocks noChangeShapeType="1"/>
          </p:cNvSpPr>
          <p:nvPr/>
        </p:nvSpPr>
        <p:spPr bwMode="auto">
          <a:xfrm>
            <a:off x="4114800" y="2157413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6" name="Rectangle 40"/>
          <p:cNvSpPr>
            <a:spLocks noChangeArrowheads="1"/>
          </p:cNvSpPr>
          <p:nvPr/>
        </p:nvSpPr>
        <p:spPr bwMode="auto">
          <a:xfrm>
            <a:off x="5867400" y="3986213"/>
            <a:ext cx="1981200" cy="15240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7" name="Text Box 41"/>
          <p:cNvSpPr txBox="1">
            <a:spLocks noChangeArrowheads="1"/>
          </p:cNvSpPr>
          <p:nvPr/>
        </p:nvSpPr>
        <p:spPr bwMode="auto">
          <a:xfrm>
            <a:off x="6257925" y="45339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Computer</a:t>
            </a:r>
            <a:endParaRPr lang="en-US" baseline="-25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898" name="Freeform 42"/>
          <p:cNvSpPr>
            <a:spLocks/>
          </p:cNvSpPr>
          <p:nvPr/>
        </p:nvSpPr>
        <p:spPr bwMode="auto">
          <a:xfrm>
            <a:off x="6975475" y="2881313"/>
            <a:ext cx="1588" cy="1038225"/>
          </a:xfrm>
          <a:custGeom>
            <a:avLst/>
            <a:gdLst>
              <a:gd name="T0" fmla="*/ 0 w 1"/>
              <a:gd name="T1" fmla="*/ 0 h 654"/>
              <a:gd name="T2" fmla="*/ 0 w 1"/>
              <a:gd name="T3" fmla="*/ 654 h 6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654">
                <a:moveTo>
                  <a:pt x="0" y="0"/>
                </a:moveTo>
                <a:lnTo>
                  <a:pt x="0" y="65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899" name="Freeform 43"/>
          <p:cNvSpPr>
            <a:spLocks/>
          </p:cNvSpPr>
          <p:nvPr/>
        </p:nvSpPr>
        <p:spPr bwMode="auto">
          <a:xfrm>
            <a:off x="6724650" y="2881313"/>
            <a:ext cx="1588" cy="1038225"/>
          </a:xfrm>
          <a:custGeom>
            <a:avLst/>
            <a:gdLst>
              <a:gd name="T0" fmla="*/ 0 w 1"/>
              <a:gd name="T1" fmla="*/ 0 h 654"/>
              <a:gd name="T2" fmla="*/ 0 w 1"/>
              <a:gd name="T3" fmla="*/ 654 h 6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654">
                <a:moveTo>
                  <a:pt x="0" y="0"/>
                </a:moveTo>
                <a:lnTo>
                  <a:pt x="0" y="65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900" name="Rectangle 44"/>
          <p:cNvSpPr>
            <a:spLocks noChangeArrowheads="1"/>
          </p:cNvSpPr>
          <p:nvPr/>
        </p:nvSpPr>
        <p:spPr bwMode="auto">
          <a:xfrm>
            <a:off x="6238875" y="3205163"/>
            <a:ext cx="1219200" cy="4572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6324600" y="3233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Digitizer</a:t>
            </a:r>
            <a:endParaRPr lang="en-US" baseline="-25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902" name="Freeform 46"/>
          <p:cNvSpPr>
            <a:spLocks/>
          </p:cNvSpPr>
          <p:nvPr/>
        </p:nvSpPr>
        <p:spPr bwMode="auto">
          <a:xfrm>
            <a:off x="2676525" y="2351088"/>
            <a:ext cx="650875" cy="463550"/>
          </a:xfrm>
          <a:custGeom>
            <a:avLst/>
            <a:gdLst>
              <a:gd name="T0" fmla="*/ 0 w 410"/>
              <a:gd name="T1" fmla="*/ 280 h 292"/>
              <a:gd name="T2" fmla="*/ 8 w 410"/>
              <a:gd name="T3" fmla="*/ 292 h 292"/>
              <a:gd name="T4" fmla="*/ 410 w 410"/>
              <a:gd name="T5" fmla="*/ 96 h 292"/>
              <a:gd name="T6" fmla="*/ 346 w 410"/>
              <a:gd name="T7" fmla="*/ 0 h 292"/>
              <a:gd name="T8" fmla="*/ 0 w 410"/>
              <a:gd name="T9" fmla="*/ 28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0" h="292">
                <a:moveTo>
                  <a:pt x="0" y="280"/>
                </a:moveTo>
                <a:lnTo>
                  <a:pt x="8" y="292"/>
                </a:lnTo>
                <a:lnTo>
                  <a:pt x="410" y="96"/>
                </a:lnTo>
                <a:lnTo>
                  <a:pt x="346" y="0"/>
                </a:lnTo>
                <a:lnTo>
                  <a:pt x="0" y="280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alpha val="60001"/>
                </a:srgbClr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903" name="Freeform 47"/>
          <p:cNvSpPr>
            <a:spLocks/>
          </p:cNvSpPr>
          <p:nvPr/>
        </p:nvSpPr>
        <p:spPr bwMode="auto">
          <a:xfrm>
            <a:off x="2681288" y="2309813"/>
            <a:ext cx="595312" cy="481012"/>
          </a:xfrm>
          <a:custGeom>
            <a:avLst/>
            <a:gdLst>
              <a:gd name="T0" fmla="*/ 0 w 375"/>
              <a:gd name="T1" fmla="*/ 303 h 303"/>
              <a:gd name="T2" fmla="*/ 375 w 375"/>
              <a:gd name="T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5" h="303">
                <a:moveTo>
                  <a:pt x="0" y="303"/>
                </a:moveTo>
                <a:lnTo>
                  <a:pt x="375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904" name="Freeform 48"/>
          <p:cNvSpPr>
            <a:spLocks/>
          </p:cNvSpPr>
          <p:nvPr/>
        </p:nvSpPr>
        <p:spPr bwMode="auto">
          <a:xfrm>
            <a:off x="2695575" y="2478088"/>
            <a:ext cx="685800" cy="334962"/>
          </a:xfrm>
          <a:custGeom>
            <a:avLst/>
            <a:gdLst>
              <a:gd name="T0" fmla="*/ 0 w 432"/>
              <a:gd name="T1" fmla="*/ 211 h 211"/>
              <a:gd name="T2" fmla="*/ 432 w 432"/>
              <a:gd name="T3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2" h="211">
                <a:moveTo>
                  <a:pt x="0" y="211"/>
                </a:moveTo>
                <a:lnTo>
                  <a:pt x="43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1905" name="Group 49"/>
          <p:cNvGrpSpPr>
            <a:grpSpLocks/>
          </p:cNvGrpSpPr>
          <p:nvPr/>
        </p:nvGrpSpPr>
        <p:grpSpPr bwMode="auto">
          <a:xfrm>
            <a:off x="457200" y="2590800"/>
            <a:ext cx="1298575" cy="712788"/>
            <a:chOff x="288" y="1632"/>
            <a:chExt cx="818" cy="449"/>
          </a:xfrm>
        </p:grpSpPr>
        <p:grpSp>
          <p:nvGrpSpPr>
            <p:cNvPr id="121906" name="Group 50"/>
            <p:cNvGrpSpPr>
              <a:grpSpLocks/>
            </p:cNvGrpSpPr>
            <p:nvPr/>
          </p:nvGrpSpPr>
          <p:grpSpPr bwMode="auto">
            <a:xfrm>
              <a:off x="720" y="1737"/>
              <a:ext cx="386" cy="344"/>
              <a:chOff x="606" y="1626"/>
              <a:chExt cx="240" cy="192"/>
            </a:xfrm>
          </p:grpSpPr>
          <p:sp>
            <p:nvSpPr>
              <p:cNvPr id="121907" name="Line 51"/>
              <p:cNvSpPr>
                <a:spLocks noChangeShapeType="1"/>
              </p:cNvSpPr>
              <p:nvPr/>
            </p:nvSpPr>
            <p:spPr bwMode="auto">
              <a:xfrm flipV="1">
                <a:off x="606" y="1626"/>
                <a:ext cx="240" cy="192"/>
              </a:xfrm>
              <a:prstGeom prst="line">
                <a:avLst/>
              </a:prstGeom>
              <a:noFill/>
              <a:ln w="571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908" name="Line 52"/>
              <p:cNvSpPr>
                <a:spLocks noChangeShapeType="1"/>
              </p:cNvSpPr>
              <p:nvPr/>
            </p:nvSpPr>
            <p:spPr bwMode="auto">
              <a:xfrm flipH="1" flipV="1">
                <a:off x="606" y="1626"/>
                <a:ext cx="240" cy="192"/>
              </a:xfrm>
              <a:prstGeom prst="line">
                <a:avLst/>
              </a:prstGeom>
              <a:noFill/>
              <a:ln w="571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21909" name="Text Box 53"/>
            <p:cNvSpPr txBox="1">
              <a:spLocks noChangeArrowheads="1"/>
            </p:cNvSpPr>
            <p:nvPr/>
          </p:nvSpPr>
          <p:spPr bwMode="auto">
            <a:xfrm>
              <a:off x="288" y="1632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IBTX</a:t>
              </a:r>
              <a:endParaRPr lang="en-US" i="1" baseline="-25000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</p:grpSp>
      <p:sp>
        <p:nvSpPr>
          <p:cNvPr id="121910" name="Text Box 54"/>
          <p:cNvSpPr txBox="1">
            <a:spLocks noChangeArrowheads="1"/>
          </p:cNvSpPr>
          <p:nvPr/>
        </p:nvSpPr>
        <p:spPr bwMode="auto">
          <a:xfrm>
            <a:off x="5181600" y="6080125"/>
            <a:ext cx="3810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Original concept : Sharp et al, 1993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Implementation :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QuB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 (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Milescu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charset="0"/>
              </a:rPr>
              <a:t> et al, 2008)</a:t>
            </a:r>
            <a:endParaRPr lang="en-US" sz="1400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1911" name="Rectangle 55"/>
          <p:cNvSpPr>
            <a:spLocks noChangeArrowheads="1"/>
          </p:cNvSpPr>
          <p:nvPr/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FD5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Adding BK current with Dynamic Clamp</a:t>
            </a:r>
          </a:p>
        </p:txBody>
      </p:sp>
      <p:sp>
        <p:nvSpPr>
          <p:cNvPr id="121912" name="Line 56"/>
          <p:cNvSpPr>
            <a:spLocks noChangeShapeType="1"/>
          </p:cNvSpPr>
          <p:nvPr/>
        </p:nvSpPr>
        <p:spPr bwMode="auto">
          <a:xfrm flipH="1">
            <a:off x="4953000" y="41005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1913" name="Text Box 57"/>
          <p:cNvSpPr txBox="1">
            <a:spLocks noChangeArrowheads="1"/>
          </p:cNvSpPr>
          <p:nvPr/>
        </p:nvSpPr>
        <p:spPr bwMode="auto">
          <a:xfrm>
            <a:off x="3352800" y="3948113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read            V</a:t>
            </a:r>
            <a:endParaRPr lang="en-US" sz="1600" i="1" baseline="-25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grpSp>
        <p:nvGrpSpPr>
          <p:cNvPr id="121914" name="Group 58"/>
          <p:cNvGrpSpPr>
            <a:grpSpLocks/>
          </p:cNvGrpSpPr>
          <p:nvPr/>
        </p:nvGrpSpPr>
        <p:grpSpPr bwMode="auto">
          <a:xfrm>
            <a:off x="3105150" y="2309813"/>
            <a:ext cx="2762250" cy="3481387"/>
            <a:chOff x="1956" y="1455"/>
            <a:chExt cx="1740" cy="2193"/>
          </a:xfrm>
        </p:grpSpPr>
        <p:grpSp>
          <p:nvGrpSpPr>
            <p:cNvPr id="121915" name="Group 59"/>
            <p:cNvGrpSpPr>
              <a:grpSpLocks/>
            </p:cNvGrpSpPr>
            <p:nvPr/>
          </p:nvGrpSpPr>
          <p:grpSpPr bwMode="auto">
            <a:xfrm>
              <a:off x="2592" y="1455"/>
              <a:ext cx="384" cy="342"/>
              <a:chOff x="2592" y="1455"/>
              <a:chExt cx="384" cy="342"/>
            </a:xfrm>
          </p:grpSpPr>
          <p:sp>
            <p:nvSpPr>
              <p:cNvPr id="121916" name="Line 60"/>
              <p:cNvSpPr>
                <a:spLocks noChangeShapeType="1"/>
              </p:cNvSpPr>
              <p:nvPr/>
            </p:nvSpPr>
            <p:spPr bwMode="auto">
              <a:xfrm>
                <a:off x="2592" y="1455"/>
                <a:ext cx="3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21917" name="Group 61"/>
              <p:cNvGrpSpPr>
                <a:grpSpLocks/>
              </p:cNvGrpSpPr>
              <p:nvPr/>
            </p:nvGrpSpPr>
            <p:grpSpPr bwMode="auto">
              <a:xfrm>
                <a:off x="2592" y="1497"/>
                <a:ext cx="384" cy="300"/>
                <a:chOff x="2592" y="1497"/>
                <a:chExt cx="384" cy="300"/>
              </a:xfrm>
            </p:grpSpPr>
            <p:sp>
              <p:nvSpPr>
                <p:cNvPr id="12191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634" y="1512"/>
                  <a:ext cx="28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34" charset="0"/>
                      <a:cs typeface="ＭＳ Ｐゴシック" charset="0"/>
                    </a:rPr>
                    <a:t>I</a:t>
                  </a:r>
                  <a:r>
                    <a:rPr lang="en-US" i="1" baseline="-2500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34" charset="0"/>
                      <a:cs typeface="ＭＳ Ｐゴシック" charset="0"/>
                    </a:rPr>
                    <a:t>BK</a:t>
                  </a:r>
                </a:p>
              </p:txBody>
            </p:sp>
            <p:sp>
              <p:nvSpPr>
                <p:cNvPr id="121919" name="Oval 63"/>
                <p:cNvSpPr>
                  <a:spLocks noChangeArrowheads="1"/>
                </p:cNvSpPr>
                <p:nvPr/>
              </p:nvSpPr>
              <p:spPr bwMode="auto">
                <a:xfrm>
                  <a:off x="2592" y="1497"/>
                  <a:ext cx="384" cy="300"/>
                </a:xfrm>
                <a:prstGeom prst="ellipse">
                  <a:avLst/>
                </a:prstGeom>
                <a:noFill/>
                <a:ln w="38100">
                  <a:solidFill>
                    <a:srgbClr val="00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107763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121920" name="Group 64"/>
            <p:cNvGrpSpPr>
              <a:grpSpLocks/>
            </p:cNvGrpSpPr>
            <p:nvPr/>
          </p:nvGrpSpPr>
          <p:grpSpPr bwMode="auto">
            <a:xfrm>
              <a:off x="1956" y="2719"/>
              <a:ext cx="1740" cy="929"/>
              <a:chOff x="1956" y="2719"/>
              <a:chExt cx="1740" cy="929"/>
            </a:xfrm>
          </p:grpSpPr>
          <p:sp>
            <p:nvSpPr>
              <p:cNvPr id="121921" name="Text Box 65"/>
              <p:cNvSpPr txBox="1">
                <a:spLocks noChangeArrowheads="1"/>
              </p:cNvSpPr>
              <p:nvPr/>
            </p:nvSpPr>
            <p:spPr bwMode="auto">
              <a:xfrm>
                <a:off x="1956" y="3446"/>
                <a:ext cx="11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endParaRPr>
              </a:p>
            </p:txBody>
          </p:sp>
          <p:sp>
            <p:nvSpPr>
              <p:cNvPr id="121922" name="Text Box 66"/>
              <p:cNvSpPr txBox="1">
                <a:spLocks noChangeArrowheads="1"/>
              </p:cNvSpPr>
              <p:nvPr/>
            </p:nvSpPr>
            <p:spPr bwMode="auto">
              <a:xfrm>
                <a:off x="2112" y="2719"/>
                <a:ext cx="11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compute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endParaRP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df/dt = (f</a:t>
                </a:r>
                <a:r>
                  <a:rPr lang="en-US" sz="1200" i="1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  <a:sym typeface="Symbol" charset="0"/>
                  </a:rPr>
                  <a:t></a:t>
                </a: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  <a:sym typeface="Symbol" charset="0"/>
                  </a:rPr>
                  <a:t>(V)-V)/</a:t>
                </a:r>
                <a:r>
                  <a:rPr lang="en-US" sz="1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  <a:sym typeface="Symbol" charset="0"/>
                  </a:rPr>
                  <a:t></a:t>
                </a:r>
                <a:r>
                  <a:rPr lang="en-US" sz="1200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  <a:sym typeface="Symbol" charset="0"/>
                  </a:rPr>
                  <a:t>BK</a:t>
                </a:r>
              </a:p>
            </p:txBody>
          </p:sp>
          <p:sp>
            <p:nvSpPr>
              <p:cNvPr id="121923" name="Line 67"/>
              <p:cNvSpPr>
                <a:spLocks noChangeShapeType="1"/>
              </p:cNvSpPr>
              <p:nvPr/>
            </p:nvSpPr>
            <p:spPr bwMode="auto">
              <a:xfrm flipH="1">
                <a:off x="3120" y="3399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924" name="Text Box 68"/>
              <p:cNvSpPr txBox="1">
                <a:spLocks noChangeArrowheads="1"/>
              </p:cNvSpPr>
              <p:nvPr/>
            </p:nvSpPr>
            <p:spPr bwMode="auto">
              <a:xfrm>
                <a:off x="2112" y="3293"/>
                <a:ext cx="10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write           I</a:t>
                </a:r>
                <a:r>
                  <a:rPr lang="en-US" sz="1600" i="1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BK</a:t>
                </a:r>
              </a:p>
            </p:txBody>
          </p:sp>
          <p:sp>
            <p:nvSpPr>
              <p:cNvPr id="121925" name="Oval 69"/>
              <p:cNvSpPr>
                <a:spLocks noChangeArrowheads="1"/>
              </p:cNvSpPr>
              <p:nvPr/>
            </p:nvSpPr>
            <p:spPr bwMode="auto">
              <a:xfrm>
                <a:off x="2736" y="3243"/>
                <a:ext cx="336" cy="300"/>
              </a:xfrm>
              <a:prstGeom prst="ellips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926" name="Text Box 70"/>
              <p:cNvSpPr txBox="1">
                <a:spLocks noChangeArrowheads="1"/>
              </p:cNvSpPr>
              <p:nvPr/>
            </p:nvSpPr>
            <p:spPr bwMode="auto">
              <a:xfrm>
                <a:off x="2112" y="3063"/>
                <a:ext cx="14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Times New Roman" charset="0"/>
                  </a:rPr>
                  <a:t>I</a:t>
                </a:r>
                <a:r>
                  <a:rPr lang="en-US" sz="1200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BK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ＭＳ Ｐゴシック" charset="0"/>
                  </a:rPr>
                  <a:t> 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= g</a:t>
                </a:r>
                <a:r>
                  <a:rPr lang="en-US" sz="1200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BK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 ×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Times New Roman" charset="0"/>
                  </a:rPr>
                  <a:t> </a:t>
                </a: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Times New Roman" charset="0"/>
                  </a:rPr>
                  <a:t>f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Times New Roman" charset="0"/>
                  </a:rPr>
                  <a:t> 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× (</a:t>
                </a: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V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-</a:t>
                </a:r>
                <a:r>
                  <a:rPr lang="en-US" sz="12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V</a:t>
                </a:r>
                <a:r>
                  <a:rPr lang="en-US" sz="1200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K</a:t>
                </a:r>
                <a:r>
                  <a:rPr lang="en-US" sz="1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34" charset="0"/>
                    <a:cs typeface="Arial" charset="0"/>
                  </a:rPr>
                  <a:t>)</a:t>
                </a:r>
              </a:p>
            </p:txBody>
          </p:sp>
        </p:grpSp>
      </p:grpSp>
      <p:sp>
        <p:nvSpPr>
          <p:cNvPr id="121927" name="Text Box 71"/>
          <p:cNvSpPr txBox="1">
            <a:spLocks noChangeArrowheads="1"/>
          </p:cNvSpPr>
          <p:nvPr/>
        </p:nvSpPr>
        <p:spPr bwMode="auto">
          <a:xfrm>
            <a:off x="768350" y="2881313"/>
            <a:ext cx="45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I</a:t>
            </a:r>
            <a:r>
              <a:rPr lang="en-US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BK</a:t>
            </a:r>
          </a:p>
        </p:txBody>
      </p:sp>
      <p:grpSp>
        <p:nvGrpSpPr>
          <p:cNvPr id="121928" name="Group 72"/>
          <p:cNvGrpSpPr>
            <a:grpSpLocks noChangeAspect="1"/>
          </p:cNvGrpSpPr>
          <p:nvPr/>
        </p:nvGrpSpPr>
        <p:grpSpPr bwMode="auto">
          <a:xfrm rot="-2001983" flipH="1" flipV="1">
            <a:off x="2209800" y="3186113"/>
            <a:ext cx="274638" cy="342900"/>
            <a:chOff x="643" y="984"/>
            <a:chExt cx="436" cy="546"/>
          </a:xfrm>
        </p:grpSpPr>
        <p:grpSp>
          <p:nvGrpSpPr>
            <p:cNvPr id="121929" name="Group 73"/>
            <p:cNvGrpSpPr>
              <a:grpSpLocks noChangeAspect="1"/>
            </p:cNvGrpSpPr>
            <p:nvPr/>
          </p:nvGrpSpPr>
          <p:grpSpPr bwMode="auto">
            <a:xfrm>
              <a:off x="643" y="984"/>
              <a:ext cx="413" cy="512"/>
              <a:chOff x="643" y="984"/>
              <a:chExt cx="413" cy="512"/>
            </a:xfrm>
          </p:grpSpPr>
          <p:sp>
            <p:nvSpPr>
              <p:cNvPr id="121930" name="Freeform 74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931" name="Freeform 75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21932" name="Group 76"/>
            <p:cNvGrpSpPr>
              <a:grpSpLocks noChangeAspect="1"/>
            </p:cNvGrpSpPr>
            <p:nvPr/>
          </p:nvGrpSpPr>
          <p:grpSpPr bwMode="auto">
            <a:xfrm>
              <a:off x="666" y="1018"/>
              <a:ext cx="413" cy="512"/>
              <a:chOff x="643" y="984"/>
              <a:chExt cx="413" cy="512"/>
            </a:xfrm>
          </p:grpSpPr>
          <p:sp>
            <p:nvSpPr>
              <p:cNvPr id="121933" name="Freeform 77"/>
              <p:cNvSpPr>
                <a:spLocks noChangeAspect="1"/>
              </p:cNvSpPr>
              <p:nvPr/>
            </p:nvSpPr>
            <p:spPr bwMode="auto">
              <a:xfrm>
                <a:off x="643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1934" name="Freeform 78"/>
              <p:cNvSpPr>
                <a:spLocks noChangeAspect="1"/>
              </p:cNvSpPr>
              <p:nvPr/>
            </p:nvSpPr>
            <p:spPr bwMode="auto">
              <a:xfrm flipH="1">
                <a:off x="851" y="984"/>
                <a:ext cx="205" cy="512"/>
              </a:xfrm>
              <a:custGeom>
                <a:avLst/>
                <a:gdLst>
                  <a:gd name="T0" fmla="*/ 159 w 205"/>
                  <a:gd name="T1" fmla="*/ 72 h 512"/>
                  <a:gd name="T2" fmla="*/ 177 w 205"/>
                  <a:gd name="T3" fmla="*/ 176 h 512"/>
                  <a:gd name="T4" fmla="*/ 199 w 205"/>
                  <a:gd name="T5" fmla="*/ 246 h 512"/>
                  <a:gd name="T6" fmla="*/ 183 w 205"/>
                  <a:gd name="T7" fmla="*/ 440 h 512"/>
                  <a:gd name="T8" fmla="*/ 69 w 205"/>
                  <a:gd name="T9" fmla="*/ 482 h 512"/>
                  <a:gd name="T10" fmla="*/ 91 w 205"/>
                  <a:gd name="T11" fmla="*/ 322 h 512"/>
                  <a:gd name="T12" fmla="*/ 25 w 205"/>
                  <a:gd name="T13" fmla="*/ 210 h 512"/>
                  <a:gd name="T14" fmla="*/ 9 w 205"/>
                  <a:gd name="T15" fmla="*/ 62 h 512"/>
                  <a:gd name="T16" fmla="*/ 159 w 205"/>
                  <a:gd name="T17" fmla="*/ 7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512">
                    <a:moveTo>
                      <a:pt x="159" y="72"/>
                    </a:moveTo>
                    <a:cubicBezTo>
                      <a:pt x="188" y="107"/>
                      <a:pt x="173" y="141"/>
                      <a:pt x="177" y="176"/>
                    </a:cubicBezTo>
                    <a:cubicBezTo>
                      <a:pt x="184" y="205"/>
                      <a:pt x="198" y="202"/>
                      <a:pt x="199" y="246"/>
                    </a:cubicBezTo>
                    <a:cubicBezTo>
                      <a:pt x="200" y="290"/>
                      <a:pt x="205" y="401"/>
                      <a:pt x="183" y="440"/>
                    </a:cubicBezTo>
                    <a:cubicBezTo>
                      <a:pt x="151" y="512"/>
                      <a:pt x="78" y="506"/>
                      <a:pt x="69" y="482"/>
                    </a:cubicBezTo>
                    <a:cubicBezTo>
                      <a:pt x="60" y="458"/>
                      <a:pt x="87" y="378"/>
                      <a:pt x="91" y="322"/>
                    </a:cubicBezTo>
                    <a:cubicBezTo>
                      <a:pt x="95" y="266"/>
                      <a:pt x="48" y="258"/>
                      <a:pt x="25" y="210"/>
                    </a:cubicBezTo>
                    <a:cubicBezTo>
                      <a:pt x="2" y="162"/>
                      <a:pt x="0" y="86"/>
                      <a:pt x="9" y="62"/>
                    </a:cubicBezTo>
                    <a:cubicBezTo>
                      <a:pt x="18" y="38"/>
                      <a:pt x="127" y="0"/>
                      <a:pt x="159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21935" name="Rectangle 79"/>
          <p:cNvSpPr>
            <a:spLocks noChangeArrowheads="1"/>
          </p:cNvSpPr>
          <p:nvPr/>
        </p:nvSpPr>
        <p:spPr bwMode="auto">
          <a:xfrm>
            <a:off x="179388" y="6021388"/>
            <a:ext cx="3816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Courtesy of J. Tabak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Florida State University, US</a:t>
            </a:r>
          </a:p>
        </p:txBody>
      </p:sp>
    </p:spTree>
    <p:extLst>
      <p:ext uri="{BB962C8B-B14F-4D97-AF65-F5344CB8AC3E}">
        <p14:creationId xmlns:p14="http://schemas.microsoft.com/office/powerpoint/2010/main" val="177113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FD5F0"/>
                </a:solidFill>
              </a14:hiddenFill>
            </a:ext>
          </a:extLst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Adding I</a:t>
            </a:r>
            <a:r>
              <a:rPr lang="en-US" sz="3200" b="1" baseline="-25000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BK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(fast) back with dynamic clamp restores bursting</a:t>
            </a:r>
            <a:endParaRPr lang="en-US" b="1" dirty="0">
              <a:solidFill>
                <a:schemeClr val="accent2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23907" name="Group 3"/>
          <p:cNvGrpSpPr>
            <a:grpSpLocks/>
          </p:cNvGrpSpPr>
          <p:nvPr/>
        </p:nvGrpSpPr>
        <p:grpSpPr bwMode="auto">
          <a:xfrm>
            <a:off x="876300" y="3449638"/>
            <a:ext cx="7446963" cy="1350962"/>
            <a:chOff x="552" y="1867"/>
            <a:chExt cx="4691" cy="851"/>
          </a:xfrm>
        </p:grpSpPr>
        <p:sp>
          <p:nvSpPr>
            <p:cNvPr id="123908" name="Line 4"/>
            <p:cNvSpPr>
              <a:spLocks noChangeShapeType="1"/>
            </p:cNvSpPr>
            <p:nvPr/>
          </p:nvSpPr>
          <p:spPr bwMode="auto">
            <a:xfrm flipV="1">
              <a:off x="704" y="1872"/>
              <a:ext cx="1" cy="8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09" name="Line 5"/>
            <p:cNvSpPr>
              <a:spLocks noChangeShapeType="1"/>
            </p:cNvSpPr>
            <p:nvPr/>
          </p:nvSpPr>
          <p:spPr bwMode="auto">
            <a:xfrm flipH="1">
              <a:off x="684" y="266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0" name="Line 6"/>
            <p:cNvSpPr>
              <a:spLocks noChangeShapeType="1"/>
            </p:cNvSpPr>
            <p:nvPr/>
          </p:nvSpPr>
          <p:spPr bwMode="auto">
            <a:xfrm flipH="1">
              <a:off x="684" y="2584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1" name="Line 7"/>
            <p:cNvSpPr>
              <a:spLocks noChangeShapeType="1"/>
            </p:cNvSpPr>
            <p:nvPr/>
          </p:nvSpPr>
          <p:spPr bwMode="auto">
            <a:xfrm flipH="1">
              <a:off x="670" y="2584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2" name="Rectangle 8"/>
            <p:cNvSpPr>
              <a:spLocks noChangeArrowheads="1"/>
            </p:cNvSpPr>
            <p:nvPr/>
          </p:nvSpPr>
          <p:spPr bwMode="auto">
            <a:xfrm>
              <a:off x="552" y="2540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13" name="Rectangle 9"/>
            <p:cNvSpPr>
              <a:spLocks noChangeArrowheads="1"/>
            </p:cNvSpPr>
            <p:nvPr/>
          </p:nvSpPr>
          <p:spPr bwMode="auto">
            <a:xfrm>
              <a:off x="579" y="2540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4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14" name="Rectangle 10"/>
            <p:cNvSpPr>
              <a:spLocks noChangeArrowheads="1"/>
            </p:cNvSpPr>
            <p:nvPr/>
          </p:nvSpPr>
          <p:spPr bwMode="auto">
            <a:xfrm>
              <a:off x="619" y="2540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15" name="Line 11"/>
            <p:cNvSpPr>
              <a:spLocks noChangeShapeType="1"/>
            </p:cNvSpPr>
            <p:nvPr/>
          </p:nvSpPr>
          <p:spPr bwMode="auto">
            <a:xfrm flipH="1">
              <a:off x="684" y="2504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6" name="Line 12"/>
            <p:cNvSpPr>
              <a:spLocks noChangeShapeType="1"/>
            </p:cNvSpPr>
            <p:nvPr/>
          </p:nvSpPr>
          <p:spPr bwMode="auto">
            <a:xfrm flipH="1">
              <a:off x="684" y="2430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7" name="Line 13"/>
            <p:cNvSpPr>
              <a:spLocks noChangeShapeType="1"/>
            </p:cNvSpPr>
            <p:nvPr/>
          </p:nvSpPr>
          <p:spPr bwMode="auto">
            <a:xfrm flipH="1">
              <a:off x="684" y="2350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8" name="Line 14"/>
            <p:cNvSpPr>
              <a:spLocks noChangeShapeType="1"/>
            </p:cNvSpPr>
            <p:nvPr/>
          </p:nvSpPr>
          <p:spPr bwMode="auto">
            <a:xfrm flipH="1">
              <a:off x="684" y="2269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19" name="Line 15"/>
            <p:cNvSpPr>
              <a:spLocks noChangeShapeType="1"/>
            </p:cNvSpPr>
            <p:nvPr/>
          </p:nvSpPr>
          <p:spPr bwMode="auto">
            <a:xfrm flipH="1">
              <a:off x="670" y="2269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0" name="Rectangle 16"/>
            <p:cNvSpPr>
              <a:spLocks noChangeArrowheads="1"/>
            </p:cNvSpPr>
            <p:nvPr/>
          </p:nvSpPr>
          <p:spPr bwMode="auto">
            <a:xfrm>
              <a:off x="552" y="2225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21" name="Rectangle 17"/>
            <p:cNvSpPr>
              <a:spLocks noChangeArrowheads="1"/>
            </p:cNvSpPr>
            <p:nvPr/>
          </p:nvSpPr>
          <p:spPr bwMode="auto">
            <a:xfrm>
              <a:off x="579" y="222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2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22" name="Rectangle 18"/>
            <p:cNvSpPr>
              <a:spLocks noChangeArrowheads="1"/>
            </p:cNvSpPr>
            <p:nvPr/>
          </p:nvSpPr>
          <p:spPr bwMode="auto">
            <a:xfrm>
              <a:off x="619" y="222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23" name="Line 19"/>
            <p:cNvSpPr>
              <a:spLocks noChangeShapeType="1"/>
            </p:cNvSpPr>
            <p:nvPr/>
          </p:nvSpPr>
          <p:spPr bwMode="auto">
            <a:xfrm flipH="1">
              <a:off x="684" y="2196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4" name="Line 20"/>
            <p:cNvSpPr>
              <a:spLocks noChangeShapeType="1"/>
            </p:cNvSpPr>
            <p:nvPr/>
          </p:nvSpPr>
          <p:spPr bwMode="auto">
            <a:xfrm flipH="1">
              <a:off x="684" y="211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5" name="Line 21"/>
            <p:cNvSpPr>
              <a:spLocks noChangeShapeType="1"/>
            </p:cNvSpPr>
            <p:nvPr/>
          </p:nvSpPr>
          <p:spPr bwMode="auto">
            <a:xfrm flipH="1">
              <a:off x="684" y="203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6" name="Line 22"/>
            <p:cNvSpPr>
              <a:spLocks noChangeShapeType="1"/>
            </p:cNvSpPr>
            <p:nvPr/>
          </p:nvSpPr>
          <p:spPr bwMode="auto">
            <a:xfrm flipH="1">
              <a:off x="684" y="1954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7" name="Line 23"/>
            <p:cNvSpPr>
              <a:spLocks noChangeShapeType="1"/>
            </p:cNvSpPr>
            <p:nvPr/>
          </p:nvSpPr>
          <p:spPr bwMode="auto">
            <a:xfrm flipH="1">
              <a:off x="670" y="1954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28" name="Rectangle 24"/>
            <p:cNvSpPr>
              <a:spLocks noChangeArrowheads="1"/>
            </p:cNvSpPr>
            <p:nvPr/>
          </p:nvSpPr>
          <p:spPr bwMode="auto">
            <a:xfrm>
              <a:off x="619" y="1910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29" name="Line 25"/>
            <p:cNvSpPr>
              <a:spLocks noChangeShapeType="1"/>
            </p:cNvSpPr>
            <p:nvPr/>
          </p:nvSpPr>
          <p:spPr bwMode="auto">
            <a:xfrm flipH="1">
              <a:off x="684" y="1881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0" name="Line 26"/>
            <p:cNvSpPr>
              <a:spLocks noChangeShapeType="1"/>
            </p:cNvSpPr>
            <p:nvPr/>
          </p:nvSpPr>
          <p:spPr bwMode="auto">
            <a:xfrm>
              <a:off x="711" y="2584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1" name="Line 27"/>
            <p:cNvSpPr>
              <a:spLocks noChangeShapeType="1"/>
            </p:cNvSpPr>
            <p:nvPr/>
          </p:nvSpPr>
          <p:spPr bwMode="auto">
            <a:xfrm>
              <a:off x="711" y="2269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2" name="Line 28"/>
            <p:cNvSpPr>
              <a:spLocks noChangeShapeType="1"/>
            </p:cNvSpPr>
            <p:nvPr/>
          </p:nvSpPr>
          <p:spPr bwMode="auto">
            <a:xfrm>
              <a:off x="711" y="1954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3" name="Freeform 29"/>
            <p:cNvSpPr>
              <a:spLocks/>
            </p:cNvSpPr>
            <p:nvPr/>
          </p:nvSpPr>
          <p:spPr bwMode="auto">
            <a:xfrm>
              <a:off x="711" y="1867"/>
              <a:ext cx="4532" cy="851"/>
            </a:xfrm>
            <a:custGeom>
              <a:avLst/>
              <a:gdLst>
                <a:gd name="T0" fmla="*/ 74 w 4532"/>
                <a:gd name="T1" fmla="*/ 777 h 851"/>
                <a:gd name="T2" fmla="*/ 141 w 4532"/>
                <a:gd name="T3" fmla="*/ 697 h 851"/>
                <a:gd name="T4" fmla="*/ 222 w 4532"/>
                <a:gd name="T5" fmla="*/ 603 h 851"/>
                <a:gd name="T6" fmla="*/ 289 w 4532"/>
                <a:gd name="T7" fmla="*/ 798 h 851"/>
                <a:gd name="T8" fmla="*/ 369 w 4532"/>
                <a:gd name="T9" fmla="*/ 710 h 851"/>
                <a:gd name="T10" fmla="*/ 443 w 4532"/>
                <a:gd name="T11" fmla="*/ 623 h 851"/>
                <a:gd name="T12" fmla="*/ 517 w 4532"/>
                <a:gd name="T13" fmla="*/ 731 h 851"/>
                <a:gd name="T14" fmla="*/ 591 w 4532"/>
                <a:gd name="T15" fmla="*/ 751 h 851"/>
                <a:gd name="T16" fmla="*/ 665 w 4532"/>
                <a:gd name="T17" fmla="*/ 717 h 851"/>
                <a:gd name="T18" fmla="*/ 733 w 4532"/>
                <a:gd name="T19" fmla="*/ 643 h 851"/>
                <a:gd name="T20" fmla="*/ 813 w 4532"/>
                <a:gd name="T21" fmla="*/ 710 h 851"/>
                <a:gd name="T22" fmla="*/ 880 w 4532"/>
                <a:gd name="T23" fmla="*/ 710 h 851"/>
                <a:gd name="T24" fmla="*/ 961 w 4532"/>
                <a:gd name="T25" fmla="*/ 563 h 851"/>
                <a:gd name="T26" fmla="*/ 1035 w 4532"/>
                <a:gd name="T27" fmla="*/ 804 h 851"/>
                <a:gd name="T28" fmla="*/ 1109 w 4532"/>
                <a:gd name="T29" fmla="*/ 771 h 851"/>
                <a:gd name="T30" fmla="*/ 1183 w 4532"/>
                <a:gd name="T31" fmla="*/ 670 h 851"/>
                <a:gd name="T32" fmla="*/ 1257 w 4532"/>
                <a:gd name="T33" fmla="*/ 704 h 851"/>
                <a:gd name="T34" fmla="*/ 1331 w 4532"/>
                <a:gd name="T35" fmla="*/ 710 h 851"/>
                <a:gd name="T36" fmla="*/ 1405 w 4532"/>
                <a:gd name="T37" fmla="*/ 657 h 851"/>
                <a:gd name="T38" fmla="*/ 1472 w 4532"/>
                <a:gd name="T39" fmla="*/ 275 h 851"/>
                <a:gd name="T40" fmla="*/ 1553 w 4532"/>
                <a:gd name="T41" fmla="*/ 757 h 851"/>
                <a:gd name="T42" fmla="*/ 1627 w 4532"/>
                <a:gd name="T43" fmla="*/ 684 h 851"/>
                <a:gd name="T44" fmla="*/ 1708 w 4532"/>
                <a:gd name="T45" fmla="*/ 657 h 851"/>
                <a:gd name="T46" fmla="*/ 1775 w 4532"/>
                <a:gd name="T47" fmla="*/ 784 h 851"/>
                <a:gd name="T48" fmla="*/ 1849 w 4532"/>
                <a:gd name="T49" fmla="*/ 724 h 851"/>
                <a:gd name="T50" fmla="*/ 1923 w 4532"/>
                <a:gd name="T51" fmla="*/ 757 h 851"/>
                <a:gd name="T52" fmla="*/ 1997 w 4532"/>
                <a:gd name="T53" fmla="*/ 751 h 851"/>
                <a:gd name="T54" fmla="*/ 2071 w 4532"/>
                <a:gd name="T55" fmla="*/ 684 h 851"/>
                <a:gd name="T56" fmla="*/ 2145 w 4532"/>
                <a:gd name="T57" fmla="*/ 208 h 851"/>
                <a:gd name="T58" fmla="*/ 2219 w 4532"/>
                <a:gd name="T59" fmla="*/ 771 h 851"/>
                <a:gd name="T60" fmla="*/ 2299 w 4532"/>
                <a:gd name="T61" fmla="*/ 677 h 851"/>
                <a:gd name="T62" fmla="*/ 2366 w 4532"/>
                <a:gd name="T63" fmla="*/ 442 h 851"/>
                <a:gd name="T64" fmla="*/ 2447 w 4532"/>
                <a:gd name="T65" fmla="*/ 737 h 851"/>
                <a:gd name="T66" fmla="*/ 2514 w 4532"/>
                <a:gd name="T67" fmla="*/ 731 h 851"/>
                <a:gd name="T68" fmla="*/ 2588 w 4532"/>
                <a:gd name="T69" fmla="*/ 657 h 851"/>
                <a:gd name="T70" fmla="*/ 2662 w 4532"/>
                <a:gd name="T71" fmla="*/ 811 h 851"/>
                <a:gd name="T72" fmla="*/ 2743 w 4532"/>
                <a:gd name="T73" fmla="*/ 791 h 851"/>
                <a:gd name="T74" fmla="*/ 2817 w 4532"/>
                <a:gd name="T75" fmla="*/ 771 h 851"/>
                <a:gd name="T76" fmla="*/ 2891 w 4532"/>
                <a:gd name="T77" fmla="*/ 643 h 851"/>
                <a:gd name="T78" fmla="*/ 2958 w 4532"/>
                <a:gd name="T79" fmla="*/ 798 h 851"/>
                <a:gd name="T80" fmla="*/ 3039 w 4532"/>
                <a:gd name="T81" fmla="*/ 710 h 851"/>
                <a:gd name="T82" fmla="*/ 3106 w 4532"/>
                <a:gd name="T83" fmla="*/ 81 h 851"/>
                <a:gd name="T84" fmla="*/ 3180 w 4532"/>
                <a:gd name="T85" fmla="*/ 764 h 851"/>
                <a:gd name="T86" fmla="*/ 3254 w 4532"/>
                <a:gd name="T87" fmla="*/ 643 h 851"/>
                <a:gd name="T88" fmla="*/ 3335 w 4532"/>
                <a:gd name="T89" fmla="*/ 456 h 851"/>
                <a:gd name="T90" fmla="*/ 3409 w 4532"/>
                <a:gd name="T91" fmla="*/ 798 h 851"/>
                <a:gd name="T92" fmla="*/ 3483 w 4532"/>
                <a:gd name="T93" fmla="*/ 757 h 851"/>
                <a:gd name="T94" fmla="*/ 3550 w 4532"/>
                <a:gd name="T95" fmla="*/ 637 h 851"/>
                <a:gd name="T96" fmla="*/ 3631 w 4532"/>
                <a:gd name="T97" fmla="*/ 717 h 851"/>
                <a:gd name="T98" fmla="*/ 3698 w 4532"/>
                <a:gd name="T99" fmla="*/ 744 h 851"/>
                <a:gd name="T100" fmla="*/ 3778 w 4532"/>
                <a:gd name="T101" fmla="*/ 617 h 851"/>
                <a:gd name="T102" fmla="*/ 3846 w 4532"/>
                <a:gd name="T103" fmla="*/ 811 h 851"/>
                <a:gd name="T104" fmla="*/ 3926 w 4532"/>
                <a:gd name="T105" fmla="*/ 731 h 851"/>
                <a:gd name="T106" fmla="*/ 4000 w 4532"/>
                <a:gd name="T107" fmla="*/ 677 h 851"/>
                <a:gd name="T108" fmla="*/ 4074 w 4532"/>
                <a:gd name="T109" fmla="*/ 228 h 851"/>
                <a:gd name="T110" fmla="*/ 4148 w 4532"/>
                <a:gd name="T111" fmla="*/ 757 h 851"/>
                <a:gd name="T112" fmla="*/ 4222 w 4532"/>
                <a:gd name="T113" fmla="*/ 670 h 851"/>
                <a:gd name="T114" fmla="*/ 4289 w 4532"/>
                <a:gd name="T115" fmla="*/ 824 h 851"/>
                <a:gd name="T116" fmla="*/ 4370 w 4532"/>
                <a:gd name="T117" fmla="*/ 771 h 851"/>
                <a:gd name="T118" fmla="*/ 4444 w 4532"/>
                <a:gd name="T119" fmla="*/ 630 h 851"/>
                <a:gd name="T120" fmla="*/ 4525 w 4532"/>
                <a:gd name="T121" fmla="*/ 82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2" h="851">
                  <a:moveTo>
                    <a:pt x="0" y="798"/>
                  </a:moveTo>
                  <a:lnTo>
                    <a:pt x="0" y="764"/>
                  </a:lnTo>
                  <a:lnTo>
                    <a:pt x="6" y="798"/>
                  </a:lnTo>
                  <a:lnTo>
                    <a:pt x="6" y="818"/>
                  </a:lnTo>
                  <a:lnTo>
                    <a:pt x="13" y="818"/>
                  </a:lnTo>
                  <a:lnTo>
                    <a:pt x="13" y="824"/>
                  </a:lnTo>
                  <a:lnTo>
                    <a:pt x="20" y="824"/>
                  </a:lnTo>
                  <a:lnTo>
                    <a:pt x="20" y="831"/>
                  </a:lnTo>
                  <a:lnTo>
                    <a:pt x="27" y="831"/>
                  </a:lnTo>
                  <a:lnTo>
                    <a:pt x="27" y="838"/>
                  </a:lnTo>
                  <a:lnTo>
                    <a:pt x="33" y="838"/>
                  </a:lnTo>
                  <a:lnTo>
                    <a:pt x="33" y="831"/>
                  </a:lnTo>
                  <a:lnTo>
                    <a:pt x="40" y="831"/>
                  </a:lnTo>
                  <a:lnTo>
                    <a:pt x="40" y="824"/>
                  </a:lnTo>
                  <a:lnTo>
                    <a:pt x="47" y="824"/>
                  </a:lnTo>
                  <a:lnTo>
                    <a:pt x="47" y="831"/>
                  </a:lnTo>
                  <a:lnTo>
                    <a:pt x="53" y="824"/>
                  </a:lnTo>
                  <a:lnTo>
                    <a:pt x="53" y="804"/>
                  </a:lnTo>
                  <a:lnTo>
                    <a:pt x="60" y="811"/>
                  </a:lnTo>
                  <a:lnTo>
                    <a:pt x="60" y="791"/>
                  </a:lnTo>
                  <a:lnTo>
                    <a:pt x="67" y="791"/>
                  </a:lnTo>
                  <a:lnTo>
                    <a:pt x="67" y="777"/>
                  </a:lnTo>
                  <a:lnTo>
                    <a:pt x="74" y="777"/>
                  </a:lnTo>
                  <a:lnTo>
                    <a:pt x="74" y="757"/>
                  </a:lnTo>
                  <a:lnTo>
                    <a:pt x="80" y="757"/>
                  </a:lnTo>
                  <a:lnTo>
                    <a:pt x="80" y="751"/>
                  </a:lnTo>
                  <a:lnTo>
                    <a:pt x="87" y="751"/>
                  </a:lnTo>
                  <a:lnTo>
                    <a:pt x="87" y="731"/>
                  </a:lnTo>
                  <a:lnTo>
                    <a:pt x="94" y="731"/>
                  </a:lnTo>
                  <a:lnTo>
                    <a:pt x="94" y="717"/>
                  </a:lnTo>
                  <a:lnTo>
                    <a:pt x="101" y="717"/>
                  </a:lnTo>
                  <a:lnTo>
                    <a:pt x="101" y="710"/>
                  </a:lnTo>
                  <a:lnTo>
                    <a:pt x="107" y="710"/>
                  </a:lnTo>
                  <a:lnTo>
                    <a:pt x="107" y="697"/>
                  </a:lnTo>
                  <a:lnTo>
                    <a:pt x="114" y="697"/>
                  </a:lnTo>
                  <a:lnTo>
                    <a:pt x="114" y="704"/>
                  </a:lnTo>
                  <a:lnTo>
                    <a:pt x="121" y="704"/>
                  </a:lnTo>
                  <a:lnTo>
                    <a:pt x="121" y="704"/>
                  </a:lnTo>
                  <a:lnTo>
                    <a:pt x="121" y="704"/>
                  </a:lnTo>
                  <a:lnTo>
                    <a:pt x="121" y="704"/>
                  </a:lnTo>
                  <a:lnTo>
                    <a:pt x="127" y="704"/>
                  </a:lnTo>
                  <a:lnTo>
                    <a:pt x="127" y="690"/>
                  </a:lnTo>
                  <a:lnTo>
                    <a:pt x="134" y="697"/>
                  </a:lnTo>
                  <a:lnTo>
                    <a:pt x="134" y="684"/>
                  </a:lnTo>
                  <a:lnTo>
                    <a:pt x="141" y="684"/>
                  </a:lnTo>
                  <a:lnTo>
                    <a:pt x="141" y="697"/>
                  </a:lnTo>
                  <a:lnTo>
                    <a:pt x="148" y="697"/>
                  </a:lnTo>
                  <a:lnTo>
                    <a:pt x="148" y="690"/>
                  </a:lnTo>
                  <a:lnTo>
                    <a:pt x="154" y="690"/>
                  </a:lnTo>
                  <a:lnTo>
                    <a:pt x="154" y="684"/>
                  </a:lnTo>
                  <a:lnTo>
                    <a:pt x="161" y="684"/>
                  </a:lnTo>
                  <a:lnTo>
                    <a:pt x="161" y="670"/>
                  </a:lnTo>
                  <a:lnTo>
                    <a:pt x="168" y="670"/>
                  </a:lnTo>
                  <a:lnTo>
                    <a:pt x="168" y="677"/>
                  </a:lnTo>
                  <a:lnTo>
                    <a:pt x="174" y="670"/>
                  </a:lnTo>
                  <a:lnTo>
                    <a:pt x="174" y="664"/>
                  </a:lnTo>
                  <a:lnTo>
                    <a:pt x="181" y="664"/>
                  </a:lnTo>
                  <a:lnTo>
                    <a:pt x="181" y="650"/>
                  </a:lnTo>
                  <a:lnTo>
                    <a:pt x="188" y="650"/>
                  </a:lnTo>
                  <a:lnTo>
                    <a:pt x="188" y="657"/>
                  </a:lnTo>
                  <a:lnTo>
                    <a:pt x="195" y="650"/>
                  </a:lnTo>
                  <a:lnTo>
                    <a:pt x="195" y="630"/>
                  </a:lnTo>
                  <a:lnTo>
                    <a:pt x="201" y="630"/>
                  </a:lnTo>
                  <a:lnTo>
                    <a:pt x="201" y="623"/>
                  </a:lnTo>
                  <a:lnTo>
                    <a:pt x="208" y="623"/>
                  </a:lnTo>
                  <a:lnTo>
                    <a:pt x="208" y="617"/>
                  </a:lnTo>
                  <a:lnTo>
                    <a:pt x="215" y="617"/>
                  </a:lnTo>
                  <a:lnTo>
                    <a:pt x="215" y="603"/>
                  </a:lnTo>
                  <a:lnTo>
                    <a:pt x="222" y="603"/>
                  </a:lnTo>
                  <a:lnTo>
                    <a:pt x="222" y="590"/>
                  </a:lnTo>
                  <a:lnTo>
                    <a:pt x="228" y="590"/>
                  </a:lnTo>
                  <a:lnTo>
                    <a:pt x="228" y="570"/>
                  </a:lnTo>
                  <a:lnTo>
                    <a:pt x="235" y="570"/>
                  </a:lnTo>
                  <a:lnTo>
                    <a:pt x="235" y="530"/>
                  </a:lnTo>
                  <a:lnTo>
                    <a:pt x="242" y="523"/>
                  </a:lnTo>
                  <a:lnTo>
                    <a:pt x="242" y="509"/>
                  </a:lnTo>
                  <a:lnTo>
                    <a:pt x="242" y="509"/>
                  </a:lnTo>
                  <a:lnTo>
                    <a:pt x="242" y="389"/>
                  </a:lnTo>
                  <a:lnTo>
                    <a:pt x="248" y="389"/>
                  </a:lnTo>
                  <a:lnTo>
                    <a:pt x="248" y="87"/>
                  </a:lnTo>
                  <a:lnTo>
                    <a:pt x="255" y="61"/>
                  </a:lnTo>
                  <a:lnTo>
                    <a:pt x="255" y="262"/>
                  </a:lnTo>
                  <a:lnTo>
                    <a:pt x="262" y="268"/>
                  </a:lnTo>
                  <a:lnTo>
                    <a:pt x="262" y="543"/>
                  </a:lnTo>
                  <a:lnTo>
                    <a:pt x="269" y="550"/>
                  </a:lnTo>
                  <a:lnTo>
                    <a:pt x="269" y="724"/>
                  </a:lnTo>
                  <a:lnTo>
                    <a:pt x="275" y="724"/>
                  </a:lnTo>
                  <a:lnTo>
                    <a:pt x="275" y="784"/>
                  </a:lnTo>
                  <a:lnTo>
                    <a:pt x="282" y="784"/>
                  </a:lnTo>
                  <a:lnTo>
                    <a:pt x="282" y="804"/>
                  </a:lnTo>
                  <a:lnTo>
                    <a:pt x="289" y="804"/>
                  </a:lnTo>
                  <a:lnTo>
                    <a:pt x="289" y="798"/>
                  </a:lnTo>
                  <a:lnTo>
                    <a:pt x="296" y="798"/>
                  </a:lnTo>
                  <a:lnTo>
                    <a:pt x="296" y="804"/>
                  </a:lnTo>
                  <a:lnTo>
                    <a:pt x="302" y="804"/>
                  </a:lnTo>
                  <a:lnTo>
                    <a:pt x="302" y="784"/>
                  </a:lnTo>
                  <a:lnTo>
                    <a:pt x="309" y="784"/>
                  </a:lnTo>
                  <a:lnTo>
                    <a:pt x="309" y="777"/>
                  </a:lnTo>
                  <a:lnTo>
                    <a:pt x="316" y="784"/>
                  </a:lnTo>
                  <a:lnTo>
                    <a:pt x="316" y="771"/>
                  </a:lnTo>
                  <a:lnTo>
                    <a:pt x="322" y="771"/>
                  </a:lnTo>
                  <a:lnTo>
                    <a:pt x="322" y="751"/>
                  </a:lnTo>
                  <a:lnTo>
                    <a:pt x="329" y="751"/>
                  </a:lnTo>
                  <a:lnTo>
                    <a:pt x="329" y="744"/>
                  </a:lnTo>
                  <a:lnTo>
                    <a:pt x="336" y="744"/>
                  </a:lnTo>
                  <a:lnTo>
                    <a:pt x="336" y="731"/>
                  </a:lnTo>
                  <a:lnTo>
                    <a:pt x="343" y="731"/>
                  </a:lnTo>
                  <a:lnTo>
                    <a:pt x="343" y="724"/>
                  </a:lnTo>
                  <a:lnTo>
                    <a:pt x="349" y="724"/>
                  </a:lnTo>
                  <a:lnTo>
                    <a:pt x="349" y="717"/>
                  </a:lnTo>
                  <a:lnTo>
                    <a:pt x="356" y="717"/>
                  </a:lnTo>
                  <a:lnTo>
                    <a:pt x="356" y="710"/>
                  </a:lnTo>
                  <a:lnTo>
                    <a:pt x="363" y="710"/>
                  </a:lnTo>
                  <a:lnTo>
                    <a:pt x="363" y="710"/>
                  </a:lnTo>
                  <a:lnTo>
                    <a:pt x="369" y="710"/>
                  </a:lnTo>
                  <a:lnTo>
                    <a:pt x="369" y="710"/>
                  </a:lnTo>
                  <a:lnTo>
                    <a:pt x="376" y="710"/>
                  </a:lnTo>
                  <a:lnTo>
                    <a:pt x="376" y="704"/>
                  </a:lnTo>
                  <a:lnTo>
                    <a:pt x="383" y="704"/>
                  </a:lnTo>
                  <a:lnTo>
                    <a:pt x="383" y="697"/>
                  </a:lnTo>
                  <a:lnTo>
                    <a:pt x="390" y="697"/>
                  </a:lnTo>
                  <a:lnTo>
                    <a:pt x="390" y="704"/>
                  </a:lnTo>
                  <a:lnTo>
                    <a:pt x="396" y="704"/>
                  </a:lnTo>
                  <a:lnTo>
                    <a:pt x="396" y="697"/>
                  </a:lnTo>
                  <a:lnTo>
                    <a:pt x="403" y="697"/>
                  </a:lnTo>
                  <a:lnTo>
                    <a:pt x="403" y="704"/>
                  </a:lnTo>
                  <a:lnTo>
                    <a:pt x="410" y="697"/>
                  </a:lnTo>
                  <a:lnTo>
                    <a:pt x="410" y="690"/>
                  </a:lnTo>
                  <a:lnTo>
                    <a:pt x="417" y="690"/>
                  </a:lnTo>
                  <a:lnTo>
                    <a:pt x="417" y="684"/>
                  </a:lnTo>
                  <a:lnTo>
                    <a:pt x="423" y="690"/>
                  </a:lnTo>
                  <a:lnTo>
                    <a:pt x="423" y="677"/>
                  </a:lnTo>
                  <a:lnTo>
                    <a:pt x="430" y="677"/>
                  </a:lnTo>
                  <a:lnTo>
                    <a:pt x="430" y="657"/>
                  </a:lnTo>
                  <a:lnTo>
                    <a:pt x="437" y="657"/>
                  </a:lnTo>
                  <a:lnTo>
                    <a:pt x="437" y="643"/>
                  </a:lnTo>
                  <a:lnTo>
                    <a:pt x="443" y="643"/>
                  </a:lnTo>
                  <a:lnTo>
                    <a:pt x="443" y="623"/>
                  </a:lnTo>
                  <a:lnTo>
                    <a:pt x="450" y="623"/>
                  </a:lnTo>
                  <a:lnTo>
                    <a:pt x="450" y="597"/>
                  </a:lnTo>
                  <a:lnTo>
                    <a:pt x="457" y="597"/>
                  </a:lnTo>
                  <a:lnTo>
                    <a:pt x="457" y="563"/>
                  </a:lnTo>
                  <a:lnTo>
                    <a:pt x="464" y="563"/>
                  </a:lnTo>
                  <a:lnTo>
                    <a:pt x="464" y="503"/>
                  </a:lnTo>
                  <a:lnTo>
                    <a:pt x="470" y="503"/>
                  </a:lnTo>
                  <a:lnTo>
                    <a:pt x="470" y="309"/>
                  </a:lnTo>
                  <a:lnTo>
                    <a:pt x="477" y="302"/>
                  </a:lnTo>
                  <a:lnTo>
                    <a:pt x="477" y="74"/>
                  </a:lnTo>
                  <a:lnTo>
                    <a:pt x="484" y="121"/>
                  </a:lnTo>
                  <a:lnTo>
                    <a:pt x="484" y="262"/>
                  </a:lnTo>
                  <a:lnTo>
                    <a:pt x="491" y="288"/>
                  </a:lnTo>
                  <a:lnTo>
                    <a:pt x="491" y="262"/>
                  </a:lnTo>
                  <a:lnTo>
                    <a:pt x="491" y="295"/>
                  </a:lnTo>
                  <a:lnTo>
                    <a:pt x="491" y="456"/>
                  </a:lnTo>
                  <a:lnTo>
                    <a:pt x="497" y="463"/>
                  </a:lnTo>
                  <a:lnTo>
                    <a:pt x="497" y="610"/>
                  </a:lnTo>
                  <a:lnTo>
                    <a:pt x="504" y="610"/>
                  </a:lnTo>
                  <a:lnTo>
                    <a:pt x="504" y="697"/>
                  </a:lnTo>
                  <a:lnTo>
                    <a:pt x="511" y="697"/>
                  </a:lnTo>
                  <a:lnTo>
                    <a:pt x="511" y="731"/>
                  </a:lnTo>
                  <a:lnTo>
                    <a:pt x="517" y="731"/>
                  </a:lnTo>
                  <a:lnTo>
                    <a:pt x="517" y="744"/>
                  </a:lnTo>
                  <a:lnTo>
                    <a:pt x="524" y="744"/>
                  </a:lnTo>
                  <a:lnTo>
                    <a:pt x="524" y="751"/>
                  </a:lnTo>
                  <a:lnTo>
                    <a:pt x="531" y="751"/>
                  </a:lnTo>
                  <a:lnTo>
                    <a:pt x="531" y="744"/>
                  </a:lnTo>
                  <a:lnTo>
                    <a:pt x="538" y="751"/>
                  </a:lnTo>
                  <a:lnTo>
                    <a:pt x="538" y="757"/>
                  </a:lnTo>
                  <a:lnTo>
                    <a:pt x="544" y="757"/>
                  </a:lnTo>
                  <a:lnTo>
                    <a:pt x="544" y="757"/>
                  </a:lnTo>
                  <a:lnTo>
                    <a:pt x="551" y="757"/>
                  </a:lnTo>
                  <a:lnTo>
                    <a:pt x="551" y="757"/>
                  </a:lnTo>
                  <a:lnTo>
                    <a:pt x="558" y="757"/>
                  </a:lnTo>
                  <a:lnTo>
                    <a:pt x="558" y="764"/>
                  </a:lnTo>
                  <a:lnTo>
                    <a:pt x="564" y="764"/>
                  </a:lnTo>
                  <a:lnTo>
                    <a:pt x="564" y="757"/>
                  </a:lnTo>
                  <a:lnTo>
                    <a:pt x="571" y="764"/>
                  </a:lnTo>
                  <a:lnTo>
                    <a:pt x="571" y="771"/>
                  </a:lnTo>
                  <a:lnTo>
                    <a:pt x="578" y="771"/>
                  </a:lnTo>
                  <a:lnTo>
                    <a:pt x="578" y="764"/>
                  </a:lnTo>
                  <a:lnTo>
                    <a:pt x="585" y="764"/>
                  </a:lnTo>
                  <a:lnTo>
                    <a:pt x="585" y="757"/>
                  </a:lnTo>
                  <a:lnTo>
                    <a:pt x="591" y="757"/>
                  </a:lnTo>
                  <a:lnTo>
                    <a:pt x="591" y="751"/>
                  </a:lnTo>
                  <a:lnTo>
                    <a:pt x="598" y="751"/>
                  </a:lnTo>
                  <a:lnTo>
                    <a:pt x="598" y="744"/>
                  </a:lnTo>
                  <a:lnTo>
                    <a:pt x="605" y="744"/>
                  </a:lnTo>
                  <a:lnTo>
                    <a:pt x="605" y="737"/>
                  </a:lnTo>
                  <a:lnTo>
                    <a:pt x="612" y="737"/>
                  </a:lnTo>
                  <a:lnTo>
                    <a:pt x="612" y="731"/>
                  </a:lnTo>
                  <a:lnTo>
                    <a:pt x="612" y="731"/>
                  </a:lnTo>
                  <a:lnTo>
                    <a:pt x="612" y="737"/>
                  </a:lnTo>
                  <a:lnTo>
                    <a:pt x="618" y="731"/>
                  </a:lnTo>
                  <a:lnTo>
                    <a:pt x="618" y="731"/>
                  </a:lnTo>
                  <a:lnTo>
                    <a:pt x="625" y="731"/>
                  </a:lnTo>
                  <a:lnTo>
                    <a:pt x="625" y="724"/>
                  </a:lnTo>
                  <a:lnTo>
                    <a:pt x="632" y="724"/>
                  </a:lnTo>
                  <a:lnTo>
                    <a:pt x="632" y="724"/>
                  </a:lnTo>
                  <a:lnTo>
                    <a:pt x="638" y="724"/>
                  </a:lnTo>
                  <a:lnTo>
                    <a:pt x="638" y="717"/>
                  </a:lnTo>
                  <a:lnTo>
                    <a:pt x="645" y="717"/>
                  </a:lnTo>
                  <a:lnTo>
                    <a:pt x="645" y="710"/>
                  </a:lnTo>
                  <a:lnTo>
                    <a:pt x="652" y="717"/>
                  </a:lnTo>
                  <a:lnTo>
                    <a:pt x="652" y="724"/>
                  </a:lnTo>
                  <a:lnTo>
                    <a:pt x="659" y="724"/>
                  </a:lnTo>
                  <a:lnTo>
                    <a:pt x="659" y="717"/>
                  </a:lnTo>
                  <a:lnTo>
                    <a:pt x="665" y="717"/>
                  </a:lnTo>
                  <a:lnTo>
                    <a:pt x="665" y="710"/>
                  </a:lnTo>
                  <a:lnTo>
                    <a:pt x="672" y="710"/>
                  </a:lnTo>
                  <a:lnTo>
                    <a:pt x="672" y="710"/>
                  </a:lnTo>
                  <a:lnTo>
                    <a:pt x="679" y="710"/>
                  </a:lnTo>
                  <a:lnTo>
                    <a:pt x="679" y="710"/>
                  </a:lnTo>
                  <a:lnTo>
                    <a:pt x="686" y="710"/>
                  </a:lnTo>
                  <a:lnTo>
                    <a:pt x="686" y="710"/>
                  </a:lnTo>
                  <a:lnTo>
                    <a:pt x="692" y="710"/>
                  </a:lnTo>
                  <a:lnTo>
                    <a:pt x="692" y="697"/>
                  </a:lnTo>
                  <a:lnTo>
                    <a:pt x="699" y="697"/>
                  </a:lnTo>
                  <a:lnTo>
                    <a:pt x="699" y="690"/>
                  </a:lnTo>
                  <a:lnTo>
                    <a:pt x="706" y="690"/>
                  </a:lnTo>
                  <a:lnTo>
                    <a:pt x="706" y="684"/>
                  </a:lnTo>
                  <a:lnTo>
                    <a:pt x="712" y="684"/>
                  </a:lnTo>
                  <a:lnTo>
                    <a:pt x="712" y="677"/>
                  </a:lnTo>
                  <a:lnTo>
                    <a:pt x="719" y="677"/>
                  </a:lnTo>
                  <a:lnTo>
                    <a:pt x="719" y="677"/>
                  </a:lnTo>
                  <a:lnTo>
                    <a:pt x="726" y="677"/>
                  </a:lnTo>
                  <a:lnTo>
                    <a:pt x="726" y="657"/>
                  </a:lnTo>
                  <a:lnTo>
                    <a:pt x="733" y="657"/>
                  </a:lnTo>
                  <a:lnTo>
                    <a:pt x="733" y="657"/>
                  </a:lnTo>
                  <a:lnTo>
                    <a:pt x="733" y="657"/>
                  </a:lnTo>
                  <a:lnTo>
                    <a:pt x="733" y="643"/>
                  </a:lnTo>
                  <a:lnTo>
                    <a:pt x="739" y="643"/>
                  </a:lnTo>
                  <a:lnTo>
                    <a:pt x="739" y="630"/>
                  </a:lnTo>
                  <a:lnTo>
                    <a:pt x="746" y="630"/>
                  </a:lnTo>
                  <a:lnTo>
                    <a:pt x="746" y="610"/>
                  </a:lnTo>
                  <a:lnTo>
                    <a:pt x="753" y="610"/>
                  </a:lnTo>
                  <a:lnTo>
                    <a:pt x="753" y="576"/>
                  </a:lnTo>
                  <a:lnTo>
                    <a:pt x="759" y="576"/>
                  </a:lnTo>
                  <a:lnTo>
                    <a:pt x="759" y="536"/>
                  </a:lnTo>
                  <a:lnTo>
                    <a:pt x="766" y="536"/>
                  </a:lnTo>
                  <a:lnTo>
                    <a:pt x="766" y="436"/>
                  </a:lnTo>
                  <a:lnTo>
                    <a:pt x="773" y="436"/>
                  </a:lnTo>
                  <a:lnTo>
                    <a:pt x="773" y="141"/>
                  </a:lnTo>
                  <a:lnTo>
                    <a:pt x="780" y="215"/>
                  </a:lnTo>
                  <a:lnTo>
                    <a:pt x="780" y="67"/>
                  </a:lnTo>
                  <a:lnTo>
                    <a:pt x="786" y="215"/>
                  </a:lnTo>
                  <a:lnTo>
                    <a:pt x="786" y="416"/>
                  </a:lnTo>
                  <a:lnTo>
                    <a:pt x="793" y="416"/>
                  </a:lnTo>
                  <a:lnTo>
                    <a:pt x="793" y="570"/>
                  </a:lnTo>
                  <a:lnTo>
                    <a:pt x="800" y="576"/>
                  </a:lnTo>
                  <a:lnTo>
                    <a:pt x="800" y="664"/>
                  </a:lnTo>
                  <a:lnTo>
                    <a:pt x="807" y="664"/>
                  </a:lnTo>
                  <a:lnTo>
                    <a:pt x="807" y="710"/>
                  </a:lnTo>
                  <a:lnTo>
                    <a:pt x="813" y="710"/>
                  </a:lnTo>
                  <a:lnTo>
                    <a:pt x="813" y="737"/>
                  </a:lnTo>
                  <a:lnTo>
                    <a:pt x="820" y="737"/>
                  </a:lnTo>
                  <a:lnTo>
                    <a:pt x="820" y="764"/>
                  </a:lnTo>
                  <a:lnTo>
                    <a:pt x="827" y="764"/>
                  </a:lnTo>
                  <a:lnTo>
                    <a:pt x="827" y="771"/>
                  </a:lnTo>
                  <a:lnTo>
                    <a:pt x="833" y="771"/>
                  </a:lnTo>
                  <a:lnTo>
                    <a:pt x="833" y="771"/>
                  </a:lnTo>
                  <a:lnTo>
                    <a:pt x="840" y="771"/>
                  </a:lnTo>
                  <a:lnTo>
                    <a:pt x="840" y="764"/>
                  </a:lnTo>
                  <a:lnTo>
                    <a:pt x="847" y="764"/>
                  </a:lnTo>
                  <a:lnTo>
                    <a:pt x="847" y="764"/>
                  </a:lnTo>
                  <a:lnTo>
                    <a:pt x="854" y="764"/>
                  </a:lnTo>
                  <a:lnTo>
                    <a:pt x="854" y="764"/>
                  </a:lnTo>
                  <a:lnTo>
                    <a:pt x="854" y="764"/>
                  </a:lnTo>
                  <a:lnTo>
                    <a:pt x="854" y="757"/>
                  </a:lnTo>
                  <a:lnTo>
                    <a:pt x="860" y="757"/>
                  </a:lnTo>
                  <a:lnTo>
                    <a:pt x="860" y="751"/>
                  </a:lnTo>
                  <a:lnTo>
                    <a:pt x="867" y="751"/>
                  </a:lnTo>
                  <a:lnTo>
                    <a:pt x="867" y="744"/>
                  </a:lnTo>
                  <a:lnTo>
                    <a:pt x="874" y="744"/>
                  </a:lnTo>
                  <a:lnTo>
                    <a:pt x="874" y="731"/>
                  </a:lnTo>
                  <a:lnTo>
                    <a:pt x="880" y="731"/>
                  </a:lnTo>
                  <a:lnTo>
                    <a:pt x="880" y="710"/>
                  </a:lnTo>
                  <a:lnTo>
                    <a:pt x="887" y="710"/>
                  </a:lnTo>
                  <a:lnTo>
                    <a:pt x="887" y="704"/>
                  </a:lnTo>
                  <a:lnTo>
                    <a:pt x="894" y="704"/>
                  </a:lnTo>
                  <a:lnTo>
                    <a:pt x="894" y="690"/>
                  </a:lnTo>
                  <a:lnTo>
                    <a:pt x="901" y="690"/>
                  </a:lnTo>
                  <a:lnTo>
                    <a:pt x="901" y="670"/>
                  </a:lnTo>
                  <a:lnTo>
                    <a:pt x="907" y="670"/>
                  </a:lnTo>
                  <a:lnTo>
                    <a:pt x="907" y="657"/>
                  </a:lnTo>
                  <a:lnTo>
                    <a:pt x="914" y="657"/>
                  </a:lnTo>
                  <a:lnTo>
                    <a:pt x="914" y="643"/>
                  </a:lnTo>
                  <a:lnTo>
                    <a:pt x="921" y="643"/>
                  </a:lnTo>
                  <a:lnTo>
                    <a:pt x="921" y="637"/>
                  </a:lnTo>
                  <a:lnTo>
                    <a:pt x="928" y="643"/>
                  </a:lnTo>
                  <a:lnTo>
                    <a:pt x="928" y="630"/>
                  </a:lnTo>
                  <a:lnTo>
                    <a:pt x="934" y="630"/>
                  </a:lnTo>
                  <a:lnTo>
                    <a:pt x="934" y="637"/>
                  </a:lnTo>
                  <a:lnTo>
                    <a:pt x="941" y="630"/>
                  </a:lnTo>
                  <a:lnTo>
                    <a:pt x="941" y="610"/>
                  </a:lnTo>
                  <a:lnTo>
                    <a:pt x="948" y="610"/>
                  </a:lnTo>
                  <a:lnTo>
                    <a:pt x="948" y="590"/>
                  </a:lnTo>
                  <a:lnTo>
                    <a:pt x="954" y="590"/>
                  </a:lnTo>
                  <a:lnTo>
                    <a:pt x="954" y="563"/>
                  </a:lnTo>
                  <a:lnTo>
                    <a:pt x="961" y="563"/>
                  </a:lnTo>
                  <a:lnTo>
                    <a:pt x="961" y="523"/>
                  </a:lnTo>
                  <a:lnTo>
                    <a:pt x="968" y="523"/>
                  </a:lnTo>
                  <a:lnTo>
                    <a:pt x="968" y="442"/>
                  </a:lnTo>
                  <a:lnTo>
                    <a:pt x="975" y="442"/>
                  </a:lnTo>
                  <a:lnTo>
                    <a:pt x="975" y="409"/>
                  </a:lnTo>
                  <a:lnTo>
                    <a:pt x="981" y="402"/>
                  </a:lnTo>
                  <a:lnTo>
                    <a:pt x="981" y="128"/>
                  </a:lnTo>
                  <a:lnTo>
                    <a:pt x="988" y="74"/>
                  </a:lnTo>
                  <a:lnTo>
                    <a:pt x="988" y="248"/>
                  </a:lnTo>
                  <a:lnTo>
                    <a:pt x="995" y="255"/>
                  </a:lnTo>
                  <a:lnTo>
                    <a:pt x="995" y="449"/>
                  </a:lnTo>
                  <a:lnTo>
                    <a:pt x="1002" y="449"/>
                  </a:lnTo>
                  <a:lnTo>
                    <a:pt x="1002" y="637"/>
                  </a:lnTo>
                  <a:lnTo>
                    <a:pt x="1008" y="643"/>
                  </a:lnTo>
                  <a:lnTo>
                    <a:pt x="1008" y="737"/>
                  </a:lnTo>
                  <a:lnTo>
                    <a:pt x="1015" y="737"/>
                  </a:lnTo>
                  <a:lnTo>
                    <a:pt x="1015" y="791"/>
                  </a:lnTo>
                  <a:lnTo>
                    <a:pt x="1022" y="791"/>
                  </a:lnTo>
                  <a:lnTo>
                    <a:pt x="1022" y="804"/>
                  </a:lnTo>
                  <a:lnTo>
                    <a:pt x="1028" y="804"/>
                  </a:lnTo>
                  <a:lnTo>
                    <a:pt x="1028" y="811"/>
                  </a:lnTo>
                  <a:lnTo>
                    <a:pt x="1035" y="811"/>
                  </a:lnTo>
                  <a:lnTo>
                    <a:pt x="1035" y="804"/>
                  </a:lnTo>
                  <a:lnTo>
                    <a:pt x="1042" y="804"/>
                  </a:lnTo>
                  <a:lnTo>
                    <a:pt x="1042" y="804"/>
                  </a:lnTo>
                  <a:lnTo>
                    <a:pt x="1049" y="804"/>
                  </a:lnTo>
                  <a:lnTo>
                    <a:pt x="1049" y="804"/>
                  </a:lnTo>
                  <a:lnTo>
                    <a:pt x="1055" y="804"/>
                  </a:lnTo>
                  <a:lnTo>
                    <a:pt x="1055" y="804"/>
                  </a:lnTo>
                  <a:lnTo>
                    <a:pt x="1062" y="804"/>
                  </a:lnTo>
                  <a:lnTo>
                    <a:pt x="1062" y="798"/>
                  </a:lnTo>
                  <a:lnTo>
                    <a:pt x="1069" y="798"/>
                  </a:lnTo>
                  <a:lnTo>
                    <a:pt x="1069" y="791"/>
                  </a:lnTo>
                  <a:lnTo>
                    <a:pt x="1075" y="791"/>
                  </a:lnTo>
                  <a:lnTo>
                    <a:pt x="1075" y="791"/>
                  </a:lnTo>
                  <a:lnTo>
                    <a:pt x="1082" y="791"/>
                  </a:lnTo>
                  <a:lnTo>
                    <a:pt x="1082" y="791"/>
                  </a:lnTo>
                  <a:lnTo>
                    <a:pt x="1089" y="791"/>
                  </a:lnTo>
                  <a:lnTo>
                    <a:pt x="1089" y="791"/>
                  </a:lnTo>
                  <a:lnTo>
                    <a:pt x="1096" y="791"/>
                  </a:lnTo>
                  <a:lnTo>
                    <a:pt x="1096" y="784"/>
                  </a:lnTo>
                  <a:lnTo>
                    <a:pt x="1102" y="784"/>
                  </a:lnTo>
                  <a:lnTo>
                    <a:pt x="1102" y="777"/>
                  </a:lnTo>
                  <a:lnTo>
                    <a:pt x="1102" y="784"/>
                  </a:lnTo>
                  <a:lnTo>
                    <a:pt x="1102" y="771"/>
                  </a:lnTo>
                  <a:lnTo>
                    <a:pt x="1109" y="771"/>
                  </a:lnTo>
                  <a:lnTo>
                    <a:pt x="1109" y="757"/>
                  </a:lnTo>
                  <a:lnTo>
                    <a:pt x="1116" y="757"/>
                  </a:lnTo>
                  <a:lnTo>
                    <a:pt x="1116" y="757"/>
                  </a:lnTo>
                  <a:lnTo>
                    <a:pt x="1123" y="757"/>
                  </a:lnTo>
                  <a:lnTo>
                    <a:pt x="1123" y="751"/>
                  </a:lnTo>
                  <a:lnTo>
                    <a:pt x="1129" y="751"/>
                  </a:lnTo>
                  <a:lnTo>
                    <a:pt x="1129" y="744"/>
                  </a:lnTo>
                  <a:lnTo>
                    <a:pt x="1136" y="744"/>
                  </a:lnTo>
                  <a:lnTo>
                    <a:pt x="1136" y="737"/>
                  </a:lnTo>
                  <a:lnTo>
                    <a:pt x="1143" y="737"/>
                  </a:lnTo>
                  <a:lnTo>
                    <a:pt x="1143" y="731"/>
                  </a:lnTo>
                  <a:lnTo>
                    <a:pt x="1149" y="731"/>
                  </a:lnTo>
                  <a:lnTo>
                    <a:pt x="1149" y="724"/>
                  </a:lnTo>
                  <a:lnTo>
                    <a:pt x="1156" y="724"/>
                  </a:lnTo>
                  <a:lnTo>
                    <a:pt x="1156" y="717"/>
                  </a:lnTo>
                  <a:lnTo>
                    <a:pt x="1163" y="717"/>
                  </a:lnTo>
                  <a:lnTo>
                    <a:pt x="1163" y="697"/>
                  </a:lnTo>
                  <a:lnTo>
                    <a:pt x="1170" y="697"/>
                  </a:lnTo>
                  <a:lnTo>
                    <a:pt x="1170" y="690"/>
                  </a:lnTo>
                  <a:lnTo>
                    <a:pt x="1176" y="690"/>
                  </a:lnTo>
                  <a:lnTo>
                    <a:pt x="1176" y="684"/>
                  </a:lnTo>
                  <a:lnTo>
                    <a:pt x="1183" y="684"/>
                  </a:lnTo>
                  <a:lnTo>
                    <a:pt x="1183" y="670"/>
                  </a:lnTo>
                  <a:lnTo>
                    <a:pt x="1190" y="670"/>
                  </a:lnTo>
                  <a:lnTo>
                    <a:pt x="1190" y="664"/>
                  </a:lnTo>
                  <a:lnTo>
                    <a:pt x="1197" y="664"/>
                  </a:lnTo>
                  <a:lnTo>
                    <a:pt x="1197" y="643"/>
                  </a:lnTo>
                  <a:lnTo>
                    <a:pt x="1203" y="643"/>
                  </a:lnTo>
                  <a:lnTo>
                    <a:pt x="1203" y="623"/>
                  </a:lnTo>
                  <a:lnTo>
                    <a:pt x="1210" y="623"/>
                  </a:lnTo>
                  <a:lnTo>
                    <a:pt x="1210" y="597"/>
                  </a:lnTo>
                  <a:lnTo>
                    <a:pt x="1217" y="597"/>
                  </a:lnTo>
                  <a:lnTo>
                    <a:pt x="1217" y="563"/>
                  </a:lnTo>
                  <a:lnTo>
                    <a:pt x="1223" y="563"/>
                  </a:lnTo>
                  <a:lnTo>
                    <a:pt x="1223" y="556"/>
                  </a:lnTo>
                  <a:lnTo>
                    <a:pt x="1223" y="556"/>
                  </a:lnTo>
                  <a:lnTo>
                    <a:pt x="1223" y="456"/>
                  </a:lnTo>
                  <a:lnTo>
                    <a:pt x="1230" y="456"/>
                  </a:lnTo>
                  <a:lnTo>
                    <a:pt x="1230" y="128"/>
                  </a:lnTo>
                  <a:lnTo>
                    <a:pt x="1237" y="208"/>
                  </a:lnTo>
                  <a:lnTo>
                    <a:pt x="1237" y="20"/>
                  </a:lnTo>
                  <a:lnTo>
                    <a:pt x="1244" y="215"/>
                  </a:lnTo>
                  <a:lnTo>
                    <a:pt x="1244" y="543"/>
                  </a:lnTo>
                  <a:lnTo>
                    <a:pt x="1250" y="543"/>
                  </a:lnTo>
                  <a:lnTo>
                    <a:pt x="1250" y="704"/>
                  </a:lnTo>
                  <a:lnTo>
                    <a:pt x="1257" y="704"/>
                  </a:lnTo>
                  <a:lnTo>
                    <a:pt x="1257" y="764"/>
                  </a:lnTo>
                  <a:lnTo>
                    <a:pt x="1264" y="764"/>
                  </a:lnTo>
                  <a:lnTo>
                    <a:pt x="1264" y="777"/>
                  </a:lnTo>
                  <a:lnTo>
                    <a:pt x="1270" y="777"/>
                  </a:lnTo>
                  <a:lnTo>
                    <a:pt x="1270" y="771"/>
                  </a:lnTo>
                  <a:lnTo>
                    <a:pt x="1277" y="771"/>
                  </a:lnTo>
                  <a:lnTo>
                    <a:pt x="1277" y="771"/>
                  </a:lnTo>
                  <a:lnTo>
                    <a:pt x="1284" y="771"/>
                  </a:lnTo>
                  <a:lnTo>
                    <a:pt x="1284" y="757"/>
                  </a:lnTo>
                  <a:lnTo>
                    <a:pt x="1291" y="757"/>
                  </a:lnTo>
                  <a:lnTo>
                    <a:pt x="1291" y="751"/>
                  </a:lnTo>
                  <a:lnTo>
                    <a:pt x="1297" y="751"/>
                  </a:lnTo>
                  <a:lnTo>
                    <a:pt x="1297" y="757"/>
                  </a:lnTo>
                  <a:lnTo>
                    <a:pt x="1304" y="751"/>
                  </a:lnTo>
                  <a:lnTo>
                    <a:pt x="1304" y="737"/>
                  </a:lnTo>
                  <a:lnTo>
                    <a:pt x="1311" y="737"/>
                  </a:lnTo>
                  <a:lnTo>
                    <a:pt x="1311" y="737"/>
                  </a:lnTo>
                  <a:lnTo>
                    <a:pt x="1318" y="737"/>
                  </a:lnTo>
                  <a:lnTo>
                    <a:pt x="1318" y="731"/>
                  </a:lnTo>
                  <a:lnTo>
                    <a:pt x="1324" y="731"/>
                  </a:lnTo>
                  <a:lnTo>
                    <a:pt x="1324" y="717"/>
                  </a:lnTo>
                  <a:lnTo>
                    <a:pt x="1331" y="717"/>
                  </a:lnTo>
                  <a:lnTo>
                    <a:pt x="1331" y="710"/>
                  </a:lnTo>
                  <a:lnTo>
                    <a:pt x="1338" y="710"/>
                  </a:lnTo>
                  <a:lnTo>
                    <a:pt x="1338" y="710"/>
                  </a:lnTo>
                  <a:lnTo>
                    <a:pt x="1344" y="710"/>
                  </a:lnTo>
                  <a:lnTo>
                    <a:pt x="1344" y="704"/>
                  </a:lnTo>
                  <a:lnTo>
                    <a:pt x="1344" y="704"/>
                  </a:lnTo>
                  <a:lnTo>
                    <a:pt x="1344" y="697"/>
                  </a:lnTo>
                  <a:lnTo>
                    <a:pt x="1351" y="697"/>
                  </a:lnTo>
                  <a:lnTo>
                    <a:pt x="1351" y="697"/>
                  </a:lnTo>
                  <a:lnTo>
                    <a:pt x="1358" y="697"/>
                  </a:lnTo>
                  <a:lnTo>
                    <a:pt x="1358" y="697"/>
                  </a:lnTo>
                  <a:lnTo>
                    <a:pt x="1365" y="697"/>
                  </a:lnTo>
                  <a:lnTo>
                    <a:pt x="1365" y="697"/>
                  </a:lnTo>
                  <a:lnTo>
                    <a:pt x="1371" y="697"/>
                  </a:lnTo>
                  <a:lnTo>
                    <a:pt x="1371" y="704"/>
                  </a:lnTo>
                  <a:lnTo>
                    <a:pt x="1378" y="697"/>
                  </a:lnTo>
                  <a:lnTo>
                    <a:pt x="1378" y="684"/>
                  </a:lnTo>
                  <a:lnTo>
                    <a:pt x="1385" y="684"/>
                  </a:lnTo>
                  <a:lnTo>
                    <a:pt x="1385" y="677"/>
                  </a:lnTo>
                  <a:lnTo>
                    <a:pt x="1392" y="677"/>
                  </a:lnTo>
                  <a:lnTo>
                    <a:pt x="1392" y="664"/>
                  </a:lnTo>
                  <a:lnTo>
                    <a:pt x="1398" y="664"/>
                  </a:lnTo>
                  <a:lnTo>
                    <a:pt x="1398" y="657"/>
                  </a:lnTo>
                  <a:lnTo>
                    <a:pt x="1405" y="657"/>
                  </a:lnTo>
                  <a:lnTo>
                    <a:pt x="1405" y="643"/>
                  </a:lnTo>
                  <a:lnTo>
                    <a:pt x="1412" y="643"/>
                  </a:lnTo>
                  <a:lnTo>
                    <a:pt x="1412" y="650"/>
                  </a:lnTo>
                  <a:lnTo>
                    <a:pt x="1418" y="643"/>
                  </a:lnTo>
                  <a:lnTo>
                    <a:pt x="1418" y="630"/>
                  </a:lnTo>
                  <a:lnTo>
                    <a:pt x="1425" y="630"/>
                  </a:lnTo>
                  <a:lnTo>
                    <a:pt x="1425" y="617"/>
                  </a:lnTo>
                  <a:lnTo>
                    <a:pt x="1432" y="617"/>
                  </a:lnTo>
                  <a:lnTo>
                    <a:pt x="1432" y="603"/>
                  </a:lnTo>
                  <a:lnTo>
                    <a:pt x="1439" y="603"/>
                  </a:lnTo>
                  <a:lnTo>
                    <a:pt x="1439" y="597"/>
                  </a:lnTo>
                  <a:lnTo>
                    <a:pt x="1445" y="597"/>
                  </a:lnTo>
                  <a:lnTo>
                    <a:pt x="1445" y="556"/>
                  </a:lnTo>
                  <a:lnTo>
                    <a:pt x="1452" y="556"/>
                  </a:lnTo>
                  <a:lnTo>
                    <a:pt x="1452" y="503"/>
                  </a:lnTo>
                  <a:lnTo>
                    <a:pt x="1459" y="503"/>
                  </a:lnTo>
                  <a:lnTo>
                    <a:pt x="1459" y="396"/>
                  </a:lnTo>
                  <a:lnTo>
                    <a:pt x="1465" y="396"/>
                  </a:lnTo>
                  <a:lnTo>
                    <a:pt x="1465" y="342"/>
                  </a:lnTo>
                  <a:lnTo>
                    <a:pt x="1465" y="342"/>
                  </a:lnTo>
                  <a:lnTo>
                    <a:pt x="1465" y="47"/>
                  </a:lnTo>
                  <a:lnTo>
                    <a:pt x="1472" y="54"/>
                  </a:lnTo>
                  <a:lnTo>
                    <a:pt x="1472" y="275"/>
                  </a:lnTo>
                  <a:lnTo>
                    <a:pt x="1479" y="282"/>
                  </a:lnTo>
                  <a:lnTo>
                    <a:pt x="1479" y="530"/>
                  </a:lnTo>
                  <a:lnTo>
                    <a:pt x="1486" y="530"/>
                  </a:lnTo>
                  <a:lnTo>
                    <a:pt x="1486" y="684"/>
                  </a:lnTo>
                  <a:lnTo>
                    <a:pt x="1492" y="684"/>
                  </a:lnTo>
                  <a:lnTo>
                    <a:pt x="1492" y="757"/>
                  </a:lnTo>
                  <a:lnTo>
                    <a:pt x="1499" y="757"/>
                  </a:lnTo>
                  <a:lnTo>
                    <a:pt x="1499" y="791"/>
                  </a:lnTo>
                  <a:lnTo>
                    <a:pt x="1506" y="791"/>
                  </a:lnTo>
                  <a:lnTo>
                    <a:pt x="1506" y="798"/>
                  </a:lnTo>
                  <a:lnTo>
                    <a:pt x="1513" y="798"/>
                  </a:lnTo>
                  <a:lnTo>
                    <a:pt x="1513" y="791"/>
                  </a:lnTo>
                  <a:lnTo>
                    <a:pt x="1519" y="791"/>
                  </a:lnTo>
                  <a:lnTo>
                    <a:pt x="1519" y="791"/>
                  </a:lnTo>
                  <a:lnTo>
                    <a:pt x="1526" y="791"/>
                  </a:lnTo>
                  <a:lnTo>
                    <a:pt x="1526" y="777"/>
                  </a:lnTo>
                  <a:lnTo>
                    <a:pt x="1533" y="777"/>
                  </a:lnTo>
                  <a:lnTo>
                    <a:pt x="1533" y="771"/>
                  </a:lnTo>
                  <a:lnTo>
                    <a:pt x="1539" y="771"/>
                  </a:lnTo>
                  <a:lnTo>
                    <a:pt x="1539" y="764"/>
                  </a:lnTo>
                  <a:lnTo>
                    <a:pt x="1546" y="764"/>
                  </a:lnTo>
                  <a:lnTo>
                    <a:pt x="1546" y="757"/>
                  </a:lnTo>
                  <a:lnTo>
                    <a:pt x="1553" y="757"/>
                  </a:lnTo>
                  <a:lnTo>
                    <a:pt x="1553" y="764"/>
                  </a:lnTo>
                  <a:lnTo>
                    <a:pt x="1560" y="764"/>
                  </a:lnTo>
                  <a:lnTo>
                    <a:pt x="1560" y="771"/>
                  </a:lnTo>
                  <a:lnTo>
                    <a:pt x="1566" y="771"/>
                  </a:lnTo>
                  <a:lnTo>
                    <a:pt x="1566" y="764"/>
                  </a:lnTo>
                  <a:lnTo>
                    <a:pt x="1573" y="764"/>
                  </a:lnTo>
                  <a:lnTo>
                    <a:pt x="1573" y="764"/>
                  </a:lnTo>
                  <a:lnTo>
                    <a:pt x="1580" y="764"/>
                  </a:lnTo>
                  <a:lnTo>
                    <a:pt x="1580" y="764"/>
                  </a:lnTo>
                  <a:lnTo>
                    <a:pt x="1587" y="764"/>
                  </a:lnTo>
                  <a:lnTo>
                    <a:pt x="1587" y="757"/>
                  </a:lnTo>
                  <a:lnTo>
                    <a:pt x="1593" y="757"/>
                  </a:lnTo>
                  <a:lnTo>
                    <a:pt x="1593" y="751"/>
                  </a:lnTo>
                  <a:lnTo>
                    <a:pt x="1600" y="751"/>
                  </a:lnTo>
                  <a:lnTo>
                    <a:pt x="1600" y="744"/>
                  </a:lnTo>
                  <a:lnTo>
                    <a:pt x="1607" y="744"/>
                  </a:lnTo>
                  <a:lnTo>
                    <a:pt x="1607" y="724"/>
                  </a:lnTo>
                  <a:lnTo>
                    <a:pt x="1613" y="724"/>
                  </a:lnTo>
                  <a:lnTo>
                    <a:pt x="1613" y="710"/>
                  </a:lnTo>
                  <a:lnTo>
                    <a:pt x="1620" y="710"/>
                  </a:lnTo>
                  <a:lnTo>
                    <a:pt x="1620" y="697"/>
                  </a:lnTo>
                  <a:lnTo>
                    <a:pt x="1627" y="697"/>
                  </a:lnTo>
                  <a:lnTo>
                    <a:pt x="1627" y="684"/>
                  </a:lnTo>
                  <a:lnTo>
                    <a:pt x="1634" y="684"/>
                  </a:lnTo>
                  <a:lnTo>
                    <a:pt x="1634" y="664"/>
                  </a:lnTo>
                  <a:lnTo>
                    <a:pt x="1640" y="664"/>
                  </a:lnTo>
                  <a:lnTo>
                    <a:pt x="1640" y="650"/>
                  </a:lnTo>
                  <a:lnTo>
                    <a:pt x="1647" y="650"/>
                  </a:lnTo>
                  <a:lnTo>
                    <a:pt x="1647" y="623"/>
                  </a:lnTo>
                  <a:lnTo>
                    <a:pt x="1654" y="623"/>
                  </a:lnTo>
                  <a:lnTo>
                    <a:pt x="1654" y="590"/>
                  </a:lnTo>
                  <a:lnTo>
                    <a:pt x="1660" y="590"/>
                  </a:lnTo>
                  <a:lnTo>
                    <a:pt x="1660" y="530"/>
                  </a:lnTo>
                  <a:lnTo>
                    <a:pt x="1667" y="530"/>
                  </a:lnTo>
                  <a:lnTo>
                    <a:pt x="1667" y="402"/>
                  </a:lnTo>
                  <a:lnTo>
                    <a:pt x="1674" y="396"/>
                  </a:lnTo>
                  <a:lnTo>
                    <a:pt x="1674" y="54"/>
                  </a:lnTo>
                  <a:lnTo>
                    <a:pt x="1681" y="54"/>
                  </a:lnTo>
                  <a:lnTo>
                    <a:pt x="1681" y="369"/>
                  </a:lnTo>
                  <a:lnTo>
                    <a:pt x="1687" y="369"/>
                  </a:lnTo>
                  <a:lnTo>
                    <a:pt x="1687" y="503"/>
                  </a:lnTo>
                  <a:lnTo>
                    <a:pt x="1694" y="503"/>
                  </a:lnTo>
                  <a:lnTo>
                    <a:pt x="1694" y="583"/>
                  </a:lnTo>
                  <a:lnTo>
                    <a:pt x="1701" y="583"/>
                  </a:lnTo>
                  <a:lnTo>
                    <a:pt x="1701" y="650"/>
                  </a:lnTo>
                  <a:lnTo>
                    <a:pt x="1708" y="657"/>
                  </a:lnTo>
                  <a:lnTo>
                    <a:pt x="1708" y="710"/>
                  </a:lnTo>
                  <a:lnTo>
                    <a:pt x="1714" y="717"/>
                  </a:lnTo>
                  <a:lnTo>
                    <a:pt x="1714" y="710"/>
                  </a:lnTo>
                  <a:lnTo>
                    <a:pt x="1714" y="717"/>
                  </a:lnTo>
                  <a:lnTo>
                    <a:pt x="1714" y="751"/>
                  </a:lnTo>
                  <a:lnTo>
                    <a:pt x="1721" y="751"/>
                  </a:lnTo>
                  <a:lnTo>
                    <a:pt x="1721" y="771"/>
                  </a:lnTo>
                  <a:lnTo>
                    <a:pt x="1728" y="771"/>
                  </a:lnTo>
                  <a:lnTo>
                    <a:pt x="1728" y="784"/>
                  </a:lnTo>
                  <a:lnTo>
                    <a:pt x="1734" y="784"/>
                  </a:lnTo>
                  <a:lnTo>
                    <a:pt x="1734" y="791"/>
                  </a:lnTo>
                  <a:lnTo>
                    <a:pt x="1741" y="791"/>
                  </a:lnTo>
                  <a:lnTo>
                    <a:pt x="1741" y="784"/>
                  </a:lnTo>
                  <a:lnTo>
                    <a:pt x="1748" y="791"/>
                  </a:lnTo>
                  <a:lnTo>
                    <a:pt x="1748" y="791"/>
                  </a:lnTo>
                  <a:lnTo>
                    <a:pt x="1755" y="791"/>
                  </a:lnTo>
                  <a:lnTo>
                    <a:pt x="1755" y="791"/>
                  </a:lnTo>
                  <a:lnTo>
                    <a:pt x="1761" y="791"/>
                  </a:lnTo>
                  <a:lnTo>
                    <a:pt x="1761" y="791"/>
                  </a:lnTo>
                  <a:lnTo>
                    <a:pt x="1768" y="791"/>
                  </a:lnTo>
                  <a:lnTo>
                    <a:pt x="1768" y="784"/>
                  </a:lnTo>
                  <a:lnTo>
                    <a:pt x="1775" y="784"/>
                  </a:lnTo>
                  <a:lnTo>
                    <a:pt x="1775" y="784"/>
                  </a:lnTo>
                  <a:lnTo>
                    <a:pt x="1781" y="784"/>
                  </a:lnTo>
                  <a:lnTo>
                    <a:pt x="1781" y="777"/>
                  </a:lnTo>
                  <a:lnTo>
                    <a:pt x="1788" y="777"/>
                  </a:lnTo>
                  <a:lnTo>
                    <a:pt x="1788" y="764"/>
                  </a:lnTo>
                  <a:lnTo>
                    <a:pt x="1795" y="764"/>
                  </a:lnTo>
                  <a:lnTo>
                    <a:pt x="1795" y="771"/>
                  </a:lnTo>
                  <a:lnTo>
                    <a:pt x="1802" y="771"/>
                  </a:lnTo>
                  <a:lnTo>
                    <a:pt x="1802" y="771"/>
                  </a:lnTo>
                  <a:lnTo>
                    <a:pt x="1808" y="771"/>
                  </a:lnTo>
                  <a:lnTo>
                    <a:pt x="1808" y="764"/>
                  </a:lnTo>
                  <a:lnTo>
                    <a:pt x="1815" y="764"/>
                  </a:lnTo>
                  <a:lnTo>
                    <a:pt x="1815" y="771"/>
                  </a:lnTo>
                  <a:lnTo>
                    <a:pt x="1822" y="764"/>
                  </a:lnTo>
                  <a:lnTo>
                    <a:pt x="1822" y="757"/>
                  </a:lnTo>
                  <a:lnTo>
                    <a:pt x="1829" y="757"/>
                  </a:lnTo>
                  <a:lnTo>
                    <a:pt x="1829" y="751"/>
                  </a:lnTo>
                  <a:lnTo>
                    <a:pt x="1835" y="751"/>
                  </a:lnTo>
                  <a:lnTo>
                    <a:pt x="1835" y="751"/>
                  </a:lnTo>
                  <a:lnTo>
                    <a:pt x="1835" y="751"/>
                  </a:lnTo>
                  <a:lnTo>
                    <a:pt x="1835" y="737"/>
                  </a:lnTo>
                  <a:lnTo>
                    <a:pt x="1842" y="737"/>
                  </a:lnTo>
                  <a:lnTo>
                    <a:pt x="1842" y="724"/>
                  </a:lnTo>
                  <a:lnTo>
                    <a:pt x="1849" y="724"/>
                  </a:lnTo>
                  <a:lnTo>
                    <a:pt x="1849" y="717"/>
                  </a:lnTo>
                  <a:lnTo>
                    <a:pt x="1855" y="717"/>
                  </a:lnTo>
                  <a:lnTo>
                    <a:pt x="1855" y="704"/>
                  </a:lnTo>
                  <a:lnTo>
                    <a:pt x="1862" y="704"/>
                  </a:lnTo>
                  <a:lnTo>
                    <a:pt x="1862" y="670"/>
                  </a:lnTo>
                  <a:lnTo>
                    <a:pt x="1869" y="670"/>
                  </a:lnTo>
                  <a:lnTo>
                    <a:pt x="1869" y="650"/>
                  </a:lnTo>
                  <a:lnTo>
                    <a:pt x="1876" y="650"/>
                  </a:lnTo>
                  <a:lnTo>
                    <a:pt x="1876" y="623"/>
                  </a:lnTo>
                  <a:lnTo>
                    <a:pt x="1882" y="623"/>
                  </a:lnTo>
                  <a:lnTo>
                    <a:pt x="1882" y="563"/>
                  </a:lnTo>
                  <a:lnTo>
                    <a:pt x="1889" y="563"/>
                  </a:lnTo>
                  <a:lnTo>
                    <a:pt x="1889" y="469"/>
                  </a:lnTo>
                  <a:lnTo>
                    <a:pt x="1896" y="469"/>
                  </a:lnTo>
                  <a:lnTo>
                    <a:pt x="1896" y="221"/>
                  </a:lnTo>
                  <a:lnTo>
                    <a:pt x="1903" y="215"/>
                  </a:lnTo>
                  <a:lnTo>
                    <a:pt x="1903" y="61"/>
                  </a:lnTo>
                  <a:lnTo>
                    <a:pt x="1909" y="161"/>
                  </a:lnTo>
                  <a:lnTo>
                    <a:pt x="1909" y="496"/>
                  </a:lnTo>
                  <a:lnTo>
                    <a:pt x="1916" y="503"/>
                  </a:lnTo>
                  <a:lnTo>
                    <a:pt x="1916" y="670"/>
                  </a:lnTo>
                  <a:lnTo>
                    <a:pt x="1923" y="670"/>
                  </a:lnTo>
                  <a:lnTo>
                    <a:pt x="1923" y="757"/>
                  </a:lnTo>
                  <a:lnTo>
                    <a:pt x="1929" y="757"/>
                  </a:lnTo>
                  <a:lnTo>
                    <a:pt x="1929" y="784"/>
                  </a:lnTo>
                  <a:lnTo>
                    <a:pt x="1936" y="784"/>
                  </a:lnTo>
                  <a:lnTo>
                    <a:pt x="1936" y="791"/>
                  </a:lnTo>
                  <a:lnTo>
                    <a:pt x="1943" y="791"/>
                  </a:lnTo>
                  <a:lnTo>
                    <a:pt x="1943" y="791"/>
                  </a:lnTo>
                  <a:lnTo>
                    <a:pt x="1950" y="791"/>
                  </a:lnTo>
                  <a:lnTo>
                    <a:pt x="1950" y="777"/>
                  </a:lnTo>
                  <a:lnTo>
                    <a:pt x="1956" y="777"/>
                  </a:lnTo>
                  <a:lnTo>
                    <a:pt x="1956" y="777"/>
                  </a:lnTo>
                  <a:lnTo>
                    <a:pt x="1956" y="777"/>
                  </a:lnTo>
                  <a:lnTo>
                    <a:pt x="1956" y="764"/>
                  </a:lnTo>
                  <a:lnTo>
                    <a:pt x="1963" y="764"/>
                  </a:lnTo>
                  <a:lnTo>
                    <a:pt x="1963" y="771"/>
                  </a:lnTo>
                  <a:lnTo>
                    <a:pt x="1970" y="764"/>
                  </a:lnTo>
                  <a:lnTo>
                    <a:pt x="1970" y="757"/>
                  </a:lnTo>
                  <a:lnTo>
                    <a:pt x="1976" y="757"/>
                  </a:lnTo>
                  <a:lnTo>
                    <a:pt x="1976" y="764"/>
                  </a:lnTo>
                  <a:lnTo>
                    <a:pt x="1983" y="757"/>
                  </a:lnTo>
                  <a:lnTo>
                    <a:pt x="1983" y="757"/>
                  </a:lnTo>
                  <a:lnTo>
                    <a:pt x="1990" y="757"/>
                  </a:lnTo>
                  <a:lnTo>
                    <a:pt x="1990" y="751"/>
                  </a:lnTo>
                  <a:lnTo>
                    <a:pt x="1997" y="751"/>
                  </a:lnTo>
                  <a:lnTo>
                    <a:pt x="1997" y="751"/>
                  </a:lnTo>
                  <a:lnTo>
                    <a:pt x="2003" y="751"/>
                  </a:lnTo>
                  <a:lnTo>
                    <a:pt x="2003" y="744"/>
                  </a:lnTo>
                  <a:lnTo>
                    <a:pt x="2010" y="744"/>
                  </a:lnTo>
                  <a:lnTo>
                    <a:pt x="2010" y="737"/>
                  </a:lnTo>
                  <a:lnTo>
                    <a:pt x="2017" y="737"/>
                  </a:lnTo>
                  <a:lnTo>
                    <a:pt x="2017" y="724"/>
                  </a:lnTo>
                  <a:lnTo>
                    <a:pt x="2024" y="724"/>
                  </a:lnTo>
                  <a:lnTo>
                    <a:pt x="2024" y="717"/>
                  </a:lnTo>
                  <a:lnTo>
                    <a:pt x="2030" y="717"/>
                  </a:lnTo>
                  <a:lnTo>
                    <a:pt x="2030" y="710"/>
                  </a:lnTo>
                  <a:lnTo>
                    <a:pt x="2037" y="710"/>
                  </a:lnTo>
                  <a:lnTo>
                    <a:pt x="2037" y="717"/>
                  </a:lnTo>
                  <a:lnTo>
                    <a:pt x="2044" y="710"/>
                  </a:lnTo>
                  <a:lnTo>
                    <a:pt x="2044" y="704"/>
                  </a:lnTo>
                  <a:lnTo>
                    <a:pt x="2050" y="704"/>
                  </a:lnTo>
                  <a:lnTo>
                    <a:pt x="2050" y="710"/>
                  </a:lnTo>
                  <a:lnTo>
                    <a:pt x="2057" y="704"/>
                  </a:lnTo>
                  <a:lnTo>
                    <a:pt x="2057" y="697"/>
                  </a:lnTo>
                  <a:lnTo>
                    <a:pt x="2064" y="697"/>
                  </a:lnTo>
                  <a:lnTo>
                    <a:pt x="2064" y="697"/>
                  </a:lnTo>
                  <a:lnTo>
                    <a:pt x="2071" y="697"/>
                  </a:lnTo>
                  <a:lnTo>
                    <a:pt x="2071" y="684"/>
                  </a:lnTo>
                  <a:lnTo>
                    <a:pt x="2077" y="684"/>
                  </a:lnTo>
                  <a:lnTo>
                    <a:pt x="2077" y="684"/>
                  </a:lnTo>
                  <a:lnTo>
                    <a:pt x="2077" y="684"/>
                  </a:lnTo>
                  <a:lnTo>
                    <a:pt x="2077" y="670"/>
                  </a:lnTo>
                  <a:lnTo>
                    <a:pt x="2084" y="670"/>
                  </a:lnTo>
                  <a:lnTo>
                    <a:pt x="2084" y="657"/>
                  </a:lnTo>
                  <a:lnTo>
                    <a:pt x="2091" y="657"/>
                  </a:lnTo>
                  <a:lnTo>
                    <a:pt x="2091" y="643"/>
                  </a:lnTo>
                  <a:lnTo>
                    <a:pt x="2098" y="643"/>
                  </a:lnTo>
                  <a:lnTo>
                    <a:pt x="2098" y="623"/>
                  </a:lnTo>
                  <a:lnTo>
                    <a:pt x="2104" y="623"/>
                  </a:lnTo>
                  <a:lnTo>
                    <a:pt x="2104" y="597"/>
                  </a:lnTo>
                  <a:lnTo>
                    <a:pt x="2111" y="597"/>
                  </a:lnTo>
                  <a:lnTo>
                    <a:pt x="2111" y="556"/>
                  </a:lnTo>
                  <a:lnTo>
                    <a:pt x="2118" y="556"/>
                  </a:lnTo>
                  <a:lnTo>
                    <a:pt x="2118" y="503"/>
                  </a:lnTo>
                  <a:lnTo>
                    <a:pt x="2124" y="503"/>
                  </a:lnTo>
                  <a:lnTo>
                    <a:pt x="2124" y="342"/>
                  </a:lnTo>
                  <a:lnTo>
                    <a:pt x="2131" y="342"/>
                  </a:lnTo>
                  <a:lnTo>
                    <a:pt x="2131" y="128"/>
                  </a:lnTo>
                  <a:lnTo>
                    <a:pt x="2138" y="114"/>
                  </a:lnTo>
                  <a:lnTo>
                    <a:pt x="2138" y="208"/>
                  </a:lnTo>
                  <a:lnTo>
                    <a:pt x="2145" y="208"/>
                  </a:lnTo>
                  <a:lnTo>
                    <a:pt x="2145" y="436"/>
                  </a:lnTo>
                  <a:lnTo>
                    <a:pt x="2151" y="442"/>
                  </a:lnTo>
                  <a:lnTo>
                    <a:pt x="2151" y="617"/>
                  </a:lnTo>
                  <a:lnTo>
                    <a:pt x="2158" y="617"/>
                  </a:lnTo>
                  <a:lnTo>
                    <a:pt x="2158" y="717"/>
                  </a:lnTo>
                  <a:lnTo>
                    <a:pt x="2165" y="717"/>
                  </a:lnTo>
                  <a:lnTo>
                    <a:pt x="2165" y="751"/>
                  </a:lnTo>
                  <a:lnTo>
                    <a:pt x="2171" y="751"/>
                  </a:lnTo>
                  <a:lnTo>
                    <a:pt x="2171" y="777"/>
                  </a:lnTo>
                  <a:lnTo>
                    <a:pt x="2178" y="777"/>
                  </a:lnTo>
                  <a:lnTo>
                    <a:pt x="2178" y="777"/>
                  </a:lnTo>
                  <a:lnTo>
                    <a:pt x="2185" y="777"/>
                  </a:lnTo>
                  <a:lnTo>
                    <a:pt x="2185" y="777"/>
                  </a:lnTo>
                  <a:lnTo>
                    <a:pt x="2192" y="777"/>
                  </a:lnTo>
                  <a:lnTo>
                    <a:pt x="2192" y="777"/>
                  </a:lnTo>
                  <a:lnTo>
                    <a:pt x="2198" y="777"/>
                  </a:lnTo>
                  <a:lnTo>
                    <a:pt x="2198" y="777"/>
                  </a:lnTo>
                  <a:lnTo>
                    <a:pt x="2205" y="777"/>
                  </a:lnTo>
                  <a:lnTo>
                    <a:pt x="2205" y="771"/>
                  </a:lnTo>
                  <a:lnTo>
                    <a:pt x="2212" y="777"/>
                  </a:lnTo>
                  <a:lnTo>
                    <a:pt x="2212" y="777"/>
                  </a:lnTo>
                  <a:lnTo>
                    <a:pt x="2219" y="777"/>
                  </a:lnTo>
                  <a:lnTo>
                    <a:pt x="2219" y="771"/>
                  </a:lnTo>
                  <a:lnTo>
                    <a:pt x="2225" y="771"/>
                  </a:lnTo>
                  <a:lnTo>
                    <a:pt x="2225" y="764"/>
                  </a:lnTo>
                  <a:lnTo>
                    <a:pt x="2232" y="764"/>
                  </a:lnTo>
                  <a:lnTo>
                    <a:pt x="2232" y="757"/>
                  </a:lnTo>
                  <a:lnTo>
                    <a:pt x="2239" y="757"/>
                  </a:lnTo>
                  <a:lnTo>
                    <a:pt x="2239" y="744"/>
                  </a:lnTo>
                  <a:lnTo>
                    <a:pt x="2245" y="751"/>
                  </a:lnTo>
                  <a:lnTo>
                    <a:pt x="2245" y="737"/>
                  </a:lnTo>
                  <a:lnTo>
                    <a:pt x="2252" y="737"/>
                  </a:lnTo>
                  <a:lnTo>
                    <a:pt x="2252" y="731"/>
                  </a:lnTo>
                  <a:lnTo>
                    <a:pt x="2259" y="731"/>
                  </a:lnTo>
                  <a:lnTo>
                    <a:pt x="2259" y="717"/>
                  </a:lnTo>
                  <a:lnTo>
                    <a:pt x="2266" y="717"/>
                  </a:lnTo>
                  <a:lnTo>
                    <a:pt x="2266" y="704"/>
                  </a:lnTo>
                  <a:lnTo>
                    <a:pt x="2272" y="704"/>
                  </a:lnTo>
                  <a:lnTo>
                    <a:pt x="2272" y="697"/>
                  </a:lnTo>
                  <a:lnTo>
                    <a:pt x="2279" y="697"/>
                  </a:lnTo>
                  <a:lnTo>
                    <a:pt x="2279" y="690"/>
                  </a:lnTo>
                  <a:lnTo>
                    <a:pt x="2286" y="690"/>
                  </a:lnTo>
                  <a:lnTo>
                    <a:pt x="2286" y="697"/>
                  </a:lnTo>
                  <a:lnTo>
                    <a:pt x="2293" y="690"/>
                  </a:lnTo>
                  <a:lnTo>
                    <a:pt x="2293" y="677"/>
                  </a:lnTo>
                  <a:lnTo>
                    <a:pt x="2299" y="677"/>
                  </a:lnTo>
                  <a:lnTo>
                    <a:pt x="2299" y="664"/>
                  </a:lnTo>
                  <a:lnTo>
                    <a:pt x="2306" y="664"/>
                  </a:lnTo>
                  <a:lnTo>
                    <a:pt x="2306" y="650"/>
                  </a:lnTo>
                  <a:lnTo>
                    <a:pt x="2313" y="650"/>
                  </a:lnTo>
                  <a:lnTo>
                    <a:pt x="2313" y="637"/>
                  </a:lnTo>
                  <a:lnTo>
                    <a:pt x="2319" y="637"/>
                  </a:lnTo>
                  <a:lnTo>
                    <a:pt x="2319" y="623"/>
                  </a:lnTo>
                  <a:lnTo>
                    <a:pt x="2326" y="623"/>
                  </a:lnTo>
                  <a:lnTo>
                    <a:pt x="2326" y="623"/>
                  </a:lnTo>
                  <a:lnTo>
                    <a:pt x="2326" y="623"/>
                  </a:lnTo>
                  <a:lnTo>
                    <a:pt x="2326" y="597"/>
                  </a:lnTo>
                  <a:lnTo>
                    <a:pt x="2333" y="597"/>
                  </a:lnTo>
                  <a:lnTo>
                    <a:pt x="2333" y="556"/>
                  </a:lnTo>
                  <a:lnTo>
                    <a:pt x="2340" y="556"/>
                  </a:lnTo>
                  <a:lnTo>
                    <a:pt x="2340" y="489"/>
                  </a:lnTo>
                  <a:lnTo>
                    <a:pt x="2346" y="489"/>
                  </a:lnTo>
                  <a:lnTo>
                    <a:pt x="2346" y="355"/>
                  </a:lnTo>
                  <a:lnTo>
                    <a:pt x="2353" y="355"/>
                  </a:lnTo>
                  <a:lnTo>
                    <a:pt x="2353" y="74"/>
                  </a:lnTo>
                  <a:lnTo>
                    <a:pt x="2360" y="61"/>
                  </a:lnTo>
                  <a:lnTo>
                    <a:pt x="2360" y="235"/>
                  </a:lnTo>
                  <a:lnTo>
                    <a:pt x="2366" y="242"/>
                  </a:lnTo>
                  <a:lnTo>
                    <a:pt x="2366" y="442"/>
                  </a:lnTo>
                  <a:lnTo>
                    <a:pt x="2373" y="442"/>
                  </a:lnTo>
                  <a:lnTo>
                    <a:pt x="2373" y="583"/>
                  </a:lnTo>
                  <a:lnTo>
                    <a:pt x="2380" y="583"/>
                  </a:lnTo>
                  <a:lnTo>
                    <a:pt x="2380" y="657"/>
                  </a:lnTo>
                  <a:lnTo>
                    <a:pt x="2387" y="657"/>
                  </a:lnTo>
                  <a:lnTo>
                    <a:pt x="2387" y="704"/>
                  </a:lnTo>
                  <a:lnTo>
                    <a:pt x="2393" y="704"/>
                  </a:lnTo>
                  <a:lnTo>
                    <a:pt x="2393" y="724"/>
                  </a:lnTo>
                  <a:lnTo>
                    <a:pt x="2400" y="724"/>
                  </a:lnTo>
                  <a:lnTo>
                    <a:pt x="2400" y="737"/>
                  </a:lnTo>
                  <a:lnTo>
                    <a:pt x="2407" y="737"/>
                  </a:lnTo>
                  <a:lnTo>
                    <a:pt x="2407" y="744"/>
                  </a:lnTo>
                  <a:lnTo>
                    <a:pt x="2414" y="744"/>
                  </a:lnTo>
                  <a:lnTo>
                    <a:pt x="2414" y="744"/>
                  </a:lnTo>
                  <a:lnTo>
                    <a:pt x="2420" y="744"/>
                  </a:lnTo>
                  <a:lnTo>
                    <a:pt x="2420" y="751"/>
                  </a:lnTo>
                  <a:lnTo>
                    <a:pt x="2427" y="751"/>
                  </a:lnTo>
                  <a:lnTo>
                    <a:pt x="2427" y="744"/>
                  </a:lnTo>
                  <a:lnTo>
                    <a:pt x="2434" y="744"/>
                  </a:lnTo>
                  <a:lnTo>
                    <a:pt x="2434" y="737"/>
                  </a:lnTo>
                  <a:lnTo>
                    <a:pt x="2440" y="737"/>
                  </a:lnTo>
                  <a:lnTo>
                    <a:pt x="2440" y="737"/>
                  </a:lnTo>
                  <a:lnTo>
                    <a:pt x="2447" y="737"/>
                  </a:lnTo>
                  <a:lnTo>
                    <a:pt x="2447" y="731"/>
                  </a:lnTo>
                  <a:lnTo>
                    <a:pt x="2447" y="731"/>
                  </a:lnTo>
                  <a:lnTo>
                    <a:pt x="2447" y="737"/>
                  </a:lnTo>
                  <a:lnTo>
                    <a:pt x="2454" y="731"/>
                  </a:lnTo>
                  <a:lnTo>
                    <a:pt x="2454" y="731"/>
                  </a:lnTo>
                  <a:lnTo>
                    <a:pt x="2461" y="731"/>
                  </a:lnTo>
                  <a:lnTo>
                    <a:pt x="2461" y="724"/>
                  </a:lnTo>
                  <a:lnTo>
                    <a:pt x="2467" y="724"/>
                  </a:lnTo>
                  <a:lnTo>
                    <a:pt x="2467" y="731"/>
                  </a:lnTo>
                  <a:lnTo>
                    <a:pt x="2474" y="724"/>
                  </a:lnTo>
                  <a:lnTo>
                    <a:pt x="2474" y="717"/>
                  </a:lnTo>
                  <a:lnTo>
                    <a:pt x="2481" y="717"/>
                  </a:lnTo>
                  <a:lnTo>
                    <a:pt x="2481" y="724"/>
                  </a:lnTo>
                  <a:lnTo>
                    <a:pt x="2487" y="724"/>
                  </a:lnTo>
                  <a:lnTo>
                    <a:pt x="2487" y="724"/>
                  </a:lnTo>
                  <a:lnTo>
                    <a:pt x="2494" y="724"/>
                  </a:lnTo>
                  <a:lnTo>
                    <a:pt x="2494" y="731"/>
                  </a:lnTo>
                  <a:lnTo>
                    <a:pt x="2501" y="731"/>
                  </a:lnTo>
                  <a:lnTo>
                    <a:pt x="2501" y="731"/>
                  </a:lnTo>
                  <a:lnTo>
                    <a:pt x="2508" y="731"/>
                  </a:lnTo>
                  <a:lnTo>
                    <a:pt x="2508" y="724"/>
                  </a:lnTo>
                  <a:lnTo>
                    <a:pt x="2514" y="724"/>
                  </a:lnTo>
                  <a:lnTo>
                    <a:pt x="2514" y="731"/>
                  </a:lnTo>
                  <a:lnTo>
                    <a:pt x="2521" y="731"/>
                  </a:lnTo>
                  <a:lnTo>
                    <a:pt x="2521" y="724"/>
                  </a:lnTo>
                  <a:lnTo>
                    <a:pt x="2528" y="731"/>
                  </a:lnTo>
                  <a:lnTo>
                    <a:pt x="2528" y="731"/>
                  </a:lnTo>
                  <a:lnTo>
                    <a:pt x="2535" y="731"/>
                  </a:lnTo>
                  <a:lnTo>
                    <a:pt x="2535" y="731"/>
                  </a:lnTo>
                  <a:lnTo>
                    <a:pt x="2541" y="731"/>
                  </a:lnTo>
                  <a:lnTo>
                    <a:pt x="2541" y="717"/>
                  </a:lnTo>
                  <a:lnTo>
                    <a:pt x="2548" y="717"/>
                  </a:lnTo>
                  <a:lnTo>
                    <a:pt x="2548" y="710"/>
                  </a:lnTo>
                  <a:lnTo>
                    <a:pt x="2555" y="710"/>
                  </a:lnTo>
                  <a:lnTo>
                    <a:pt x="2555" y="697"/>
                  </a:lnTo>
                  <a:lnTo>
                    <a:pt x="2561" y="697"/>
                  </a:lnTo>
                  <a:lnTo>
                    <a:pt x="2561" y="690"/>
                  </a:lnTo>
                  <a:lnTo>
                    <a:pt x="2568" y="690"/>
                  </a:lnTo>
                  <a:lnTo>
                    <a:pt x="2568" y="690"/>
                  </a:lnTo>
                  <a:lnTo>
                    <a:pt x="2568" y="690"/>
                  </a:lnTo>
                  <a:lnTo>
                    <a:pt x="2568" y="684"/>
                  </a:lnTo>
                  <a:lnTo>
                    <a:pt x="2575" y="684"/>
                  </a:lnTo>
                  <a:lnTo>
                    <a:pt x="2575" y="677"/>
                  </a:lnTo>
                  <a:lnTo>
                    <a:pt x="2582" y="677"/>
                  </a:lnTo>
                  <a:lnTo>
                    <a:pt x="2582" y="657"/>
                  </a:lnTo>
                  <a:lnTo>
                    <a:pt x="2588" y="657"/>
                  </a:lnTo>
                  <a:lnTo>
                    <a:pt x="2588" y="643"/>
                  </a:lnTo>
                  <a:lnTo>
                    <a:pt x="2595" y="643"/>
                  </a:lnTo>
                  <a:lnTo>
                    <a:pt x="2595" y="630"/>
                  </a:lnTo>
                  <a:lnTo>
                    <a:pt x="2602" y="630"/>
                  </a:lnTo>
                  <a:lnTo>
                    <a:pt x="2602" y="623"/>
                  </a:lnTo>
                  <a:lnTo>
                    <a:pt x="2609" y="623"/>
                  </a:lnTo>
                  <a:lnTo>
                    <a:pt x="2609" y="610"/>
                  </a:lnTo>
                  <a:lnTo>
                    <a:pt x="2615" y="610"/>
                  </a:lnTo>
                  <a:lnTo>
                    <a:pt x="2615" y="590"/>
                  </a:lnTo>
                  <a:lnTo>
                    <a:pt x="2622" y="590"/>
                  </a:lnTo>
                  <a:lnTo>
                    <a:pt x="2622" y="550"/>
                  </a:lnTo>
                  <a:lnTo>
                    <a:pt x="2629" y="550"/>
                  </a:lnTo>
                  <a:lnTo>
                    <a:pt x="2629" y="463"/>
                  </a:lnTo>
                  <a:lnTo>
                    <a:pt x="2635" y="463"/>
                  </a:lnTo>
                  <a:lnTo>
                    <a:pt x="2635" y="221"/>
                  </a:lnTo>
                  <a:lnTo>
                    <a:pt x="2642" y="221"/>
                  </a:lnTo>
                  <a:lnTo>
                    <a:pt x="2642" y="27"/>
                  </a:lnTo>
                  <a:lnTo>
                    <a:pt x="2649" y="74"/>
                  </a:lnTo>
                  <a:lnTo>
                    <a:pt x="2649" y="496"/>
                  </a:lnTo>
                  <a:lnTo>
                    <a:pt x="2656" y="496"/>
                  </a:lnTo>
                  <a:lnTo>
                    <a:pt x="2656" y="744"/>
                  </a:lnTo>
                  <a:lnTo>
                    <a:pt x="2662" y="744"/>
                  </a:lnTo>
                  <a:lnTo>
                    <a:pt x="2662" y="811"/>
                  </a:lnTo>
                  <a:lnTo>
                    <a:pt x="2669" y="811"/>
                  </a:lnTo>
                  <a:lnTo>
                    <a:pt x="2669" y="838"/>
                  </a:lnTo>
                  <a:lnTo>
                    <a:pt x="2676" y="838"/>
                  </a:lnTo>
                  <a:lnTo>
                    <a:pt x="2676" y="851"/>
                  </a:lnTo>
                  <a:lnTo>
                    <a:pt x="2682" y="851"/>
                  </a:lnTo>
                  <a:lnTo>
                    <a:pt x="2682" y="844"/>
                  </a:lnTo>
                  <a:lnTo>
                    <a:pt x="2689" y="844"/>
                  </a:lnTo>
                  <a:lnTo>
                    <a:pt x="2689" y="844"/>
                  </a:lnTo>
                  <a:lnTo>
                    <a:pt x="2696" y="844"/>
                  </a:lnTo>
                  <a:lnTo>
                    <a:pt x="2696" y="838"/>
                  </a:lnTo>
                  <a:lnTo>
                    <a:pt x="2703" y="838"/>
                  </a:lnTo>
                  <a:lnTo>
                    <a:pt x="2703" y="824"/>
                  </a:lnTo>
                  <a:lnTo>
                    <a:pt x="2709" y="824"/>
                  </a:lnTo>
                  <a:lnTo>
                    <a:pt x="2709" y="824"/>
                  </a:lnTo>
                  <a:lnTo>
                    <a:pt x="2716" y="824"/>
                  </a:lnTo>
                  <a:lnTo>
                    <a:pt x="2716" y="818"/>
                  </a:lnTo>
                  <a:lnTo>
                    <a:pt x="2723" y="818"/>
                  </a:lnTo>
                  <a:lnTo>
                    <a:pt x="2723" y="804"/>
                  </a:lnTo>
                  <a:lnTo>
                    <a:pt x="2730" y="804"/>
                  </a:lnTo>
                  <a:lnTo>
                    <a:pt x="2730" y="798"/>
                  </a:lnTo>
                  <a:lnTo>
                    <a:pt x="2736" y="798"/>
                  </a:lnTo>
                  <a:lnTo>
                    <a:pt x="2736" y="791"/>
                  </a:lnTo>
                  <a:lnTo>
                    <a:pt x="2743" y="791"/>
                  </a:lnTo>
                  <a:lnTo>
                    <a:pt x="2743" y="784"/>
                  </a:lnTo>
                  <a:lnTo>
                    <a:pt x="2750" y="784"/>
                  </a:lnTo>
                  <a:lnTo>
                    <a:pt x="2750" y="791"/>
                  </a:lnTo>
                  <a:lnTo>
                    <a:pt x="2756" y="784"/>
                  </a:lnTo>
                  <a:lnTo>
                    <a:pt x="2756" y="784"/>
                  </a:lnTo>
                  <a:lnTo>
                    <a:pt x="2763" y="784"/>
                  </a:lnTo>
                  <a:lnTo>
                    <a:pt x="2763" y="777"/>
                  </a:lnTo>
                  <a:lnTo>
                    <a:pt x="2770" y="777"/>
                  </a:lnTo>
                  <a:lnTo>
                    <a:pt x="2770" y="784"/>
                  </a:lnTo>
                  <a:lnTo>
                    <a:pt x="2777" y="777"/>
                  </a:lnTo>
                  <a:lnTo>
                    <a:pt x="2777" y="777"/>
                  </a:lnTo>
                  <a:lnTo>
                    <a:pt x="2783" y="777"/>
                  </a:lnTo>
                  <a:lnTo>
                    <a:pt x="2783" y="771"/>
                  </a:lnTo>
                  <a:lnTo>
                    <a:pt x="2790" y="777"/>
                  </a:lnTo>
                  <a:lnTo>
                    <a:pt x="2790" y="777"/>
                  </a:lnTo>
                  <a:lnTo>
                    <a:pt x="2797" y="777"/>
                  </a:lnTo>
                  <a:lnTo>
                    <a:pt x="2797" y="777"/>
                  </a:lnTo>
                  <a:lnTo>
                    <a:pt x="2804" y="777"/>
                  </a:lnTo>
                  <a:lnTo>
                    <a:pt x="2804" y="771"/>
                  </a:lnTo>
                  <a:lnTo>
                    <a:pt x="2810" y="771"/>
                  </a:lnTo>
                  <a:lnTo>
                    <a:pt x="2810" y="777"/>
                  </a:lnTo>
                  <a:lnTo>
                    <a:pt x="2817" y="771"/>
                  </a:lnTo>
                  <a:lnTo>
                    <a:pt x="2817" y="771"/>
                  </a:lnTo>
                  <a:lnTo>
                    <a:pt x="2817" y="771"/>
                  </a:lnTo>
                  <a:lnTo>
                    <a:pt x="2817" y="751"/>
                  </a:lnTo>
                  <a:lnTo>
                    <a:pt x="2824" y="751"/>
                  </a:lnTo>
                  <a:lnTo>
                    <a:pt x="2824" y="744"/>
                  </a:lnTo>
                  <a:lnTo>
                    <a:pt x="2830" y="744"/>
                  </a:lnTo>
                  <a:lnTo>
                    <a:pt x="2830" y="737"/>
                  </a:lnTo>
                  <a:lnTo>
                    <a:pt x="2837" y="737"/>
                  </a:lnTo>
                  <a:lnTo>
                    <a:pt x="2837" y="717"/>
                  </a:lnTo>
                  <a:lnTo>
                    <a:pt x="2844" y="717"/>
                  </a:lnTo>
                  <a:lnTo>
                    <a:pt x="2844" y="710"/>
                  </a:lnTo>
                  <a:lnTo>
                    <a:pt x="2851" y="710"/>
                  </a:lnTo>
                  <a:lnTo>
                    <a:pt x="2851" y="697"/>
                  </a:lnTo>
                  <a:lnTo>
                    <a:pt x="2857" y="697"/>
                  </a:lnTo>
                  <a:lnTo>
                    <a:pt x="2857" y="697"/>
                  </a:lnTo>
                  <a:lnTo>
                    <a:pt x="2864" y="697"/>
                  </a:lnTo>
                  <a:lnTo>
                    <a:pt x="2864" y="690"/>
                  </a:lnTo>
                  <a:lnTo>
                    <a:pt x="2871" y="690"/>
                  </a:lnTo>
                  <a:lnTo>
                    <a:pt x="2871" y="677"/>
                  </a:lnTo>
                  <a:lnTo>
                    <a:pt x="2877" y="677"/>
                  </a:lnTo>
                  <a:lnTo>
                    <a:pt x="2877" y="664"/>
                  </a:lnTo>
                  <a:lnTo>
                    <a:pt x="2884" y="664"/>
                  </a:lnTo>
                  <a:lnTo>
                    <a:pt x="2884" y="643"/>
                  </a:lnTo>
                  <a:lnTo>
                    <a:pt x="2891" y="643"/>
                  </a:lnTo>
                  <a:lnTo>
                    <a:pt x="2891" y="630"/>
                  </a:lnTo>
                  <a:lnTo>
                    <a:pt x="2898" y="630"/>
                  </a:lnTo>
                  <a:lnTo>
                    <a:pt x="2898" y="603"/>
                  </a:lnTo>
                  <a:lnTo>
                    <a:pt x="2904" y="603"/>
                  </a:lnTo>
                  <a:lnTo>
                    <a:pt x="2904" y="563"/>
                  </a:lnTo>
                  <a:lnTo>
                    <a:pt x="2911" y="563"/>
                  </a:lnTo>
                  <a:lnTo>
                    <a:pt x="2911" y="489"/>
                  </a:lnTo>
                  <a:lnTo>
                    <a:pt x="2918" y="483"/>
                  </a:lnTo>
                  <a:lnTo>
                    <a:pt x="2918" y="242"/>
                  </a:lnTo>
                  <a:lnTo>
                    <a:pt x="2925" y="242"/>
                  </a:lnTo>
                  <a:lnTo>
                    <a:pt x="2925" y="27"/>
                  </a:lnTo>
                  <a:lnTo>
                    <a:pt x="2931" y="101"/>
                  </a:lnTo>
                  <a:lnTo>
                    <a:pt x="2931" y="516"/>
                  </a:lnTo>
                  <a:lnTo>
                    <a:pt x="2938" y="576"/>
                  </a:lnTo>
                  <a:lnTo>
                    <a:pt x="2938" y="523"/>
                  </a:lnTo>
                  <a:lnTo>
                    <a:pt x="2938" y="583"/>
                  </a:lnTo>
                  <a:lnTo>
                    <a:pt x="2938" y="731"/>
                  </a:lnTo>
                  <a:lnTo>
                    <a:pt x="2945" y="737"/>
                  </a:lnTo>
                  <a:lnTo>
                    <a:pt x="2945" y="784"/>
                  </a:lnTo>
                  <a:lnTo>
                    <a:pt x="2951" y="784"/>
                  </a:lnTo>
                  <a:lnTo>
                    <a:pt x="2951" y="798"/>
                  </a:lnTo>
                  <a:lnTo>
                    <a:pt x="2958" y="798"/>
                  </a:lnTo>
                  <a:lnTo>
                    <a:pt x="2958" y="798"/>
                  </a:lnTo>
                  <a:lnTo>
                    <a:pt x="2965" y="798"/>
                  </a:lnTo>
                  <a:lnTo>
                    <a:pt x="2965" y="791"/>
                  </a:lnTo>
                  <a:lnTo>
                    <a:pt x="2972" y="798"/>
                  </a:lnTo>
                  <a:lnTo>
                    <a:pt x="2972" y="804"/>
                  </a:lnTo>
                  <a:lnTo>
                    <a:pt x="2978" y="798"/>
                  </a:lnTo>
                  <a:lnTo>
                    <a:pt x="2978" y="791"/>
                  </a:lnTo>
                  <a:lnTo>
                    <a:pt x="2985" y="791"/>
                  </a:lnTo>
                  <a:lnTo>
                    <a:pt x="2985" y="784"/>
                  </a:lnTo>
                  <a:lnTo>
                    <a:pt x="2992" y="791"/>
                  </a:lnTo>
                  <a:lnTo>
                    <a:pt x="2992" y="777"/>
                  </a:lnTo>
                  <a:lnTo>
                    <a:pt x="2999" y="777"/>
                  </a:lnTo>
                  <a:lnTo>
                    <a:pt x="2999" y="771"/>
                  </a:lnTo>
                  <a:lnTo>
                    <a:pt x="3005" y="771"/>
                  </a:lnTo>
                  <a:lnTo>
                    <a:pt x="3005" y="764"/>
                  </a:lnTo>
                  <a:lnTo>
                    <a:pt x="3012" y="764"/>
                  </a:lnTo>
                  <a:lnTo>
                    <a:pt x="3012" y="757"/>
                  </a:lnTo>
                  <a:lnTo>
                    <a:pt x="3019" y="757"/>
                  </a:lnTo>
                  <a:lnTo>
                    <a:pt x="3019" y="744"/>
                  </a:lnTo>
                  <a:lnTo>
                    <a:pt x="3025" y="744"/>
                  </a:lnTo>
                  <a:lnTo>
                    <a:pt x="3025" y="731"/>
                  </a:lnTo>
                  <a:lnTo>
                    <a:pt x="3032" y="731"/>
                  </a:lnTo>
                  <a:lnTo>
                    <a:pt x="3032" y="710"/>
                  </a:lnTo>
                  <a:lnTo>
                    <a:pt x="3039" y="710"/>
                  </a:lnTo>
                  <a:lnTo>
                    <a:pt x="3039" y="697"/>
                  </a:lnTo>
                  <a:lnTo>
                    <a:pt x="3046" y="697"/>
                  </a:lnTo>
                  <a:lnTo>
                    <a:pt x="3046" y="684"/>
                  </a:lnTo>
                  <a:lnTo>
                    <a:pt x="3052" y="684"/>
                  </a:lnTo>
                  <a:lnTo>
                    <a:pt x="3052" y="670"/>
                  </a:lnTo>
                  <a:lnTo>
                    <a:pt x="3059" y="677"/>
                  </a:lnTo>
                  <a:lnTo>
                    <a:pt x="3059" y="670"/>
                  </a:lnTo>
                  <a:lnTo>
                    <a:pt x="3059" y="670"/>
                  </a:lnTo>
                  <a:lnTo>
                    <a:pt x="3059" y="650"/>
                  </a:lnTo>
                  <a:lnTo>
                    <a:pt x="3066" y="650"/>
                  </a:lnTo>
                  <a:lnTo>
                    <a:pt x="3066" y="637"/>
                  </a:lnTo>
                  <a:lnTo>
                    <a:pt x="3072" y="637"/>
                  </a:lnTo>
                  <a:lnTo>
                    <a:pt x="3072" y="617"/>
                  </a:lnTo>
                  <a:lnTo>
                    <a:pt x="3079" y="617"/>
                  </a:lnTo>
                  <a:lnTo>
                    <a:pt x="3079" y="583"/>
                  </a:lnTo>
                  <a:lnTo>
                    <a:pt x="3086" y="583"/>
                  </a:lnTo>
                  <a:lnTo>
                    <a:pt x="3086" y="536"/>
                  </a:lnTo>
                  <a:lnTo>
                    <a:pt x="3093" y="530"/>
                  </a:lnTo>
                  <a:lnTo>
                    <a:pt x="3093" y="416"/>
                  </a:lnTo>
                  <a:lnTo>
                    <a:pt x="3099" y="416"/>
                  </a:lnTo>
                  <a:lnTo>
                    <a:pt x="3099" y="168"/>
                  </a:lnTo>
                  <a:lnTo>
                    <a:pt x="3106" y="168"/>
                  </a:lnTo>
                  <a:lnTo>
                    <a:pt x="3106" y="81"/>
                  </a:lnTo>
                  <a:lnTo>
                    <a:pt x="3113" y="161"/>
                  </a:lnTo>
                  <a:lnTo>
                    <a:pt x="3113" y="396"/>
                  </a:lnTo>
                  <a:lnTo>
                    <a:pt x="3120" y="396"/>
                  </a:lnTo>
                  <a:lnTo>
                    <a:pt x="3120" y="570"/>
                  </a:lnTo>
                  <a:lnTo>
                    <a:pt x="3126" y="570"/>
                  </a:lnTo>
                  <a:lnTo>
                    <a:pt x="3126" y="697"/>
                  </a:lnTo>
                  <a:lnTo>
                    <a:pt x="3133" y="697"/>
                  </a:lnTo>
                  <a:lnTo>
                    <a:pt x="3133" y="757"/>
                  </a:lnTo>
                  <a:lnTo>
                    <a:pt x="3140" y="757"/>
                  </a:lnTo>
                  <a:lnTo>
                    <a:pt x="3140" y="777"/>
                  </a:lnTo>
                  <a:lnTo>
                    <a:pt x="3146" y="777"/>
                  </a:lnTo>
                  <a:lnTo>
                    <a:pt x="3146" y="777"/>
                  </a:lnTo>
                  <a:lnTo>
                    <a:pt x="3153" y="777"/>
                  </a:lnTo>
                  <a:lnTo>
                    <a:pt x="3153" y="777"/>
                  </a:lnTo>
                  <a:lnTo>
                    <a:pt x="3160" y="777"/>
                  </a:lnTo>
                  <a:lnTo>
                    <a:pt x="3160" y="771"/>
                  </a:lnTo>
                  <a:lnTo>
                    <a:pt x="3167" y="771"/>
                  </a:lnTo>
                  <a:lnTo>
                    <a:pt x="3167" y="764"/>
                  </a:lnTo>
                  <a:lnTo>
                    <a:pt x="3173" y="764"/>
                  </a:lnTo>
                  <a:lnTo>
                    <a:pt x="3173" y="764"/>
                  </a:lnTo>
                  <a:lnTo>
                    <a:pt x="3180" y="764"/>
                  </a:lnTo>
                  <a:lnTo>
                    <a:pt x="3180" y="764"/>
                  </a:lnTo>
                  <a:lnTo>
                    <a:pt x="3180" y="764"/>
                  </a:lnTo>
                  <a:lnTo>
                    <a:pt x="3180" y="757"/>
                  </a:lnTo>
                  <a:lnTo>
                    <a:pt x="3187" y="757"/>
                  </a:lnTo>
                  <a:lnTo>
                    <a:pt x="3187" y="764"/>
                  </a:lnTo>
                  <a:lnTo>
                    <a:pt x="3194" y="757"/>
                  </a:lnTo>
                  <a:lnTo>
                    <a:pt x="3194" y="737"/>
                  </a:lnTo>
                  <a:lnTo>
                    <a:pt x="3200" y="737"/>
                  </a:lnTo>
                  <a:lnTo>
                    <a:pt x="3200" y="744"/>
                  </a:lnTo>
                  <a:lnTo>
                    <a:pt x="3207" y="737"/>
                  </a:lnTo>
                  <a:lnTo>
                    <a:pt x="3207" y="731"/>
                  </a:lnTo>
                  <a:lnTo>
                    <a:pt x="3214" y="731"/>
                  </a:lnTo>
                  <a:lnTo>
                    <a:pt x="3214" y="717"/>
                  </a:lnTo>
                  <a:lnTo>
                    <a:pt x="3220" y="717"/>
                  </a:lnTo>
                  <a:lnTo>
                    <a:pt x="3220" y="710"/>
                  </a:lnTo>
                  <a:lnTo>
                    <a:pt x="3227" y="710"/>
                  </a:lnTo>
                  <a:lnTo>
                    <a:pt x="3227" y="697"/>
                  </a:lnTo>
                  <a:lnTo>
                    <a:pt x="3234" y="704"/>
                  </a:lnTo>
                  <a:lnTo>
                    <a:pt x="3234" y="690"/>
                  </a:lnTo>
                  <a:lnTo>
                    <a:pt x="3241" y="690"/>
                  </a:lnTo>
                  <a:lnTo>
                    <a:pt x="3241" y="677"/>
                  </a:lnTo>
                  <a:lnTo>
                    <a:pt x="3247" y="677"/>
                  </a:lnTo>
                  <a:lnTo>
                    <a:pt x="3247" y="664"/>
                  </a:lnTo>
                  <a:lnTo>
                    <a:pt x="3254" y="664"/>
                  </a:lnTo>
                  <a:lnTo>
                    <a:pt x="3254" y="643"/>
                  </a:lnTo>
                  <a:lnTo>
                    <a:pt x="3261" y="643"/>
                  </a:lnTo>
                  <a:lnTo>
                    <a:pt x="3261" y="637"/>
                  </a:lnTo>
                  <a:lnTo>
                    <a:pt x="3267" y="637"/>
                  </a:lnTo>
                  <a:lnTo>
                    <a:pt x="3267" y="623"/>
                  </a:lnTo>
                  <a:lnTo>
                    <a:pt x="3274" y="623"/>
                  </a:lnTo>
                  <a:lnTo>
                    <a:pt x="3274" y="610"/>
                  </a:lnTo>
                  <a:lnTo>
                    <a:pt x="3281" y="610"/>
                  </a:lnTo>
                  <a:lnTo>
                    <a:pt x="3281" y="597"/>
                  </a:lnTo>
                  <a:lnTo>
                    <a:pt x="3288" y="597"/>
                  </a:lnTo>
                  <a:lnTo>
                    <a:pt x="3288" y="576"/>
                  </a:lnTo>
                  <a:lnTo>
                    <a:pt x="3294" y="576"/>
                  </a:lnTo>
                  <a:lnTo>
                    <a:pt x="3294" y="543"/>
                  </a:lnTo>
                  <a:lnTo>
                    <a:pt x="3301" y="543"/>
                  </a:lnTo>
                  <a:lnTo>
                    <a:pt x="3301" y="536"/>
                  </a:lnTo>
                  <a:lnTo>
                    <a:pt x="3308" y="536"/>
                  </a:lnTo>
                  <a:lnTo>
                    <a:pt x="3308" y="469"/>
                  </a:lnTo>
                  <a:lnTo>
                    <a:pt x="3315" y="469"/>
                  </a:lnTo>
                  <a:lnTo>
                    <a:pt x="3315" y="288"/>
                  </a:lnTo>
                  <a:lnTo>
                    <a:pt x="3321" y="288"/>
                  </a:lnTo>
                  <a:lnTo>
                    <a:pt x="3321" y="34"/>
                  </a:lnTo>
                  <a:lnTo>
                    <a:pt x="3328" y="41"/>
                  </a:lnTo>
                  <a:lnTo>
                    <a:pt x="3328" y="456"/>
                  </a:lnTo>
                  <a:lnTo>
                    <a:pt x="3335" y="456"/>
                  </a:lnTo>
                  <a:lnTo>
                    <a:pt x="3335" y="710"/>
                  </a:lnTo>
                  <a:lnTo>
                    <a:pt x="3341" y="710"/>
                  </a:lnTo>
                  <a:lnTo>
                    <a:pt x="3341" y="784"/>
                  </a:lnTo>
                  <a:lnTo>
                    <a:pt x="3348" y="791"/>
                  </a:lnTo>
                  <a:lnTo>
                    <a:pt x="3348" y="824"/>
                  </a:lnTo>
                  <a:lnTo>
                    <a:pt x="3355" y="824"/>
                  </a:lnTo>
                  <a:lnTo>
                    <a:pt x="3355" y="831"/>
                  </a:lnTo>
                  <a:lnTo>
                    <a:pt x="3362" y="831"/>
                  </a:lnTo>
                  <a:lnTo>
                    <a:pt x="3362" y="831"/>
                  </a:lnTo>
                  <a:lnTo>
                    <a:pt x="3368" y="831"/>
                  </a:lnTo>
                  <a:lnTo>
                    <a:pt x="3368" y="824"/>
                  </a:lnTo>
                  <a:lnTo>
                    <a:pt x="3375" y="824"/>
                  </a:lnTo>
                  <a:lnTo>
                    <a:pt x="3375" y="818"/>
                  </a:lnTo>
                  <a:lnTo>
                    <a:pt x="3382" y="818"/>
                  </a:lnTo>
                  <a:lnTo>
                    <a:pt x="3382" y="811"/>
                  </a:lnTo>
                  <a:lnTo>
                    <a:pt x="3388" y="811"/>
                  </a:lnTo>
                  <a:lnTo>
                    <a:pt x="3388" y="811"/>
                  </a:lnTo>
                  <a:lnTo>
                    <a:pt x="3395" y="811"/>
                  </a:lnTo>
                  <a:lnTo>
                    <a:pt x="3395" y="811"/>
                  </a:lnTo>
                  <a:lnTo>
                    <a:pt x="3402" y="811"/>
                  </a:lnTo>
                  <a:lnTo>
                    <a:pt x="3402" y="804"/>
                  </a:lnTo>
                  <a:lnTo>
                    <a:pt x="3409" y="804"/>
                  </a:lnTo>
                  <a:lnTo>
                    <a:pt x="3409" y="798"/>
                  </a:lnTo>
                  <a:lnTo>
                    <a:pt x="3415" y="798"/>
                  </a:lnTo>
                  <a:lnTo>
                    <a:pt x="3415" y="804"/>
                  </a:lnTo>
                  <a:lnTo>
                    <a:pt x="3422" y="798"/>
                  </a:lnTo>
                  <a:lnTo>
                    <a:pt x="3422" y="791"/>
                  </a:lnTo>
                  <a:lnTo>
                    <a:pt x="3429" y="798"/>
                  </a:lnTo>
                  <a:lnTo>
                    <a:pt x="3429" y="791"/>
                  </a:lnTo>
                  <a:lnTo>
                    <a:pt x="3429" y="791"/>
                  </a:lnTo>
                  <a:lnTo>
                    <a:pt x="3429" y="798"/>
                  </a:lnTo>
                  <a:lnTo>
                    <a:pt x="3436" y="791"/>
                  </a:lnTo>
                  <a:lnTo>
                    <a:pt x="3436" y="784"/>
                  </a:lnTo>
                  <a:lnTo>
                    <a:pt x="3442" y="784"/>
                  </a:lnTo>
                  <a:lnTo>
                    <a:pt x="3442" y="784"/>
                  </a:lnTo>
                  <a:lnTo>
                    <a:pt x="3449" y="784"/>
                  </a:lnTo>
                  <a:lnTo>
                    <a:pt x="3449" y="777"/>
                  </a:lnTo>
                  <a:lnTo>
                    <a:pt x="3456" y="777"/>
                  </a:lnTo>
                  <a:lnTo>
                    <a:pt x="3456" y="777"/>
                  </a:lnTo>
                  <a:lnTo>
                    <a:pt x="3462" y="777"/>
                  </a:lnTo>
                  <a:lnTo>
                    <a:pt x="3462" y="771"/>
                  </a:lnTo>
                  <a:lnTo>
                    <a:pt x="3469" y="771"/>
                  </a:lnTo>
                  <a:lnTo>
                    <a:pt x="3469" y="764"/>
                  </a:lnTo>
                  <a:lnTo>
                    <a:pt x="3476" y="764"/>
                  </a:lnTo>
                  <a:lnTo>
                    <a:pt x="3476" y="757"/>
                  </a:lnTo>
                  <a:lnTo>
                    <a:pt x="3483" y="757"/>
                  </a:lnTo>
                  <a:lnTo>
                    <a:pt x="3483" y="751"/>
                  </a:lnTo>
                  <a:lnTo>
                    <a:pt x="3489" y="751"/>
                  </a:lnTo>
                  <a:lnTo>
                    <a:pt x="3489" y="744"/>
                  </a:lnTo>
                  <a:lnTo>
                    <a:pt x="3496" y="744"/>
                  </a:lnTo>
                  <a:lnTo>
                    <a:pt x="3496" y="737"/>
                  </a:lnTo>
                  <a:lnTo>
                    <a:pt x="3503" y="737"/>
                  </a:lnTo>
                  <a:lnTo>
                    <a:pt x="3503" y="724"/>
                  </a:lnTo>
                  <a:lnTo>
                    <a:pt x="3510" y="724"/>
                  </a:lnTo>
                  <a:lnTo>
                    <a:pt x="3510" y="710"/>
                  </a:lnTo>
                  <a:lnTo>
                    <a:pt x="3516" y="710"/>
                  </a:lnTo>
                  <a:lnTo>
                    <a:pt x="3516" y="704"/>
                  </a:lnTo>
                  <a:lnTo>
                    <a:pt x="3523" y="704"/>
                  </a:lnTo>
                  <a:lnTo>
                    <a:pt x="3523" y="697"/>
                  </a:lnTo>
                  <a:lnTo>
                    <a:pt x="3530" y="697"/>
                  </a:lnTo>
                  <a:lnTo>
                    <a:pt x="3530" y="690"/>
                  </a:lnTo>
                  <a:lnTo>
                    <a:pt x="3536" y="690"/>
                  </a:lnTo>
                  <a:lnTo>
                    <a:pt x="3536" y="677"/>
                  </a:lnTo>
                  <a:lnTo>
                    <a:pt x="3543" y="677"/>
                  </a:lnTo>
                  <a:lnTo>
                    <a:pt x="3543" y="664"/>
                  </a:lnTo>
                  <a:lnTo>
                    <a:pt x="3550" y="664"/>
                  </a:lnTo>
                  <a:lnTo>
                    <a:pt x="3550" y="657"/>
                  </a:lnTo>
                  <a:lnTo>
                    <a:pt x="3550" y="657"/>
                  </a:lnTo>
                  <a:lnTo>
                    <a:pt x="3550" y="637"/>
                  </a:lnTo>
                  <a:lnTo>
                    <a:pt x="3557" y="637"/>
                  </a:lnTo>
                  <a:lnTo>
                    <a:pt x="3557" y="617"/>
                  </a:lnTo>
                  <a:lnTo>
                    <a:pt x="3563" y="617"/>
                  </a:lnTo>
                  <a:lnTo>
                    <a:pt x="3563" y="597"/>
                  </a:lnTo>
                  <a:lnTo>
                    <a:pt x="3570" y="597"/>
                  </a:lnTo>
                  <a:lnTo>
                    <a:pt x="3570" y="556"/>
                  </a:lnTo>
                  <a:lnTo>
                    <a:pt x="3577" y="556"/>
                  </a:lnTo>
                  <a:lnTo>
                    <a:pt x="3577" y="463"/>
                  </a:lnTo>
                  <a:lnTo>
                    <a:pt x="3583" y="463"/>
                  </a:lnTo>
                  <a:lnTo>
                    <a:pt x="3583" y="215"/>
                  </a:lnTo>
                  <a:lnTo>
                    <a:pt x="3590" y="215"/>
                  </a:lnTo>
                  <a:lnTo>
                    <a:pt x="3590" y="108"/>
                  </a:lnTo>
                  <a:lnTo>
                    <a:pt x="3597" y="154"/>
                  </a:lnTo>
                  <a:lnTo>
                    <a:pt x="3597" y="349"/>
                  </a:lnTo>
                  <a:lnTo>
                    <a:pt x="3604" y="349"/>
                  </a:lnTo>
                  <a:lnTo>
                    <a:pt x="3604" y="456"/>
                  </a:lnTo>
                  <a:lnTo>
                    <a:pt x="3610" y="456"/>
                  </a:lnTo>
                  <a:lnTo>
                    <a:pt x="3610" y="570"/>
                  </a:lnTo>
                  <a:lnTo>
                    <a:pt x="3617" y="570"/>
                  </a:lnTo>
                  <a:lnTo>
                    <a:pt x="3617" y="650"/>
                  </a:lnTo>
                  <a:lnTo>
                    <a:pt x="3624" y="650"/>
                  </a:lnTo>
                  <a:lnTo>
                    <a:pt x="3624" y="717"/>
                  </a:lnTo>
                  <a:lnTo>
                    <a:pt x="3631" y="717"/>
                  </a:lnTo>
                  <a:lnTo>
                    <a:pt x="3631" y="757"/>
                  </a:lnTo>
                  <a:lnTo>
                    <a:pt x="3637" y="757"/>
                  </a:lnTo>
                  <a:lnTo>
                    <a:pt x="3637" y="777"/>
                  </a:lnTo>
                  <a:lnTo>
                    <a:pt x="3644" y="777"/>
                  </a:lnTo>
                  <a:lnTo>
                    <a:pt x="3644" y="777"/>
                  </a:lnTo>
                  <a:lnTo>
                    <a:pt x="3651" y="777"/>
                  </a:lnTo>
                  <a:lnTo>
                    <a:pt x="3651" y="771"/>
                  </a:lnTo>
                  <a:lnTo>
                    <a:pt x="3657" y="771"/>
                  </a:lnTo>
                  <a:lnTo>
                    <a:pt x="3657" y="777"/>
                  </a:lnTo>
                  <a:lnTo>
                    <a:pt x="3664" y="771"/>
                  </a:lnTo>
                  <a:lnTo>
                    <a:pt x="3664" y="764"/>
                  </a:lnTo>
                  <a:lnTo>
                    <a:pt x="3671" y="771"/>
                  </a:lnTo>
                  <a:lnTo>
                    <a:pt x="3671" y="764"/>
                  </a:lnTo>
                  <a:lnTo>
                    <a:pt x="3671" y="764"/>
                  </a:lnTo>
                  <a:lnTo>
                    <a:pt x="3671" y="771"/>
                  </a:lnTo>
                  <a:lnTo>
                    <a:pt x="3678" y="771"/>
                  </a:lnTo>
                  <a:lnTo>
                    <a:pt x="3678" y="771"/>
                  </a:lnTo>
                  <a:lnTo>
                    <a:pt x="3684" y="771"/>
                  </a:lnTo>
                  <a:lnTo>
                    <a:pt x="3684" y="764"/>
                  </a:lnTo>
                  <a:lnTo>
                    <a:pt x="3691" y="764"/>
                  </a:lnTo>
                  <a:lnTo>
                    <a:pt x="3691" y="757"/>
                  </a:lnTo>
                  <a:lnTo>
                    <a:pt x="3698" y="757"/>
                  </a:lnTo>
                  <a:lnTo>
                    <a:pt x="3698" y="744"/>
                  </a:lnTo>
                  <a:lnTo>
                    <a:pt x="3705" y="744"/>
                  </a:lnTo>
                  <a:lnTo>
                    <a:pt x="3705" y="737"/>
                  </a:lnTo>
                  <a:lnTo>
                    <a:pt x="3711" y="737"/>
                  </a:lnTo>
                  <a:lnTo>
                    <a:pt x="3711" y="724"/>
                  </a:lnTo>
                  <a:lnTo>
                    <a:pt x="3718" y="724"/>
                  </a:lnTo>
                  <a:lnTo>
                    <a:pt x="3718" y="717"/>
                  </a:lnTo>
                  <a:lnTo>
                    <a:pt x="3725" y="717"/>
                  </a:lnTo>
                  <a:lnTo>
                    <a:pt x="3725" y="704"/>
                  </a:lnTo>
                  <a:lnTo>
                    <a:pt x="3731" y="704"/>
                  </a:lnTo>
                  <a:lnTo>
                    <a:pt x="3731" y="697"/>
                  </a:lnTo>
                  <a:lnTo>
                    <a:pt x="3738" y="697"/>
                  </a:lnTo>
                  <a:lnTo>
                    <a:pt x="3738" y="690"/>
                  </a:lnTo>
                  <a:lnTo>
                    <a:pt x="3745" y="697"/>
                  </a:lnTo>
                  <a:lnTo>
                    <a:pt x="3745" y="684"/>
                  </a:lnTo>
                  <a:lnTo>
                    <a:pt x="3752" y="684"/>
                  </a:lnTo>
                  <a:lnTo>
                    <a:pt x="3752" y="670"/>
                  </a:lnTo>
                  <a:lnTo>
                    <a:pt x="3758" y="670"/>
                  </a:lnTo>
                  <a:lnTo>
                    <a:pt x="3758" y="657"/>
                  </a:lnTo>
                  <a:lnTo>
                    <a:pt x="3765" y="664"/>
                  </a:lnTo>
                  <a:lnTo>
                    <a:pt x="3765" y="643"/>
                  </a:lnTo>
                  <a:lnTo>
                    <a:pt x="3772" y="643"/>
                  </a:lnTo>
                  <a:lnTo>
                    <a:pt x="3772" y="617"/>
                  </a:lnTo>
                  <a:lnTo>
                    <a:pt x="3778" y="617"/>
                  </a:lnTo>
                  <a:lnTo>
                    <a:pt x="3778" y="590"/>
                  </a:lnTo>
                  <a:lnTo>
                    <a:pt x="3785" y="590"/>
                  </a:lnTo>
                  <a:lnTo>
                    <a:pt x="3785" y="536"/>
                  </a:lnTo>
                  <a:lnTo>
                    <a:pt x="3792" y="536"/>
                  </a:lnTo>
                  <a:lnTo>
                    <a:pt x="3792" y="523"/>
                  </a:lnTo>
                  <a:lnTo>
                    <a:pt x="3792" y="523"/>
                  </a:lnTo>
                  <a:lnTo>
                    <a:pt x="3792" y="389"/>
                  </a:lnTo>
                  <a:lnTo>
                    <a:pt x="3799" y="382"/>
                  </a:lnTo>
                  <a:lnTo>
                    <a:pt x="3799" y="14"/>
                  </a:lnTo>
                  <a:lnTo>
                    <a:pt x="3805" y="0"/>
                  </a:lnTo>
                  <a:lnTo>
                    <a:pt x="3805" y="302"/>
                  </a:lnTo>
                  <a:lnTo>
                    <a:pt x="3812" y="302"/>
                  </a:lnTo>
                  <a:lnTo>
                    <a:pt x="3812" y="657"/>
                  </a:lnTo>
                  <a:lnTo>
                    <a:pt x="3819" y="657"/>
                  </a:lnTo>
                  <a:lnTo>
                    <a:pt x="3819" y="777"/>
                  </a:lnTo>
                  <a:lnTo>
                    <a:pt x="3826" y="777"/>
                  </a:lnTo>
                  <a:lnTo>
                    <a:pt x="3826" y="818"/>
                  </a:lnTo>
                  <a:lnTo>
                    <a:pt x="3832" y="818"/>
                  </a:lnTo>
                  <a:lnTo>
                    <a:pt x="3832" y="824"/>
                  </a:lnTo>
                  <a:lnTo>
                    <a:pt x="3839" y="824"/>
                  </a:lnTo>
                  <a:lnTo>
                    <a:pt x="3839" y="818"/>
                  </a:lnTo>
                  <a:lnTo>
                    <a:pt x="3846" y="818"/>
                  </a:lnTo>
                  <a:lnTo>
                    <a:pt x="3846" y="811"/>
                  </a:lnTo>
                  <a:lnTo>
                    <a:pt x="3852" y="811"/>
                  </a:lnTo>
                  <a:lnTo>
                    <a:pt x="3852" y="804"/>
                  </a:lnTo>
                  <a:lnTo>
                    <a:pt x="3859" y="804"/>
                  </a:lnTo>
                  <a:lnTo>
                    <a:pt x="3859" y="791"/>
                  </a:lnTo>
                  <a:lnTo>
                    <a:pt x="3866" y="791"/>
                  </a:lnTo>
                  <a:lnTo>
                    <a:pt x="3866" y="771"/>
                  </a:lnTo>
                  <a:lnTo>
                    <a:pt x="3873" y="771"/>
                  </a:lnTo>
                  <a:lnTo>
                    <a:pt x="3873" y="757"/>
                  </a:lnTo>
                  <a:lnTo>
                    <a:pt x="3879" y="757"/>
                  </a:lnTo>
                  <a:lnTo>
                    <a:pt x="3879" y="764"/>
                  </a:lnTo>
                  <a:lnTo>
                    <a:pt x="3886" y="757"/>
                  </a:lnTo>
                  <a:lnTo>
                    <a:pt x="3886" y="751"/>
                  </a:lnTo>
                  <a:lnTo>
                    <a:pt x="3893" y="751"/>
                  </a:lnTo>
                  <a:lnTo>
                    <a:pt x="3893" y="744"/>
                  </a:lnTo>
                  <a:lnTo>
                    <a:pt x="3900" y="744"/>
                  </a:lnTo>
                  <a:lnTo>
                    <a:pt x="3900" y="737"/>
                  </a:lnTo>
                  <a:lnTo>
                    <a:pt x="3906" y="737"/>
                  </a:lnTo>
                  <a:lnTo>
                    <a:pt x="3906" y="737"/>
                  </a:lnTo>
                  <a:lnTo>
                    <a:pt x="3913" y="737"/>
                  </a:lnTo>
                  <a:lnTo>
                    <a:pt x="3913" y="737"/>
                  </a:lnTo>
                  <a:lnTo>
                    <a:pt x="3920" y="737"/>
                  </a:lnTo>
                  <a:lnTo>
                    <a:pt x="3920" y="731"/>
                  </a:lnTo>
                  <a:lnTo>
                    <a:pt x="3926" y="731"/>
                  </a:lnTo>
                  <a:lnTo>
                    <a:pt x="3926" y="724"/>
                  </a:lnTo>
                  <a:lnTo>
                    <a:pt x="3933" y="724"/>
                  </a:lnTo>
                  <a:lnTo>
                    <a:pt x="3933" y="717"/>
                  </a:lnTo>
                  <a:lnTo>
                    <a:pt x="3940" y="717"/>
                  </a:lnTo>
                  <a:lnTo>
                    <a:pt x="3940" y="704"/>
                  </a:lnTo>
                  <a:lnTo>
                    <a:pt x="3947" y="710"/>
                  </a:lnTo>
                  <a:lnTo>
                    <a:pt x="3947" y="697"/>
                  </a:lnTo>
                  <a:lnTo>
                    <a:pt x="3953" y="697"/>
                  </a:lnTo>
                  <a:lnTo>
                    <a:pt x="3953" y="690"/>
                  </a:lnTo>
                  <a:lnTo>
                    <a:pt x="3960" y="690"/>
                  </a:lnTo>
                  <a:lnTo>
                    <a:pt x="3960" y="684"/>
                  </a:lnTo>
                  <a:lnTo>
                    <a:pt x="3967" y="690"/>
                  </a:lnTo>
                  <a:lnTo>
                    <a:pt x="3967" y="677"/>
                  </a:lnTo>
                  <a:lnTo>
                    <a:pt x="3973" y="677"/>
                  </a:lnTo>
                  <a:lnTo>
                    <a:pt x="3973" y="677"/>
                  </a:lnTo>
                  <a:lnTo>
                    <a:pt x="3980" y="677"/>
                  </a:lnTo>
                  <a:lnTo>
                    <a:pt x="3980" y="677"/>
                  </a:lnTo>
                  <a:lnTo>
                    <a:pt x="3987" y="677"/>
                  </a:lnTo>
                  <a:lnTo>
                    <a:pt x="3987" y="684"/>
                  </a:lnTo>
                  <a:lnTo>
                    <a:pt x="3994" y="684"/>
                  </a:lnTo>
                  <a:lnTo>
                    <a:pt x="3994" y="677"/>
                  </a:lnTo>
                  <a:lnTo>
                    <a:pt x="4000" y="677"/>
                  </a:lnTo>
                  <a:lnTo>
                    <a:pt x="4000" y="677"/>
                  </a:lnTo>
                  <a:lnTo>
                    <a:pt x="4007" y="677"/>
                  </a:lnTo>
                  <a:lnTo>
                    <a:pt x="4007" y="664"/>
                  </a:lnTo>
                  <a:lnTo>
                    <a:pt x="4014" y="664"/>
                  </a:lnTo>
                  <a:lnTo>
                    <a:pt x="4014" y="664"/>
                  </a:lnTo>
                  <a:lnTo>
                    <a:pt x="4021" y="664"/>
                  </a:lnTo>
                  <a:lnTo>
                    <a:pt x="4021" y="664"/>
                  </a:lnTo>
                  <a:lnTo>
                    <a:pt x="4027" y="664"/>
                  </a:lnTo>
                  <a:lnTo>
                    <a:pt x="4027" y="650"/>
                  </a:lnTo>
                  <a:lnTo>
                    <a:pt x="4034" y="650"/>
                  </a:lnTo>
                  <a:lnTo>
                    <a:pt x="4034" y="630"/>
                  </a:lnTo>
                  <a:lnTo>
                    <a:pt x="4041" y="630"/>
                  </a:lnTo>
                  <a:lnTo>
                    <a:pt x="4041" y="623"/>
                  </a:lnTo>
                  <a:lnTo>
                    <a:pt x="4041" y="623"/>
                  </a:lnTo>
                  <a:lnTo>
                    <a:pt x="4041" y="583"/>
                  </a:lnTo>
                  <a:lnTo>
                    <a:pt x="4047" y="583"/>
                  </a:lnTo>
                  <a:lnTo>
                    <a:pt x="4047" y="536"/>
                  </a:lnTo>
                  <a:lnTo>
                    <a:pt x="4054" y="536"/>
                  </a:lnTo>
                  <a:lnTo>
                    <a:pt x="4054" y="429"/>
                  </a:lnTo>
                  <a:lnTo>
                    <a:pt x="4061" y="429"/>
                  </a:lnTo>
                  <a:lnTo>
                    <a:pt x="4061" y="94"/>
                  </a:lnTo>
                  <a:lnTo>
                    <a:pt x="4068" y="14"/>
                  </a:lnTo>
                  <a:lnTo>
                    <a:pt x="4068" y="221"/>
                  </a:lnTo>
                  <a:lnTo>
                    <a:pt x="4074" y="228"/>
                  </a:lnTo>
                  <a:lnTo>
                    <a:pt x="4074" y="603"/>
                  </a:lnTo>
                  <a:lnTo>
                    <a:pt x="4081" y="603"/>
                  </a:lnTo>
                  <a:lnTo>
                    <a:pt x="4081" y="744"/>
                  </a:lnTo>
                  <a:lnTo>
                    <a:pt x="4088" y="751"/>
                  </a:lnTo>
                  <a:lnTo>
                    <a:pt x="4088" y="784"/>
                  </a:lnTo>
                  <a:lnTo>
                    <a:pt x="4095" y="784"/>
                  </a:lnTo>
                  <a:lnTo>
                    <a:pt x="4095" y="791"/>
                  </a:lnTo>
                  <a:lnTo>
                    <a:pt x="4101" y="791"/>
                  </a:lnTo>
                  <a:lnTo>
                    <a:pt x="4101" y="791"/>
                  </a:lnTo>
                  <a:lnTo>
                    <a:pt x="4108" y="791"/>
                  </a:lnTo>
                  <a:lnTo>
                    <a:pt x="4108" y="777"/>
                  </a:lnTo>
                  <a:lnTo>
                    <a:pt x="4115" y="777"/>
                  </a:lnTo>
                  <a:lnTo>
                    <a:pt x="4115" y="764"/>
                  </a:lnTo>
                  <a:lnTo>
                    <a:pt x="4121" y="764"/>
                  </a:lnTo>
                  <a:lnTo>
                    <a:pt x="4121" y="757"/>
                  </a:lnTo>
                  <a:lnTo>
                    <a:pt x="4128" y="757"/>
                  </a:lnTo>
                  <a:lnTo>
                    <a:pt x="4128" y="751"/>
                  </a:lnTo>
                  <a:lnTo>
                    <a:pt x="4135" y="751"/>
                  </a:lnTo>
                  <a:lnTo>
                    <a:pt x="4135" y="751"/>
                  </a:lnTo>
                  <a:lnTo>
                    <a:pt x="4142" y="751"/>
                  </a:lnTo>
                  <a:lnTo>
                    <a:pt x="4142" y="751"/>
                  </a:lnTo>
                  <a:lnTo>
                    <a:pt x="4148" y="751"/>
                  </a:lnTo>
                  <a:lnTo>
                    <a:pt x="4148" y="757"/>
                  </a:lnTo>
                  <a:lnTo>
                    <a:pt x="4155" y="751"/>
                  </a:lnTo>
                  <a:lnTo>
                    <a:pt x="4155" y="737"/>
                  </a:lnTo>
                  <a:lnTo>
                    <a:pt x="4162" y="737"/>
                  </a:lnTo>
                  <a:lnTo>
                    <a:pt x="4162" y="737"/>
                  </a:lnTo>
                  <a:lnTo>
                    <a:pt x="4162" y="737"/>
                  </a:lnTo>
                  <a:lnTo>
                    <a:pt x="4162" y="731"/>
                  </a:lnTo>
                  <a:lnTo>
                    <a:pt x="4168" y="731"/>
                  </a:lnTo>
                  <a:lnTo>
                    <a:pt x="4168" y="717"/>
                  </a:lnTo>
                  <a:lnTo>
                    <a:pt x="4175" y="717"/>
                  </a:lnTo>
                  <a:lnTo>
                    <a:pt x="4175" y="717"/>
                  </a:lnTo>
                  <a:lnTo>
                    <a:pt x="4182" y="717"/>
                  </a:lnTo>
                  <a:lnTo>
                    <a:pt x="4182" y="710"/>
                  </a:lnTo>
                  <a:lnTo>
                    <a:pt x="4189" y="710"/>
                  </a:lnTo>
                  <a:lnTo>
                    <a:pt x="4189" y="704"/>
                  </a:lnTo>
                  <a:lnTo>
                    <a:pt x="4195" y="704"/>
                  </a:lnTo>
                  <a:lnTo>
                    <a:pt x="4195" y="690"/>
                  </a:lnTo>
                  <a:lnTo>
                    <a:pt x="4202" y="690"/>
                  </a:lnTo>
                  <a:lnTo>
                    <a:pt x="4202" y="684"/>
                  </a:lnTo>
                  <a:lnTo>
                    <a:pt x="4209" y="684"/>
                  </a:lnTo>
                  <a:lnTo>
                    <a:pt x="4209" y="684"/>
                  </a:lnTo>
                  <a:lnTo>
                    <a:pt x="4216" y="684"/>
                  </a:lnTo>
                  <a:lnTo>
                    <a:pt x="4216" y="670"/>
                  </a:lnTo>
                  <a:lnTo>
                    <a:pt x="4222" y="670"/>
                  </a:lnTo>
                  <a:lnTo>
                    <a:pt x="4222" y="664"/>
                  </a:lnTo>
                  <a:lnTo>
                    <a:pt x="4229" y="664"/>
                  </a:lnTo>
                  <a:lnTo>
                    <a:pt x="4229" y="643"/>
                  </a:lnTo>
                  <a:lnTo>
                    <a:pt x="4236" y="643"/>
                  </a:lnTo>
                  <a:lnTo>
                    <a:pt x="4236" y="617"/>
                  </a:lnTo>
                  <a:lnTo>
                    <a:pt x="4242" y="617"/>
                  </a:lnTo>
                  <a:lnTo>
                    <a:pt x="4242" y="576"/>
                  </a:lnTo>
                  <a:lnTo>
                    <a:pt x="4249" y="576"/>
                  </a:lnTo>
                  <a:lnTo>
                    <a:pt x="4249" y="496"/>
                  </a:lnTo>
                  <a:lnTo>
                    <a:pt x="4256" y="496"/>
                  </a:lnTo>
                  <a:lnTo>
                    <a:pt x="4256" y="228"/>
                  </a:lnTo>
                  <a:lnTo>
                    <a:pt x="4263" y="228"/>
                  </a:lnTo>
                  <a:lnTo>
                    <a:pt x="4263" y="0"/>
                  </a:lnTo>
                  <a:lnTo>
                    <a:pt x="4269" y="128"/>
                  </a:lnTo>
                  <a:lnTo>
                    <a:pt x="4269" y="503"/>
                  </a:lnTo>
                  <a:lnTo>
                    <a:pt x="4276" y="503"/>
                  </a:lnTo>
                  <a:lnTo>
                    <a:pt x="4276" y="697"/>
                  </a:lnTo>
                  <a:lnTo>
                    <a:pt x="4283" y="724"/>
                  </a:lnTo>
                  <a:lnTo>
                    <a:pt x="4283" y="697"/>
                  </a:lnTo>
                  <a:lnTo>
                    <a:pt x="4283" y="724"/>
                  </a:lnTo>
                  <a:lnTo>
                    <a:pt x="4283" y="798"/>
                  </a:lnTo>
                  <a:lnTo>
                    <a:pt x="4289" y="798"/>
                  </a:lnTo>
                  <a:lnTo>
                    <a:pt x="4289" y="824"/>
                  </a:lnTo>
                  <a:lnTo>
                    <a:pt x="4296" y="824"/>
                  </a:lnTo>
                  <a:lnTo>
                    <a:pt x="4296" y="831"/>
                  </a:lnTo>
                  <a:lnTo>
                    <a:pt x="4303" y="831"/>
                  </a:lnTo>
                  <a:lnTo>
                    <a:pt x="4303" y="831"/>
                  </a:lnTo>
                  <a:lnTo>
                    <a:pt x="4310" y="831"/>
                  </a:lnTo>
                  <a:lnTo>
                    <a:pt x="4310" y="818"/>
                  </a:lnTo>
                  <a:lnTo>
                    <a:pt x="4316" y="818"/>
                  </a:lnTo>
                  <a:lnTo>
                    <a:pt x="4316" y="811"/>
                  </a:lnTo>
                  <a:lnTo>
                    <a:pt x="4323" y="818"/>
                  </a:lnTo>
                  <a:lnTo>
                    <a:pt x="4323" y="804"/>
                  </a:lnTo>
                  <a:lnTo>
                    <a:pt x="4330" y="804"/>
                  </a:lnTo>
                  <a:lnTo>
                    <a:pt x="4330" y="798"/>
                  </a:lnTo>
                  <a:lnTo>
                    <a:pt x="4337" y="791"/>
                  </a:lnTo>
                  <a:lnTo>
                    <a:pt x="4337" y="791"/>
                  </a:lnTo>
                  <a:lnTo>
                    <a:pt x="4343" y="791"/>
                  </a:lnTo>
                  <a:lnTo>
                    <a:pt x="4343" y="784"/>
                  </a:lnTo>
                  <a:lnTo>
                    <a:pt x="4350" y="784"/>
                  </a:lnTo>
                  <a:lnTo>
                    <a:pt x="4350" y="777"/>
                  </a:lnTo>
                  <a:lnTo>
                    <a:pt x="4357" y="777"/>
                  </a:lnTo>
                  <a:lnTo>
                    <a:pt x="4357" y="784"/>
                  </a:lnTo>
                  <a:lnTo>
                    <a:pt x="4363" y="777"/>
                  </a:lnTo>
                  <a:lnTo>
                    <a:pt x="4363" y="771"/>
                  </a:lnTo>
                  <a:lnTo>
                    <a:pt x="4370" y="771"/>
                  </a:lnTo>
                  <a:lnTo>
                    <a:pt x="4370" y="757"/>
                  </a:lnTo>
                  <a:lnTo>
                    <a:pt x="4377" y="757"/>
                  </a:lnTo>
                  <a:lnTo>
                    <a:pt x="4377" y="751"/>
                  </a:lnTo>
                  <a:lnTo>
                    <a:pt x="4384" y="751"/>
                  </a:lnTo>
                  <a:lnTo>
                    <a:pt x="4384" y="744"/>
                  </a:lnTo>
                  <a:lnTo>
                    <a:pt x="4390" y="744"/>
                  </a:lnTo>
                  <a:lnTo>
                    <a:pt x="4390" y="724"/>
                  </a:lnTo>
                  <a:lnTo>
                    <a:pt x="4397" y="724"/>
                  </a:lnTo>
                  <a:lnTo>
                    <a:pt x="4397" y="710"/>
                  </a:lnTo>
                  <a:lnTo>
                    <a:pt x="4404" y="710"/>
                  </a:lnTo>
                  <a:lnTo>
                    <a:pt x="4404" y="710"/>
                  </a:lnTo>
                  <a:lnTo>
                    <a:pt x="4411" y="710"/>
                  </a:lnTo>
                  <a:lnTo>
                    <a:pt x="4411" y="697"/>
                  </a:lnTo>
                  <a:lnTo>
                    <a:pt x="4417" y="697"/>
                  </a:lnTo>
                  <a:lnTo>
                    <a:pt x="4417" y="684"/>
                  </a:lnTo>
                  <a:lnTo>
                    <a:pt x="4424" y="684"/>
                  </a:lnTo>
                  <a:lnTo>
                    <a:pt x="4424" y="670"/>
                  </a:lnTo>
                  <a:lnTo>
                    <a:pt x="4431" y="670"/>
                  </a:lnTo>
                  <a:lnTo>
                    <a:pt x="4431" y="664"/>
                  </a:lnTo>
                  <a:lnTo>
                    <a:pt x="4437" y="664"/>
                  </a:lnTo>
                  <a:lnTo>
                    <a:pt x="4437" y="650"/>
                  </a:lnTo>
                  <a:lnTo>
                    <a:pt x="4444" y="650"/>
                  </a:lnTo>
                  <a:lnTo>
                    <a:pt x="4444" y="630"/>
                  </a:lnTo>
                  <a:lnTo>
                    <a:pt x="4451" y="630"/>
                  </a:lnTo>
                  <a:lnTo>
                    <a:pt x="4451" y="597"/>
                  </a:lnTo>
                  <a:lnTo>
                    <a:pt x="4458" y="597"/>
                  </a:lnTo>
                  <a:lnTo>
                    <a:pt x="4458" y="550"/>
                  </a:lnTo>
                  <a:lnTo>
                    <a:pt x="4464" y="550"/>
                  </a:lnTo>
                  <a:lnTo>
                    <a:pt x="4464" y="463"/>
                  </a:lnTo>
                  <a:lnTo>
                    <a:pt x="4471" y="463"/>
                  </a:lnTo>
                  <a:lnTo>
                    <a:pt x="4471" y="208"/>
                  </a:lnTo>
                  <a:lnTo>
                    <a:pt x="4478" y="208"/>
                  </a:lnTo>
                  <a:lnTo>
                    <a:pt x="4478" y="74"/>
                  </a:lnTo>
                  <a:lnTo>
                    <a:pt x="4484" y="94"/>
                  </a:lnTo>
                  <a:lnTo>
                    <a:pt x="4484" y="335"/>
                  </a:lnTo>
                  <a:lnTo>
                    <a:pt x="4491" y="342"/>
                  </a:lnTo>
                  <a:lnTo>
                    <a:pt x="4491" y="590"/>
                  </a:lnTo>
                  <a:lnTo>
                    <a:pt x="4498" y="590"/>
                  </a:lnTo>
                  <a:lnTo>
                    <a:pt x="4498" y="751"/>
                  </a:lnTo>
                  <a:lnTo>
                    <a:pt x="4505" y="751"/>
                  </a:lnTo>
                  <a:lnTo>
                    <a:pt x="4505" y="804"/>
                  </a:lnTo>
                  <a:lnTo>
                    <a:pt x="4511" y="804"/>
                  </a:lnTo>
                  <a:lnTo>
                    <a:pt x="4511" y="824"/>
                  </a:lnTo>
                  <a:lnTo>
                    <a:pt x="4518" y="824"/>
                  </a:lnTo>
                  <a:lnTo>
                    <a:pt x="4518" y="824"/>
                  </a:lnTo>
                  <a:lnTo>
                    <a:pt x="4525" y="824"/>
                  </a:lnTo>
                  <a:lnTo>
                    <a:pt x="4525" y="818"/>
                  </a:lnTo>
                  <a:lnTo>
                    <a:pt x="4532" y="824"/>
                  </a:lnTo>
                  <a:lnTo>
                    <a:pt x="4532" y="818"/>
                  </a:lnTo>
                  <a:lnTo>
                    <a:pt x="4532" y="818"/>
                  </a:lnTo>
                  <a:lnTo>
                    <a:pt x="4532" y="824"/>
                  </a:lnTo>
                  <a:lnTo>
                    <a:pt x="4532" y="824"/>
                  </a:lnTo>
                  <a:lnTo>
                    <a:pt x="4532" y="818"/>
                  </a:lnTo>
                </a:path>
              </a:pathLst>
            </a:cu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23934" name="Group 30"/>
          <p:cNvGrpSpPr>
            <a:grpSpLocks/>
          </p:cNvGrpSpPr>
          <p:nvPr/>
        </p:nvGrpSpPr>
        <p:grpSpPr bwMode="auto">
          <a:xfrm>
            <a:off x="876300" y="1709738"/>
            <a:ext cx="7446963" cy="1354137"/>
            <a:chOff x="552" y="720"/>
            <a:chExt cx="4691" cy="853"/>
          </a:xfrm>
        </p:grpSpPr>
        <p:sp>
          <p:nvSpPr>
            <p:cNvPr id="123935" name="Line 31"/>
            <p:cNvSpPr>
              <a:spLocks noChangeShapeType="1"/>
            </p:cNvSpPr>
            <p:nvPr/>
          </p:nvSpPr>
          <p:spPr bwMode="auto">
            <a:xfrm flipV="1">
              <a:off x="704" y="720"/>
              <a:ext cx="1" cy="8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6" name="Line 32"/>
            <p:cNvSpPr>
              <a:spLocks noChangeShapeType="1"/>
            </p:cNvSpPr>
            <p:nvPr/>
          </p:nvSpPr>
          <p:spPr bwMode="auto">
            <a:xfrm flipH="1">
              <a:off x="684" y="1513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7" name="Line 33"/>
            <p:cNvSpPr>
              <a:spLocks noChangeShapeType="1"/>
            </p:cNvSpPr>
            <p:nvPr/>
          </p:nvSpPr>
          <p:spPr bwMode="auto">
            <a:xfrm flipH="1">
              <a:off x="684" y="1432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8" name="Line 34"/>
            <p:cNvSpPr>
              <a:spLocks noChangeShapeType="1"/>
            </p:cNvSpPr>
            <p:nvPr/>
          </p:nvSpPr>
          <p:spPr bwMode="auto">
            <a:xfrm flipH="1">
              <a:off x="670" y="1432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39" name="Rectangle 35"/>
            <p:cNvSpPr>
              <a:spLocks noChangeArrowheads="1"/>
            </p:cNvSpPr>
            <p:nvPr/>
          </p:nvSpPr>
          <p:spPr bwMode="auto">
            <a:xfrm>
              <a:off x="552" y="1388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40" name="Rectangle 36"/>
            <p:cNvSpPr>
              <a:spLocks noChangeArrowheads="1"/>
            </p:cNvSpPr>
            <p:nvPr/>
          </p:nvSpPr>
          <p:spPr bwMode="auto">
            <a:xfrm>
              <a:off x="579" y="1388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4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41" name="Rectangle 37"/>
            <p:cNvSpPr>
              <a:spLocks noChangeArrowheads="1"/>
            </p:cNvSpPr>
            <p:nvPr/>
          </p:nvSpPr>
          <p:spPr bwMode="auto">
            <a:xfrm>
              <a:off x="619" y="1388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42" name="Line 38"/>
            <p:cNvSpPr>
              <a:spLocks noChangeShapeType="1"/>
            </p:cNvSpPr>
            <p:nvPr/>
          </p:nvSpPr>
          <p:spPr bwMode="auto">
            <a:xfrm flipH="1">
              <a:off x="684" y="1352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43" name="Line 39"/>
            <p:cNvSpPr>
              <a:spLocks noChangeShapeType="1"/>
            </p:cNvSpPr>
            <p:nvPr/>
          </p:nvSpPr>
          <p:spPr bwMode="auto">
            <a:xfrm flipH="1">
              <a:off x="684" y="1278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44" name="Line 40"/>
            <p:cNvSpPr>
              <a:spLocks noChangeShapeType="1"/>
            </p:cNvSpPr>
            <p:nvPr/>
          </p:nvSpPr>
          <p:spPr bwMode="auto">
            <a:xfrm flipH="1">
              <a:off x="684" y="1198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45" name="Line 41"/>
            <p:cNvSpPr>
              <a:spLocks noChangeShapeType="1"/>
            </p:cNvSpPr>
            <p:nvPr/>
          </p:nvSpPr>
          <p:spPr bwMode="auto">
            <a:xfrm flipH="1">
              <a:off x="684" y="1117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46" name="Line 42"/>
            <p:cNvSpPr>
              <a:spLocks noChangeShapeType="1"/>
            </p:cNvSpPr>
            <p:nvPr/>
          </p:nvSpPr>
          <p:spPr bwMode="auto">
            <a:xfrm flipH="1">
              <a:off x="670" y="1117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47" name="Rectangle 43"/>
            <p:cNvSpPr>
              <a:spLocks noChangeArrowheads="1"/>
            </p:cNvSpPr>
            <p:nvPr/>
          </p:nvSpPr>
          <p:spPr bwMode="auto">
            <a:xfrm>
              <a:off x="552" y="1073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48" name="Rectangle 44"/>
            <p:cNvSpPr>
              <a:spLocks noChangeArrowheads="1"/>
            </p:cNvSpPr>
            <p:nvPr/>
          </p:nvSpPr>
          <p:spPr bwMode="auto">
            <a:xfrm>
              <a:off x="579" y="1073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2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49" name="Rectangle 45"/>
            <p:cNvSpPr>
              <a:spLocks noChangeArrowheads="1"/>
            </p:cNvSpPr>
            <p:nvPr/>
          </p:nvSpPr>
          <p:spPr bwMode="auto">
            <a:xfrm>
              <a:off x="619" y="1073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50" name="Line 46"/>
            <p:cNvSpPr>
              <a:spLocks noChangeShapeType="1"/>
            </p:cNvSpPr>
            <p:nvPr/>
          </p:nvSpPr>
          <p:spPr bwMode="auto">
            <a:xfrm flipH="1">
              <a:off x="684" y="1044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1" name="Line 47"/>
            <p:cNvSpPr>
              <a:spLocks noChangeShapeType="1"/>
            </p:cNvSpPr>
            <p:nvPr/>
          </p:nvSpPr>
          <p:spPr bwMode="auto">
            <a:xfrm flipH="1">
              <a:off x="684" y="963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2" name="Line 48"/>
            <p:cNvSpPr>
              <a:spLocks noChangeShapeType="1"/>
            </p:cNvSpPr>
            <p:nvPr/>
          </p:nvSpPr>
          <p:spPr bwMode="auto">
            <a:xfrm flipH="1">
              <a:off x="684" y="883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3" name="Line 49"/>
            <p:cNvSpPr>
              <a:spLocks noChangeShapeType="1"/>
            </p:cNvSpPr>
            <p:nvPr/>
          </p:nvSpPr>
          <p:spPr bwMode="auto">
            <a:xfrm flipH="1">
              <a:off x="684" y="802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4" name="Line 50"/>
            <p:cNvSpPr>
              <a:spLocks noChangeShapeType="1"/>
            </p:cNvSpPr>
            <p:nvPr/>
          </p:nvSpPr>
          <p:spPr bwMode="auto">
            <a:xfrm flipH="1">
              <a:off x="670" y="802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5" name="Rectangle 51"/>
            <p:cNvSpPr>
              <a:spLocks noChangeArrowheads="1"/>
            </p:cNvSpPr>
            <p:nvPr/>
          </p:nvSpPr>
          <p:spPr bwMode="auto">
            <a:xfrm>
              <a:off x="619" y="758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3956" name="Line 52"/>
            <p:cNvSpPr>
              <a:spLocks noChangeShapeType="1"/>
            </p:cNvSpPr>
            <p:nvPr/>
          </p:nvSpPr>
          <p:spPr bwMode="auto">
            <a:xfrm flipH="1">
              <a:off x="684" y="729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7" name="Line 53"/>
            <p:cNvSpPr>
              <a:spLocks noChangeShapeType="1"/>
            </p:cNvSpPr>
            <p:nvPr/>
          </p:nvSpPr>
          <p:spPr bwMode="auto">
            <a:xfrm>
              <a:off x="711" y="1432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8" name="Line 54"/>
            <p:cNvSpPr>
              <a:spLocks noChangeShapeType="1"/>
            </p:cNvSpPr>
            <p:nvPr/>
          </p:nvSpPr>
          <p:spPr bwMode="auto">
            <a:xfrm>
              <a:off x="711" y="1117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59" name="Line 55"/>
            <p:cNvSpPr>
              <a:spLocks noChangeShapeType="1"/>
            </p:cNvSpPr>
            <p:nvPr/>
          </p:nvSpPr>
          <p:spPr bwMode="auto">
            <a:xfrm>
              <a:off x="711" y="802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60" name="Freeform 56"/>
            <p:cNvSpPr>
              <a:spLocks/>
            </p:cNvSpPr>
            <p:nvPr/>
          </p:nvSpPr>
          <p:spPr bwMode="auto">
            <a:xfrm>
              <a:off x="711" y="1010"/>
              <a:ext cx="4532" cy="563"/>
            </a:xfrm>
            <a:custGeom>
              <a:avLst/>
              <a:gdLst>
                <a:gd name="T0" fmla="*/ 74 w 4532"/>
                <a:gd name="T1" fmla="*/ 322 h 563"/>
                <a:gd name="T2" fmla="*/ 141 w 4532"/>
                <a:gd name="T3" fmla="*/ 127 h 563"/>
                <a:gd name="T4" fmla="*/ 222 w 4532"/>
                <a:gd name="T5" fmla="*/ 348 h 563"/>
                <a:gd name="T6" fmla="*/ 289 w 4532"/>
                <a:gd name="T7" fmla="*/ 449 h 563"/>
                <a:gd name="T8" fmla="*/ 369 w 4532"/>
                <a:gd name="T9" fmla="*/ 429 h 563"/>
                <a:gd name="T10" fmla="*/ 443 w 4532"/>
                <a:gd name="T11" fmla="*/ 415 h 563"/>
                <a:gd name="T12" fmla="*/ 517 w 4532"/>
                <a:gd name="T13" fmla="*/ 348 h 563"/>
                <a:gd name="T14" fmla="*/ 591 w 4532"/>
                <a:gd name="T15" fmla="*/ 214 h 563"/>
                <a:gd name="T16" fmla="*/ 665 w 4532"/>
                <a:gd name="T17" fmla="*/ 154 h 563"/>
                <a:gd name="T18" fmla="*/ 739 w 4532"/>
                <a:gd name="T19" fmla="*/ 348 h 563"/>
                <a:gd name="T20" fmla="*/ 813 w 4532"/>
                <a:gd name="T21" fmla="*/ 529 h 563"/>
                <a:gd name="T22" fmla="*/ 880 w 4532"/>
                <a:gd name="T23" fmla="*/ 503 h 563"/>
                <a:gd name="T24" fmla="*/ 961 w 4532"/>
                <a:gd name="T25" fmla="*/ 489 h 563"/>
                <a:gd name="T26" fmla="*/ 1035 w 4532"/>
                <a:gd name="T27" fmla="*/ 409 h 563"/>
                <a:gd name="T28" fmla="*/ 1116 w 4532"/>
                <a:gd name="T29" fmla="*/ 188 h 563"/>
                <a:gd name="T30" fmla="*/ 1183 w 4532"/>
                <a:gd name="T31" fmla="*/ 295 h 563"/>
                <a:gd name="T32" fmla="*/ 1257 w 4532"/>
                <a:gd name="T33" fmla="*/ 228 h 563"/>
                <a:gd name="T34" fmla="*/ 1331 w 4532"/>
                <a:gd name="T35" fmla="*/ 248 h 563"/>
                <a:gd name="T36" fmla="*/ 1405 w 4532"/>
                <a:gd name="T37" fmla="*/ 275 h 563"/>
                <a:gd name="T38" fmla="*/ 1479 w 4532"/>
                <a:gd name="T39" fmla="*/ 556 h 563"/>
                <a:gd name="T40" fmla="*/ 1553 w 4532"/>
                <a:gd name="T41" fmla="*/ 536 h 563"/>
                <a:gd name="T42" fmla="*/ 1627 w 4532"/>
                <a:gd name="T43" fmla="*/ 489 h 563"/>
                <a:gd name="T44" fmla="*/ 1708 w 4532"/>
                <a:gd name="T45" fmla="*/ 449 h 563"/>
                <a:gd name="T46" fmla="*/ 1775 w 4532"/>
                <a:gd name="T47" fmla="*/ 107 h 563"/>
                <a:gd name="T48" fmla="*/ 1849 w 4532"/>
                <a:gd name="T49" fmla="*/ 201 h 563"/>
                <a:gd name="T50" fmla="*/ 1923 w 4532"/>
                <a:gd name="T51" fmla="*/ 476 h 563"/>
                <a:gd name="T52" fmla="*/ 1997 w 4532"/>
                <a:gd name="T53" fmla="*/ 482 h 563"/>
                <a:gd name="T54" fmla="*/ 2071 w 4532"/>
                <a:gd name="T55" fmla="*/ 415 h 563"/>
                <a:gd name="T56" fmla="*/ 2145 w 4532"/>
                <a:gd name="T57" fmla="*/ 302 h 563"/>
                <a:gd name="T58" fmla="*/ 2219 w 4532"/>
                <a:gd name="T59" fmla="*/ 94 h 563"/>
                <a:gd name="T60" fmla="*/ 2299 w 4532"/>
                <a:gd name="T61" fmla="*/ 402 h 563"/>
                <a:gd name="T62" fmla="*/ 2366 w 4532"/>
                <a:gd name="T63" fmla="*/ 389 h 563"/>
                <a:gd name="T64" fmla="*/ 2447 w 4532"/>
                <a:gd name="T65" fmla="*/ 134 h 563"/>
                <a:gd name="T66" fmla="*/ 2514 w 4532"/>
                <a:gd name="T67" fmla="*/ 161 h 563"/>
                <a:gd name="T68" fmla="*/ 2588 w 4532"/>
                <a:gd name="T69" fmla="*/ 342 h 563"/>
                <a:gd name="T70" fmla="*/ 2662 w 4532"/>
                <a:gd name="T71" fmla="*/ 429 h 563"/>
                <a:gd name="T72" fmla="*/ 2743 w 4532"/>
                <a:gd name="T73" fmla="*/ 436 h 563"/>
                <a:gd name="T74" fmla="*/ 2817 w 4532"/>
                <a:gd name="T75" fmla="*/ 436 h 563"/>
                <a:gd name="T76" fmla="*/ 2891 w 4532"/>
                <a:gd name="T77" fmla="*/ 355 h 563"/>
                <a:gd name="T78" fmla="*/ 2958 w 4532"/>
                <a:gd name="T79" fmla="*/ 147 h 563"/>
                <a:gd name="T80" fmla="*/ 3039 w 4532"/>
                <a:gd name="T81" fmla="*/ 382 h 563"/>
                <a:gd name="T82" fmla="*/ 3106 w 4532"/>
                <a:gd name="T83" fmla="*/ 382 h 563"/>
                <a:gd name="T84" fmla="*/ 3187 w 4532"/>
                <a:gd name="T85" fmla="*/ 255 h 563"/>
                <a:gd name="T86" fmla="*/ 3254 w 4532"/>
                <a:gd name="T87" fmla="*/ 261 h 563"/>
                <a:gd name="T88" fmla="*/ 3335 w 4532"/>
                <a:gd name="T89" fmla="*/ 87 h 563"/>
                <a:gd name="T90" fmla="*/ 3409 w 4532"/>
                <a:gd name="T91" fmla="*/ 369 h 563"/>
                <a:gd name="T92" fmla="*/ 3483 w 4532"/>
                <a:gd name="T93" fmla="*/ 462 h 563"/>
                <a:gd name="T94" fmla="*/ 3557 w 4532"/>
                <a:gd name="T95" fmla="*/ 449 h 563"/>
                <a:gd name="T96" fmla="*/ 3631 w 4532"/>
                <a:gd name="T97" fmla="*/ 422 h 563"/>
                <a:gd name="T98" fmla="*/ 3698 w 4532"/>
                <a:gd name="T99" fmla="*/ 342 h 563"/>
                <a:gd name="T100" fmla="*/ 3778 w 4532"/>
                <a:gd name="T101" fmla="*/ 174 h 563"/>
                <a:gd name="T102" fmla="*/ 3846 w 4532"/>
                <a:gd name="T103" fmla="*/ 342 h 563"/>
                <a:gd name="T104" fmla="*/ 3926 w 4532"/>
                <a:gd name="T105" fmla="*/ 469 h 563"/>
                <a:gd name="T106" fmla="*/ 4000 w 4532"/>
                <a:gd name="T107" fmla="*/ 436 h 563"/>
                <a:gd name="T108" fmla="*/ 4074 w 4532"/>
                <a:gd name="T109" fmla="*/ 382 h 563"/>
                <a:gd name="T110" fmla="*/ 4148 w 4532"/>
                <a:gd name="T111" fmla="*/ 141 h 563"/>
                <a:gd name="T112" fmla="*/ 4222 w 4532"/>
                <a:gd name="T113" fmla="*/ 161 h 563"/>
                <a:gd name="T114" fmla="*/ 4296 w 4532"/>
                <a:gd name="T115" fmla="*/ 456 h 563"/>
                <a:gd name="T116" fmla="*/ 4370 w 4532"/>
                <a:gd name="T117" fmla="*/ 509 h 563"/>
                <a:gd name="T118" fmla="*/ 4437 w 4532"/>
                <a:gd name="T119" fmla="*/ 449 h 563"/>
                <a:gd name="T120" fmla="*/ 4518 w 4532"/>
                <a:gd name="T121" fmla="*/ 38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2" h="563">
                  <a:moveTo>
                    <a:pt x="0" y="442"/>
                  </a:moveTo>
                  <a:lnTo>
                    <a:pt x="0" y="429"/>
                  </a:lnTo>
                  <a:lnTo>
                    <a:pt x="6" y="429"/>
                  </a:lnTo>
                  <a:lnTo>
                    <a:pt x="6" y="415"/>
                  </a:lnTo>
                  <a:lnTo>
                    <a:pt x="13" y="415"/>
                  </a:lnTo>
                  <a:lnTo>
                    <a:pt x="13" y="415"/>
                  </a:lnTo>
                  <a:lnTo>
                    <a:pt x="20" y="415"/>
                  </a:lnTo>
                  <a:lnTo>
                    <a:pt x="20" y="415"/>
                  </a:lnTo>
                  <a:lnTo>
                    <a:pt x="27" y="415"/>
                  </a:lnTo>
                  <a:lnTo>
                    <a:pt x="27" y="402"/>
                  </a:lnTo>
                  <a:lnTo>
                    <a:pt x="33" y="402"/>
                  </a:lnTo>
                  <a:lnTo>
                    <a:pt x="33" y="389"/>
                  </a:lnTo>
                  <a:lnTo>
                    <a:pt x="40" y="389"/>
                  </a:lnTo>
                  <a:lnTo>
                    <a:pt x="40" y="375"/>
                  </a:lnTo>
                  <a:lnTo>
                    <a:pt x="47" y="375"/>
                  </a:lnTo>
                  <a:lnTo>
                    <a:pt x="47" y="362"/>
                  </a:lnTo>
                  <a:lnTo>
                    <a:pt x="53" y="362"/>
                  </a:lnTo>
                  <a:lnTo>
                    <a:pt x="53" y="355"/>
                  </a:lnTo>
                  <a:lnTo>
                    <a:pt x="60" y="355"/>
                  </a:lnTo>
                  <a:lnTo>
                    <a:pt x="60" y="342"/>
                  </a:lnTo>
                  <a:lnTo>
                    <a:pt x="67" y="342"/>
                  </a:lnTo>
                  <a:lnTo>
                    <a:pt x="67" y="322"/>
                  </a:lnTo>
                  <a:lnTo>
                    <a:pt x="74" y="322"/>
                  </a:lnTo>
                  <a:lnTo>
                    <a:pt x="74" y="302"/>
                  </a:lnTo>
                  <a:lnTo>
                    <a:pt x="80" y="302"/>
                  </a:lnTo>
                  <a:lnTo>
                    <a:pt x="80" y="268"/>
                  </a:lnTo>
                  <a:lnTo>
                    <a:pt x="87" y="268"/>
                  </a:lnTo>
                  <a:lnTo>
                    <a:pt x="87" y="214"/>
                  </a:lnTo>
                  <a:lnTo>
                    <a:pt x="94" y="214"/>
                  </a:lnTo>
                  <a:lnTo>
                    <a:pt x="94" y="154"/>
                  </a:lnTo>
                  <a:lnTo>
                    <a:pt x="101" y="147"/>
                  </a:lnTo>
                  <a:lnTo>
                    <a:pt x="101" y="7"/>
                  </a:lnTo>
                  <a:lnTo>
                    <a:pt x="107" y="14"/>
                  </a:lnTo>
                  <a:lnTo>
                    <a:pt x="107" y="208"/>
                  </a:lnTo>
                  <a:lnTo>
                    <a:pt x="114" y="214"/>
                  </a:lnTo>
                  <a:lnTo>
                    <a:pt x="114" y="201"/>
                  </a:lnTo>
                  <a:lnTo>
                    <a:pt x="121" y="208"/>
                  </a:lnTo>
                  <a:lnTo>
                    <a:pt x="121" y="174"/>
                  </a:lnTo>
                  <a:lnTo>
                    <a:pt x="127" y="174"/>
                  </a:lnTo>
                  <a:lnTo>
                    <a:pt x="127" y="114"/>
                  </a:lnTo>
                  <a:lnTo>
                    <a:pt x="134" y="134"/>
                  </a:lnTo>
                  <a:lnTo>
                    <a:pt x="134" y="121"/>
                  </a:lnTo>
                  <a:lnTo>
                    <a:pt x="134" y="134"/>
                  </a:lnTo>
                  <a:lnTo>
                    <a:pt x="134" y="188"/>
                  </a:lnTo>
                  <a:lnTo>
                    <a:pt x="141" y="188"/>
                  </a:lnTo>
                  <a:lnTo>
                    <a:pt x="141" y="127"/>
                  </a:lnTo>
                  <a:lnTo>
                    <a:pt x="148" y="121"/>
                  </a:lnTo>
                  <a:lnTo>
                    <a:pt x="148" y="147"/>
                  </a:lnTo>
                  <a:lnTo>
                    <a:pt x="154" y="141"/>
                  </a:lnTo>
                  <a:lnTo>
                    <a:pt x="154" y="54"/>
                  </a:lnTo>
                  <a:lnTo>
                    <a:pt x="161" y="147"/>
                  </a:lnTo>
                  <a:lnTo>
                    <a:pt x="161" y="221"/>
                  </a:lnTo>
                  <a:lnTo>
                    <a:pt x="168" y="221"/>
                  </a:lnTo>
                  <a:lnTo>
                    <a:pt x="168" y="188"/>
                  </a:lnTo>
                  <a:lnTo>
                    <a:pt x="174" y="188"/>
                  </a:lnTo>
                  <a:lnTo>
                    <a:pt x="174" y="168"/>
                  </a:lnTo>
                  <a:lnTo>
                    <a:pt x="181" y="181"/>
                  </a:lnTo>
                  <a:lnTo>
                    <a:pt x="181" y="121"/>
                  </a:lnTo>
                  <a:lnTo>
                    <a:pt x="188" y="121"/>
                  </a:lnTo>
                  <a:lnTo>
                    <a:pt x="188" y="47"/>
                  </a:lnTo>
                  <a:lnTo>
                    <a:pt x="195" y="74"/>
                  </a:lnTo>
                  <a:lnTo>
                    <a:pt x="195" y="208"/>
                  </a:lnTo>
                  <a:lnTo>
                    <a:pt x="201" y="208"/>
                  </a:lnTo>
                  <a:lnTo>
                    <a:pt x="201" y="255"/>
                  </a:lnTo>
                  <a:lnTo>
                    <a:pt x="208" y="255"/>
                  </a:lnTo>
                  <a:lnTo>
                    <a:pt x="208" y="315"/>
                  </a:lnTo>
                  <a:lnTo>
                    <a:pt x="215" y="315"/>
                  </a:lnTo>
                  <a:lnTo>
                    <a:pt x="215" y="348"/>
                  </a:lnTo>
                  <a:lnTo>
                    <a:pt x="222" y="348"/>
                  </a:lnTo>
                  <a:lnTo>
                    <a:pt x="222" y="375"/>
                  </a:lnTo>
                  <a:lnTo>
                    <a:pt x="228" y="375"/>
                  </a:lnTo>
                  <a:lnTo>
                    <a:pt x="228" y="395"/>
                  </a:lnTo>
                  <a:lnTo>
                    <a:pt x="235" y="395"/>
                  </a:lnTo>
                  <a:lnTo>
                    <a:pt x="235" y="415"/>
                  </a:lnTo>
                  <a:lnTo>
                    <a:pt x="242" y="422"/>
                  </a:lnTo>
                  <a:lnTo>
                    <a:pt x="242" y="436"/>
                  </a:lnTo>
                  <a:lnTo>
                    <a:pt x="248" y="436"/>
                  </a:lnTo>
                  <a:lnTo>
                    <a:pt x="248" y="442"/>
                  </a:lnTo>
                  <a:lnTo>
                    <a:pt x="255" y="442"/>
                  </a:lnTo>
                  <a:lnTo>
                    <a:pt x="255" y="442"/>
                  </a:lnTo>
                  <a:lnTo>
                    <a:pt x="255" y="442"/>
                  </a:lnTo>
                  <a:lnTo>
                    <a:pt x="255" y="449"/>
                  </a:lnTo>
                  <a:lnTo>
                    <a:pt x="262" y="449"/>
                  </a:lnTo>
                  <a:lnTo>
                    <a:pt x="262" y="456"/>
                  </a:lnTo>
                  <a:lnTo>
                    <a:pt x="269" y="456"/>
                  </a:lnTo>
                  <a:lnTo>
                    <a:pt x="269" y="469"/>
                  </a:lnTo>
                  <a:lnTo>
                    <a:pt x="275" y="469"/>
                  </a:lnTo>
                  <a:lnTo>
                    <a:pt x="275" y="462"/>
                  </a:lnTo>
                  <a:lnTo>
                    <a:pt x="282" y="462"/>
                  </a:lnTo>
                  <a:lnTo>
                    <a:pt x="282" y="462"/>
                  </a:lnTo>
                  <a:lnTo>
                    <a:pt x="289" y="462"/>
                  </a:lnTo>
                  <a:lnTo>
                    <a:pt x="289" y="449"/>
                  </a:lnTo>
                  <a:lnTo>
                    <a:pt x="296" y="449"/>
                  </a:lnTo>
                  <a:lnTo>
                    <a:pt x="296" y="45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309" y="449"/>
                  </a:lnTo>
                  <a:lnTo>
                    <a:pt x="309" y="456"/>
                  </a:lnTo>
                  <a:lnTo>
                    <a:pt x="316" y="462"/>
                  </a:lnTo>
                  <a:lnTo>
                    <a:pt x="316" y="449"/>
                  </a:lnTo>
                  <a:lnTo>
                    <a:pt x="322" y="456"/>
                  </a:lnTo>
                  <a:lnTo>
                    <a:pt x="322" y="462"/>
                  </a:lnTo>
                  <a:lnTo>
                    <a:pt x="329" y="456"/>
                  </a:lnTo>
                  <a:lnTo>
                    <a:pt x="329" y="449"/>
                  </a:lnTo>
                  <a:lnTo>
                    <a:pt x="336" y="449"/>
                  </a:lnTo>
                  <a:lnTo>
                    <a:pt x="336" y="442"/>
                  </a:lnTo>
                  <a:lnTo>
                    <a:pt x="343" y="442"/>
                  </a:lnTo>
                  <a:lnTo>
                    <a:pt x="343" y="436"/>
                  </a:lnTo>
                  <a:lnTo>
                    <a:pt x="349" y="436"/>
                  </a:lnTo>
                  <a:lnTo>
                    <a:pt x="349" y="429"/>
                  </a:lnTo>
                  <a:lnTo>
                    <a:pt x="356" y="429"/>
                  </a:lnTo>
                  <a:lnTo>
                    <a:pt x="356" y="429"/>
                  </a:lnTo>
                  <a:lnTo>
                    <a:pt x="363" y="429"/>
                  </a:lnTo>
                  <a:lnTo>
                    <a:pt x="363" y="429"/>
                  </a:lnTo>
                  <a:lnTo>
                    <a:pt x="369" y="429"/>
                  </a:lnTo>
                  <a:lnTo>
                    <a:pt x="369" y="429"/>
                  </a:lnTo>
                  <a:lnTo>
                    <a:pt x="376" y="429"/>
                  </a:lnTo>
                  <a:lnTo>
                    <a:pt x="376" y="429"/>
                  </a:lnTo>
                  <a:lnTo>
                    <a:pt x="383" y="429"/>
                  </a:lnTo>
                  <a:lnTo>
                    <a:pt x="383" y="429"/>
                  </a:lnTo>
                  <a:lnTo>
                    <a:pt x="390" y="429"/>
                  </a:lnTo>
                  <a:lnTo>
                    <a:pt x="390" y="442"/>
                  </a:lnTo>
                  <a:lnTo>
                    <a:pt x="396" y="442"/>
                  </a:lnTo>
                  <a:lnTo>
                    <a:pt x="396" y="442"/>
                  </a:lnTo>
                  <a:lnTo>
                    <a:pt x="403" y="442"/>
                  </a:lnTo>
                  <a:lnTo>
                    <a:pt x="403" y="442"/>
                  </a:lnTo>
                  <a:lnTo>
                    <a:pt x="410" y="442"/>
                  </a:lnTo>
                  <a:lnTo>
                    <a:pt x="410" y="436"/>
                  </a:lnTo>
                  <a:lnTo>
                    <a:pt x="417" y="436"/>
                  </a:lnTo>
                  <a:lnTo>
                    <a:pt x="417" y="442"/>
                  </a:lnTo>
                  <a:lnTo>
                    <a:pt x="423" y="442"/>
                  </a:lnTo>
                  <a:lnTo>
                    <a:pt x="423" y="436"/>
                  </a:lnTo>
                  <a:lnTo>
                    <a:pt x="430" y="436"/>
                  </a:lnTo>
                  <a:lnTo>
                    <a:pt x="430" y="442"/>
                  </a:lnTo>
                  <a:lnTo>
                    <a:pt x="437" y="436"/>
                  </a:lnTo>
                  <a:lnTo>
                    <a:pt x="437" y="429"/>
                  </a:lnTo>
                  <a:lnTo>
                    <a:pt x="443" y="429"/>
                  </a:lnTo>
                  <a:lnTo>
                    <a:pt x="443" y="415"/>
                  </a:lnTo>
                  <a:lnTo>
                    <a:pt x="450" y="415"/>
                  </a:lnTo>
                  <a:lnTo>
                    <a:pt x="450" y="422"/>
                  </a:lnTo>
                  <a:lnTo>
                    <a:pt x="457" y="422"/>
                  </a:lnTo>
                  <a:lnTo>
                    <a:pt x="457" y="415"/>
                  </a:lnTo>
                  <a:lnTo>
                    <a:pt x="464" y="415"/>
                  </a:lnTo>
                  <a:lnTo>
                    <a:pt x="464" y="422"/>
                  </a:lnTo>
                  <a:lnTo>
                    <a:pt x="470" y="415"/>
                  </a:lnTo>
                  <a:lnTo>
                    <a:pt x="470" y="409"/>
                  </a:lnTo>
                  <a:lnTo>
                    <a:pt x="477" y="409"/>
                  </a:lnTo>
                  <a:lnTo>
                    <a:pt x="477" y="402"/>
                  </a:lnTo>
                  <a:lnTo>
                    <a:pt x="484" y="402"/>
                  </a:lnTo>
                  <a:lnTo>
                    <a:pt x="484" y="395"/>
                  </a:lnTo>
                  <a:lnTo>
                    <a:pt x="491" y="395"/>
                  </a:lnTo>
                  <a:lnTo>
                    <a:pt x="491" y="389"/>
                  </a:lnTo>
                  <a:lnTo>
                    <a:pt x="497" y="389"/>
                  </a:lnTo>
                  <a:lnTo>
                    <a:pt x="497" y="375"/>
                  </a:lnTo>
                  <a:lnTo>
                    <a:pt x="504" y="375"/>
                  </a:lnTo>
                  <a:lnTo>
                    <a:pt x="504" y="375"/>
                  </a:lnTo>
                  <a:lnTo>
                    <a:pt x="504" y="375"/>
                  </a:lnTo>
                  <a:lnTo>
                    <a:pt x="504" y="362"/>
                  </a:lnTo>
                  <a:lnTo>
                    <a:pt x="511" y="362"/>
                  </a:lnTo>
                  <a:lnTo>
                    <a:pt x="511" y="348"/>
                  </a:lnTo>
                  <a:lnTo>
                    <a:pt x="517" y="348"/>
                  </a:lnTo>
                  <a:lnTo>
                    <a:pt x="517" y="335"/>
                  </a:lnTo>
                  <a:lnTo>
                    <a:pt x="524" y="335"/>
                  </a:lnTo>
                  <a:lnTo>
                    <a:pt x="524" y="322"/>
                  </a:lnTo>
                  <a:lnTo>
                    <a:pt x="531" y="322"/>
                  </a:lnTo>
                  <a:lnTo>
                    <a:pt x="531" y="302"/>
                  </a:lnTo>
                  <a:lnTo>
                    <a:pt x="538" y="302"/>
                  </a:lnTo>
                  <a:lnTo>
                    <a:pt x="538" y="268"/>
                  </a:lnTo>
                  <a:lnTo>
                    <a:pt x="544" y="268"/>
                  </a:lnTo>
                  <a:lnTo>
                    <a:pt x="544" y="174"/>
                  </a:lnTo>
                  <a:lnTo>
                    <a:pt x="551" y="174"/>
                  </a:lnTo>
                  <a:lnTo>
                    <a:pt x="551" y="47"/>
                  </a:lnTo>
                  <a:lnTo>
                    <a:pt x="558" y="34"/>
                  </a:lnTo>
                  <a:lnTo>
                    <a:pt x="558" y="141"/>
                  </a:lnTo>
                  <a:lnTo>
                    <a:pt x="564" y="141"/>
                  </a:lnTo>
                  <a:lnTo>
                    <a:pt x="564" y="101"/>
                  </a:lnTo>
                  <a:lnTo>
                    <a:pt x="571" y="127"/>
                  </a:lnTo>
                  <a:lnTo>
                    <a:pt x="571" y="221"/>
                  </a:lnTo>
                  <a:lnTo>
                    <a:pt x="578" y="208"/>
                  </a:lnTo>
                  <a:lnTo>
                    <a:pt x="578" y="194"/>
                  </a:lnTo>
                  <a:lnTo>
                    <a:pt x="585" y="194"/>
                  </a:lnTo>
                  <a:lnTo>
                    <a:pt x="585" y="134"/>
                  </a:lnTo>
                  <a:lnTo>
                    <a:pt x="591" y="161"/>
                  </a:lnTo>
                  <a:lnTo>
                    <a:pt x="591" y="214"/>
                  </a:lnTo>
                  <a:lnTo>
                    <a:pt x="598" y="201"/>
                  </a:lnTo>
                  <a:lnTo>
                    <a:pt x="598" y="161"/>
                  </a:lnTo>
                  <a:lnTo>
                    <a:pt x="605" y="188"/>
                  </a:lnTo>
                  <a:lnTo>
                    <a:pt x="605" y="214"/>
                  </a:lnTo>
                  <a:lnTo>
                    <a:pt x="612" y="194"/>
                  </a:lnTo>
                  <a:lnTo>
                    <a:pt x="612" y="154"/>
                  </a:lnTo>
                  <a:lnTo>
                    <a:pt x="618" y="154"/>
                  </a:lnTo>
                  <a:lnTo>
                    <a:pt x="618" y="141"/>
                  </a:lnTo>
                  <a:lnTo>
                    <a:pt x="625" y="161"/>
                  </a:lnTo>
                  <a:lnTo>
                    <a:pt x="625" y="154"/>
                  </a:lnTo>
                  <a:lnTo>
                    <a:pt x="625" y="168"/>
                  </a:lnTo>
                  <a:lnTo>
                    <a:pt x="625" y="134"/>
                  </a:lnTo>
                  <a:lnTo>
                    <a:pt x="632" y="134"/>
                  </a:lnTo>
                  <a:lnTo>
                    <a:pt x="632" y="87"/>
                  </a:lnTo>
                  <a:lnTo>
                    <a:pt x="638" y="121"/>
                  </a:lnTo>
                  <a:lnTo>
                    <a:pt x="638" y="161"/>
                  </a:lnTo>
                  <a:lnTo>
                    <a:pt x="645" y="154"/>
                  </a:lnTo>
                  <a:lnTo>
                    <a:pt x="645" y="174"/>
                  </a:lnTo>
                  <a:lnTo>
                    <a:pt x="652" y="181"/>
                  </a:lnTo>
                  <a:lnTo>
                    <a:pt x="652" y="141"/>
                  </a:lnTo>
                  <a:lnTo>
                    <a:pt x="659" y="154"/>
                  </a:lnTo>
                  <a:lnTo>
                    <a:pt x="659" y="121"/>
                  </a:lnTo>
                  <a:lnTo>
                    <a:pt x="665" y="154"/>
                  </a:lnTo>
                  <a:lnTo>
                    <a:pt x="665" y="221"/>
                  </a:lnTo>
                  <a:lnTo>
                    <a:pt x="672" y="221"/>
                  </a:lnTo>
                  <a:lnTo>
                    <a:pt x="672" y="201"/>
                  </a:lnTo>
                  <a:lnTo>
                    <a:pt x="679" y="201"/>
                  </a:lnTo>
                  <a:lnTo>
                    <a:pt x="679" y="181"/>
                  </a:lnTo>
                  <a:lnTo>
                    <a:pt x="686" y="181"/>
                  </a:lnTo>
                  <a:lnTo>
                    <a:pt x="686" y="127"/>
                  </a:lnTo>
                  <a:lnTo>
                    <a:pt x="692" y="134"/>
                  </a:lnTo>
                  <a:lnTo>
                    <a:pt x="692" y="154"/>
                  </a:lnTo>
                  <a:lnTo>
                    <a:pt x="699" y="154"/>
                  </a:lnTo>
                  <a:lnTo>
                    <a:pt x="699" y="181"/>
                  </a:lnTo>
                  <a:lnTo>
                    <a:pt x="706" y="168"/>
                  </a:lnTo>
                  <a:lnTo>
                    <a:pt x="706" y="94"/>
                  </a:lnTo>
                  <a:lnTo>
                    <a:pt x="712" y="60"/>
                  </a:lnTo>
                  <a:lnTo>
                    <a:pt x="712" y="134"/>
                  </a:lnTo>
                  <a:lnTo>
                    <a:pt x="719" y="134"/>
                  </a:lnTo>
                  <a:lnTo>
                    <a:pt x="719" y="221"/>
                  </a:lnTo>
                  <a:lnTo>
                    <a:pt x="726" y="221"/>
                  </a:lnTo>
                  <a:lnTo>
                    <a:pt x="726" y="235"/>
                  </a:lnTo>
                  <a:lnTo>
                    <a:pt x="733" y="235"/>
                  </a:lnTo>
                  <a:lnTo>
                    <a:pt x="733" y="288"/>
                  </a:lnTo>
                  <a:lnTo>
                    <a:pt x="739" y="288"/>
                  </a:lnTo>
                  <a:lnTo>
                    <a:pt x="739" y="348"/>
                  </a:lnTo>
                  <a:lnTo>
                    <a:pt x="746" y="362"/>
                  </a:lnTo>
                  <a:lnTo>
                    <a:pt x="746" y="348"/>
                  </a:lnTo>
                  <a:lnTo>
                    <a:pt x="746" y="362"/>
                  </a:lnTo>
                  <a:lnTo>
                    <a:pt x="746" y="422"/>
                  </a:lnTo>
                  <a:lnTo>
                    <a:pt x="753" y="422"/>
                  </a:lnTo>
                  <a:lnTo>
                    <a:pt x="753" y="462"/>
                  </a:lnTo>
                  <a:lnTo>
                    <a:pt x="759" y="462"/>
                  </a:lnTo>
                  <a:lnTo>
                    <a:pt x="759" y="489"/>
                  </a:lnTo>
                  <a:lnTo>
                    <a:pt x="766" y="489"/>
                  </a:lnTo>
                  <a:lnTo>
                    <a:pt x="766" y="509"/>
                  </a:lnTo>
                  <a:lnTo>
                    <a:pt x="773" y="509"/>
                  </a:lnTo>
                  <a:lnTo>
                    <a:pt x="773" y="523"/>
                  </a:lnTo>
                  <a:lnTo>
                    <a:pt x="780" y="523"/>
                  </a:lnTo>
                  <a:lnTo>
                    <a:pt x="780" y="529"/>
                  </a:lnTo>
                  <a:lnTo>
                    <a:pt x="786" y="529"/>
                  </a:lnTo>
                  <a:lnTo>
                    <a:pt x="786" y="536"/>
                  </a:lnTo>
                  <a:lnTo>
                    <a:pt x="793" y="536"/>
                  </a:lnTo>
                  <a:lnTo>
                    <a:pt x="793" y="536"/>
                  </a:lnTo>
                  <a:lnTo>
                    <a:pt x="800" y="536"/>
                  </a:lnTo>
                  <a:lnTo>
                    <a:pt x="800" y="529"/>
                  </a:lnTo>
                  <a:lnTo>
                    <a:pt x="807" y="529"/>
                  </a:lnTo>
                  <a:lnTo>
                    <a:pt x="807" y="529"/>
                  </a:lnTo>
                  <a:lnTo>
                    <a:pt x="813" y="529"/>
                  </a:lnTo>
                  <a:lnTo>
                    <a:pt x="813" y="536"/>
                  </a:lnTo>
                  <a:lnTo>
                    <a:pt x="820" y="536"/>
                  </a:lnTo>
                  <a:lnTo>
                    <a:pt x="820" y="529"/>
                  </a:lnTo>
                  <a:lnTo>
                    <a:pt x="827" y="536"/>
                  </a:lnTo>
                  <a:lnTo>
                    <a:pt x="827" y="536"/>
                  </a:lnTo>
                  <a:lnTo>
                    <a:pt x="833" y="536"/>
                  </a:lnTo>
                  <a:lnTo>
                    <a:pt x="833" y="536"/>
                  </a:lnTo>
                  <a:lnTo>
                    <a:pt x="840" y="536"/>
                  </a:lnTo>
                  <a:lnTo>
                    <a:pt x="840" y="529"/>
                  </a:lnTo>
                  <a:lnTo>
                    <a:pt x="847" y="529"/>
                  </a:lnTo>
                  <a:lnTo>
                    <a:pt x="847" y="536"/>
                  </a:lnTo>
                  <a:lnTo>
                    <a:pt x="854" y="529"/>
                  </a:lnTo>
                  <a:lnTo>
                    <a:pt x="854" y="523"/>
                  </a:lnTo>
                  <a:lnTo>
                    <a:pt x="860" y="523"/>
                  </a:lnTo>
                  <a:lnTo>
                    <a:pt x="860" y="529"/>
                  </a:lnTo>
                  <a:lnTo>
                    <a:pt x="867" y="523"/>
                  </a:lnTo>
                  <a:lnTo>
                    <a:pt x="867" y="523"/>
                  </a:lnTo>
                  <a:lnTo>
                    <a:pt x="867" y="523"/>
                  </a:lnTo>
                  <a:lnTo>
                    <a:pt x="867" y="516"/>
                  </a:lnTo>
                  <a:lnTo>
                    <a:pt x="874" y="516"/>
                  </a:lnTo>
                  <a:lnTo>
                    <a:pt x="874" y="509"/>
                  </a:lnTo>
                  <a:lnTo>
                    <a:pt x="880" y="509"/>
                  </a:lnTo>
                  <a:lnTo>
                    <a:pt x="880" y="503"/>
                  </a:lnTo>
                  <a:lnTo>
                    <a:pt x="887" y="503"/>
                  </a:lnTo>
                  <a:lnTo>
                    <a:pt x="887" y="509"/>
                  </a:lnTo>
                  <a:lnTo>
                    <a:pt x="894" y="503"/>
                  </a:lnTo>
                  <a:lnTo>
                    <a:pt x="894" y="496"/>
                  </a:lnTo>
                  <a:lnTo>
                    <a:pt x="901" y="496"/>
                  </a:lnTo>
                  <a:lnTo>
                    <a:pt x="901" y="489"/>
                  </a:lnTo>
                  <a:lnTo>
                    <a:pt x="907" y="489"/>
                  </a:lnTo>
                  <a:lnTo>
                    <a:pt x="907" y="489"/>
                  </a:lnTo>
                  <a:lnTo>
                    <a:pt x="914" y="489"/>
                  </a:lnTo>
                  <a:lnTo>
                    <a:pt x="914" y="482"/>
                  </a:lnTo>
                  <a:lnTo>
                    <a:pt x="921" y="482"/>
                  </a:lnTo>
                  <a:lnTo>
                    <a:pt x="921" y="476"/>
                  </a:lnTo>
                  <a:lnTo>
                    <a:pt x="928" y="476"/>
                  </a:lnTo>
                  <a:lnTo>
                    <a:pt x="928" y="476"/>
                  </a:lnTo>
                  <a:lnTo>
                    <a:pt x="934" y="476"/>
                  </a:lnTo>
                  <a:lnTo>
                    <a:pt x="934" y="482"/>
                  </a:lnTo>
                  <a:lnTo>
                    <a:pt x="941" y="482"/>
                  </a:lnTo>
                  <a:lnTo>
                    <a:pt x="941" y="476"/>
                  </a:lnTo>
                  <a:lnTo>
                    <a:pt x="948" y="476"/>
                  </a:lnTo>
                  <a:lnTo>
                    <a:pt x="948" y="482"/>
                  </a:lnTo>
                  <a:lnTo>
                    <a:pt x="954" y="482"/>
                  </a:lnTo>
                  <a:lnTo>
                    <a:pt x="954" y="482"/>
                  </a:lnTo>
                  <a:lnTo>
                    <a:pt x="961" y="489"/>
                  </a:lnTo>
                  <a:lnTo>
                    <a:pt x="961" y="476"/>
                  </a:lnTo>
                  <a:lnTo>
                    <a:pt x="968" y="476"/>
                  </a:lnTo>
                  <a:lnTo>
                    <a:pt x="968" y="462"/>
                  </a:lnTo>
                  <a:lnTo>
                    <a:pt x="975" y="462"/>
                  </a:lnTo>
                  <a:lnTo>
                    <a:pt x="975" y="456"/>
                  </a:lnTo>
                  <a:lnTo>
                    <a:pt x="981" y="456"/>
                  </a:lnTo>
                  <a:lnTo>
                    <a:pt x="981" y="449"/>
                  </a:lnTo>
                  <a:lnTo>
                    <a:pt x="988" y="449"/>
                  </a:lnTo>
                  <a:lnTo>
                    <a:pt x="988" y="449"/>
                  </a:lnTo>
                  <a:lnTo>
                    <a:pt x="995" y="449"/>
                  </a:lnTo>
                  <a:lnTo>
                    <a:pt x="995" y="442"/>
                  </a:lnTo>
                  <a:lnTo>
                    <a:pt x="1002" y="442"/>
                  </a:lnTo>
                  <a:lnTo>
                    <a:pt x="1002" y="436"/>
                  </a:lnTo>
                  <a:lnTo>
                    <a:pt x="1008" y="436"/>
                  </a:lnTo>
                  <a:lnTo>
                    <a:pt x="1008" y="436"/>
                  </a:lnTo>
                  <a:lnTo>
                    <a:pt x="1015" y="436"/>
                  </a:lnTo>
                  <a:lnTo>
                    <a:pt x="1015" y="429"/>
                  </a:lnTo>
                  <a:lnTo>
                    <a:pt x="1022" y="429"/>
                  </a:lnTo>
                  <a:lnTo>
                    <a:pt x="1022" y="422"/>
                  </a:lnTo>
                  <a:lnTo>
                    <a:pt x="1028" y="422"/>
                  </a:lnTo>
                  <a:lnTo>
                    <a:pt x="1028" y="409"/>
                  </a:lnTo>
                  <a:lnTo>
                    <a:pt x="1035" y="409"/>
                  </a:lnTo>
                  <a:lnTo>
                    <a:pt x="1035" y="409"/>
                  </a:lnTo>
                  <a:lnTo>
                    <a:pt x="1042" y="409"/>
                  </a:lnTo>
                  <a:lnTo>
                    <a:pt x="1042" y="395"/>
                  </a:lnTo>
                  <a:lnTo>
                    <a:pt x="1049" y="395"/>
                  </a:lnTo>
                  <a:lnTo>
                    <a:pt x="1049" y="382"/>
                  </a:lnTo>
                  <a:lnTo>
                    <a:pt x="1055" y="382"/>
                  </a:lnTo>
                  <a:lnTo>
                    <a:pt x="1055" y="369"/>
                  </a:lnTo>
                  <a:lnTo>
                    <a:pt x="1062" y="369"/>
                  </a:lnTo>
                  <a:lnTo>
                    <a:pt x="1062" y="348"/>
                  </a:lnTo>
                  <a:lnTo>
                    <a:pt x="1069" y="348"/>
                  </a:lnTo>
                  <a:lnTo>
                    <a:pt x="1069" y="328"/>
                  </a:lnTo>
                  <a:lnTo>
                    <a:pt x="1075" y="328"/>
                  </a:lnTo>
                  <a:lnTo>
                    <a:pt x="1075" y="315"/>
                  </a:lnTo>
                  <a:lnTo>
                    <a:pt x="1082" y="315"/>
                  </a:lnTo>
                  <a:lnTo>
                    <a:pt x="1082" y="281"/>
                  </a:lnTo>
                  <a:lnTo>
                    <a:pt x="1089" y="281"/>
                  </a:lnTo>
                  <a:lnTo>
                    <a:pt x="1089" y="214"/>
                  </a:lnTo>
                  <a:lnTo>
                    <a:pt x="1096" y="214"/>
                  </a:lnTo>
                  <a:lnTo>
                    <a:pt x="1096" y="74"/>
                  </a:lnTo>
                  <a:lnTo>
                    <a:pt x="1102" y="67"/>
                  </a:lnTo>
                  <a:lnTo>
                    <a:pt x="1102" y="27"/>
                  </a:lnTo>
                  <a:lnTo>
                    <a:pt x="1109" y="54"/>
                  </a:lnTo>
                  <a:lnTo>
                    <a:pt x="1109" y="181"/>
                  </a:lnTo>
                  <a:lnTo>
                    <a:pt x="1116" y="188"/>
                  </a:lnTo>
                  <a:lnTo>
                    <a:pt x="1116" y="181"/>
                  </a:lnTo>
                  <a:lnTo>
                    <a:pt x="1116" y="168"/>
                  </a:lnTo>
                  <a:lnTo>
                    <a:pt x="1116" y="208"/>
                  </a:lnTo>
                  <a:lnTo>
                    <a:pt x="1123" y="168"/>
                  </a:lnTo>
                  <a:lnTo>
                    <a:pt x="1123" y="141"/>
                  </a:lnTo>
                  <a:lnTo>
                    <a:pt x="1129" y="134"/>
                  </a:lnTo>
                  <a:lnTo>
                    <a:pt x="1129" y="168"/>
                  </a:lnTo>
                  <a:lnTo>
                    <a:pt x="1136" y="134"/>
                  </a:lnTo>
                  <a:lnTo>
                    <a:pt x="1136" y="87"/>
                  </a:lnTo>
                  <a:lnTo>
                    <a:pt x="1143" y="101"/>
                  </a:lnTo>
                  <a:lnTo>
                    <a:pt x="1143" y="188"/>
                  </a:lnTo>
                  <a:lnTo>
                    <a:pt x="1149" y="188"/>
                  </a:lnTo>
                  <a:lnTo>
                    <a:pt x="1149" y="214"/>
                  </a:lnTo>
                  <a:lnTo>
                    <a:pt x="1156" y="208"/>
                  </a:lnTo>
                  <a:lnTo>
                    <a:pt x="1156" y="188"/>
                  </a:lnTo>
                  <a:lnTo>
                    <a:pt x="1163" y="194"/>
                  </a:lnTo>
                  <a:lnTo>
                    <a:pt x="1163" y="248"/>
                  </a:lnTo>
                  <a:lnTo>
                    <a:pt x="1170" y="248"/>
                  </a:lnTo>
                  <a:lnTo>
                    <a:pt x="1170" y="281"/>
                  </a:lnTo>
                  <a:lnTo>
                    <a:pt x="1176" y="281"/>
                  </a:lnTo>
                  <a:lnTo>
                    <a:pt x="1176" y="288"/>
                  </a:lnTo>
                  <a:lnTo>
                    <a:pt x="1183" y="288"/>
                  </a:lnTo>
                  <a:lnTo>
                    <a:pt x="1183" y="295"/>
                  </a:lnTo>
                  <a:lnTo>
                    <a:pt x="1190" y="288"/>
                  </a:lnTo>
                  <a:lnTo>
                    <a:pt x="1190" y="281"/>
                  </a:lnTo>
                  <a:lnTo>
                    <a:pt x="1197" y="281"/>
                  </a:lnTo>
                  <a:lnTo>
                    <a:pt x="1197" y="275"/>
                  </a:lnTo>
                  <a:lnTo>
                    <a:pt x="1203" y="275"/>
                  </a:lnTo>
                  <a:lnTo>
                    <a:pt x="1203" y="288"/>
                  </a:lnTo>
                  <a:lnTo>
                    <a:pt x="1210" y="281"/>
                  </a:lnTo>
                  <a:lnTo>
                    <a:pt x="1210" y="275"/>
                  </a:lnTo>
                  <a:lnTo>
                    <a:pt x="1217" y="281"/>
                  </a:lnTo>
                  <a:lnTo>
                    <a:pt x="1217" y="288"/>
                  </a:lnTo>
                  <a:lnTo>
                    <a:pt x="1223" y="288"/>
                  </a:lnTo>
                  <a:lnTo>
                    <a:pt x="1223" y="281"/>
                  </a:lnTo>
                  <a:lnTo>
                    <a:pt x="1230" y="281"/>
                  </a:lnTo>
                  <a:lnTo>
                    <a:pt x="1230" y="281"/>
                  </a:lnTo>
                  <a:lnTo>
                    <a:pt x="1237" y="281"/>
                  </a:lnTo>
                  <a:lnTo>
                    <a:pt x="1237" y="275"/>
                  </a:lnTo>
                  <a:lnTo>
                    <a:pt x="1237" y="275"/>
                  </a:lnTo>
                  <a:lnTo>
                    <a:pt x="1237" y="261"/>
                  </a:lnTo>
                  <a:lnTo>
                    <a:pt x="1244" y="261"/>
                  </a:lnTo>
                  <a:lnTo>
                    <a:pt x="1244" y="255"/>
                  </a:lnTo>
                  <a:lnTo>
                    <a:pt x="1250" y="261"/>
                  </a:lnTo>
                  <a:lnTo>
                    <a:pt x="1250" y="235"/>
                  </a:lnTo>
                  <a:lnTo>
                    <a:pt x="1257" y="228"/>
                  </a:lnTo>
                  <a:lnTo>
                    <a:pt x="1257" y="188"/>
                  </a:lnTo>
                  <a:lnTo>
                    <a:pt x="1264" y="188"/>
                  </a:lnTo>
                  <a:lnTo>
                    <a:pt x="1264" y="194"/>
                  </a:lnTo>
                  <a:lnTo>
                    <a:pt x="1270" y="201"/>
                  </a:lnTo>
                  <a:lnTo>
                    <a:pt x="1270" y="147"/>
                  </a:lnTo>
                  <a:lnTo>
                    <a:pt x="1277" y="161"/>
                  </a:lnTo>
                  <a:lnTo>
                    <a:pt x="1277" y="127"/>
                  </a:lnTo>
                  <a:lnTo>
                    <a:pt x="1284" y="141"/>
                  </a:lnTo>
                  <a:lnTo>
                    <a:pt x="1284" y="168"/>
                  </a:lnTo>
                  <a:lnTo>
                    <a:pt x="1291" y="194"/>
                  </a:lnTo>
                  <a:lnTo>
                    <a:pt x="1291" y="127"/>
                  </a:lnTo>
                  <a:lnTo>
                    <a:pt x="1297" y="181"/>
                  </a:lnTo>
                  <a:lnTo>
                    <a:pt x="1297" y="214"/>
                  </a:lnTo>
                  <a:lnTo>
                    <a:pt x="1304" y="188"/>
                  </a:lnTo>
                  <a:lnTo>
                    <a:pt x="1304" y="174"/>
                  </a:lnTo>
                  <a:lnTo>
                    <a:pt x="1311" y="188"/>
                  </a:lnTo>
                  <a:lnTo>
                    <a:pt x="1311" y="214"/>
                  </a:lnTo>
                  <a:lnTo>
                    <a:pt x="1318" y="208"/>
                  </a:lnTo>
                  <a:lnTo>
                    <a:pt x="1318" y="228"/>
                  </a:lnTo>
                  <a:lnTo>
                    <a:pt x="1324" y="214"/>
                  </a:lnTo>
                  <a:lnTo>
                    <a:pt x="1324" y="188"/>
                  </a:lnTo>
                  <a:lnTo>
                    <a:pt x="1331" y="194"/>
                  </a:lnTo>
                  <a:lnTo>
                    <a:pt x="1331" y="248"/>
                  </a:lnTo>
                  <a:lnTo>
                    <a:pt x="1338" y="248"/>
                  </a:lnTo>
                  <a:lnTo>
                    <a:pt x="1338" y="255"/>
                  </a:lnTo>
                  <a:lnTo>
                    <a:pt x="1344" y="248"/>
                  </a:lnTo>
                  <a:lnTo>
                    <a:pt x="1344" y="228"/>
                  </a:lnTo>
                  <a:lnTo>
                    <a:pt x="1351" y="228"/>
                  </a:lnTo>
                  <a:lnTo>
                    <a:pt x="1351" y="208"/>
                  </a:lnTo>
                  <a:lnTo>
                    <a:pt x="1358" y="208"/>
                  </a:lnTo>
                  <a:lnTo>
                    <a:pt x="1358" y="201"/>
                  </a:lnTo>
                  <a:lnTo>
                    <a:pt x="1358" y="201"/>
                  </a:lnTo>
                  <a:lnTo>
                    <a:pt x="1358" y="214"/>
                  </a:lnTo>
                  <a:lnTo>
                    <a:pt x="1365" y="208"/>
                  </a:lnTo>
                  <a:lnTo>
                    <a:pt x="1365" y="154"/>
                  </a:lnTo>
                  <a:lnTo>
                    <a:pt x="1371" y="154"/>
                  </a:lnTo>
                  <a:lnTo>
                    <a:pt x="1371" y="121"/>
                  </a:lnTo>
                  <a:lnTo>
                    <a:pt x="1378" y="121"/>
                  </a:lnTo>
                  <a:lnTo>
                    <a:pt x="1378" y="60"/>
                  </a:lnTo>
                  <a:lnTo>
                    <a:pt x="1385" y="74"/>
                  </a:lnTo>
                  <a:lnTo>
                    <a:pt x="1385" y="208"/>
                  </a:lnTo>
                  <a:lnTo>
                    <a:pt x="1392" y="208"/>
                  </a:lnTo>
                  <a:lnTo>
                    <a:pt x="1392" y="235"/>
                  </a:lnTo>
                  <a:lnTo>
                    <a:pt x="1398" y="235"/>
                  </a:lnTo>
                  <a:lnTo>
                    <a:pt x="1398" y="275"/>
                  </a:lnTo>
                  <a:lnTo>
                    <a:pt x="1405" y="275"/>
                  </a:lnTo>
                  <a:lnTo>
                    <a:pt x="1405" y="315"/>
                  </a:lnTo>
                  <a:lnTo>
                    <a:pt x="1412" y="322"/>
                  </a:lnTo>
                  <a:lnTo>
                    <a:pt x="1412" y="369"/>
                  </a:lnTo>
                  <a:lnTo>
                    <a:pt x="1418" y="369"/>
                  </a:lnTo>
                  <a:lnTo>
                    <a:pt x="1418" y="422"/>
                  </a:lnTo>
                  <a:lnTo>
                    <a:pt x="1425" y="422"/>
                  </a:lnTo>
                  <a:lnTo>
                    <a:pt x="1425" y="456"/>
                  </a:lnTo>
                  <a:lnTo>
                    <a:pt x="1432" y="456"/>
                  </a:lnTo>
                  <a:lnTo>
                    <a:pt x="1432" y="482"/>
                  </a:lnTo>
                  <a:lnTo>
                    <a:pt x="1439" y="482"/>
                  </a:lnTo>
                  <a:lnTo>
                    <a:pt x="1439" y="503"/>
                  </a:lnTo>
                  <a:lnTo>
                    <a:pt x="1445" y="503"/>
                  </a:lnTo>
                  <a:lnTo>
                    <a:pt x="1445" y="523"/>
                  </a:lnTo>
                  <a:lnTo>
                    <a:pt x="1452" y="523"/>
                  </a:lnTo>
                  <a:lnTo>
                    <a:pt x="1452" y="536"/>
                  </a:lnTo>
                  <a:lnTo>
                    <a:pt x="1459" y="536"/>
                  </a:lnTo>
                  <a:lnTo>
                    <a:pt x="1459" y="543"/>
                  </a:lnTo>
                  <a:lnTo>
                    <a:pt x="1465" y="543"/>
                  </a:lnTo>
                  <a:lnTo>
                    <a:pt x="1465" y="556"/>
                  </a:lnTo>
                  <a:lnTo>
                    <a:pt x="1472" y="556"/>
                  </a:lnTo>
                  <a:lnTo>
                    <a:pt x="1472" y="563"/>
                  </a:lnTo>
                  <a:lnTo>
                    <a:pt x="1479" y="556"/>
                  </a:lnTo>
                  <a:lnTo>
                    <a:pt x="1479" y="556"/>
                  </a:lnTo>
                  <a:lnTo>
                    <a:pt x="1479" y="556"/>
                  </a:lnTo>
                  <a:lnTo>
                    <a:pt x="1479" y="563"/>
                  </a:lnTo>
                  <a:lnTo>
                    <a:pt x="1486" y="563"/>
                  </a:lnTo>
                  <a:lnTo>
                    <a:pt x="1486" y="556"/>
                  </a:lnTo>
                  <a:lnTo>
                    <a:pt x="1492" y="556"/>
                  </a:lnTo>
                  <a:lnTo>
                    <a:pt x="1492" y="563"/>
                  </a:lnTo>
                  <a:lnTo>
                    <a:pt x="1499" y="563"/>
                  </a:lnTo>
                  <a:lnTo>
                    <a:pt x="1499" y="556"/>
                  </a:lnTo>
                  <a:lnTo>
                    <a:pt x="1506" y="556"/>
                  </a:lnTo>
                  <a:lnTo>
                    <a:pt x="1506" y="563"/>
                  </a:lnTo>
                  <a:lnTo>
                    <a:pt x="1513" y="556"/>
                  </a:lnTo>
                  <a:lnTo>
                    <a:pt x="1513" y="556"/>
                  </a:lnTo>
                  <a:lnTo>
                    <a:pt x="1519" y="556"/>
                  </a:lnTo>
                  <a:lnTo>
                    <a:pt x="1519" y="549"/>
                  </a:lnTo>
                  <a:lnTo>
                    <a:pt x="1526" y="549"/>
                  </a:lnTo>
                  <a:lnTo>
                    <a:pt x="1526" y="556"/>
                  </a:lnTo>
                  <a:lnTo>
                    <a:pt x="1533" y="549"/>
                  </a:lnTo>
                  <a:lnTo>
                    <a:pt x="1533" y="543"/>
                  </a:lnTo>
                  <a:lnTo>
                    <a:pt x="1539" y="543"/>
                  </a:lnTo>
                  <a:lnTo>
                    <a:pt x="1539" y="543"/>
                  </a:lnTo>
                  <a:lnTo>
                    <a:pt x="1546" y="543"/>
                  </a:lnTo>
                  <a:lnTo>
                    <a:pt x="1546" y="536"/>
                  </a:lnTo>
                  <a:lnTo>
                    <a:pt x="1553" y="536"/>
                  </a:lnTo>
                  <a:lnTo>
                    <a:pt x="1553" y="529"/>
                  </a:lnTo>
                  <a:lnTo>
                    <a:pt x="1560" y="529"/>
                  </a:lnTo>
                  <a:lnTo>
                    <a:pt x="1560" y="516"/>
                  </a:lnTo>
                  <a:lnTo>
                    <a:pt x="1566" y="516"/>
                  </a:lnTo>
                  <a:lnTo>
                    <a:pt x="1566" y="509"/>
                  </a:lnTo>
                  <a:lnTo>
                    <a:pt x="1573" y="516"/>
                  </a:lnTo>
                  <a:lnTo>
                    <a:pt x="1573" y="516"/>
                  </a:lnTo>
                  <a:lnTo>
                    <a:pt x="1580" y="516"/>
                  </a:lnTo>
                  <a:lnTo>
                    <a:pt x="1580" y="509"/>
                  </a:lnTo>
                  <a:lnTo>
                    <a:pt x="1587" y="509"/>
                  </a:lnTo>
                  <a:lnTo>
                    <a:pt x="1587" y="503"/>
                  </a:lnTo>
                  <a:lnTo>
                    <a:pt x="1593" y="503"/>
                  </a:lnTo>
                  <a:lnTo>
                    <a:pt x="1593" y="496"/>
                  </a:lnTo>
                  <a:lnTo>
                    <a:pt x="1600" y="496"/>
                  </a:lnTo>
                  <a:lnTo>
                    <a:pt x="1600" y="496"/>
                  </a:lnTo>
                  <a:lnTo>
                    <a:pt x="1607" y="496"/>
                  </a:lnTo>
                  <a:lnTo>
                    <a:pt x="1607" y="503"/>
                  </a:lnTo>
                  <a:lnTo>
                    <a:pt x="1613" y="503"/>
                  </a:lnTo>
                  <a:lnTo>
                    <a:pt x="1613" y="496"/>
                  </a:lnTo>
                  <a:lnTo>
                    <a:pt x="1620" y="496"/>
                  </a:lnTo>
                  <a:lnTo>
                    <a:pt x="1620" y="489"/>
                  </a:lnTo>
                  <a:lnTo>
                    <a:pt x="1627" y="489"/>
                  </a:lnTo>
                  <a:lnTo>
                    <a:pt x="1627" y="489"/>
                  </a:lnTo>
                  <a:lnTo>
                    <a:pt x="1634" y="489"/>
                  </a:lnTo>
                  <a:lnTo>
                    <a:pt x="1634" y="482"/>
                  </a:lnTo>
                  <a:lnTo>
                    <a:pt x="1640" y="482"/>
                  </a:lnTo>
                  <a:lnTo>
                    <a:pt x="1640" y="489"/>
                  </a:lnTo>
                  <a:lnTo>
                    <a:pt x="1647" y="482"/>
                  </a:lnTo>
                  <a:lnTo>
                    <a:pt x="1647" y="482"/>
                  </a:lnTo>
                  <a:lnTo>
                    <a:pt x="1654" y="482"/>
                  </a:lnTo>
                  <a:lnTo>
                    <a:pt x="1654" y="476"/>
                  </a:lnTo>
                  <a:lnTo>
                    <a:pt x="1660" y="476"/>
                  </a:lnTo>
                  <a:lnTo>
                    <a:pt x="1660" y="482"/>
                  </a:lnTo>
                  <a:lnTo>
                    <a:pt x="1667" y="476"/>
                  </a:lnTo>
                  <a:lnTo>
                    <a:pt x="1667" y="476"/>
                  </a:lnTo>
                  <a:lnTo>
                    <a:pt x="1674" y="476"/>
                  </a:lnTo>
                  <a:lnTo>
                    <a:pt x="1674" y="469"/>
                  </a:lnTo>
                  <a:lnTo>
                    <a:pt x="1681" y="469"/>
                  </a:lnTo>
                  <a:lnTo>
                    <a:pt x="1681" y="462"/>
                  </a:lnTo>
                  <a:lnTo>
                    <a:pt x="1687" y="462"/>
                  </a:lnTo>
                  <a:lnTo>
                    <a:pt x="1687" y="456"/>
                  </a:lnTo>
                  <a:lnTo>
                    <a:pt x="1694" y="456"/>
                  </a:lnTo>
                  <a:lnTo>
                    <a:pt x="1694" y="462"/>
                  </a:lnTo>
                  <a:lnTo>
                    <a:pt x="1701" y="456"/>
                  </a:lnTo>
                  <a:lnTo>
                    <a:pt x="1701" y="449"/>
                  </a:lnTo>
                  <a:lnTo>
                    <a:pt x="1708" y="449"/>
                  </a:lnTo>
                  <a:lnTo>
                    <a:pt x="1708" y="442"/>
                  </a:lnTo>
                  <a:lnTo>
                    <a:pt x="1714" y="442"/>
                  </a:lnTo>
                  <a:lnTo>
                    <a:pt x="1714" y="429"/>
                  </a:lnTo>
                  <a:lnTo>
                    <a:pt x="1721" y="429"/>
                  </a:lnTo>
                  <a:lnTo>
                    <a:pt x="1721" y="422"/>
                  </a:lnTo>
                  <a:lnTo>
                    <a:pt x="1728" y="422"/>
                  </a:lnTo>
                  <a:lnTo>
                    <a:pt x="1728" y="415"/>
                  </a:lnTo>
                  <a:lnTo>
                    <a:pt x="1728" y="415"/>
                  </a:lnTo>
                  <a:lnTo>
                    <a:pt x="1728" y="409"/>
                  </a:lnTo>
                  <a:lnTo>
                    <a:pt x="1734" y="409"/>
                  </a:lnTo>
                  <a:lnTo>
                    <a:pt x="1734" y="389"/>
                  </a:lnTo>
                  <a:lnTo>
                    <a:pt x="1741" y="389"/>
                  </a:lnTo>
                  <a:lnTo>
                    <a:pt x="1741" y="369"/>
                  </a:lnTo>
                  <a:lnTo>
                    <a:pt x="1748" y="369"/>
                  </a:lnTo>
                  <a:lnTo>
                    <a:pt x="1748" y="348"/>
                  </a:lnTo>
                  <a:lnTo>
                    <a:pt x="1755" y="348"/>
                  </a:lnTo>
                  <a:lnTo>
                    <a:pt x="1755" y="328"/>
                  </a:lnTo>
                  <a:lnTo>
                    <a:pt x="1761" y="328"/>
                  </a:lnTo>
                  <a:lnTo>
                    <a:pt x="1761" y="288"/>
                  </a:lnTo>
                  <a:lnTo>
                    <a:pt x="1768" y="288"/>
                  </a:lnTo>
                  <a:lnTo>
                    <a:pt x="1768" y="221"/>
                  </a:lnTo>
                  <a:lnTo>
                    <a:pt x="1775" y="221"/>
                  </a:lnTo>
                  <a:lnTo>
                    <a:pt x="1775" y="107"/>
                  </a:lnTo>
                  <a:lnTo>
                    <a:pt x="1781" y="107"/>
                  </a:lnTo>
                  <a:lnTo>
                    <a:pt x="1781" y="67"/>
                  </a:lnTo>
                  <a:lnTo>
                    <a:pt x="1788" y="54"/>
                  </a:lnTo>
                  <a:lnTo>
                    <a:pt x="1788" y="87"/>
                  </a:lnTo>
                  <a:lnTo>
                    <a:pt x="1795" y="134"/>
                  </a:lnTo>
                  <a:lnTo>
                    <a:pt x="1795" y="20"/>
                  </a:lnTo>
                  <a:lnTo>
                    <a:pt x="1802" y="134"/>
                  </a:lnTo>
                  <a:lnTo>
                    <a:pt x="1802" y="181"/>
                  </a:lnTo>
                  <a:lnTo>
                    <a:pt x="1808" y="181"/>
                  </a:lnTo>
                  <a:lnTo>
                    <a:pt x="1808" y="114"/>
                  </a:lnTo>
                  <a:lnTo>
                    <a:pt x="1815" y="114"/>
                  </a:lnTo>
                  <a:lnTo>
                    <a:pt x="1815" y="94"/>
                  </a:lnTo>
                  <a:lnTo>
                    <a:pt x="1822" y="107"/>
                  </a:lnTo>
                  <a:lnTo>
                    <a:pt x="1822" y="121"/>
                  </a:lnTo>
                  <a:lnTo>
                    <a:pt x="1829" y="107"/>
                  </a:lnTo>
                  <a:lnTo>
                    <a:pt x="1829" y="154"/>
                  </a:lnTo>
                  <a:lnTo>
                    <a:pt x="1835" y="154"/>
                  </a:lnTo>
                  <a:lnTo>
                    <a:pt x="1835" y="181"/>
                  </a:lnTo>
                  <a:lnTo>
                    <a:pt x="1842" y="188"/>
                  </a:lnTo>
                  <a:lnTo>
                    <a:pt x="1842" y="154"/>
                  </a:lnTo>
                  <a:lnTo>
                    <a:pt x="1849" y="201"/>
                  </a:lnTo>
                  <a:lnTo>
                    <a:pt x="1849" y="188"/>
                  </a:lnTo>
                  <a:lnTo>
                    <a:pt x="1849" y="201"/>
                  </a:lnTo>
                  <a:lnTo>
                    <a:pt x="1849" y="241"/>
                  </a:lnTo>
                  <a:lnTo>
                    <a:pt x="1855" y="235"/>
                  </a:lnTo>
                  <a:lnTo>
                    <a:pt x="1855" y="255"/>
                  </a:lnTo>
                  <a:lnTo>
                    <a:pt x="1862" y="255"/>
                  </a:lnTo>
                  <a:lnTo>
                    <a:pt x="1862" y="261"/>
                  </a:lnTo>
                  <a:lnTo>
                    <a:pt x="1869" y="261"/>
                  </a:lnTo>
                  <a:lnTo>
                    <a:pt x="1869" y="275"/>
                  </a:lnTo>
                  <a:lnTo>
                    <a:pt x="1876" y="281"/>
                  </a:lnTo>
                  <a:lnTo>
                    <a:pt x="1876" y="328"/>
                  </a:lnTo>
                  <a:lnTo>
                    <a:pt x="1882" y="328"/>
                  </a:lnTo>
                  <a:lnTo>
                    <a:pt x="1882" y="362"/>
                  </a:lnTo>
                  <a:lnTo>
                    <a:pt x="1889" y="369"/>
                  </a:lnTo>
                  <a:lnTo>
                    <a:pt x="1889" y="402"/>
                  </a:lnTo>
                  <a:lnTo>
                    <a:pt x="1896" y="402"/>
                  </a:lnTo>
                  <a:lnTo>
                    <a:pt x="1896" y="429"/>
                  </a:lnTo>
                  <a:lnTo>
                    <a:pt x="1903" y="429"/>
                  </a:lnTo>
                  <a:lnTo>
                    <a:pt x="1903" y="449"/>
                  </a:lnTo>
                  <a:lnTo>
                    <a:pt x="1909" y="449"/>
                  </a:lnTo>
                  <a:lnTo>
                    <a:pt x="1909" y="462"/>
                  </a:lnTo>
                  <a:lnTo>
                    <a:pt x="1916" y="462"/>
                  </a:lnTo>
                  <a:lnTo>
                    <a:pt x="1916" y="469"/>
                  </a:lnTo>
                  <a:lnTo>
                    <a:pt x="1923" y="469"/>
                  </a:lnTo>
                  <a:lnTo>
                    <a:pt x="1923" y="476"/>
                  </a:lnTo>
                  <a:lnTo>
                    <a:pt x="1929" y="476"/>
                  </a:lnTo>
                  <a:lnTo>
                    <a:pt x="1929" y="482"/>
                  </a:lnTo>
                  <a:lnTo>
                    <a:pt x="1936" y="482"/>
                  </a:lnTo>
                  <a:lnTo>
                    <a:pt x="1936" y="476"/>
                  </a:lnTo>
                  <a:lnTo>
                    <a:pt x="1943" y="476"/>
                  </a:lnTo>
                  <a:lnTo>
                    <a:pt x="1943" y="476"/>
                  </a:lnTo>
                  <a:lnTo>
                    <a:pt x="1950" y="476"/>
                  </a:lnTo>
                  <a:lnTo>
                    <a:pt x="1950" y="476"/>
                  </a:lnTo>
                  <a:lnTo>
                    <a:pt x="1956" y="476"/>
                  </a:lnTo>
                  <a:lnTo>
                    <a:pt x="1956" y="476"/>
                  </a:lnTo>
                  <a:lnTo>
                    <a:pt x="1963" y="476"/>
                  </a:lnTo>
                  <a:lnTo>
                    <a:pt x="1963" y="476"/>
                  </a:lnTo>
                  <a:lnTo>
                    <a:pt x="1970" y="476"/>
                  </a:lnTo>
                  <a:lnTo>
                    <a:pt x="1970" y="476"/>
                  </a:lnTo>
                  <a:lnTo>
                    <a:pt x="1970" y="476"/>
                  </a:lnTo>
                  <a:lnTo>
                    <a:pt x="1970" y="482"/>
                  </a:lnTo>
                  <a:lnTo>
                    <a:pt x="1976" y="482"/>
                  </a:lnTo>
                  <a:lnTo>
                    <a:pt x="1976" y="496"/>
                  </a:lnTo>
                  <a:lnTo>
                    <a:pt x="1983" y="496"/>
                  </a:lnTo>
                  <a:lnTo>
                    <a:pt x="1983" y="496"/>
                  </a:lnTo>
                  <a:lnTo>
                    <a:pt x="1990" y="496"/>
                  </a:lnTo>
                  <a:lnTo>
                    <a:pt x="1990" y="482"/>
                  </a:lnTo>
                  <a:lnTo>
                    <a:pt x="1997" y="482"/>
                  </a:lnTo>
                  <a:lnTo>
                    <a:pt x="1997" y="476"/>
                  </a:lnTo>
                  <a:lnTo>
                    <a:pt x="2003" y="476"/>
                  </a:lnTo>
                  <a:lnTo>
                    <a:pt x="2003" y="482"/>
                  </a:lnTo>
                  <a:lnTo>
                    <a:pt x="2010" y="482"/>
                  </a:lnTo>
                  <a:lnTo>
                    <a:pt x="2010" y="476"/>
                  </a:lnTo>
                  <a:lnTo>
                    <a:pt x="2017" y="476"/>
                  </a:lnTo>
                  <a:lnTo>
                    <a:pt x="2017" y="469"/>
                  </a:lnTo>
                  <a:lnTo>
                    <a:pt x="2024" y="469"/>
                  </a:lnTo>
                  <a:lnTo>
                    <a:pt x="2024" y="469"/>
                  </a:lnTo>
                  <a:lnTo>
                    <a:pt x="2030" y="469"/>
                  </a:lnTo>
                  <a:lnTo>
                    <a:pt x="2030" y="462"/>
                  </a:lnTo>
                  <a:lnTo>
                    <a:pt x="2037" y="462"/>
                  </a:lnTo>
                  <a:lnTo>
                    <a:pt x="2037" y="456"/>
                  </a:lnTo>
                  <a:lnTo>
                    <a:pt x="2044" y="456"/>
                  </a:lnTo>
                  <a:lnTo>
                    <a:pt x="2044" y="462"/>
                  </a:lnTo>
                  <a:lnTo>
                    <a:pt x="2050" y="456"/>
                  </a:lnTo>
                  <a:lnTo>
                    <a:pt x="2050" y="442"/>
                  </a:lnTo>
                  <a:lnTo>
                    <a:pt x="2057" y="442"/>
                  </a:lnTo>
                  <a:lnTo>
                    <a:pt x="2057" y="436"/>
                  </a:lnTo>
                  <a:lnTo>
                    <a:pt x="2064" y="436"/>
                  </a:lnTo>
                  <a:lnTo>
                    <a:pt x="2064" y="422"/>
                  </a:lnTo>
                  <a:lnTo>
                    <a:pt x="2071" y="422"/>
                  </a:lnTo>
                  <a:lnTo>
                    <a:pt x="2071" y="415"/>
                  </a:lnTo>
                  <a:lnTo>
                    <a:pt x="2077" y="415"/>
                  </a:lnTo>
                  <a:lnTo>
                    <a:pt x="2077" y="409"/>
                  </a:lnTo>
                  <a:lnTo>
                    <a:pt x="2084" y="409"/>
                  </a:lnTo>
                  <a:lnTo>
                    <a:pt x="2084" y="415"/>
                  </a:lnTo>
                  <a:lnTo>
                    <a:pt x="2091" y="409"/>
                  </a:lnTo>
                  <a:lnTo>
                    <a:pt x="2091" y="409"/>
                  </a:lnTo>
                  <a:lnTo>
                    <a:pt x="2091" y="409"/>
                  </a:lnTo>
                  <a:lnTo>
                    <a:pt x="2091" y="395"/>
                  </a:lnTo>
                  <a:lnTo>
                    <a:pt x="2098" y="395"/>
                  </a:lnTo>
                  <a:lnTo>
                    <a:pt x="2098" y="382"/>
                  </a:lnTo>
                  <a:lnTo>
                    <a:pt x="2104" y="382"/>
                  </a:lnTo>
                  <a:lnTo>
                    <a:pt x="2104" y="375"/>
                  </a:lnTo>
                  <a:lnTo>
                    <a:pt x="2111" y="375"/>
                  </a:lnTo>
                  <a:lnTo>
                    <a:pt x="2111" y="369"/>
                  </a:lnTo>
                  <a:lnTo>
                    <a:pt x="2118" y="375"/>
                  </a:lnTo>
                  <a:lnTo>
                    <a:pt x="2118" y="362"/>
                  </a:lnTo>
                  <a:lnTo>
                    <a:pt x="2124" y="362"/>
                  </a:lnTo>
                  <a:lnTo>
                    <a:pt x="2124" y="355"/>
                  </a:lnTo>
                  <a:lnTo>
                    <a:pt x="2131" y="355"/>
                  </a:lnTo>
                  <a:lnTo>
                    <a:pt x="2131" y="335"/>
                  </a:lnTo>
                  <a:lnTo>
                    <a:pt x="2138" y="335"/>
                  </a:lnTo>
                  <a:lnTo>
                    <a:pt x="2138" y="302"/>
                  </a:lnTo>
                  <a:lnTo>
                    <a:pt x="2145" y="302"/>
                  </a:lnTo>
                  <a:lnTo>
                    <a:pt x="2145" y="255"/>
                  </a:lnTo>
                  <a:lnTo>
                    <a:pt x="2151" y="255"/>
                  </a:lnTo>
                  <a:lnTo>
                    <a:pt x="2151" y="161"/>
                  </a:lnTo>
                  <a:lnTo>
                    <a:pt x="2158" y="168"/>
                  </a:lnTo>
                  <a:lnTo>
                    <a:pt x="2158" y="121"/>
                  </a:lnTo>
                  <a:lnTo>
                    <a:pt x="2165" y="121"/>
                  </a:lnTo>
                  <a:lnTo>
                    <a:pt x="2165" y="94"/>
                  </a:lnTo>
                  <a:lnTo>
                    <a:pt x="2171" y="121"/>
                  </a:lnTo>
                  <a:lnTo>
                    <a:pt x="2171" y="194"/>
                  </a:lnTo>
                  <a:lnTo>
                    <a:pt x="2178" y="201"/>
                  </a:lnTo>
                  <a:lnTo>
                    <a:pt x="2178" y="154"/>
                  </a:lnTo>
                  <a:lnTo>
                    <a:pt x="2185" y="141"/>
                  </a:lnTo>
                  <a:lnTo>
                    <a:pt x="2185" y="188"/>
                  </a:lnTo>
                  <a:lnTo>
                    <a:pt x="2192" y="188"/>
                  </a:lnTo>
                  <a:lnTo>
                    <a:pt x="2192" y="248"/>
                  </a:lnTo>
                  <a:lnTo>
                    <a:pt x="2198" y="241"/>
                  </a:lnTo>
                  <a:lnTo>
                    <a:pt x="2198" y="228"/>
                  </a:lnTo>
                  <a:lnTo>
                    <a:pt x="2205" y="235"/>
                  </a:lnTo>
                  <a:lnTo>
                    <a:pt x="2205" y="194"/>
                  </a:lnTo>
                  <a:lnTo>
                    <a:pt x="2212" y="194"/>
                  </a:lnTo>
                  <a:lnTo>
                    <a:pt x="2212" y="174"/>
                  </a:lnTo>
                  <a:lnTo>
                    <a:pt x="2219" y="174"/>
                  </a:lnTo>
                  <a:lnTo>
                    <a:pt x="2219" y="94"/>
                  </a:lnTo>
                  <a:lnTo>
                    <a:pt x="2225" y="114"/>
                  </a:lnTo>
                  <a:lnTo>
                    <a:pt x="2225" y="147"/>
                  </a:lnTo>
                  <a:lnTo>
                    <a:pt x="2232" y="147"/>
                  </a:lnTo>
                  <a:lnTo>
                    <a:pt x="2232" y="181"/>
                  </a:lnTo>
                  <a:lnTo>
                    <a:pt x="2239" y="181"/>
                  </a:lnTo>
                  <a:lnTo>
                    <a:pt x="2239" y="295"/>
                  </a:lnTo>
                  <a:lnTo>
                    <a:pt x="2245" y="295"/>
                  </a:lnTo>
                  <a:lnTo>
                    <a:pt x="2245" y="335"/>
                  </a:lnTo>
                  <a:lnTo>
                    <a:pt x="2252" y="335"/>
                  </a:lnTo>
                  <a:lnTo>
                    <a:pt x="2252" y="342"/>
                  </a:lnTo>
                  <a:lnTo>
                    <a:pt x="2259" y="342"/>
                  </a:lnTo>
                  <a:lnTo>
                    <a:pt x="2259" y="348"/>
                  </a:lnTo>
                  <a:lnTo>
                    <a:pt x="2266" y="348"/>
                  </a:lnTo>
                  <a:lnTo>
                    <a:pt x="2266" y="369"/>
                  </a:lnTo>
                  <a:lnTo>
                    <a:pt x="2272" y="369"/>
                  </a:lnTo>
                  <a:lnTo>
                    <a:pt x="2272" y="375"/>
                  </a:lnTo>
                  <a:lnTo>
                    <a:pt x="2279" y="375"/>
                  </a:lnTo>
                  <a:lnTo>
                    <a:pt x="2279" y="382"/>
                  </a:lnTo>
                  <a:lnTo>
                    <a:pt x="2286" y="382"/>
                  </a:lnTo>
                  <a:lnTo>
                    <a:pt x="2286" y="395"/>
                  </a:lnTo>
                  <a:lnTo>
                    <a:pt x="2293" y="395"/>
                  </a:lnTo>
                  <a:lnTo>
                    <a:pt x="2293" y="402"/>
                  </a:lnTo>
                  <a:lnTo>
                    <a:pt x="2299" y="402"/>
                  </a:lnTo>
                  <a:lnTo>
                    <a:pt x="2299" y="415"/>
                  </a:lnTo>
                  <a:lnTo>
                    <a:pt x="2306" y="409"/>
                  </a:lnTo>
                  <a:lnTo>
                    <a:pt x="2306" y="409"/>
                  </a:lnTo>
                  <a:lnTo>
                    <a:pt x="2313" y="409"/>
                  </a:lnTo>
                  <a:lnTo>
                    <a:pt x="2313" y="415"/>
                  </a:lnTo>
                  <a:lnTo>
                    <a:pt x="2319" y="415"/>
                  </a:lnTo>
                  <a:lnTo>
                    <a:pt x="2319" y="415"/>
                  </a:lnTo>
                  <a:lnTo>
                    <a:pt x="2326" y="415"/>
                  </a:lnTo>
                  <a:lnTo>
                    <a:pt x="2326" y="422"/>
                  </a:lnTo>
                  <a:lnTo>
                    <a:pt x="2333" y="422"/>
                  </a:lnTo>
                  <a:lnTo>
                    <a:pt x="2333" y="422"/>
                  </a:lnTo>
                  <a:lnTo>
                    <a:pt x="2340" y="422"/>
                  </a:lnTo>
                  <a:lnTo>
                    <a:pt x="2340" y="422"/>
                  </a:lnTo>
                  <a:lnTo>
                    <a:pt x="2340" y="422"/>
                  </a:lnTo>
                  <a:lnTo>
                    <a:pt x="2340" y="415"/>
                  </a:lnTo>
                  <a:lnTo>
                    <a:pt x="2346" y="415"/>
                  </a:lnTo>
                  <a:lnTo>
                    <a:pt x="2346" y="409"/>
                  </a:lnTo>
                  <a:lnTo>
                    <a:pt x="2353" y="409"/>
                  </a:lnTo>
                  <a:lnTo>
                    <a:pt x="2353" y="409"/>
                  </a:lnTo>
                  <a:lnTo>
                    <a:pt x="2360" y="409"/>
                  </a:lnTo>
                  <a:lnTo>
                    <a:pt x="2360" y="395"/>
                  </a:lnTo>
                  <a:lnTo>
                    <a:pt x="2366" y="395"/>
                  </a:lnTo>
                  <a:lnTo>
                    <a:pt x="2366" y="389"/>
                  </a:lnTo>
                  <a:lnTo>
                    <a:pt x="2373" y="389"/>
                  </a:lnTo>
                  <a:lnTo>
                    <a:pt x="2373" y="382"/>
                  </a:lnTo>
                  <a:lnTo>
                    <a:pt x="2380" y="382"/>
                  </a:lnTo>
                  <a:lnTo>
                    <a:pt x="2380" y="382"/>
                  </a:lnTo>
                  <a:lnTo>
                    <a:pt x="2387" y="382"/>
                  </a:lnTo>
                  <a:lnTo>
                    <a:pt x="2387" y="369"/>
                  </a:lnTo>
                  <a:lnTo>
                    <a:pt x="2393" y="369"/>
                  </a:lnTo>
                  <a:lnTo>
                    <a:pt x="2393" y="355"/>
                  </a:lnTo>
                  <a:lnTo>
                    <a:pt x="2400" y="355"/>
                  </a:lnTo>
                  <a:lnTo>
                    <a:pt x="2400" y="328"/>
                  </a:lnTo>
                  <a:lnTo>
                    <a:pt x="2407" y="335"/>
                  </a:lnTo>
                  <a:lnTo>
                    <a:pt x="2407" y="302"/>
                  </a:lnTo>
                  <a:lnTo>
                    <a:pt x="2414" y="302"/>
                  </a:lnTo>
                  <a:lnTo>
                    <a:pt x="2414" y="248"/>
                  </a:lnTo>
                  <a:lnTo>
                    <a:pt x="2420" y="248"/>
                  </a:lnTo>
                  <a:lnTo>
                    <a:pt x="2420" y="161"/>
                  </a:lnTo>
                  <a:lnTo>
                    <a:pt x="2427" y="161"/>
                  </a:lnTo>
                  <a:lnTo>
                    <a:pt x="2427" y="67"/>
                  </a:lnTo>
                  <a:lnTo>
                    <a:pt x="2434" y="74"/>
                  </a:lnTo>
                  <a:lnTo>
                    <a:pt x="2434" y="20"/>
                  </a:lnTo>
                  <a:lnTo>
                    <a:pt x="2440" y="27"/>
                  </a:lnTo>
                  <a:lnTo>
                    <a:pt x="2440" y="134"/>
                  </a:lnTo>
                  <a:lnTo>
                    <a:pt x="2447" y="134"/>
                  </a:lnTo>
                  <a:lnTo>
                    <a:pt x="2447" y="188"/>
                  </a:lnTo>
                  <a:lnTo>
                    <a:pt x="2454" y="174"/>
                  </a:lnTo>
                  <a:lnTo>
                    <a:pt x="2454" y="141"/>
                  </a:lnTo>
                  <a:lnTo>
                    <a:pt x="2461" y="174"/>
                  </a:lnTo>
                  <a:lnTo>
                    <a:pt x="2461" y="161"/>
                  </a:lnTo>
                  <a:lnTo>
                    <a:pt x="2461" y="181"/>
                  </a:lnTo>
                  <a:lnTo>
                    <a:pt x="2461" y="201"/>
                  </a:lnTo>
                  <a:lnTo>
                    <a:pt x="2467" y="188"/>
                  </a:lnTo>
                  <a:lnTo>
                    <a:pt x="2467" y="241"/>
                  </a:lnTo>
                  <a:lnTo>
                    <a:pt x="2474" y="241"/>
                  </a:lnTo>
                  <a:lnTo>
                    <a:pt x="2474" y="221"/>
                  </a:lnTo>
                  <a:lnTo>
                    <a:pt x="2481" y="221"/>
                  </a:lnTo>
                  <a:lnTo>
                    <a:pt x="2481" y="181"/>
                  </a:lnTo>
                  <a:lnTo>
                    <a:pt x="2487" y="181"/>
                  </a:lnTo>
                  <a:lnTo>
                    <a:pt x="2487" y="161"/>
                  </a:lnTo>
                  <a:lnTo>
                    <a:pt x="2494" y="161"/>
                  </a:lnTo>
                  <a:lnTo>
                    <a:pt x="2494" y="134"/>
                  </a:lnTo>
                  <a:lnTo>
                    <a:pt x="2501" y="141"/>
                  </a:lnTo>
                  <a:lnTo>
                    <a:pt x="2501" y="248"/>
                  </a:lnTo>
                  <a:lnTo>
                    <a:pt x="2508" y="248"/>
                  </a:lnTo>
                  <a:lnTo>
                    <a:pt x="2508" y="201"/>
                  </a:lnTo>
                  <a:lnTo>
                    <a:pt x="2514" y="201"/>
                  </a:lnTo>
                  <a:lnTo>
                    <a:pt x="2514" y="161"/>
                  </a:lnTo>
                  <a:lnTo>
                    <a:pt x="2521" y="154"/>
                  </a:lnTo>
                  <a:lnTo>
                    <a:pt x="2521" y="174"/>
                  </a:lnTo>
                  <a:lnTo>
                    <a:pt x="2528" y="168"/>
                  </a:lnTo>
                  <a:lnTo>
                    <a:pt x="2528" y="221"/>
                  </a:lnTo>
                  <a:lnTo>
                    <a:pt x="2535" y="214"/>
                  </a:lnTo>
                  <a:lnTo>
                    <a:pt x="2535" y="235"/>
                  </a:lnTo>
                  <a:lnTo>
                    <a:pt x="2541" y="248"/>
                  </a:lnTo>
                  <a:lnTo>
                    <a:pt x="2541" y="221"/>
                  </a:lnTo>
                  <a:lnTo>
                    <a:pt x="2548" y="248"/>
                  </a:lnTo>
                  <a:lnTo>
                    <a:pt x="2548" y="268"/>
                  </a:lnTo>
                  <a:lnTo>
                    <a:pt x="2555" y="268"/>
                  </a:lnTo>
                  <a:lnTo>
                    <a:pt x="2555" y="275"/>
                  </a:lnTo>
                  <a:lnTo>
                    <a:pt x="2561" y="275"/>
                  </a:lnTo>
                  <a:lnTo>
                    <a:pt x="2561" y="281"/>
                  </a:lnTo>
                  <a:lnTo>
                    <a:pt x="2568" y="275"/>
                  </a:lnTo>
                  <a:lnTo>
                    <a:pt x="2568" y="302"/>
                  </a:lnTo>
                  <a:lnTo>
                    <a:pt x="2575" y="302"/>
                  </a:lnTo>
                  <a:lnTo>
                    <a:pt x="2575" y="315"/>
                  </a:lnTo>
                  <a:lnTo>
                    <a:pt x="2582" y="315"/>
                  </a:lnTo>
                  <a:lnTo>
                    <a:pt x="2582" y="315"/>
                  </a:lnTo>
                  <a:lnTo>
                    <a:pt x="2582" y="315"/>
                  </a:lnTo>
                  <a:lnTo>
                    <a:pt x="2582" y="342"/>
                  </a:lnTo>
                  <a:lnTo>
                    <a:pt x="2588" y="342"/>
                  </a:lnTo>
                  <a:lnTo>
                    <a:pt x="2588" y="348"/>
                  </a:lnTo>
                  <a:lnTo>
                    <a:pt x="2595" y="355"/>
                  </a:lnTo>
                  <a:lnTo>
                    <a:pt x="2595" y="375"/>
                  </a:lnTo>
                  <a:lnTo>
                    <a:pt x="2602" y="375"/>
                  </a:lnTo>
                  <a:lnTo>
                    <a:pt x="2602" y="375"/>
                  </a:lnTo>
                  <a:lnTo>
                    <a:pt x="2609" y="375"/>
                  </a:lnTo>
                  <a:lnTo>
                    <a:pt x="2609" y="389"/>
                  </a:lnTo>
                  <a:lnTo>
                    <a:pt x="2615" y="389"/>
                  </a:lnTo>
                  <a:lnTo>
                    <a:pt x="2615" y="382"/>
                  </a:lnTo>
                  <a:lnTo>
                    <a:pt x="2622" y="389"/>
                  </a:lnTo>
                  <a:lnTo>
                    <a:pt x="2622" y="395"/>
                  </a:lnTo>
                  <a:lnTo>
                    <a:pt x="2629" y="395"/>
                  </a:lnTo>
                  <a:lnTo>
                    <a:pt x="2629" y="389"/>
                  </a:lnTo>
                  <a:lnTo>
                    <a:pt x="2635" y="395"/>
                  </a:lnTo>
                  <a:lnTo>
                    <a:pt x="2635" y="395"/>
                  </a:lnTo>
                  <a:lnTo>
                    <a:pt x="2642" y="395"/>
                  </a:lnTo>
                  <a:lnTo>
                    <a:pt x="2642" y="389"/>
                  </a:lnTo>
                  <a:lnTo>
                    <a:pt x="2649" y="395"/>
                  </a:lnTo>
                  <a:lnTo>
                    <a:pt x="2649" y="409"/>
                  </a:lnTo>
                  <a:lnTo>
                    <a:pt x="2656" y="409"/>
                  </a:lnTo>
                  <a:lnTo>
                    <a:pt x="2656" y="422"/>
                  </a:lnTo>
                  <a:lnTo>
                    <a:pt x="2662" y="422"/>
                  </a:lnTo>
                  <a:lnTo>
                    <a:pt x="2662" y="429"/>
                  </a:lnTo>
                  <a:lnTo>
                    <a:pt x="2669" y="429"/>
                  </a:lnTo>
                  <a:lnTo>
                    <a:pt x="2669" y="436"/>
                  </a:lnTo>
                  <a:lnTo>
                    <a:pt x="2676" y="436"/>
                  </a:lnTo>
                  <a:lnTo>
                    <a:pt x="2676" y="436"/>
                  </a:lnTo>
                  <a:lnTo>
                    <a:pt x="2682" y="436"/>
                  </a:lnTo>
                  <a:lnTo>
                    <a:pt x="2682" y="429"/>
                  </a:lnTo>
                  <a:lnTo>
                    <a:pt x="2689" y="429"/>
                  </a:lnTo>
                  <a:lnTo>
                    <a:pt x="2689" y="422"/>
                  </a:lnTo>
                  <a:lnTo>
                    <a:pt x="2696" y="422"/>
                  </a:lnTo>
                  <a:lnTo>
                    <a:pt x="2696" y="422"/>
                  </a:lnTo>
                  <a:lnTo>
                    <a:pt x="2703" y="422"/>
                  </a:lnTo>
                  <a:lnTo>
                    <a:pt x="2703" y="422"/>
                  </a:lnTo>
                  <a:lnTo>
                    <a:pt x="2709" y="422"/>
                  </a:lnTo>
                  <a:lnTo>
                    <a:pt x="2709" y="415"/>
                  </a:lnTo>
                  <a:lnTo>
                    <a:pt x="2716" y="415"/>
                  </a:lnTo>
                  <a:lnTo>
                    <a:pt x="2716" y="429"/>
                  </a:lnTo>
                  <a:lnTo>
                    <a:pt x="2723" y="429"/>
                  </a:lnTo>
                  <a:lnTo>
                    <a:pt x="2723" y="422"/>
                  </a:lnTo>
                  <a:lnTo>
                    <a:pt x="2730" y="422"/>
                  </a:lnTo>
                  <a:lnTo>
                    <a:pt x="2730" y="436"/>
                  </a:lnTo>
                  <a:lnTo>
                    <a:pt x="2736" y="436"/>
                  </a:lnTo>
                  <a:lnTo>
                    <a:pt x="2736" y="436"/>
                  </a:lnTo>
                  <a:lnTo>
                    <a:pt x="2743" y="436"/>
                  </a:lnTo>
                  <a:lnTo>
                    <a:pt x="2743" y="429"/>
                  </a:lnTo>
                  <a:lnTo>
                    <a:pt x="2750" y="436"/>
                  </a:lnTo>
                  <a:lnTo>
                    <a:pt x="2750" y="436"/>
                  </a:lnTo>
                  <a:lnTo>
                    <a:pt x="2756" y="436"/>
                  </a:lnTo>
                  <a:lnTo>
                    <a:pt x="2756" y="436"/>
                  </a:lnTo>
                  <a:lnTo>
                    <a:pt x="2763" y="436"/>
                  </a:lnTo>
                  <a:lnTo>
                    <a:pt x="2763" y="442"/>
                  </a:lnTo>
                  <a:lnTo>
                    <a:pt x="2770" y="442"/>
                  </a:lnTo>
                  <a:lnTo>
                    <a:pt x="2770" y="436"/>
                  </a:lnTo>
                  <a:lnTo>
                    <a:pt x="2777" y="442"/>
                  </a:lnTo>
                  <a:lnTo>
                    <a:pt x="2777" y="429"/>
                  </a:lnTo>
                  <a:lnTo>
                    <a:pt x="2783" y="429"/>
                  </a:lnTo>
                  <a:lnTo>
                    <a:pt x="2783" y="442"/>
                  </a:lnTo>
                  <a:lnTo>
                    <a:pt x="2790" y="442"/>
                  </a:lnTo>
                  <a:lnTo>
                    <a:pt x="2790" y="436"/>
                  </a:lnTo>
                  <a:lnTo>
                    <a:pt x="2797" y="436"/>
                  </a:lnTo>
                  <a:lnTo>
                    <a:pt x="2797" y="442"/>
                  </a:lnTo>
                  <a:lnTo>
                    <a:pt x="2804" y="436"/>
                  </a:lnTo>
                  <a:lnTo>
                    <a:pt x="2804" y="429"/>
                  </a:lnTo>
                  <a:lnTo>
                    <a:pt x="2810" y="429"/>
                  </a:lnTo>
                  <a:lnTo>
                    <a:pt x="2810" y="429"/>
                  </a:lnTo>
                  <a:lnTo>
                    <a:pt x="2817" y="429"/>
                  </a:lnTo>
                  <a:lnTo>
                    <a:pt x="2817" y="436"/>
                  </a:lnTo>
                  <a:lnTo>
                    <a:pt x="2824" y="429"/>
                  </a:lnTo>
                  <a:lnTo>
                    <a:pt x="2824" y="429"/>
                  </a:lnTo>
                  <a:lnTo>
                    <a:pt x="2830" y="429"/>
                  </a:lnTo>
                  <a:lnTo>
                    <a:pt x="2830" y="429"/>
                  </a:lnTo>
                  <a:lnTo>
                    <a:pt x="2830" y="429"/>
                  </a:lnTo>
                  <a:lnTo>
                    <a:pt x="2830" y="422"/>
                  </a:lnTo>
                  <a:lnTo>
                    <a:pt x="2837" y="422"/>
                  </a:lnTo>
                  <a:lnTo>
                    <a:pt x="2837" y="415"/>
                  </a:lnTo>
                  <a:lnTo>
                    <a:pt x="2844" y="422"/>
                  </a:lnTo>
                  <a:lnTo>
                    <a:pt x="2844" y="429"/>
                  </a:lnTo>
                  <a:lnTo>
                    <a:pt x="2851" y="429"/>
                  </a:lnTo>
                  <a:lnTo>
                    <a:pt x="2851" y="436"/>
                  </a:lnTo>
                  <a:lnTo>
                    <a:pt x="2857" y="436"/>
                  </a:lnTo>
                  <a:lnTo>
                    <a:pt x="2857" y="429"/>
                  </a:lnTo>
                  <a:lnTo>
                    <a:pt x="2864" y="422"/>
                  </a:lnTo>
                  <a:lnTo>
                    <a:pt x="2864" y="409"/>
                  </a:lnTo>
                  <a:lnTo>
                    <a:pt x="2871" y="409"/>
                  </a:lnTo>
                  <a:lnTo>
                    <a:pt x="2871" y="395"/>
                  </a:lnTo>
                  <a:lnTo>
                    <a:pt x="2877" y="395"/>
                  </a:lnTo>
                  <a:lnTo>
                    <a:pt x="2877" y="375"/>
                  </a:lnTo>
                  <a:lnTo>
                    <a:pt x="2884" y="375"/>
                  </a:lnTo>
                  <a:lnTo>
                    <a:pt x="2884" y="355"/>
                  </a:lnTo>
                  <a:lnTo>
                    <a:pt x="2891" y="355"/>
                  </a:lnTo>
                  <a:lnTo>
                    <a:pt x="2891" y="342"/>
                  </a:lnTo>
                  <a:lnTo>
                    <a:pt x="2898" y="342"/>
                  </a:lnTo>
                  <a:lnTo>
                    <a:pt x="2898" y="328"/>
                  </a:lnTo>
                  <a:lnTo>
                    <a:pt x="2904" y="328"/>
                  </a:lnTo>
                  <a:lnTo>
                    <a:pt x="2904" y="315"/>
                  </a:lnTo>
                  <a:lnTo>
                    <a:pt x="2911" y="315"/>
                  </a:lnTo>
                  <a:lnTo>
                    <a:pt x="2911" y="295"/>
                  </a:lnTo>
                  <a:lnTo>
                    <a:pt x="2918" y="295"/>
                  </a:lnTo>
                  <a:lnTo>
                    <a:pt x="2918" y="261"/>
                  </a:lnTo>
                  <a:lnTo>
                    <a:pt x="2925" y="268"/>
                  </a:lnTo>
                  <a:lnTo>
                    <a:pt x="2925" y="248"/>
                  </a:lnTo>
                  <a:lnTo>
                    <a:pt x="2931" y="248"/>
                  </a:lnTo>
                  <a:lnTo>
                    <a:pt x="2931" y="181"/>
                  </a:lnTo>
                  <a:lnTo>
                    <a:pt x="2938" y="174"/>
                  </a:lnTo>
                  <a:lnTo>
                    <a:pt x="2938" y="27"/>
                  </a:lnTo>
                  <a:lnTo>
                    <a:pt x="2945" y="34"/>
                  </a:lnTo>
                  <a:lnTo>
                    <a:pt x="2945" y="147"/>
                  </a:lnTo>
                  <a:lnTo>
                    <a:pt x="2951" y="147"/>
                  </a:lnTo>
                  <a:lnTo>
                    <a:pt x="2951" y="147"/>
                  </a:lnTo>
                  <a:lnTo>
                    <a:pt x="2951" y="147"/>
                  </a:lnTo>
                  <a:lnTo>
                    <a:pt x="2951" y="161"/>
                  </a:lnTo>
                  <a:lnTo>
                    <a:pt x="2958" y="161"/>
                  </a:lnTo>
                  <a:lnTo>
                    <a:pt x="2958" y="147"/>
                  </a:lnTo>
                  <a:lnTo>
                    <a:pt x="2965" y="147"/>
                  </a:lnTo>
                  <a:lnTo>
                    <a:pt x="2965" y="214"/>
                  </a:lnTo>
                  <a:lnTo>
                    <a:pt x="2972" y="214"/>
                  </a:lnTo>
                  <a:lnTo>
                    <a:pt x="2972" y="268"/>
                  </a:lnTo>
                  <a:lnTo>
                    <a:pt x="2978" y="268"/>
                  </a:lnTo>
                  <a:lnTo>
                    <a:pt x="2978" y="302"/>
                  </a:lnTo>
                  <a:lnTo>
                    <a:pt x="2985" y="302"/>
                  </a:lnTo>
                  <a:lnTo>
                    <a:pt x="2985" y="322"/>
                  </a:lnTo>
                  <a:lnTo>
                    <a:pt x="2992" y="315"/>
                  </a:lnTo>
                  <a:lnTo>
                    <a:pt x="2992" y="315"/>
                  </a:lnTo>
                  <a:lnTo>
                    <a:pt x="2999" y="315"/>
                  </a:lnTo>
                  <a:lnTo>
                    <a:pt x="2999" y="315"/>
                  </a:lnTo>
                  <a:lnTo>
                    <a:pt x="3005" y="315"/>
                  </a:lnTo>
                  <a:lnTo>
                    <a:pt x="3005" y="322"/>
                  </a:lnTo>
                  <a:lnTo>
                    <a:pt x="3012" y="322"/>
                  </a:lnTo>
                  <a:lnTo>
                    <a:pt x="3012" y="342"/>
                  </a:lnTo>
                  <a:lnTo>
                    <a:pt x="3019" y="342"/>
                  </a:lnTo>
                  <a:lnTo>
                    <a:pt x="3019" y="362"/>
                  </a:lnTo>
                  <a:lnTo>
                    <a:pt x="3025" y="362"/>
                  </a:lnTo>
                  <a:lnTo>
                    <a:pt x="3025" y="375"/>
                  </a:lnTo>
                  <a:lnTo>
                    <a:pt x="3032" y="375"/>
                  </a:lnTo>
                  <a:lnTo>
                    <a:pt x="3032" y="382"/>
                  </a:lnTo>
                  <a:lnTo>
                    <a:pt x="3039" y="382"/>
                  </a:lnTo>
                  <a:lnTo>
                    <a:pt x="3039" y="395"/>
                  </a:lnTo>
                  <a:lnTo>
                    <a:pt x="3046" y="395"/>
                  </a:lnTo>
                  <a:lnTo>
                    <a:pt x="3046" y="402"/>
                  </a:lnTo>
                  <a:lnTo>
                    <a:pt x="3052" y="409"/>
                  </a:lnTo>
                  <a:lnTo>
                    <a:pt x="3052" y="395"/>
                  </a:lnTo>
                  <a:lnTo>
                    <a:pt x="3059" y="409"/>
                  </a:lnTo>
                  <a:lnTo>
                    <a:pt x="3059" y="415"/>
                  </a:lnTo>
                  <a:lnTo>
                    <a:pt x="3066" y="415"/>
                  </a:lnTo>
                  <a:lnTo>
                    <a:pt x="3066" y="409"/>
                  </a:lnTo>
                  <a:lnTo>
                    <a:pt x="3072" y="415"/>
                  </a:lnTo>
                  <a:lnTo>
                    <a:pt x="3072" y="415"/>
                  </a:lnTo>
                  <a:lnTo>
                    <a:pt x="3072" y="415"/>
                  </a:lnTo>
                  <a:lnTo>
                    <a:pt x="3072" y="415"/>
                  </a:lnTo>
                  <a:lnTo>
                    <a:pt x="3079" y="415"/>
                  </a:lnTo>
                  <a:lnTo>
                    <a:pt x="3079" y="415"/>
                  </a:lnTo>
                  <a:lnTo>
                    <a:pt x="3086" y="415"/>
                  </a:lnTo>
                  <a:lnTo>
                    <a:pt x="3086" y="402"/>
                  </a:lnTo>
                  <a:lnTo>
                    <a:pt x="3093" y="402"/>
                  </a:lnTo>
                  <a:lnTo>
                    <a:pt x="3093" y="395"/>
                  </a:lnTo>
                  <a:lnTo>
                    <a:pt x="3099" y="395"/>
                  </a:lnTo>
                  <a:lnTo>
                    <a:pt x="3099" y="389"/>
                  </a:lnTo>
                  <a:lnTo>
                    <a:pt x="3106" y="389"/>
                  </a:lnTo>
                  <a:lnTo>
                    <a:pt x="3106" y="382"/>
                  </a:lnTo>
                  <a:lnTo>
                    <a:pt x="3113" y="382"/>
                  </a:lnTo>
                  <a:lnTo>
                    <a:pt x="3113" y="389"/>
                  </a:lnTo>
                  <a:lnTo>
                    <a:pt x="3120" y="382"/>
                  </a:lnTo>
                  <a:lnTo>
                    <a:pt x="3120" y="375"/>
                  </a:lnTo>
                  <a:lnTo>
                    <a:pt x="3126" y="375"/>
                  </a:lnTo>
                  <a:lnTo>
                    <a:pt x="3126" y="369"/>
                  </a:lnTo>
                  <a:lnTo>
                    <a:pt x="3133" y="369"/>
                  </a:lnTo>
                  <a:lnTo>
                    <a:pt x="3133" y="348"/>
                  </a:lnTo>
                  <a:lnTo>
                    <a:pt x="3140" y="348"/>
                  </a:lnTo>
                  <a:lnTo>
                    <a:pt x="3140" y="328"/>
                  </a:lnTo>
                  <a:lnTo>
                    <a:pt x="3146" y="328"/>
                  </a:lnTo>
                  <a:lnTo>
                    <a:pt x="3146" y="288"/>
                  </a:lnTo>
                  <a:lnTo>
                    <a:pt x="3153" y="288"/>
                  </a:lnTo>
                  <a:lnTo>
                    <a:pt x="3153" y="235"/>
                  </a:lnTo>
                  <a:lnTo>
                    <a:pt x="3160" y="235"/>
                  </a:lnTo>
                  <a:lnTo>
                    <a:pt x="3160" y="134"/>
                  </a:lnTo>
                  <a:lnTo>
                    <a:pt x="3167" y="134"/>
                  </a:lnTo>
                  <a:lnTo>
                    <a:pt x="3167" y="14"/>
                  </a:lnTo>
                  <a:lnTo>
                    <a:pt x="3173" y="14"/>
                  </a:lnTo>
                  <a:lnTo>
                    <a:pt x="3173" y="174"/>
                  </a:lnTo>
                  <a:lnTo>
                    <a:pt x="3180" y="174"/>
                  </a:lnTo>
                  <a:lnTo>
                    <a:pt x="3180" y="255"/>
                  </a:lnTo>
                  <a:lnTo>
                    <a:pt x="3187" y="255"/>
                  </a:lnTo>
                  <a:lnTo>
                    <a:pt x="3187" y="214"/>
                  </a:lnTo>
                  <a:lnTo>
                    <a:pt x="3194" y="214"/>
                  </a:lnTo>
                  <a:lnTo>
                    <a:pt x="3194" y="208"/>
                  </a:lnTo>
                  <a:lnTo>
                    <a:pt x="3194" y="208"/>
                  </a:lnTo>
                  <a:lnTo>
                    <a:pt x="3194" y="147"/>
                  </a:lnTo>
                  <a:lnTo>
                    <a:pt x="3200" y="154"/>
                  </a:lnTo>
                  <a:lnTo>
                    <a:pt x="3200" y="121"/>
                  </a:lnTo>
                  <a:lnTo>
                    <a:pt x="3207" y="121"/>
                  </a:lnTo>
                  <a:lnTo>
                    <a:pt x="3207" y="161"/>
                  </a:lnTo>
                  <a:lnTo>
                    <a:pt x="3214" y="154"/>
                  </a:lnTo>
                  <a:lnTo>
                    <a:pt x="3214" y="194"/>
                  </a:lnTo>
                  <a:lnTo>
                    <a:pt x="3220" y="194"/>
                  </a:lnTo>
                  <a:lnTo>
                    <a:pt x="3220" y="214"/>
                  </a:lnTo>
                  <a:lnTo>
                    <a:pt x="3227" y="214"/>
                  </a:lnTo>
                  <a:lnTo>
                    <a:pt x="3227" y="188"/>
                  </a:lnTo>
                  <a:lnTo>
                    <a:pt x="3234" y="188"/>
                  </a:lnTo>
                  <a:lnTo>
                    <a:pt x="3234" y="107"/>
                  </a:lnTo>
                  <a:lnTo>
                    <a:pt x="3241" y="101"/>
                  </a:lnTo>
                  <a:lnTo>
                    <a:pt x="3241" y="214"/>
                  </a:lnTo>
                  <a:lnTo>
                    <a:pt x="3247" y="214"/>
                  </a:lnTo>
                  <a:lnTo>
                    <a:pt x="3247" y="241"/>
                  </a:lnTo>
                  <a:lnTo>
                    <a:pt x="3254" y="241"/>
                  </a:lnTo>
                  <a:lnTo>
                    <a:pt x="3254" y="261"/>
                  </a:lnTo>
                  <a:lnTo>
                    <a:pt x="3261" y="261"/>
                  </a:lnTo>
                  <a:lnTo>
                    <a:pt x="3261" y="255"/>
                  </a:lnTo>
                  <a:lnTo>
                    <a:pt x="3267" y="255"/>
                  </a:lnTo>
                  <a:lnTo>
                    <a:pt x="3267" y="261"/>
                  </a:lnTo>
                  <a:lnTo>
                    <a:pt x="3274" y="261"/>
                  </a:lnTo>
                  <a:lnTo>
                    <a:pt x="3274" y="261"/>
                  </a:lnTo>
                  <a:lnTo>
                    <a:pt x="3281" y="261"/>
                  </a:lnTo>
                  <a:lnTo>
                    <a:pt x="3281" y="255"/>
                  </a:lnTo>
                  <a:lnTo>
                    <a:pt x="3288" y="255"/>
                  </a:lnTo>
                  <a:lnTo>
                    <a:pt x="3288" y="261"/>
                  </a:lnTo>
                  <a:lnTo>
                    <a:pt x="3294" y="261"/>
                  </a:lnTo>
                  <a:lnTo>
                    <a:pt x="3294" y="241"/>
                  </a:lnTo>
                  <a:lnTo>
                    <a:pt x="3301" y="241"/>
                  </a:lnTo>
                  <a:lnTo>
                    <a:pt x="3301" y="235"/>
                  </a:lnTo>
                  <a:lnTo>
                    <a:pt x="3308" y="235"/>
                  </a:lnTo>
                  <a:lnTo>
                    <a:pt x="3308" y="214"/>
                  </a:lnTo>
                  <a:lnTo>
                    <a:pt x="3315" y="214"/>
                  </a:lnTo>
                  <a:lnTo>
                    <a:pt x="3315" y="201"/>
                  </a:lnTo>
                  <a:lnTo>
                    <a:pt x="3321" y="201"/>
                  </a:lnTo>
                  <a:lnTo>
                    <a:pt x="3321" y="134"/>
                  </a:lnTo>
                  <a:lnTo>
                    <a:pt x="3328" y="134"/>
                  </a:lnTo>
                  <a:lnTo>
                    <a:pt x="3328" y="87"/>
                  </a:lnTo>
                  <a:lnTo>
                    <a:pt x="3335" y="87"/>
                  </a:lnTo>
                  <a:lnTo>
                    <a:pt x="3335" y="121"/>
                  </a:lnTo>
                  <a:lnTo>
                    <a:pt x="3341" y="121"/>
                  </a:lnTo>
                  <a:lnTo>
                    <a:pt x="3341" y="181"/>
                  </a:lnTo>
                  <a:lnTo>
                    <a:pt x="3348" y="181"/>
                  </a:lnTo>
                  <a:lnTo>
                    <a:pt x="3348" y="255"/>
                  </a:lnTo>
                  <a:lnTo>
                    <a:pt x="3355" y="255"/>
                  </a:lnTo>
                  <a:lnTo>
                    <a:pt x="3355" y="275"/>
                  </a:lnTo>
                  <a:lnTo>
                    <a:pt x="3362" y="275"/>
                  </a:lnTo>
                  <a:lnTo>
                    <a:pt x="3362" y="288"/>
                  </a:lnTo>
                  <a:lnTo>
                    <a:pt x="3368" y="288"/>
                  </a:lnTo>
                  <a:lnTo>
                    <a:pt x="3368" y="302"/>
                  </a:lnTo>
                  <a:lnTo>
                    <a:pt x="3375" y="302"/>
                  </a:lnTo>
                  <a:lnTo>
                    <a:pt x="3375" y="322"/>
                  </a:lnTo>
                  <a:lnTo>
                    <a:pt x="3382" y="322"/>
                  </a:lnTo>
                  <a:lnTo>
                    <a:pt x="3382" y="342"/>
                  </a:lnTo>
                  <a:lnTo>
                    <a:pt x="3388" y="342"/>
                  </a:lnTo>
                  <a:lnTo>
                    <a:pt x="3388" y="342"/>
                  </a:lnTo>
                  <a:lnTo>
                    <a:pt x="3395" y="342"/>
                  </a:lnTo>
                  <a:lnTo>
                    <a:pt x="3395" y="348"/>
                  </a:lnTo>
                  <a:lnTo>
                    <a:pt x="3402" y="348"/>
                  </a:lnTo>
                  <a:lnTo>
                    <a:pt x="3402" y="362"/>
                  </a:lnTo>
                  <a:lnTo>
                    <a:pt x="3409" y="362"/>
                  </a:lnTo>
                  <a:lnTo>
                    <a:pt x="3409" y="369"/>
                  </a:lnTo>
                  <a:lnTo>
                    <a:pt x="3415" y="369"/>
                  </a:lnTo>
                  <a:lnTo>
                    <a:pt x="3415" y="362"/>
                  </a:lnTo>
                  <a:lnTo>
                    <a:pt x="3422" y="362"/>
                  </a:lnTo>
                  <a:lnTo>
                    <a:pt x="3422" y="369"/>
                  </a:lnTo>
                  <a:lnTo>
                    <a:pt x="3429" y="369"/>
                  </a:lnTo>
                  <a:lnTo>
                    <a:pt x="3429" y="375"/>
                  </a:lnTo>
                  <a:lnTo>
                    <a:pt x="3436" y="375"/>
                  </a:lnTo>
                  <a:lnTo>
                    <a:pt x="3436" y="382"/>
                  </a:lnTo>
                  <a:lnTo>
                    <a:pt x="3442" y="389"/>
                  </a:lnTo>
                  <a:lnTo>
                    <a:pt x="3442" y="382"/>
                  </a:lnTo>
                  <a:lnTo>
                    <a:pt x="3442" y="389"/>
                  </a:lnTo>
                  <a:lnTo>
                    <a:pt x="3442" y="395"/>
                  </a:lnTo>
                  <a:lnTo>
                    <a:pt x="3449" y="395"/>
                  </a:lnTo>
                  <a:lnTo>
                    <a:pt x="3449" y="402"/>
                  </a:lnTo>
                  <a:lnTo>
                    <a:pt x="3456" y="402"/>
                  </a:lnTo>
                  <a:lnTo>
                    <a:pt x="3456" y="409"/>
                  </a:lnTo>
                  <a:lnTo>
                    <a:pt x="3462" y="409"/>
                  </a:lnTo>
                  <a:lnTo>
                    <a:pt x="3462" y="422"/>
                  </a:lnTo>
                  <a:lnTo>
                    <a:pt x="3469" y="422"/>
                  </a:lnTo>
                  <a:lnTo>
                    <a:pt x="3469" y="442"/>
                  </a:lnTo>
                  <a:lnTo>
                    <a:pt x="3476" y="442"/>
                  </a:lnTo>
                  <a:lnTo>
                    <a:pt x="3476" y="462"/>
                  </a:lnTo>
                  <a:lnTo>
                    <a:pt x="3483" y="462"/>
                  </a:lnTo>
                  <a:lnTo>
                    <a:pt x="3483" y="469"/>
                  </a:lnTo>
                  <a:lnTo>
                    <a:pt x="3489" y="469"/>
                  </a:lnTo>
                  <a:lnTo>
                    <a:pt x="3489" y="462"/>
                  </a:lnTo>
                  <a:lnTo>
                    <a:pt x="3496" y="462"/>
                  </a:lnTo>
                  <a:lnTo>
                    <a:pt x="3496" y="462"/>
                  </a:lnTo>
                  <a:lnTo>
                    <a:pt x="3503" y="462"/>
                  </a:lnTo>
                  <a:lnTo>
                    <a:pt x="3503" y="462"/>
                  </a:lnTo>
                  <a:lnTo>
                    <a:pt x="3510" y="462"/>
                  </a:lnTo>
                  <a:lnTo>
                    <a:pt x="3510" y="462"/>
                  </a:lnTo>
                  <a:lnTo>
                    <a:pt x="3516" y="462"/>
                  </a:lnTo>
                  <a:lnTo>
                    <a:pt x="3516" y="462"/>
                  </a:lnTo>
                  <a:lnTo>
                    <a:pt x="3523" y="462"/>
                  </a:lnTo>
                  <a:lnTo>
                    <a:pt x="3523" y="469"/>
                  </a:lnTo>
                  <a:lnTo>
                    <a:pt x="3530" y="462"/>
                  </a:lnTo>
                  <a:lnTo>
                    <a:pt x="3530" y="462"/>
                  </a:lnTo>
                  <a:lnTo>
                    <a:pt x="3536" y="462"/>
                  </a:lnTo>
                  <a:lnTo>
                    <a:pt x="3536" y="456"/>
                  </a:lnTo>
                  <a:lnTo>
                    <a:pt x="3543" y="456"/>
                  </a:lnTo>
                  <a:lnTo>
                    <a:pt x="3543" y="449"/>
                  </a:lnTo>
                  <a:lnTo>
                    <a:pt x="3550" y="449"/>
                  </a:lnTo>
                  <a:lnTo>
                    <a:pt x="3550" y="456"/>
                  </a:lnTo>
                  <a:lnTo>
                    <a:pt x="3557" y="456"/>
                  </a:lnTo>
                  <a:lnTo>
                    <a:pt x="3557" y="449"/>
                  </a:lnTo>
                  <a:lnTo>
                    <a:pt x="3563" y="449"/>
                  </a:lnTo>
                  <a:lnTo>
                    <a:pt x="3563" y="449"/>
                  </a:lnTo>
                  <a:lnTo>
                    <a:pt x="3563" y="449"/>
                  </a:lnTo>
                  <a:lnTo>
                    <a:pt x="3563" y="449"/>
                  </a:lnTo>
                  <a:lnTo>
                    <a:pt x="3570" y="449"/>
                  </a:lnTo>
                  <a:lnTo>
                    <a:pt x="3570" y="449"/>
                  </a:lnTo>
                  <a:lnTo>
                    <a:pt x="3577" y="449"/>
                  </a:lnTo>
                  <a:lnTo>
                    <a:pt x="3577" y="442"/>
                  </a:lnTo>
                  <a:lnTo>
                    <a:pt x="3583" y="442"/>
                  </a:lnTo>
                  <a:lnTo>
                    <a:pt x="3583" y="449"/>
                  </a:lnTo>
                  <a:lnTo>
                    <a:pt x="3590" y="442"/>
                  </a:lnTo>
                  <a:lnTo>
                    <a:pt x="3590" y="429"/>
                  </a:lnTo>
                  <a:lnTo>
                    <a:pt x="3597" y="429"/>
                  </a:lnTo>
                  <a:lnTo>
                    <a:pt x="3597" y="422"/>
                  </a:lnTo>
                  <a:lnTo>
                    <a:pt x="3604" y="422"/>
                  </a:lnTo>
                  <a:lnTo>
                    <a:pt x="3604" y="429"/>
                  </a:lnTo>
                  <a:lnTo>
                    <a:pt x="3610" y="422"/>
                  </a:lnTo>
                  <a:lnTo>
                    <a:pt x="3610" y="422"/>
                  </a:lnTo>
                  <a:lnTo>
                    <a:pt x="3617" y="422"/>
                  </a:lnTo>
                  <a:lnTo>
                    <a:pt x="3617" y="429"/>
                  </a:lnTo>
                  <a:lnTo>
                    <a:pt x="3624" y="429"/>
                  </a:lnTo>
                  <a:lnTo>
                    <a:pt x="3624" y="422"/>
                  </a:lnTo>
                  <a:lnTo>
                    <a:pt x="3631" y="422"/>
                  </a:lnTo>
                  <a:lnTo>
                    <a:pt x="3631" y="429"/>
                  </a:lnTo>
                  <a:lnTo>
                    <a:pt x="3637" y="422"/>
                  </a:lnTo>
                  <a:lnTo>
                    <a:pt x="3637" y="415"/>
                  </a:lnTo>
                  <a:lnTo>
                    <a:pt x="3644" y="415"/>
                  </a:lnTo>
                  <a:lnTo>
                    <a:pt x="3644" y="415"/>
                  </a:lnTo>
                  <a:lnTo>
                    <a:pt x="3651" y="415"/>
                  </a:lnTo>
                  <a:lnTo>
                    <a:pt x="3651" y="409"/>
                  </a:lnTo>
                  <a:lnTo>
                    <a:pt x="3657" y="415"/>
                  </a:lnTo>
                  <a:lnTo>
                    <a:pt x="3657" y="422"/>
                  </a:lnTo>
                  <a:lnTo>
                    <a:pt x="3664" y="429"/>
                  </a:lnTo>
                  <a:lnTo>
                    <a:pt x="3664" y="415"/>
                  </a:lnTo>
                  <a:lnTo>
                    <a:pt x="3671" y="415"/>
                  </a:lnTo>
                  <a:lnTo>
                    <a:pt x="3671" y="429"/>
                  </a:lnTo>
                  <a:lnTo>
                    <a:pt x="3678" y="415"/>
                  </a:lnTo>
                  <a:lnTo>
                    <a:pt x="3678" y="409"/>
                  </a:lnTo>
                  <a:lnTo>
                    <a:pt x="3684" y="409"/>
                  </a:lnTo>
                  <a:lnTo>
                    <a:pt x="3684" y="402"/>
                  </a:lnTo>
                  <a:lnTo>
                    <a:pt x="3684" y="402"/>
                  </a:lnTo>
                  <a:lnTo>
                    <a:pt x="3684" y="382"/>
                  </a:lnTo>
                  <a:lnTo>
                    <a:pt x="3691" y="382"/>
                  </a:lnTo>
                  <a:lnTo>
                    <a:pt x="3691" y="362"/>
                  </a:lnTo>
                  <a:lnTo>
                    <a:pt x="3698" y="362"/>
                  </a:lnTo>
                  <a:lnTo>
                    <a:pt x="3698" y="342"/>
                  </a:lnTo>
                  <a:lnTo>
                    <a:pt x="3705" y="342"/>
                  </a:lnTo>
                  <a:lnTo>
                    <a:pt x="3705" y="322"/>
                  </a:lnTo>
                  <a:lnTo>
                    <a:pt x="3711" y="322"/>
                  </a:lnTo>
                  <a:lnTo>
                    <a:pt x="3711" y="281"/>
                  </a:lnTo>
                  <a:lnTo>
                    <a:pt x="3718" y="281"/>
                  </a:lnTo>
                  <a:lnTo>
                    <a:pt x="3718" y="228"/>
                  </a:lnTo>
                  <a:lnTo>
                    <a:pt x="3725" y="228"/>
                  </a:lnTo>
                  <a:lnTo>
                    <a:pt x="3725" y="134"/>
                  </a:lnTo>
                  <a:lnTo>
                    <a:pt x="3731" y="134"/>
                  </a:lnTo>
                  <a:lnTo>
                    <a:pt x="3731" y="7"/>
                  </a:lnTo>
                  <a:lnTo>
                    <a:pt x="3738" y="40"/>
                  </a:lnTo>
                  <a:lnTo>
                    <a:pt x="3738" y="194"/>
                  </a:lnTo>
                  <a:lnTo>
                    <a:pt x="3745" y="194"/>
                  </a:lnTo>
                  <a:lnTo>
                    <a:pt x="3745" y="255"/>
                  </a:lnTo>
                  <a:lnTo>
                    <a:pt x="3752" y="241"/>
                  </a:lnTo>
                  <a:lnTo>
                    <a:pt x="3752" y="208"/>
                  </a:lnTo>
                  <a:lnTo>
                    <a:pt x="3758" y="208"/>
                  </a:lnTo>
                  <a:lnTo>
                    <a:pt x="3758" y="114"/>
                  </a:lnTo>
                  <a:lnTo>
                    <a:pt x="3765" y="114"/>
                  </a:lnTo>
                  <a:lnTo>
                    <a:pt x="3765" y="80"/>
                  </a:lnTo>
                  <a:lnTo>
                    <a:pt x="3772" y="114"/>
                  </a:lnTo>
                  <a:lnTo>
                    <a:pt x="3772" y="174"/>
                  </a:lnTo>
                  <a:lnTo>
                    <a:pt x="3778" y="174"/>
                  </a:lnTo>
                  <a:lnTo>
                    <a:pt x="3778" y="214"/>
                  </a:lnTo>
                  <a:lnTo>
                    <a:pt x="3785" y="214"/>
                  </a:lnTo>
                  <a:lnTo>
                    <a:pt x="3785" y="168"/>
                  </a:lnTo>
                  <a:lnTo>
                    <a:pt x="3792" y="168"/>
                  </a:lnTo>
                  <a:lnTo>
                    <a:pt x="3792" y="80"/>
                  </a:lnTo>
                  <a:lnTo>
                    <a:pt x="3799" y="94"/>
                  </a:lnTo>
                  <a:lnTo>
                    <a:pt x="3799" y="121"/>
                  </a:lnTo>
                  <a:lnTo>
                    <a:pt x="3805" y="101"/>
                  </a:lnTo>
                  <a:lnTo>
                    <a:pt x="3805" y="87"/>
                  </a:lnTo>
                  <a:lnTo>
                    <a:pt x="3805" y="74"/>
                  </a:lnTo>
                  <a:lnTo>
                    <a:pt x="3805" y="121"/>
                  </a:lnTo>
                  <a:lnTo>
                    <a:pt x="3812" y="121"/>
                  </a:lnTo>
                  <a:lnTo>
                    <a:pt x="3812" y="208"/>
                  </a:lnTo>
                  <a:lnTo>
                    <a:pt x="3819" y="208"/>
                  </a:lnTo>
                  <a:lnTo>
                    <a:pt x="3819" y="241"/>
                  </a:lnTo>
                  <a:lnTo>
                    <a:pt x="3826" y="235"/>
                  </a:lnTo>
                  <a:lnTo>
                    <a:pt x="3826" y="281"/>
                  </a:lnTo>
                  <a:lnTo>
                    <a:pt x="3832" y="281"/>
                  </a:lnTo>
                  <a:lnTo>
                    <a:pt x="3832" y="302"/>
                  </a:lnTo>
                  <a:lnTo>
                    <a:pt x="3839" y="302"/>
                  </a:lnTo>
                  <a:lnTo>
                    <a:pt x="3839" y="322"/>
                  </a:lnTo>
                  <a:lnTo>
                    <a:pt x="3846" y="322"/>
                  </a:lnTo>
                  <a:lnTo>
                    <a:pt x="3846" y="342"/>
                  </a:lnTo>
                  <a:lnTo>
                    <a:pt x="3852" y="342"/>
                  </a:lnTo>
                  <a:lnTo>
                    <a:pt x="3852" y="362"/>
                  </a:lnTo>
                  <a:lnTo>
                    <a:pt x="3859" y="362"/>
                  </a:lnTo>
                  <a:lnTo>
                    <a:pt x="3859" y="375"/>
                  </a:lnTo>
                  <a:lnTo>
                    <a:pt x="3866" y="375"/>
                  </a:lnTo>
                  <a:lnTo>
                    <a:pt x="3866" y="395"/>
                  </a:lnTo>
                  <a:lnTo>
                    <a:pt x="3873" y="395"/>
                  </a:lnTo>
                  <a:lnTo>
                    <a:pt x="3873" y="415"/>
                  </a:lnTo>
                  <a:lnTo>
                    <a:pt x="3879" y="415"/>
                  </a:lnTo>
                  <a:lnTo>
                    <a:pt x="3879" y="429"/>
                  </a:lnTo>
                  <a:lnTo>
                    <a:pt x="3886" y="429"/>
                  </a:lnTo>
                  <a:lnTo>
                    <a:pt x="3886" y="442"/>
                  </a:lnTo>
                  <a:lnTo>
                    <a:pt x="3893" y="442"/>
                  </a:lnTo>
                  <a:lnTo>
                    <a:pt x="3893" y="449"/>
                  </a:lnTo>
                  <a:lnTo>
                    <a:pt x="3900" y="456"/>
                  </a:lnTo>
                  <a:lnTo>
                    <a:pt x="3900" y="442"/>
                  </a:lnTo>
                  <a:lnTo>
                    <a:pt x="3906" y="456"/>
                  </a:lnTo>
                  <a:lnTo>
                    <a:pt x="3906" y="462"/>
                  </a:lnTo>
                  <a:lnTo>
                    <a:pt x="3913" y="462"/>
                  </a:lnTo>
                  <a:lnTo>
                    <a:pt x="3913" y="469"/>
                  </a:lnTo>
                  <a:lnTo>
                    <a:pt x="3920" y="469"/>
                  </a:lnTo>
                  <a:lnTo>
                    <a:pt x="3920" y="462"/>
                  </a:lnTo>
                  <a:lnTo>
                    <a:pt x="3926" y="469"/>
                  </a:lnTo>
                  <a:lnTo>
                    <a:pt x="3926" y="469"/>
                  </a:lnTo>
                  <a:lnTo>
                    <a:pt x="3933" y="469"/>
                  </a:lnTo>
                  <a:lnTo>
                    <a:pt x="3933" y="462"/>
                  </a:lnTo>
                  <a:lnTo>
                    <a:pt x="3940" y="462"/>
                  </a:lnTo>
                  <a:lnTo>
                    <a:pt x="3940" y="469"/>
                  </a:lnTo>
                  <a:lnTo>
                    <a:pt x="3947" y="469"/>
                  </a:lnTo>
                  <a:lnTo>
                    <a:pt x="3947" y="462"/>
                  </a:lnTo>
                  <a:lnTo>
                    <a:pt x="3953" y="469"/>
                  </a:lnTo>
                  <a:lnTo>
                    <a:pt x="3953" y="469"/>
                  </a:lnTo>
                  <a:lnTo>
                    <a:pt x="3960" y="469"/>
                  </a:lnTo>
                  <a:lnTo>
                    <a:pt x="3960" y="462"/>
                  </a:lnTo>
                  <a:lnTo>
                    <a:pt x="3967" y="462"/>
                  </a:lnTo>
                  <a:lnTo>
                    <a:pt x="3967" y="456"/>
                  </a:lnTo>
                  <a:lnTo>
                    <a:pt x="3973" y="456"/>
                  </a:lnTo>
                  <a:lnTo>
                    <a:pt x="3973" y="449"/>
                  </a:lnTo>
                  <a:lnTo>
                    <a:pt x="3980" y="449"/>
                  </a:lnTo>
                  <a:lnTo>
                    <a:pt x="3980" y="456"/>
                  </a:lnTo>
                  <a:lnTo>
                    <a:pt x="3987" y="449"/>
                  </a:lnTo>
                  <a:lnTo>
                    <a:pt x="3987" y="436"/>
                  </a:lnTo>
                  <a:lnTo>
                    <a:pt x="3994" y="436"/>
                  </a:lnTo>
                  <a:lnTo>
                    <a:pt x="3994" y="442"/>
                  </a:lnTo>
                  <a:lnTo>
                    <a:pt x="4000" y="442"/>
                  </a:lnTo>
                  <a:lnTo>
                    <a:pt x="4000" y="436"/>
                  </a:lnTo>
                  <a:lnTo>
                    <a:pt x="4007" y="436"/>
                  </a:lnTo>
                  <a:lnTo>
                    <a:pt x="4007" y="442"/>
                  </a:lnTo>
                  <a:lnTo>
                    <a:pt x="4014" y="436"/>
                  </a:lnTo>
                  <a:lnTo>
                    <a:pt x="4014" y="422"/>
                  </a:lnTo>
                  <a:lnTo>
                    <a:pt x="4021" y="422"/>
                  </a:lnTo>
                  <a:lnTo>
                    <a:pt x="4021" y="422"/>
                  </a:lnTo>
                  <a:lnTo>
                    <a:pt x="4027" y="422"/>
                  </a:lnTo>
                  <a:lnTo>
                    <a:pt x="4027" y="429"/>
                  </a:lnTo>
                  <a:lnTo>
                    <a:pt x="4034" y="429"/>
                  </a:lnTo>
                  <a:lnTo>
                    <a:pt x="4034" y="422"/>
                  </a:lnTo>
                  <a:lnTo>
                    <a:pt x="4041" y="422"/>
                  </a:lnTo>
                  <a:lnTo>
                    <a:pt x="4041" y="415"/>
                  </a:lnTo>
                  <a:lnTo>
                    <a:pt x="4047" y="415"/>
                  </a:lnTo>
                  <a:lnTo>
                    <a:pt x="4047" y="402"/>
                  </a:lnTo>
                  <a:lnTo>
                    <a:pt x="4054" y="402"/>
                  </a:lnTo>
                  <a:lnTo>
                    <a:pt x="4054" y="402"/>
                  </a:lnTo>
                  <a:lnTo>
                    <a:pt x="4054" y="402"/>
                  </a:lnTo>
                  <a:lnTo>
                    <a:pt x="4054" y="395"/>
                  </a:lnTo>
                  <a:lnTo>
                    <a:pt x="4061" y="395"/>
                  </a:lnTo>
                  <a:lnTo>
                    <a:pt x="4061" y="389"/>
                  </a:lnTo>
                  <a:lnTo>
                    <a:pt x="4068" y="389"/>
                  </a:lnTo>
                  <a:lnTo>
                    <a:pt x="4068" y="382"/>
                  </a:lnTo>
                  <a:lnTo>
                    <a:pt x="4074" y="382"/>
                  </a:lnTo>
                  <a:lnTo>
                    <a:pt x="4074" y="369"/>
                  </a:lnTo>
                  <a:lnTo>
                    <a:pt x="4081" y="369"/>
                  </a:lnTo>
                  <a:lnTo>
                    <a:pt x="4081" y="355"/>
                  </a:lnTo>
                  <a:lnTo>
                    <a:pt x="4088" y="355"/>
                  </a:lnTo>
                  <a:lnTo>
                    <a:pt x="4088" y="362"/>
                  </a:lnTo>
                  <a:lnTo>
                    <a:pt x="4095" y="362"/>
                  </a:lnTo>
                  <a:lnTo>
                    <a:pt x="4095" y="342"/>
                  </a:lnTo>
                  <a:lnTo>
                    <a:pt x="4101" y="342"/>
                  </a:lnTo>
                  <a:lnTo>
                    <a:pt x="4101" y="315"/>
                  </a:lnTo>
                  <a:lnTo>
                    <a:pt x="4108" y="315"/>
                  </a:lnTo>
                  <a:lnTo>
                    <a:pt x="4108" y="281"/>
                  </a:lnTo>
                  <a:lnTo>
                    <a:pt x="4115" y="281"/>
                  </a:lnTo>
                  <a:lnTo>
                    <a:pt x="4115" y="221"/>
                  </a:lnTo>
                  <a:lnTo>
                    <a:pt x="4121" y="221"/>
                  </a:lnTo>
                  <a:lnTo>
                    <a:pt x="4121" y="87"/>
                  </a:lnTo>
                  <a:lnTo>
                    <a:pt x="4128" y="67"/>
                  </a:lnTo>
                  <a:lnTo>
                    <a:pt x="4128" y="141"/>
                  </a:lnTo>
                  <a:lnTo>
                    <a:pt x="4135" y="141"/>
                  </a:lnTo>
                  <a:lnTo>
                    <a:pt x="4135" y="107"/>
                  </a:lnTo>
                  <a:lnTo>
                    <a:pt x="4142" y="114"/>
                  </a:lnTo>
                  <a:lnTo>
                    <a:pt x="4142" y="188"/>
                  </a:lnTo>
                  <a:lnTo>
                    <a:pt x="4148" y="188"/>
                  </a:lnTo>
                  <a:lnTo>
                    <a:pt x="4148" y="141"/>
                  </a:lnTo>
                  <a:lnTo>
                    <a:pt x="4155" y="141"/>
                  </a:lnTo>
                  <a:lnTo>
                    <a:pt x="4155" y="60"/>
                  </a:lnTo>
                  <a:lnTo>
                    <a:pt x="4162" y="94"/>
                  </a:lnTo>
                  <a:lnTo>
                    <a:pt x="4162" y="181"/>
                  </a:lnTo>
                  <a:lnTo>
                    <a:pt x="4168" y="181"/>
                  </a:lnTo>
                  <a:lnTo>
                    <a:pt x="4168" y="261"/>
                  </a:lnTo>
                  <a:lnTo>
                    <a:pt x="4175" y="275"/>
                  </a:lnTo>
                  <a:lnTo>
                    <a:pt x="4175" y="261"/>
                  </a:lnTo>
                  <a:lnTo>
                    <a:pt x="4175" y="268"/>
                  </a:lnTo>
                  <a:lnTo>
                    <a:pt x="4175" y="275"/>
                  </a:lnTo>
                  <a:lnTo>
                    <a:pt x="4182" y="268"/>
                  </a:lnTo>
                  <a:lnTo>
                    <a:pt x="4182" y="261"/>
                  </a:lnTo>
                  <a:lnTo>
                    <a:pt x="4189" y="261"/>
                  </a:lnTo>
                  <a:lnTo>
                    <a:pt x="4189" y="228"/>
                  </a:lnTo>
                  <a:lnTo>
                    <a:pt x="4195" y="228"/>
                  </a:lnTo>
                  <a:lnTo>
                    <a:pt x="4195" y="194"/>
                  </a:lnTo>
                  <a:lnTo>
                    <a:pt x="4202" y="194"/>
                  </a:lnTo>
                  <a:lnTo>
                    <a:pt x="4202" y="121"/>
                  </a:lnTo>
                  <a:lnTo>
                    <a:pt x="4209" y="80"/>
                  </a:lnTo>
                  <a:lnTo>
                    <a:pt x="4209" y="181"/>
                  </a:lnTo>
                  <a:lnTo>
                    <a:pt x="4216" y="201"/>
                  </a:lnTo>
                  <a:lnTo>
                    <a:pt x="4216" y="161"/>
                  </a:lnTo>
                  <a:lnTo>
                    <a:pt x="4222" y="161"/>
                  </a:lnTo>
                  <a:lnTo>
                    <a:pt x="4222" y="27"/>
                  </a:lnTo>
                  <a:lnTo>
                    <a:pt x="4229" y="0"/>
                  </a:lnTo>
                  <a:lnTo>
                    <a:pt x="4229" y="80"/>
                  </a:lnTo>
                  <a:lnTo>
                    <a:pt x="4236" y="80"/>
                  </a:lnTo>
                  <a:lnTo>
                    <a:pt x="4236" y="208"/>
                  </a:lnTo>
                  <a:lnTo>
                    <a:pt x="4242" y="208"/>
                  </a:lnTo>
                  <a:lnTo>
                    <a:pt x="4242" y="295"/>
                  </a:lnTo>
                  <a:lnTo>
                    <a:pt x="4249" y="295"/>
                  </a:lnTo>
                  <a:lnTo>
                    <a:pt x="4249" y="328"/>
                  </a:lnTo>
                  <a:lnTo>
                    <a:pt x="4256" y="328"/>
                  </a:lnTo>
                  <a:lnTo>
                    <a:pt x="4256" y="348"/>
                  </a:lnTo>
                  <a:lnTo>
                    <a:pt x="4263" y="348"/>
                  </a:lnTo>
                  <a:lnTo>
                    <a:pt x="4263" y="362"/>
                  </a:lnTo>
                  <a:lnTo>
                    <a:pt x="4269" y="362"/>
                  </a:lnTo>
                  <a:lnTo>
                    <a:pt x="4269" y="395"/>
                  </a:lnTo>
                  <a:lnTo>
                    <a:pt x="4276" y="395"/>
                  </a:lnTo>
                  <a:lnTo>
                    <a:pt x="4276" y="429"/>
                  </a:lnTo>
                  <a:lnTo>
                    <a:pt x="4283" y="429"/>
                  </a:lnTo>
                  <a:lnTo>
                    <a:pt x="4283" y="442"/>
                  </a:lnTo>
                  <a:lnTo>
                    <a:pt x="4289" y="442"/>
                  </a:lnTo>
                  <a:lnTo>
                    <a:pt x="4289" y="456"/>
                  </a:lnTo>
                  <a:lnTo>
                    <a:pt x="4296" y="456"/>
                  </a:lnTo>
                  <a:lnTo>
                    <a:pt x="4296" y="456"/>
                  </a:lnTo>
                  <a:lnTo>
                    <a:pt x="4296" y="456"/>
                  </a:lnTo>
                  <a:lnTo>
                    <a:pt x="4296" y="462"/>
                  </a:lnTo>
                  <a:lnTo>
                    <a:pt x="4303" y="462"/>
                  </a:lnTo>
                  <a:lnTo>
                    <a:pt x="4303" y="482"/>
                  </a:lnTo>
                  <a:lnTo>
                    <a:pt x="4310" y="482"/>
                  </a:lnTo>
                  <a:lnTo>
                    <a:pt x="4310" y="489"/>
                  </a:lnTo>
                  <a:lnTo>
                    <a:pt x="4316" y="489"/>
                  </a:lnTo>
                  <a:lnTo>
                    <a:pt x="4316" y="496"/>
                  </a:lnTo>
                  <a:lnTo>
                    <a:pt x="4323" y="496"/>
                  </a:lnTo>
                  <a:lnTo>
                    <a:pt x="4323" y="496"/>
                  </a:lnTo>
                  <a:lnTo>
                    <a:pt x="4330" y="496"/>
                  </a:lnTo>
                  <a:lnTo>
                    <a:pt x="4330" y="503"/>
                  </a:lnTo>
                  <a:lnTo>
                    <a:pt x="4337" y="503"/>
                  </a:lnTo>
                  <a:lnTo>
                    <a:pt x="4337" y="496"/>
                  </a:lnTo>
                  <a:lnTo>
                    <a:pt x="4343" y="503"/>
                  </a:lnTo>
                  <a:lnTo>
                    <a:pt x="4343" y="509"/>
                  </a:lnTo>
                  <a:lnTo>
                    <a:pt x="4350" y="509"/>
                  </a:lnTo>
                  <a:lnTo>
                    <a:pt x="4350" y="516"/>
                  </a:lnTo>
                  <a:lnTo>
                    <a:pt x="4357" y="516"/>
                  </a:lnTo>
                  <a:lnTo>
                    <a:pt x="4357" y="516"/>
                  </a:lnTo>
                  <a:lnTo>
                    <a:pt x="4363" y="516"/>
                  </a:lnTo>
                  <a:lnTo>
                    <a:pt x="4363" y="509"/>
                  </a:lnTo>
                  <a:lnTo>
                    <a:pt x="4370" y="509"/>
                  </a:lnTo>
                  <a:lnTo>
                    <a:pt x="4370" y="509"/>
                  </a:lnTo>
                  <a:lnTo>
                    <a:pt x="4377" y="509"/>
                  </a:lnTo>
                  <a:lnTo>
                    <a:pt x="4377" y="516"/>
                  </a:lnTo>
                  <a:lnTo>
                    <a:pt x="4384" y="516"/>
                  </a:lnTo>
                  <a:lnTo>
                    <a:pt x="4384" y="516"/>
                  </a:lnTo>
                  <a:lnTo>
                    <a:pt x="4390" y="516"/>
                  </a:lnTo>
                  <a:lnTo>
                    <a:pt x="4390" y="509"/>
                  </a:lnTo>
                  <a:lnTo>
                    <a:pt x="4397" y="509"/>
                  </a:lnTo>
                  <a:lnTo>
                    <a:pt x="4397" y="503"/>
                  </a:lnTo>
                  <a:lnTo>
                    <a:pt x="4404" y="503"/>
                  </a:lnTo>
                  <a:lnTo>
                    <a:pt x="4404" y="496"/>
                  </a:lnTo>
                  <a:lnTo>
                    <a:pt x="4411" y="496"/>
                  </a:lnTo>
                  <a:lnTo>
                    <a:pt x="4411" y="489"/>
                  </a:lnTo>
                  <a:lnTo>
                    <a:pt x="4417" y="489"/>
                  </a:lnTo>
                  <a:lnTo>
                    <a:pt x="4417" y="489"/>
                  </a:lnTo>
                  <a:lnTo>
                    <a:pt x="4417" y="489"/>
                  </a:lnTo>
                  <a:lnTo>
                    <a:pt x="4417" y="489"/>
                  </a:lnTo>
                  <a:lnTo>
                    <a:pt x="4424" y="489"/>
                  </a:lnTo>
                  <a:lnTo>
                    <a:pt x="4424" y="476"/>
                  </a:lnTo>
                  <a:lnTo>
                    <a:pt x="4431" y="476"/>
                  </a:lnTo>
                  <a:lnTo>
                    <a:pt x="4431" y="456"/>
                  </a:lnTo>
                  <a:lnTo>
                    <a:pt x="4437" y="456"/>
                  </a:lnTo>
                  <a:lnTo>
                    <a:pt x="4437" y="449"/>
                  </a:lnTo>
                  <a:lnTo>
                    <a:pt x="4444" y="449"/>
                  </a:lnTo>
                  <a:lnTo>
                    <a:pt x="4444" y="449"/>
                  </a:lnTo>
                  <a:lnTo>
                    <a:pt x="4451" y="449"/>
                  </a:lnTo>
                  <a:lnTo>
                    <a:pt x="4451" y="442"/>
                  </a:lnTo>
                  <a:lnTo>
                    <a:pt x="4458" y="442"/>
                  </a:lnTo>
                  <a:lnTo>
                    <a:pt x="4458" y="436"/>
                  </a:lnTo>
                  <a:lnTo>
                    <a:pt x="4464" y="436"/>
                  </a:lnTo>
                  <a:lnTo>
                    <a:pt x="4464" y="436"/>
                  </a:lnTo>
                  <a:lnTo>
                    <a:pt x="4471" y="436"/>
                  </a:lnTo>
                  <a:lnTo>
                    <a:pt x="4471" y="422"/>
                  </a:lnTo>
                  <a:lnTo>
                    <a:pt x="4478" y="422"/>
                  </a:lnTo>
                  <a:lnTo>
                    <a:pt x="4478" y="415"/>
                  </a:lnTo>
                  <a:lnTo>
                    <a:pt x="4484" y="415"/>
                  </a:lnTo>
                  <a:lnTo>
                    <a:pt x="4484" y="415"/>
                  </a:lnTo>
                  <a:lnTo>
                    <a:pt x="4491" y="415"/>
                  </a:lnTo>
                  <a:lnTo>
                    <a:pt x="4491" y="409"/>
                  </a:lnTo>
                  <a:lnTo>
                    <a:pt x="4498" y="409"/>
                  </a:lnTo>
                  <a:lnTo>
                    <a:pt x="4498" y="402"/>
                  </a:lnTo>
                  <a:lnTo>
                    <a:pt x="4505" y="402"/>
                  </a:lnTo>
                  <a:lnTo>
                    <a:pt x="4505" y="395"/>
                  </a:lnTo>
                  <a:lnTo>
                    <a:pt x="4511" y="395"/>
                  </a:lnTo>
                  <a:lnTo>
                    <a:pt x="4511" y="389"/>
                  </a:lnTo>
                  <a:lnTo>
                    <a:pt x="4518" y="389"/>
                  </a:lnTo>
                  <a:lnTo>
                    <a:pt x="4518" y="375"/>
                  </a:lnTo>
                  <a:lnTo>
                    <a:pt x="4525" y="375"/>
                  </a:lnTo>
                  <a:lnTo>
                    <a:pt x="4525" y="362"/>
                  </a:lnTo>
                  <a:lnTo>
                    <a:pt x="4532" y="362"/>
                  </a:lnTo>
                  <a:lnTo>
                    <a:pt x="4532" y="348"/>
                  </a:lnTo>
                </a:path>
              </a:pathLst>
            </a:cu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23961" name="Line 57"/>
          <p:cNvSpPr>
            <a:spLocks noChangeShapeType="1"/>
          </p:cNvSpPr>
          <p:nvPr/>
        </p:nvSpPr>
        <p:spPr bwMode="auto">
          <a:xfrm flipV="1">
            <a:off x="1117600" y="5257800"/>
            <a:ext cx="1588" cy="129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62" name="Line 58"/>
          <p:cNvSpPr>
            <a:spLocks noChangeShapeType="1"/>
          </p:cNvSpPr>
          <p:nvPr/>
        </p:nvSpPr>
        <p:spPr bwMode="auto">
          <a:xfrm flipH="1">
            <a:off x="1085850" y="651668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63" name="Line 59"/>
          <p:cNvSpPr>
            <a:spLocks noChangeShapeType="1"/>
          </p:cNvSpPr>
          <p:nvPr/>
        </p:nvSpPr>
        <p:spPr bwMode="auto">
          <a:xfrm flipH="1">
            <a:off x="1085850" y="638810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64" name="Line 60"/>
          <p:cNvSpPr>
            <a:spLocks noChangeShapeType="1"/>
          </p:cNvSpPr>
          <p:nvPr/>
        </p:nvSpPr>
        <p:spPr bwMode="auto">
          <a:xfrm flipH="1">
            <a:off x="1063625" y="6388100"/>
            <a:ext cx="539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65" name="Rectangle 61"/>
          <p:cNvSpPr>
            <a:spLocks noChangeArrowheads="1"/>
          </p:cNvSpPr>
          <p:nvPr/>
        </p:nvSpPr>
        <p:spPr bwMode="auto">
          <a:xfrm>
            <a:off x="876300" y="6318250"/>
            <a:ext cx="42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-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66" name="Rectangle 62"/>
          <p:cNvSpPr>
            <a:spLocks noChangeArrowheads="1"/>
          </p:cNvSpPr>
          <p:nvPr/>
        </p:nvSpPr>
        <p:spPr bwMode="auto">
          <a:xfrm>
            <a:off x="919163" y="63182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4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67" name="Rectangle 63"/>
          <p:cNvSpPr>
            <a:spLocks noChangeArrowheads="1"/>
          </p:cNvSpPr>
          <p:nvPr/>
        </p:nvSpPr>
        <p:spPr bwMode="auto">
          <a:xfrm>
            <a:off x="982663" y="63182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68" name="Line 64"/>
          <p:cNvSpPr>
            <a:spLocks noChangeShapeType="1"/>
          </p:cNvSpPr>
          <p:nvPr/>
        </p:nvSpPr>
        <p:spPr bwMode="auto">
          <a:xfrm flipH="1">
            <a:off x="1085850" y="6272213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69" name="Line 65"/>
          <p:cNvSpPr>
            <a:spLocks noChangeShapeType="1"/>
          </p:cNvSpPr>
          <p:nvPr/>
        </p:nvSpPr>
        <p:spPr bwMode="auto">
          <a:xfrm flipH="1">
            <a:off x="1085850" y="6143625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0" name="Line 66"/>
          <p:cNvSpPr>
            <a:spLocks noChangeShapeType="1"/>
          </p:cNvSpPr>
          <p:nvPr/>
        </p:nvSpPr>
        <p:spPr bwMode="auto">
          <a:xfrm flipH="1">
            <a:off x="1085850" y="602773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1" name="Line 67"/>
          <p:cNvSpPr>
            <a:spLocks noChangeShapeType="1"/>
          </p:cNvSpPr>
          <p:nvPr/>
        </p:nvSpPr>
        <p:spPr bwMode="auto">
          <a:xfrm flipH="1">
            <a:off x="1085850" y="589915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2" name="Line 68"/>
          <p:cNvSpPr>
            <a:spLocks noChangeShapeType="1"/>
          </p:cNvSpPr>
          <p:nvPr/>
        </p:nvSpPr>
        <p:spPr bwMode="auto">
          <a:xfrm flipH="1">
            <a:off x="1063625" y="5899150"/>
            <a:ext cx="539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3" name="Rectangle 69"/>
          <p:cNvSpPr>
            <a:spLocks noChangeArrowheads="1"/>
          </p:cNvSpPr>
          <p:nvPr/>
        </p:nvSpPr>
        <p:spPr bwMode="auto">
          <a:xfrm>
            <a:off x="876300" y="5829300"/>
            <a:ext cx="42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-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74" name="Rectangle 70"/>
          <p:cNvSpPr>
            <a:spLocks noChangeArrowheads="1"/>
          </p:cNvSpPr>
          <p:nvPr/>
        </p:nvSpPr>
        <p:spPr bwMode="auto">
          <a:xfrm>
            <a:off x="919163" y="58293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2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75" name="Rectangle 71"/>
          <p:cNvSpPr>
            <a:spLocks noChangeArrowheads="1"/>
          </p:cNvSpPr>
          <p:nvPr/>
        </p:nvSpPr>
        <p:spPr bwMode="auto">
          <a:xfrm>
            <a:off x="982663" y="58293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76" name="Line 72"/>
          <p:cNvSpPr>
            <a:spLocks noChangeShapeType="1"/>
          </p:cNvSpPr>
          <p:nvPr/>
        </p:nvSpPr>
        <p:spPr bwMode="auto">
          <a:xfrm flipH="1">
            <a:off x="1085850" y="577215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7" name="Line 73"/>
          <p:cNvSpPr>
            <a:spLocks noChangeShapeType="1"/>
          </p:cNvSpPr>
          <p:nvPr/>
        </p:nvSpPr>
        <p:spPr bwMode="auto">
          <a:xfrm flipH="1">
            <a:off x="1085850" y="5654675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8" name="Line 74"/>
          <p:cNvSpPr>
            <a:spLocks noChangeShapeType="1"/>
          </p:cNvSpPr>
          <p:nvPr/>
        </p:nvSpPr>
        <p:spPr bwMode="auto">
          <a:xfrm flipH="1">
            <a:off x="1085850" y="5527675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79" name="Line 75"/>
          <p:cNvSpPr>
            <a:spLocks noChangeShapeType="1"/>
          </p:cNvSpPr>
          <p:nvPr/>
        </p:nvSpPr>
        <p:spPr bwMode="auto">
          <a:xfrm flipH="1">
            <a:off x="1085850" y="541020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0" name="Line 76"/>
          <p:cNvSpPr>
            <a:spLocks noChangeShapeType="1"/>
          </p:cNvSpPr>
          <p:nvPr/>
        </p:nvSpPr>
        <p:spPr bwMode="auto">
          <a:xfrm flipH="1">
            <a:off x="1063625" y="5410200"/>
            <a:ext cx="539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1" name="Rectangle 77"/>
          <p:cNvSpPr>
            <a:spLocks noChangeArrowheads="1"/>
          </p:cNvSpPr>
          <p:nvPr/>
        </p:nvSpPr>
        <p:spPr bwMode="auto">
          <a:xfrm>
            <a:off x="982663" y="53403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82" name="Line 78"/>
          <p:cNvSpPr>
            <a:spLocks noChangeShapeType="1"/>
          </p:cNvSpPr>
          <p:nvPr/>
        </p:nvSpPr>
        <p:spPr bwMode="auto">
          <a:xfrm flipH="1">
            <a:off x="1085850" y="528320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3" name="Line 79"/>
          <p:cNvSpPr>
            <a:spLocks noChangeShapeType="1"/>
          </p:cNvSpPr>
          <p:nvPr/>
        </p:nvSpPr>
        <p:spPr bwMode="auto">
          <a:xfrm>
            <a:off x="1128713" y="6388100"/>
            <a:ext cx="7161212" cy="1588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4" name="Line 80"/>
          <p:cNvSpPr>
            <a:spLocks noChangeShapeType="1"/>
          </p:cNvSpPr>
          <p:nvPr/>
        </p:nvSpPr>
        <p:spPr bwMode="auto">
          <a:xfrm>
            <a:off x="1128713" y="5899150"/>
            <a:ext cx="7161212" cy="1588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5" name="Line 81"/>
          <p:cNvSpPr>
            <a:spLocks noChangeShapeType="1"/>
          </p:cNvSpPr>
          <p:nvPr/>
        </p:nvSpPr>
        <p:spPr bwMode="auto">
          <a:xfrm>
            <a:off x="1128713" y="5410200"/>
            <a:ext cx="7161212" cy="1588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986" name="Freeform 82"/>
          <p:cNvSpPr>
            <a:spLocks/>
          </p:cNvSpPr>
          <p:nvPr/>
        </p:nvSpPr>
        <p:spPr bwMode="auto">
          <a:xfrm>
            <a:off x="1128713" y="5761038"/>
            <a:ext cx="7161212" cy="755650"/>
          </a:xfrm>
          <a:custGeom>
            <a:avLst/>
            <a:gdLst>
              <a:gd name="T0" fmla="*/ 74 w 4511"/>
              <a:gd name="T1" fmla="*/ 435 h 476"/>
              <a:gd name="T2" fmla="*/ 147 w 4511"/>
              <a:gd name="T3" fmla="*/ 395 h 476"/>
              <a:gd name="T4" fmla="*/ 221 w 4511"/>
              <a:gd name="T5" fmla="*/ 395 h 476"/>
              <a:gd name="T6" fmla="*/ 295 w 4511"/>
              <a:gd name="T7" fmla="*/ 301 h 476"/>
              <a:gd name="T8" fmla="*/ 369 w 4511"/>
              <a:gd name="T9" fmla="*/ 114 h 476"/>
              <a:gd name="T10" fmla="*/ 443 w 4511"/>
              <a:gd name="T11" fmla="*/ 315 h 476"/>
              <a:gd name="T12" fmla="*/ 517 w 4511"/>
              <a:gd name="T13" fmla="*/ 368 h 476"/>
              <a:gd name="T14" fmla="*/ 584 w 4511"/>
              <a:gd name="T15" fmla="*/ 402 h 476"/>
              <a:gd name="T16" fmla="*/ 665 w 4511"/>
              <a:gd name="T17" fmla="*/ 328 h 476"/>
              <a:gd name="T18" fmla="*/ 732 w 4511"/>
              <a:gd name="T19" fmla="*/ 121 h 476"/>
              <a:gd name="T20" fmla="*/ 806 w 4511"/>
              <a:gd name="T21" fmla="*/ 261 h 476"/>
              <a:gd name="T22" fmla="*/ 880 w 4511"/>
              <a:gd name="T23" fmla="*/ 382 h 476"/>
              <a:gd name="T24" fmla="*/ 961 w 4511"/>
              <a:gd name="T25" fmla="*/ 409 h 476"/>
              <a:gd name="T26" fmla="*/ 1035 w 4511"/>
              <a:gd name="T27" fmla="*/ 409 h 476"/>
              <a:gd name="T28" fmla="*/ 1109 w 4511"/>
              <a:gd name="T29" fmla="*/ 342 h 476"/>
              <a:gd name="T30" fmla="*/ 1176 w 4511"/>
              <a:gd name="T31" fmla="*/ 54 h 476"/>
              <a:gd name="T32" fmla="*/ 1257 w 4511"/>
              <a:gd name="T33" fmla="*/ 107 h 476"/>
              <a:gd name="T34" fmla="*/ 1324 w 4511"/>
              <a:gd name="T35" fmla="*/ 107 h 476"/>
              <a:gd name="T36" fmla="*/ 1405 w 4511"/>
              <a:gd name="T37" fmla="*/ 456 h 476"/>
              <a:gd name="T38" fmla="*/ 1472 w 4511"/>
              <a:gd name="T39" fmla="*/ 469 h 476"/>
              <a:gd name="T40" fmla="*/ 1546 w 4511"/>
              <a:gd name="T41" fmla="*/ 462 h 476"/>
              <a:gd name="T42" fmla="*/ 1620 w 4511"/>
              <a:gd name="T43" fmla="*/ 422 h 476"/>
              <a:gd name="T44" fmla="*/ 1694 w 4511"/>
              <a:gd name="T45" fmla="*/ 362 h 476"/>
              <a:gd name="T46" fmla="*/ 1768 w 4511"/>
              <a:gd name="T47" fmla="*/ 235 h 476"/>
              <a:gd name="T48" fmla="*/ 1842 w 4511"/>
              <a:gd name="T49" fmla="*/ 74 h 476"/>
              <a:gd name="T50" fmla="*/ 1909 w 4511"/>
              <a:gd name="T51" fmla="*/ 415 h 476"/>
              <a:gd name="T52" fmla="*/ 1990 w 4511"/>
              <a:gd name="T53" fmla="*/ 435 h 476"/>
              <a:gd name="T54" fmla="*/ 2057 w 4511"/>
              <a:gd name="T55" fmla="*/ 422 h 476"/>
              <a:gd name="T56" fmla="*/ 2137 w 4511"/>
              <a:gd name="T57" fmla="*/ 275 h 476"/>
              <a:gd name="T58" fmla="*/ 2205 w 4511"/>
              <a:gd name="T59" fmla="*/ 134 h 476"/>
              <a:gd name="T60" fmla="*/ 2279 w 4511"/>
              <a:gd name="T61" fmla="*/ 395 h 476"/>
              <a:gd name="T62" fmla="*/ 2353 w 4511"/>
              <a:gd name="T63" fmla="*/ 409 h 476"/>
              <a:gd name="T64" fmla="*/ 2427 w 4511"/>
              <a:gd name="T65" fmla="*/ 375 h 476"/>
              <a:gd name="T66" fmla="*/ 2500 w 4511"/>
              <a:gd name="T67" fmla="*/ 154 h 476"/>
              <a:gd name="T68" fmla="*/ 2574 w 4511"/>
              <a:gd name="T69" fmla="*/ 121 h 476"/>
              <a:gd name="T70" fmla="*/ 2648 w 4511"/>
              <a:gd name="T71" fmla="*/ 389 h 476"/>
              <a:gd name="T72" fmla="*/ 2729 w 4511"/>
              <a:gd name="T73" fmla="*/ 442 h 476"/>
              <a:gd name="T74" fmla="*/ 2796 w 4511"/>
              <a:gd name="T75" fmla="*/ 429 h 476"/>
              <a:gd name="T76" fmla="*/ 2877 w 4511"/>
              <a:gd name="T77" fmla="*/ 288 h 476"/>
              <a:gd name="T78" fmla="*/ 2944 w 4511"/>
              <a:gd name="T79" fmla="*/ 235 h 476"/>
              <a:gd name="T80" fmla="*/ 3018 w 4511"/>
              <a:gd name="T81" fmla="*/ 127 h 476"/>
              <a:gd name="T82" fmla="*/ 3092 w 4511"/>
              <a:gd name="T83" fmla="*/ 268 h 476"/>
              <a:gd name="T84" fmla="*/ 3166 w 4511"/>
              <a:gd name="T85" fmla="*/ 435 h 476"/>
              <a:gd name="T86" fmla="*/ 3240 w 4511"/>
              <a:gd name="T87" fmla="*/ 429 h 476"/>
              <a:gd name="T88" fmla="*/ 3314 w 4511"/>
              <a:gd name="T89" fmla="*/ 402 h 476"/>
              <a:gd name="T90" fmla="*/ 3381 w 4511"/>
              <a:gd name="T91" fmla="*/ 395 h 476"/>
              <a:gd name="T92" fmla="*/ 3462 w 4511"/>
              <a:gd name="T93" fmla="*/ 402 h 476"/>
              <a:gd name="T94" fmla="*/ 3529 w 4511"/>
              <a:gd name="T95" fmla="*/ 362 h 476"/>
              <a:gd name="T96" fmla="*/ 3603 w 4511"/>
              <a:gd name="T97" fmla="*/ 40 h 476"/>
              <a:gd name="T98" fmla="*/ 3677 w 4511"/>
              <a:gd name="T99" fmla="*/ 101 h 476"/>
              <a:gd name="T100" fmla="*/ 3751 w 4511"/>
              <a:gd name="T101" fmla="*/ 107 h 476"/>
              <a:gd name="T102" fmla="*/ 3825 w 4511"/>
              <a:gd name="T103" fmla="*/ 442 h 476"/>
              <a:gd name="T104" fmla="*/ 3899 w 4511"/>
              <a:gd name="T105" fmla="*/ 422 h 476"/>
              <a:gd name="T106" fmla="*/ 3966 w 4511"/>
              <a:gd name="T107" fmla="*/ 409 h 476"/>
              <a:gd name="T108" fmla="*/ 4047 w 4511"/>
              <a:gd name="T109" fmla="*/ 375 h 476"/>
              <a:gd name="T110" fmla="*/ 4114 w 4511"/>
              <a:gd name="T111" fmla="*/ 154 h 476"/>
              <a:gd name="T112" fmla="*/ 4195 w 4511"/>
              <a:gd name="T113" fmla="*/ 201 h 476"/>
              <a:gd name="T114" fmla="*/ 4269 w 4511"/>
              <a:gd name="T115" fmla="*/ 134 h 476"/>
              <a:gd name="T116" fmla="*/ 4342 w 4511"/>
              <a:gd name="T117" fmla="*/ 322 h 476"/>
              <a:gd name="T118" fmla="*/ 4416 w 4511"/>
              <a:gd name="T119" fmla="*/ 375 h 476"/>
              <a:gd name="T120" fmla="*/ 4490 w 4511"/>
              <a:gd name="T121" fmla="*/ 402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11" h="476">
                <a:moveTo>
                  <a:pt x="0" y="409"/>
                </a:moveTo>
                <a:lnTo>
                  <a:pt x="0" y="389"/>
                </a:lnTo>
                <a:lnTo>
                  <a:pt x="6" y="409"/>
                </a:lnTo>
                <a:lnTo>
                  <a:pt x="6" y="415"/>
                </a:lnTo>
                <a:lnTo>
                  <a:pt x="13" y="415"/>
                </a:lnTo>
                <a:lnTo>
                  <a:pt x="13" y="415"/>
                </a:lnTo>
                <a:lnTo>
                  <a:pt x="20" y="415"/>
                </a:lnTo>
                <a:lnTo>
                  <a:pt x="20" y="422"/>
                </a:lnTo>
                <a:lnTo>
                  <a:pt x="26" y="422"/>
                </a:lnTo>
                <a:lnTo>
                  <a:pt x="26" y="429"/>
                </a:lnTo>
                <a:lnTo>
                  <a:pt x="33" y="429"/>
                </a:lnTo>
                <a:lnTo>
                  <a:pt x="33" y="422"/>
                </a:lnTo>
                <a:lnTo>
                  <a:pt x="40" y="422"/>
                </a:lnTo>
                <a:lnTo>
                  <a:pt x="40" y="422"/>
                </a:lnTo>
                <a:lnTo>
                  <a:pt x="47" y="422"/>
                </a:lnTo>
                <a:lnTo>
                  <a:pt x="47" y="429"/>
                </a:lnTo>
                <a:lnTo>
                  <a:pt x="53" y="429"/>
                </a:lnTo>
                <a:lnTo>
                  <a:pt x="53" y="422"/>
                </a:lnTo>
                <a:lnTo>
                  <a:pt x="60" y="422"/>
                </a:lnTo>
                <a:lnTo>
                  <a:pt x="60" y="429"/>
                </a:lnTo>
                <a:lnTo>
                  <a:pt x="67" y="429"/>
                </a:lnTo>
                <a:lnTo>
                  <a:pt x="67" y="435"/>
                </a:lnTo>
                <a:lnTo>
                  <a:pt x="74" y="435"/>
                </a:lnTo>
                <a:lnTo>
                  <a:pt x="74" y="435"/>
                </a:lnTo>
                <a:lnTo>
                  <a:pt x="80" y="435"/>
                </a:lnTo>
                <a:lnTo>
                  <a:pt x="80" y="429"/>
                </a:lnTo>
                <a:lnTo>
                  <a:pt x="87" y="429"/>
                </a:lnTo>
                <a:lnTo>
                  <a:pt x="87" y="422"/>
                </a:lnTo>
                <a:lnTo>
                  <a:pt x="94" y="422"/>
                </a:lnTo>
                <a:lnTo>
                  <a:pt x="94" y="422"/>
                </a:lnTo>
                <a:lnTo>
                  <a:pt x="100" y="422"/>
                </a:lnTo>
                <a:lnTo>
                  <a:pt x="100" y="415"/>
                </a:lnTo>
                <a:lnTo>
                  <a:pt x="107" y="415"/>
                </a:lnTo>
                <a:lnTo>
                  <a:pt x="107" y="409"/>
                </a:lnTo>
                <a:lnTo>
                  <a:pt x="114" y="409"/>
                </a:lnTo>
                <a:lnTo>
                  <a:pt x="114" y="402"/>
                </a:lnTo>
                <a:lnTo>
                  <a:pt x="121" y="402"/>
                </a:lnTo>
                <a:lnTo>
                  <a:pt x="121" y="409"/>
                </a:lnTo>
                <a:lnTo>
                  <a:pt x="127" y="409"/>
                </a:lnTo>
                <a:lnTo>
                  <a:pt x="127" y="402"/>
                </a:lnTo>
                <a:lnTo>
                  <a:pt x="134" y="402"/>
                </a:lnTo>
                <a:lnTo>
                  <a:pt x="134" y="395"/>
                </a:lnTo>
                <a:lnTo>
                  <a:pt x="141" y="395"/>
                </a:lnTo>
                <a:lnTo>
                  <a:pt x="141" y="402"/>
                </a:lnTo>
                <a:lnTo>
                  <a:pt x="147" y="402"/>
                </a:lnTo>
                <a:lnTo>
                  <a:pt x="147" y="395"/>
                </a:lnTo>
                <a:lnTo>
                  <a:pt x="154" y="395"/>
                </a:lnTo>
                <a:lnTo>
                  <a:pt x="154" y="395"/>
                </a:lnTo>
                <a:lnTo>
                  <a:pt x="161" y="395"/>
                </a:lnTo>
                <a:lnTo>
                  <a:pt x="161" y="402"/>
                </a:lnTo>
                <a:lnTo>
                  <a:pt x="168" y="402"/>
                </a:lnTo>
                <a:lnTo>
                  <a:pt x="168" y="402"/>
                </a:lnTo>
                <a:lnTo>
                  <a:pt x="174" y="402"/>
                </a:lnTo>
                <a:lnTo>
                  <a:pt x="174" y="409"/>
                </a:lnTo>
                <a:lnTo>
                  <a:pt x="181" y="415"/>
                </a:lnTo>
                <a:lnTo>
                  <a:pt x="181" y="402"/>
                </a:lnTo>
                <a:lnTo>
                  <a:pt x="188" y="415"/>
                </a:lnTo>
                <a:lnTo>
                  <a:pt x="188" y="422"/>
                </a:lnTo>
                <a:lnTo>
                  <a:pt x="195" y="422"/>
                </a:lnTo>
                <a:lnTo>
                  <a:pt x="195" y="429"/>
                </a:lnTo>
                <a:lnTo>
                  <a:pt x="201" y="429"/>
                </a:lnTo>
                <a:lnTo>
                  <a:pt x="201" y="429"/>
                </a:lnTo>
                <a:lnTo>
                  <a:pt x="201" y="429"/>
                </a:lnTo>
                <a:lnTo>
                  <a:pt x="201" y="415"/>
                </a:lnTo>
                <a:lnTo>
                  <a:pt x="208" y="415"/>
                </a:lnTo>
                <a:lnTo>
                  <a:pt x="208" y="402"/>
                </a:lnTo>
                <a:lnTo>
                  <a:pt x="215" y="402"/>
                </a:lnTo>
                <a:lnTo>
                  <a:pt x="215" y="395"/>
                </a:lnTo>
                <a:lnTo>
                  <a:pt x="221" y="395"/>
                </a:lnTo>
                <a:lnTo>
                  <a:pt x="221" y="402"/>
                </a:lnTo>
                <a:lnTo>
                  <a:pt x="228" y="395"/>
                </a:lnTo>
                <a:lnTo>
                  <a:pt x="228" y="382"/>
                </a:lnTo>
                <a:lnTo>
                  <a:pt x="235" y="382"/>
                </a:lnTo>
                <a:lnTo>
                  <a:pt x="235" y="375"/>
                </a:lnTo>
                <a:lnTo>
                  <a:pt x="242" y="375"/>
                </a:lnTo>
                <a:lnTo>
                  <a:pt x="242" y="375"/>
                </a:lnTo>
                <a:lnTo>
                  <a:pt x="248" y="375"/>
                </a:lnTo>
                <a:lnTo>
                  <a:pt x="248" y="368"/>
                </a:lnTo>
                <a:lnTo>
                  <a:pt x="255" y="368"/>
                </a:lnTo>
                <a:lnTo>
                  <a:pt x="255" y="362"/>
                </a:lnTo>
                <a:lnTo>
                  <a:pt x="262" y="362"/>
                </a:lnTo>
                <a:lnTo>
                  <a:pt x="262" y="355"/>
                </a:lnTo>
                <a:lnTo>
                  <a:pt x="269" y="355"/>
                </a:lnTo>
                <a:lnTo>
                  <a:pt x="269" y="348"/>
                </a:lnTo>
                <a:lnTo>
                  <a:pt x="275" y="355"/>
                </a:lnTo>
                <a:lnTo>
                  <a:pt x="275" y="342"/>
                </a:lnTo>
                <a:lnTo>
                  <a:pt x="282" y="342"/>
                </a:lnTo>
                <a:lnTo>
                  <a:pt x="282" y="322"/>
                </a:lnTo>
                <a:lnTo>
                  <a:pt x="289" y="322"/>
                </a:lnTo>
                <a:lnTo>
                  <a:pt x="289" y="328"/>
                </a:lnTo>
                <a:lnTo>
                  <a:pt x="295" y="322"/>
                </a:lnTo>
                <a:lnTo>
                  <a:pt x="295" y="301"/>
                </a:lnTo>
                <a:lnTo>
                  <a:pt x="302" y="301"/>
                </a:lnTo>
                <a:lnTo>
                  <a:pt x="302" y="275"/>
                </a:lnTo>
                <a:lnTo>
                  <a:pt x="309" y="275"/>
                </a:lnTo>
                <a:lnTo>
                  <a:pt x="309" y="241"/>
                </a:lnTo>
                <a:lnTo>
                  <a:pt x="316" y="241"/>
                </a:lnTo>
                <a:lnTo>
                  <a:pt x="316" y="188"/>
                </a:lnTo>
                <a:lnTo>
                  <a:pt x="322" y="188"/>
                </a:lnTo>
                <a:lnTo>
                  <a:pt x="322" y="181"/>
                </a:lnTo>
                <a:lnTo>
                  <a:pt x="322" y="181"/>
                </a:lnTo>
                <a:lnTo>
                  <a:pt x="322" y="20"/>
                </a:lnTo>
                <a:lnTo>
                  <a:pt x="329" y="0"/>
                </a:lnTo>
                <a:lnTo>
                  <a:pt x="329" y="94"/>
                </a:lnTo>
                <a:lnTo>
                  <a:pt x="336" y="101"/>
                </a:lnTo>
                <a:lnTo>
                  <a:pt x="336" y="221"/>
                </a:lnTo>
                <a:lnTo>
                  <a:pt x="342" y="221"/>
                </a:lnTo>
                <a:lnTo>
                  <a:pt x="342" y="241"/>
                </a:lnTo>
                <a:lnTo>
                  <a:pt x="349" y="241"/>
                </a:lnTo>
                <a:lnTo>
                  <a:pt x="349" y="235"/>
                </a:lnTo>
                <a:lnTo>
                  <a:pt x="356" y="235"/>
                </a:lnTo>
                <a:lnTo>
                  <a:pt x="356" y="201"/>
                </a:lnTo>
                <a:lnTo>
                  <a:pt x="363" y="201"/>
                </a:lnTo>
                <a:lnTo>
                  <a:pt x="363" y="114"/>
                </a:lnTo>
                <a:lnTo>
                  <a:pt x="369" y="114"/>
                </a:lnTo>
                <a:lnTo>
                  <a:pt x="369" y="47"/>
                </a:lnTo>
                <a:lnTo>
                  <a:pt x="376" y="80"/>
                </a:lnTo>
                <a:lnTo>
                  <a:pt x="376" y="214"/>
                </a:lnTo>
                <a:lnTo>
                  <a:pt x="383" y="214"/>
                </a:lnTo>
                <a:lnTo>
                  <a:pt x="383" y="255"/>
                </a:lnTo>
                <a:lnTo>
                  <a:pt x="390" y="255"/>
                </a:lnTo>
                <a:lnTo>
                  <a:pt x="390" y="288"/>
                </a:lnTo>
                <a:lnTo>
                  <a:pt x="396" y="288"/>
                </a:lnTo>
                <a:lnTo>
                  <a:pt x="396" y="281"/>
                </a:lnTo>
                <a:lnTo>
                  <a:pt x="403" y="281"/>
                </a:lnTo>
                <a:lnTo>
                  <a:pt x="403" y="288"/>
                </a:lnTo>
                <a:lnTo>
                  <a:pt x="410" y="288"/>
                </a:lnTo>
                <a:lnTo>
                  <a:pt x="410" y="301"/>
                </a:lnTo>
                <a:lnTo>
                  <a:pt x="416" y="301"/>
                </a:lnTo>
                <a:lnTo>
                  <a:pt x="416" y="308"/>
                </a:lnTo>
                <a:lnTo>
                  <a:pt x="423" y="308"/>
                </a:lnTo>
                <a:lnTo>
                  <a:pt x="423" y="301"/>
                </a:lnTo>
                <a:lnTo>
                  <a:pt x="430" y="301"/>
                </a:lnTo>
                <a:lnTo>
                  <a:pt x="430" y="315"/>
                </a:lnTo>
                <a:lnTo>
                  <a:pt x="437" y="315"/>
                </a:lnTo>
                <a:lnTo>
                  <a:pt x="437" y="308"/>
                </a:lnTo>
                <a:lnTo>
                  <a:pt x="443" y="315"/>
                </a:lnTo>
                <a:lnTo>
                  <a:pt x="443" y="315"/>
                </a:lnTo>
                <a:lnTo>
                  <a:pt x="443" y="315"/>
                </a:lnTo>
                <a:lnTo>
                  <a:pt x="443" y="322"/>
                </a:lnTo>
                <a:lnTo>
                  <a:pt x="450" y="322"/>
                </a:lnTo>
                <a:lnTo>
                  <a:pt x="450" y="328"/>
                </a:lnTo>
                <a:lnTo>
                  <a:pt x="457" y="328"/>
                </a:lnTo>
                <a:lnTo>
                  <a:pt x="457" y="315"/>
                </a:lnTo>
                <a:lnTo>
                  <a:pt x="463" y="322"/>
                </a:lnTo>
                <a:lnTo>
                  <a:pt x="463" y="335"/>
                </a:lnTo>
                <a:lnTo>
                  <a:pt x="470" y="335"/>
                </a:lnTo>
                <a:lnTo>
                  <a:pt x="470" y="348"/>
                </a:lnTo>
                <a:lnTo>
                  <a:pt x="477" y="355"/>
                </a:lnTo>
                <a:lnTo>
                  <a:pt x="477" y="342"/>
                </a:lnTo>
                <a:lnTo>
                  <a:pt x="484" y="355"/>
                </a:lnTo>
                <a:lnTo>
                  <a:pt x="484" y="355"/>
                </a:lnTo>
                <a:lnTo>
                  <a:pt x="490" y="355"/>
                </a:lnTo>
                <a:lnTo>
                  <a:pt x="490" y="362"/>
                </a:lnTo>
                <a:lnTo>
                  <a:pt x="497" y="362"/>
                </a:lnTo>
                <a:lnTo>
                  <a:pt x="497" y="368"/>
                </a:lnTo>
                <a:lnTo>
                  <a:pt x="504" y="368"/>
                </a:lnTo>
                <a:lnTo>
                  <a:pt x="504" y="368"/>
                </a:lnTo>
                <a:lnTo>
                  <a:pt x="511" y="368"/>
                </a:lnTo>
                <a:lnTo>
                  <a:pt x="511" y="368"/>
                </a:lnTo>
                <a:lnTo>
                  <a:pt x="517" y="368"/>
                </a:lnTo>
                <a:lnTo>
                  <a:pt x="517" y="375"/>
                </a:lnTo>
                <a:lnTo>
                  <a:pt x="524" y="375"/>
                </a:lnTo>
                <a:lnTo>
                  <a:pt x="524" y="382"/>
                </a:lnTo>
                <a:lnTo>
                  <a:pt x="531" y="382"/>
                </a:lnTo>
                <a:lnTo>
                  <a:pt x="531" y="395"/>
                </a:lnTo>
                <a:lnTo>
                  <a:pt x="537" y="395"/>
                </a:lnTo>
                <a:lnTo>
                  <a:pt x="537" y="402"/>
                </a:lnTo>
                <a:lnTo>
                  <a:pt x="544" y="402"/>
                </a:lnTo>
                <a:lnTo>
                  <a:pt x="544" y="409"/>
                </a:lnTo>
                <a:lnTo>
                  <a:pt x="551" y="415"/>
                </a:lnTo>
                <a:lnTo>
                  <a:pt x="551" y="402"/>
                </a:lnTo>
                <a:lnTo>
                  <a:pt x="558" y="409"/>
                </a:lnTo>
                <a:lnTo>
                  <a:pt x="558" y="422"/>
                </a:lnTo>
                <a:lnTo>
                  <a:pt x="564" y="422"/>
                </a:lnTo>
                <a:lnTo>
                  <a:pt x="564" y="422"/>
                </a:lnTo>
                <a:lnTo>
                  <a:pt x="564" y="422"/>
                </a:lnTo>
                <a:lnTo>
                  <a:pt x="564" y="422"/>
                </a:lnTo>
                <a:lnTo>
                  <a:pt x="571" y="422"/>
                </a:lnTo>
                <a:lnTo>
                  <a:pt x="571" y="429"/>
                </a:lnTo>
                <a:lnTo>
                  <a:pt x="578" y="429"/>
                </a:lnTo>
                <a:lnTo>
                  <a:pt x="578" y="422"/>
                </a:lnTo>
                <a:lnTo>
                  <a:pt x="584" y="422"/>
                </a:lnTo>
                <a:lnTo>
                  <a:pt x="584" y="402"/>
                </a:lnTo>
                <a:lnTo>
                  <a:pt x="591" y="402"/>
                </a:lnTo>
                <a:lnTo>
                  <a:pt x="591" y="409"/>
                </a:lnTo>
                <a:lnTo>
                  <a:pt x="598" y="402"/>
                </a:lnTo>
                <a:lnTo>
                  <a:pt x="598" y="395"/>
                </a:lnTo>
                <a:lnTo>
                  <a:pt x="605" y="395"/>
                </a:lnTo>
                <a:lnTo>
                  <a:pt x="605" y="389"/>
                </a:lnTo>
                <a:lnTo>
                  <a:pt x="611" y="389"/>
                </a:lnTo>
                <a:lnTo>
                  <a:pt x="611" y="382"/>
                </a:lnTo>
                <a:lnTo>
                  <a:pt x="618" y="382"/>
                </a:lnTo>
                <a:lnTo>
                  <a:pt x="618" y="389"/>
                </a:lnTo>
                <a:lnTo>
                  <a:pt x="625" y="382"/>
                </a:lnTo>
                <a:lnTo>
                  <a:pt x="625" y="382"/>
                </a:lnTo>
                <a:lnTo>
                  <a:pt x="632" y="382"/>
                </a:lnTo>
                <a:lnTo>
                  <a:pt x="632" y="368"/>
                </a:lnTo>
                <a:lnTo>
                  <a:pt x="638" y="375"/>
                </a:lnTo>
                <a:lnTo>
                  <a:pt x="638" y="362"/>
                </a:lnTo>
                <a:lnTo>
                  <a:pt x="645" y="362"/>
                </a:lnTo>
                <a:lnTo>
                  <a:pt x="645" y="348"/>
                </a:lnTo>
                <a:lnTo>
                  <a:pt x="652" y="348"/>
                </a:lnTo>
                <a:lnTo>
                  <a:pt x="652" y="335"/>
                </a:lnTo>
                <a:lnTo>
                  <a:pt x="658" y="342"/>
                </a:lnTo>
                <a:lnTo>
                  <a:pt x="658" y="328"/>
                </a:lnTo>
                <a:lnTo>
                  <a:pt x="665" y="328"/>
                </a:lnTo>
                <a:lnTo>
                  <a:pt x="665" y="308"/>
                </a:lnTo>
                <a:lnTo>
                  <a:pt x="672" y="308"/>
                </a:lnTo>
                <a:lnTo>
                  <a:pt x="672" y="281"/>
                </a:lnTo>
                <a:lnTo>
                  <a:pt x="679" y="281"/>
                </a:lnTo>
                <a:lnTo>
                  <a:pt x="679" y="248"/>
                </a:lnTo>
                <a:lnTo>
                  <a:pt x="685" y="248"/>
                </a:lnTo>
                <a:lnTo>
                  <a:pt x="685" y="248"/>
                </a:lnTo>
                <a:lnTo>
                  <a:pt x="685" y="248"/>
                </a:lnTo>
                <a:lnTo>
                  <a:pt x="685" y="181"/>
                </a:lnTo>
                <a:lnTo>
                  <a:pt x="692" y="181"/>
                </a:lnTo>
                <a:lnTo>
                  <a:pt x="692" y="67"/>
                </a:lnTo>
                <a:lnTo>
                  <a:pt x="699" y="40"/>
                </a:lnTo>
                <a:lnTo>
                  <a:pt x="699" y="101"/>
                </a:lnTo>
                <a:lnTo>
                  <a:pt x="705" y="101"/>
                </a:lnTo>
                <a:lnTo>
                  <a:pt x="705" y="168"/>
                </a:lnTo>
                <a:lnTo>
                  <a:pt x="712" y="161"/>
                </a:lnTo>
                <a:lnTo>
                  <a:pt x="712" y="87"/>
                </a:lnTo>
                <a:lnTo>
                  <a:pt x="719" y="94"/>
                </a:lnTo>
                <a:lnTo>
                  <a:pt x="719" y="60"/>
                </a:lnTo>
                <a:lnTo>
                  <a:pt x="726" y="94"/>
                </a:lnTo>
                <a:lnTo>
                  <a:pt x="726" y="134"/>
                </a:lnTo>
                <a:lnTo>
                  <a:pt x="732" y="127"/>
                </a:lnTo>
                <a:lnTo>
                  <a:pt x="732" y="121"/>
                </a:lnTo>
                <a:lnTo>
                  <a:pt x="739" y="121"/>
                </a:lnTo>
                <a:lnTo>
                  <a:pt x="739" y="114"/>
                </a:lnTo>
                <a:lnTo>
                  <a:pt x="746" y="121"/>
                </a:lnTo>
                <a:lnTo>
                  <a:pt x="746" y="134"/>
                </a:lnTo>
                <a:lnTo>
                  <a:pt x="753" y="141"/>
                </a:lnTo>
                <a:lnTo>
                  <a:pt x="753" y="101"/>
                </a:lnTo>
                <a:lnTo>
                  <a:pt x="759" y="101"/>
                </a:lnTo>
                <a:lnTo>
                  <a:pt x="759" y="80"/>
                </a:lnTo>
                <a:lnTo>
                  <a:pt x="766" y="94"/>
                </a:lnTo>
                <a:lnTo>
                  <a:pt x="766" y="188"/>
                </a:lnTo>
                <a:lnTo>
                  <a:pt x="773" y="188"/>
                </a:lnTo>
                <a:lnTo>
                  <a:pt x="773" y="241"/>
                </a:lnTo>
                <a:lnTo>
                  <a:pt x="779" y="241"/>
                </a:lnTo>
                <a:lnTo>
                  <a:pt x="779" y="248"/>
                </a:lnTo>
                <a:lnTo>
                  <a:pt x="786" y="248"/>
                </a:lnTo>
                <a:lnTo>
                  <a:pt x="786" y="241"/>
                </a:lnTo>
                <a:lnTo>
                  <a:pt x="793" y="241"/>
                </a:lnTo>
                <a:lnTo>
                  <a:pt x="793" y="248"/>
                </a:lnTo>
                <a:lnTo>
                  <a:pt x="800" y="248"/>
                </a:lnTo>
                <a:lnTo>
                  <a:pt x="800" y="261"/>
                </a:lnTo>
                <a:lnTo>
                  <a:pt x="806" y="261"/>
                </a:lnTo>
                <a:lnTo>
                  <a:pt x="806" y="261"/>
                </a:lnTo>
                <a:lnTo>
                  <a:pt x="806" y="261"/>
                </a:lnTo>
                <a:lnTo>
                  <a:pt x="806" y="295"/>
                </a:lnTo>
                <a:lnTo>
                  <a:pt x="813" y="301"/>
                </a:lnTo>
                <a:lnTo>
                  <a:pt x="813" y="288"/>
                </a:lnTo>
                <a:lnTo>
                  <a:pt x="820" y="301"/>
                </a:lnTo>
                <a:lnTo>
                  <a:pt x="820" y="308"/>
                </a:lnTo>
                <a:lnTo>
                  <a:pt x="826" y="308"/>
                </a:lnTo>
                <a:lnTo>
                  <a:pt x="826" y="301"/>
                </a:lnTo>
                <a:lnTo>
                  <a:pt x="833" y="308"/>
                </a:lnTo>
                <a:lnTo>
                  <a:pt x="833" y="315"/>
                </a:lnTo>
                <a:lnTo>
                  <a:pt x="840" y="315"/>
                </a:lnTo>
                <a:lnTo>
                  <a:pt x="840" y="322"/>
                </a:lnTo>
                <a:lnTo>
                  <a:pt x="847" y="322"/>
                </a:lnTo>
                <a:lnTo>
                  <a:pt x="847" y="335"/>
                </a:lnTo>
                <a:lnTo>
                  <a:pt x="853" y="335"/>
                </a:lnTo>
                <a:lnTo>
                  <a:pt x="853" y="348"/>
                </a:lnTo>
                <a:lnTo>
                  <a:pt x="860" y="348"/>
                </a:lnTo>
                <a:lnTo>
                  <a:pt x="860" y="355"/>
                </a:lnTo>
                <a:lnTo>
                  <a:pt x="867" y="355"/>
                </a:lnTo>
                <a:lnTo>
                  <a:pt x="867" y="375"/>
                </a:lnTo>
                <a:lnTo>
                  <a:pt x="874" y="375"/>
                </a:lnTo>
                <a:lnTo>
                  <a:pt x="874" y="389"/>
                </a:lnTo>
                <a:lnTo>
                  <a:pt x="880" y="382"/>
                </a:lnTo>
                <a:lnTo>
                  <a:pt x="880" y="382"/>
                </a:lnTo>
                <a:lnTo>
                  <a:pt x="887" y="382"/>
                </a:lnTo>
                <a:lnTo>
                  <a:pt x="887" y="382"/>
                </a:lnTo>
                <a:lnTo>
                  <a:pt x="894" y="382"/>
                </a:lnTo>
                <a:lnTo>
                  <a:pt x="894" y="395"/>
                </a:lnTo>
                <a:lnTo>
                  <a:pt x="900" y="402"/>
                </a:lnTo>
                <a:lnTo>
                  <a:pt x="900" y="389"/>
                </a:lnTo>
                <a:lnTo>
                  <a:pt x="907" y="402"/>
                </a:lnTo>
                <a:lnTo>
                  <a:pt x="907" y="409"/>
                </a:lnTo>
                <a:lnTo>
                  <a:pt x="914" y="409"/>
                </a:lnTo>
                <a:lnTo>
                  <a:pt x="914" y="402"/>
                </a:lnTo>
                <a:lnTo>
                  <a:pt x="921" y="402"/>
                </a:lnTo>
                <a:lnTo>
                  <a:pt x="921" y="395"/>
                </a:lnTo>
                <a:lnTo>
                  <a:pt x="927" y="395"/>
                </a:lnTo>
                <a:lnTo>
                  <a:pt x="927" y="395"/>
                </a:lnTo>
                <a:lnTo>
                  <a:pt x="934" y="395"/>
                </a:lnTo>
                <a:lnTo>
                  <a:pt x="934" y="402"/>
                </a:lnTo>
                <a:lnTo>
                  <a:pt x="941" y="402"/>
                </a:lnTo>
                <a:lnTo>
                  <a:pt x="941" y="402"/>
                </a:lnTo>
                <a:lnTo>
                  <a:pt x="947" y="402"/>
                </a:lnTo>
                <a:lnTo>
                  <a:pt x="947" y="409"/>
                </a:lnTo>
                <a:lnTo>
                  <a:pt x="954" y="409"/>
                </a:lnTo>
                <a:lnTo>
                  <a:pt x="954" y="402"/>
                </a:lnTo>
                <a:lnTo>
                  <a:pt x="961" y="409"/>
                </a:lnTo>
                <a:lnTo>
                  <a:pt x="961" y="429"/>
                </a:lnTo>
                <a:lnTo>
                  <a:pt x="968" y="429"/>
                </a:lnTo>
                <a:lnTo>
                  <a:pt x="968" y="435"/>
                </a:lnTo>
                <a:lnTo>
                  <a:pt x="974" y="435"/>
                </a:lnTo>
                <a:lnTo>
                  <a:pt x="974" y="442"/>
                </a:lnTo>
                <a:lnTo>
                  <a:pt x="981" y="442"/>
                </a:lnTo>
                <a:lnTo>
                  <a:pt x="981" y="449"/>
                </a:lnTo>
                <a:lnTo>
                  <a:pt x="988" y="449"/>
                </a:lnTo>
                <a:lnTo>
                  <a:pt x="988" y="442"/>
                </a:lnTo>
                <a:lnTo>
                  <a:pt x="995" y="449"/>
                </a:lnTo>
                <a:lnTo>
                  <a:pt x="995" y="456"/>
                </a:lnTo>
                <a:lnTo>
                  <a:pt x="1001" y="456"/>
                </a:lnTo>
                <a:lnTo>
                  <a:pt x="1001" y="449"/>
                </a:lnTo>
                <a:lnTo>
                  <a:pt x="1008" y="449"/>
                </a:lnTo>
                <a:lnTo>
                  <a:pt x="1008" y="456"/>
                </a:lnTo>
                <a:lnTo>
                  <a:pt x="1015" y="449"/>
                </a:lnTo>
                <a:lnTo>
                  <a:pt x="1015" y="442"/>
                </a:lnTo>
                <a:lnTo>
                  <a:pt x="1021" y="442"/>
                </a:lnTo>
                <a:lnTo>
                  <a:pt x="1021" y="435"/>
                </a:lnTo>
                <a:lnTo>
                  <a:pt x="1028" y="435"/>
                </a:lnTo>
                <a:lnTo>
                  <a:pt x="1028" y="429"/>
                </a:lnTo>
                <a:lnTo>
                  <a:pt x="1035" y="429"/>
                </a:lnTo>
                <a:lnTo>
                  <a:pt x="1035" y="409"/>
                </a:lnTo>
                <a:lnTo>
                  <a:pt x="1042" y="409"/>
                </a:lnTo>
                <a:lnTo>
                  <a:pt x="1042" y="395"/>
                </a:lnTo>
                <a:lnTo>
                  <a:pt x="1048" y="395"/>
                </a:lnTo>
                <a:lnTo>
                  <a:pt x="1048" y="389"/>
                </a:lnTo>
                <a:lnTo>
                  <a:pt x="1055" y="389"/>
                </a:lnTo>
                <a:lnTo>
                  <a:pt x="1055" y="389"/>
                </a:lnTo>
                <a:lnTo>
                  <a:pt x="1055" y="389"/>
                </a:lnTo>
                <a:lnTo>
                  <a:pt x="1055" y="382"/>
                </a:lnTo>
                <a:lnTo>
                  <a:pt x="1062" y="382"/>
                </a:lnTo>
                <a:lnTo>
                  <a:pt x="1062" y="382"/>
                </a:lnTo>
                <a:lnTo>
                  <a:pt x="1069" y="382"/>
                </a:lnTo>
                <a:lnTo>
                  <a:pt x="1069" y="389"/>
                </a:lnTo>
                <a:lnTo>
                  <a:pt x="1075" y="382"/>
                </a:lnTo>
                <a:lnTo>
                  <a:pt x="1075" y="382"/>
                </a:lnTo>
                <a:lnTo>
                  <a:pt x="1082" y="382"/>
                </a:lnTo>
                <a:lnTo>
                  <a:pt x="1082" y="382"/>
                </a:lnTo>
                <a:lnTo>
                  <a:pt x="1089" y="382"/>
                </a:lnTo>
                <a:lnTo>
                  <a:pt x="1089" y="375"/>
                </a:lnTo>
                <a:lnTo>
                  <a:pt x="1095" y="375"/>
                </a:lnTo>
                <a:lnTo>
                  <a:pt x="1095" y="362"/>
                </a:lnTo>
                <a:lnTo>
                  <a:pt x="1102" y="362"/>
                </a:lnTo>
                <a:lnTo>
                  <a:pt x="1102" y="342"/>
                </a:lnTo>
                <a:lnTo>
                  <a:pt x="1109" y="342"/>
                </a:lnTo>
                <a:lnTo>
                  <a:pt x="1109" y="328"/>
                </a:lnTo>
                <a:lnTo>
                  <a:pt x="1116" y="328"/>
                </a:lnTo>
                <a:lnTo>
                  <a:pt x="1116" y="308"/>
                </a:lnTo>
                <a:lnTo>
                  <a:pt x="1122" y="308"/>
                </a:lnTo>
                <a:lnTo>
                  <a:pt x="1122" y="268"/>
                </a:lnTo>
                <a:lnTo>
                  <a:pt x="1129" y="268"/>
                </a:lnTo>
                <a:lnTo>
                  <a:pt x="1129" y="208"/>
                </a:lnTo>
                <a:lnTo>
                  <a:pt x="1136" y="208"/>
                </a:lnTo>
                <a:lnTo>
                  <a:pt x="1136" y="121"/>
                </a:lnTo>
                <a:lnTo>
                  <a:pt x="1142" y="121"/>
                </a:lnTo>
                <a:lnTo>
                  <a:pt x="1142" y="40"/>
                </a:lnTo>
                <a:lnTo>
                  <a:pt x="1149" y="40"/>
                </a:lnTo>
                <a:lnTo>
                  <a:pt x="1149" y="154"/>
                </a:lnTo>
                <a:lnTo>
                  <a:pt x="1156" y="161"/>
                </a:lnTo>
                <a:lnTo>
                  <a:pt x="1156" y="214"/>
                </a:lnTo>
                <a:lnTo>
                  <a:pt x="1163" y="214"/>
                </a:lnTo>
                <a:lnTo>
                  <a:pt x="1163" y="194"/>
                </a:lnTo>
                <a:lnTo>
                  <a:pt x="1169" y="194"/>
                </a:lnTo>
                <a:lnTo>
                  <a:pt x="1169" y="114"/>
                </a:lnTo>
                <a:lnTo>
                  <a:pt x="1176" y="114"/>
                </a:lnTo>
                <a:lnTo>
                  <a:pt x="1176" y="107"/>
                </a:lnTo>
                <a:lnTo>
                  <a:pt x="1176" y="107"/>
                </a:lnTo>
                <a:lnTo>
                  <a:pt x="1176" y="54"/>
                </a:lnTo>
                <a:lnTo>
                  <a:pt x="1183" y="67"/>
                </a:lnTo>
                <a:lnTo>
                  <a:pt x="1183" y="194"/>
                </a:lnTo>
                <a:lnTo>
                  <a:pt x="1190" y="194"/>
                </a:lnTo>
                <a:lnTo>
                  <a:pt x="1190" y="221"/>
                </a:lnTo>
                <a:lnTo>
                  <a:pt x="1196" y="221"/>
                </a:lnTo>
                <a:lnTo>
                  <a:pt x="1196" y="188"/>
                </a:lnTo>
                <a:lnTo>
                  <a:pt x="1203" y="188"/>
                </a:lnTo>
                <a:lnTo>
                  <a:pt x="1203" y="134"/>
                </a:lnTo>
                <a:lnTo>
                  <a:pt x="1210" y="134"/>
                </a:lnTo>
                <a:lnTo>
                  <a:pt x="1210" y="67"/>
                </a:lnTo>
                <a:lnTo>
                  <a:pt x="1216" y="67"/>
                </a:lnTo>
                <a:lnTo>
                  <a:pt x="1216" y="134"/>
                </a:lnTo>
                <a:lnTo>
                  <a:pt x="1223" y="134"/>
                </a:lnTo>
                <a:lnTo>
                  <a:pt x="1223" y="147"/>
                </a:lnTo>
                <a:lnTo>
                  <a:pt x="1230" y="134"/>
                </a:lnTo>
                <a:lnTo>
                  <a:pt x="1230" y="114"/>
                </a:lnTo>
                <a:lnTo>
                  <a:pt x="1237" y="121"/>
                </a:lnTo>
                <a:lnTo>
                  <a:pt x="1237" y="107"/>
                </a:lnTo>
                <a:lnTo>
                  <a:pt x="1243" y="107"/>
                </a:lnTo>
                <a:lnTo>
                  <a:pt x="1243" y="134"/>
                </a:lnTo>
                <a:lnTo>
                  <a:pt x="1250" y="134"/>
                </a:lnTo>
                <a:lnTo>
                  <a:pt x="1250" y="107"/>
                </a:lnTo>
                <a:lnTo>
                  <a:pt x="1257" y="107"/>
                </a:lnTo>
                <a:lnTo>
                  <a:pt x="1257" y="87"/>
                </a:lnTo>
                <a:lnTo>
                  <a:pt x="1263" y="107"/>
                </a:lnTo>
                <a:lnTo>
                  <a:pt x="1263" y="127"/>
                </a:lnTo>
                <a:lnTo>
                  <a:pt x="1270" y="127"/>
                </a:lnTo>
                <a:lnTo>
                  <a:pt x="1270" y="114"/>
                </a:lnTo>
                <a:lnTo>
                  <a:pt x="1277" y="114"/>
                </a:lnTo>
                <a:lnTo>
                  <a:pt x="1277" y="94"/>
                </a:lnTo>
                <a:lnTo>
                  <a:pt x="1284" y="94"/>
                </a:lnTo>
                <a:lnTo>
                  <a:pt x="1284" y="114"/>
                </a:lnTo>
                <a:lnTo>
                  <a:pt x="1290" y="114"/>
                </a:lnTo>
                <a:lnTo>
                  <a:pt x="1290" y="101"/>
                </a:lnTo>
                <a:lnTo>
                  <a:pt x="1297" y="107"/>
                </a:lnTo>
                <a:lnTo>
                  <a:pt x="1297" y="107"/>
                </a:lnTo>
                <a:lnTo>
                  <a:pt x="1297" y="101"/>
                </a:lnTo>
                <a:lnTo>
                  <a:pt x="1297" y="121"/>
                </a:lnTo>
                <a:lnTo>
                  <a:pt x="1304" y="121"/>
                </a:lnTo>
                <a:lnTo>
                  <a:pt x="1304" y="127"/>
                </a:lnTo>
                <a:lnTo>
                  <a:pt x="1311" y="127"/>
                </a:lnTo>
                <a:lnTo>
                  <a:pt x="1311" y="121"/>
                </a:lnTo>
                <a:lnTo>
                  <a:pt x="1317" y="127"/>
                </a:lnTo>
                <a:lnTo>
                  <a:pt x="1317" y="134"/>
                </a:lnTo>
                <a:lnTo>
                  <a:pt x="1324" y="127"/>
                </a:lnTo>
                <a:lnTo>
                  <a:pt x="1324" y="107"/>
                </a:lnTo>
                <a:lnTo>
                  <a:pt x="1331" y="107"/>
                </a:lnTo>
                <a:lnTo>
                  <a:pt x="1331" y="147"/>
                </a:lnTo>
                <a:lnTo>
                  <a:pt x="1337" y="147"/>
                </a:lnTo>
                <a:lnTo>
                  <a:pt x="1337" y="161"/>
                </a:lnTo>
                <a:lnTo>
                  <a:pt x="1344" y="161"/>
                </a:lnTo>
                <a:lnTo>
                  <a:pt x="1344" y="154"/>
                </a:lnTo>
                <a:lnTo>
                  <a:pt x="1351" y="161"/>
                </a:lnTo>
                <a:lnTo>
                  <a:pt x="1351" y="147"/>
                </a:lnTo>
                <a:lnTo>
                  <a:pt x="1358" y="161"/>
                </a:lnTo>
                <a:lnTo>
                  <a:pt x="1358" y="168"/>
                </a:lnTo>
                <a:lnTo>
                  <a:pt x="1364" y="168"/>
                </a:lnTo>
                <a:lnTo>
                  <a:pt x="1364" y="221"/>
                </a:lnTo>
                <a:lnTo>
                  <a:pt x="1371" y="221"/>
                </a:lnTo>
                <a:lnTo>
                  <a:pt x="1371" y="301"/>
                </a:lnTo>
                <a:lnTo>
                  <a:pt x="1378" y="301"/>
                </a:lnTo>
                <a:lnTo>
                  <a:pt x="1378" y="342"/>
                </a:lnTo>
                <a:lnTo>
                  <a:pt x="1384" y="342"/>
                </a:lnTo>
                <a:lnTo>
                  <a:pt x="1384" y="395"/>
                </a:lnTo>
                <a:lnTo>
                  <a:pt x="1391" y="389"/>
                </a:lnTo>
                <a:lnTo>
                  <a:pt x="1391" y="422"/>
                </a:lnTo>
                <a:lnTo>
                  <a:pt x="1398" y="422"/>
                </a:lnTo>
                <a:lnTo>
                  <a:pt x="1398" y="456"/>
                </a:lnTo>
                <a:lnTo>
                  <a:pt x="1405" y="456"/>
                </a:lnTo>
                <a:lnTo>
                  <a:pt x="1405" y="469"/>
                </a:lnTo>
                <a:lnTo>
                  <a:pt x="1411" y="469"/>
                </a:lnTo>
                <a:lnTo>
                  <a:pt x="1411" y="476"/>
                </a:lnTo>
                <a:lnTo>
                  <a:pt x="1418" y="476"/>
                </a:lnTo>
                <a:lnTo>
                  <a:pt x="1418" y="476"/>
                </a:lnTo>
                <a:lnTo>
                  <a:pt x="1418" y="476"/>
                </a:lnTo>
                <a:lnTo>
                  <a:pt x="1418" y="462"/>
                </a:lnTo>
                <a:lnTo>
                  <a:pt x="1425" y="462"/>
                </a:lnTo>
                <a:lnTo>
                  <a:pt x="1425" y="469"/>
                </a:lnTo>
                <a:lnTo>
                  <a:pt x="1432" y="469"/>
                </a:lnTo>
                <a:lnTo>
                  <a:pt x="1432" y="462"/>
                </a:lnTo>
                <a:lnTo>
                  <a:pt x="1438" y="462"/>
                </a:lnTo>
                <a:lnTo>
                  <a:pt x="1438" y="469"/>
                </a:lnTo>
                <a:lnTo>
                  <a:pt x="1445" y="462"/>
                </a:lnTo>
                <a:lnTo>
                  <a:pt x="1445" y="462"/>
                </a:lnTo>
                <a:lnTo>
                  <a:pt x="1452" y="462"/>
                </a:lnTo>
                <a:lnTo>
                  <a:pt x="1452" y="456"/>
                </a:lnTo>
                <a:lnTo>
                  <a:pt x="1458" y="456"/>
                </a:lnTo>
                <a:lnTo>
                  <a:pt x="1458" y="462"/>
                </a:lnTo>
                <a:lnTo>
                  <a:pt x="1465" y="462"/>
                </a:lnTo>
                <a:lnTo>
                  <a:pt x="1465" y="456"/>
                </a:lnTo>
                <a:lnTo>
                  <a:pt x="1472" y="462"/>
                </a:lnTo>
                <a:lnTo>
                  <a:pt x="1472" y="469"/>
                </a:lnTo>
                <a:lnTo>
                  <a:pt x="1479" y="469"/>
                </a:lnTo>
                <a:lnTo>
                  <a:pt x="1479" y="476"/>
                </a:lnTo>
                <a:lnTo>
                  <a:pt x="1485" y="476"/>
                </a:lnTo>
                <a:lnTo>
                  <a:pt x="1485" y="469"/>
                </a:lnTo>
                <a:lnTo>
                  <a:pt x="1492" y="469"/>
                </a:lnTo>
                <a:lnTo>
                  <a:pt x="1492" y="476"/>
                </a:lnTo>
                <a:lnTo>
                  <a:pt x="1499" y="469"/>
                </a:lnTo>
                <a:lnTo>
                  <a:pt x="1499" y="456"/>
                </a:lnTo>
                <a:lnTo>
                  <a:pt x="1505" y="456"/>
                </a:lnTo>
                <a:lnTo>
                  <a:pt x="1505" y="462"/>
                </a:lnTo>
                <a:lnTo>
                  <a:pt x="1512" y="462"/>
                </a:lnTo>
                <a:lnTo>
                  <a:pt x="1512" y="456"/>
                </a:lnTo>
                <a:lnTo>
                  <a:pt x="1519" y="456"/>
                </a:lnTo>
                <a:lnTo>
                  <a:pt x="1519" y="462"/>
                </a:lnTo>
                <a:lnTo>
                  <a:pt x="1526" y="462"/>
                </a:lnTo>
                <a:lnTo>
                  <a:pt x="1526" y="469"/>
                </a:lnTo>
                <a:lnTo>
                  <a:pt x="1532" y="469"/>
                </a:lnTo>
                <a:lnTo>
                  <a:pt x="1532" y="462"/>
                </a:lnTo>
                <a:lnTo>
                  <a:pt x="1539" y="469"/>
                </a:lnTo>
                <a:lnTo>
                  <a:pt x="1539" y="469"/>
                </a:lnTo>
                <a:lnTo>
                  <a:pt x="1539" y="469"/>
                </a:lnTo>
                <a:lnTo>
                  <a:pt x="1539" y="462"/>
                </a:lnTo>
                <a:lnTo>
                  <a:pt x="1546" y="462"/>
                </a:lnTo>
                <a:lnTo>
                  <a:pt x="1546" y="469"/>
                </a:lnTo>
                <a:lnTo>
                  <a:pt x="1553" y="462"/>
                </a:lnTo>
                <a:lnTo>
                  <a:pt x="1553" y="456"/>
                </a:lnTo>
                <a:lnTo>
                  <a:pt x="1559" y="456"/>
                </a:lnTo>
                <a:lnTo>
                  <a:pt x="1559" y="456"/>
                </a:lnTo>
                <a:lnTo>
                  <a:pt x="1566" y="456"/>
                </a:lnTo>
                <a:lnTo>
                  <a:pt x="1566" y="449"/>
                </a:lnTo>
                <a:lnTo>
                  <a:pt x="1573" y="449"/>
                </a:lnTo>
                <a:lnTo>
                  <a:pt x="1573" y="442"/>
                </a:lnTo>
                <a:lnTo>
                  <a:pt x="1579" y="442"/>
                </a:lnTo>
                <a:lnTo>
                  <a:pt x="1579" y="442"/>
                </a:lnTo>
                <a:lnTo>
                  <a:pt x="1586" y="442"/>
                </a:lnTo>
                <a:lnTo>
                  <a:pt x="1586" y="435"/>
                </a:lnTo>
                <a:lnTo>
                  <a:pt x="1593" y="435"/>
                </a:lnTo>
                <a:lnTo>
                  <a:pt x="1593" y="442"/>
                </a:lnTo>
                <a:lnTo>
                  <a:pt x="1600" y="435"/>
                </a:lnTo>
                <a:lnTo>
                  <a:pt x="1600" y="435"/>
                </a:lnTo>
                <a:lnTo>
                  <a:pt x="1606" y="435"/>
                </a:lnTo>
                <a:lnTo>
                  <a:pt x="1606" y="435"/>
                </a:lnTo>
                <a:lnTo>
                  <a:pt x="1613" y="435"/>
                </a:lnTo>
                <a:lnTo>
                  <a:pt x="1613" y="429"/>
                </a:lnTo>
                <a:lnTo>
                  <a:pt x="1620" y="429"/>
                </a:lnTo>
                <a:lnTo>
                  <a:pt x="1620" y="422"/>
                </a:lnTo>
                <a:lnTo>
                  <a:pt x="1626" y="422"/>
                </a:lnTo>
                <a:lnTo>
                  <a:pt x="1626" y="409"/>
                </a:lnTo>
                <a:lnTo>
                  <a:pt x="1633" y="409"/>
                </a:lnTo>
                <a:lnTo>
                  <a:pt x="1633" y="415"/>
                </a:lnTo>
                <a:lnTo>
                  <a:pt x="1640" y="409"/>
                </a:lnTo>
                <a:lnTo>
                  <a:pt x="1640" y="402"/>
                </a:lnTo>
                <a:lnTo>
                  <a:pt x="1647" y="402"/>
                </a:lnTo>
                <a:lnTo>
                  <a:pt x="1647" y="395"/>
                </a:lnTo>
                <a:lnTo>
                  <a:pt x="1653" y="395"/>
                </a:lnTo>
                <a:lnTo>
                  <a:pt x="1653" y="389"/>
                </a:lnTo>
                <a:lnTo>
                  <a:pt x="1660" y="389"/>
                </a:lnTo>
                <a:lnTo>
                  <a:pt x="1660" y="389"/>
                </a:lnTo>
                <a:lnTo>
                  <a:pt x="1660" y="389"/>
                </a:lnTo>
                <a:lnTo>
                  <a:pt x="1660" y="375"/>
                </a:lnTo>
                <a:lnTo>
                  <a:pt x="1667" y="375"/>
                </a:lnTo>
                <a:lnTo>
                  <a:pt x="1667" y="382"/>
                </a:lnTo>
                <a:lnTo>
                  <a:pt x="1674" y="382"/>
                </a:lnTo>
                <a:lnTo>
                  <a:pt x="1674" y="368"/>
                </a:lnTo>
                <a:lnTo>
                  <a:pt x="1680" y="368"/>
                </a:lnTo>
                <a:lnTo>
                  <a:pt x="1680" y="362"/>
                </a:lnTo>
                <a:lnTo>
                  <a:pt x="1687" y="362"/>
                </a:lnTo>
                <a:lnTo>
                  <a:pt x="1687" y="355"/>
                </a:lnTo>
                <a:lnTo>
                  <a:pt x="1694" y="362"/>
                </a:lnTo>
                <a:lnTo>
                  <a:pt x="1694" y="342"/>
                </a:lnTo>
                <a:lnTo>
                  <a:pt x="1700" y="342"/>
                </a:lnTo>
                <a:lnTo>
                  <a:pt x="1700" y="335"/>
                </a:lnTo>
                <a:lnTo>
                  <a:pt x="1707" y="335"/>
                </a:lnTo>
                <a:lnTo>
                  <a:pt x="1707" y="335"/>
                </a:lnTo>
                <a:lnTo>
                  <a:pt x="1714" y="335"/>
                </a:lnTo>
                <a:lnTo>
                  <a:pt x="1714" y="308"/>
                </a:lnTo>
                <a:lnTo>
                  <a:pt x="1721" y="308"/>
                </a:lnTo>
                <a:lnTo>
                  <a:pt x="1721" y="295"/>
                </a:lnTo>
                <a:lnTo>
                  <a:pt x="1727" y="295"/>
                </a:lnTo>
                <a:lnTo>
                  <a:pt x="1727" y="268"/>
                </a:lnTo>
                <a:lnTo>
                  <a:pt x="1734" y="268"/>
                </a:lnTo>
                <a:lnTo>
                  <a:pt x="1734" y="228"/>
                </a:lnTo>
                <a:lnTo>
                  <a:pt x="1741" y="228"/>
                </a:lnTo>
                <a:lnTo>
                  <a:pt x="1741" y="168"/>
                </a:lnTo>
                <a:lnTo>
                  <a:pt x="1748" y="168"/>
                </a:lnTo>
                <a:lnTo>
                  <a:pt x="1748" y="47"/>
                </a:lnTo>
                <a:lnTo>
                  <a:pt x="1754" y="47"/>
                </a:lnTo>
                <a:lnTo>
                  <a:pt x="1754" y="147"/>
                </a:lnTo>
                <a:lnTo>
                  <a:pt x="1761" y="147"/>
                </a:lnTo>
                <a:lnTo>
                  <a:pt x="1761" y="228"/>
                </a:lnTo>
                <a:lnTo>
                  <a:pt x="1768" y="228"/>
                </a:lnTo>
                <a:lnTo>
                  <a:pt x="1768" y="235"/>
                </a:lnTo>
                <a:lnTo>
                  <a:pt x="1774" y="235"/>
                </a:lnTo>
                <a:lnTo>
                  <a:pt x="1774" y="221"/>
                </a:lnTo>
                <a:lnTo>
                  <a:pt x="1781" y="221"/>
                </a:lnTo>
                <a:lnTo>
                  <a:pt x="1781" y="214"/>
                </a:lnTo>
                <a:lnTo>
                  <a:pt x="1781" y="214"/>
                </a:lnTo>
                <a:lnTo>
                  <a:pt x="1781" y="174"/>
                </a:lnTo>
                <a:lnTo>
                  <a:pt x="1788" y="174"/>
                </a:lnTo>
                <a:lnTo>
                  <a:pt x="1788" y="80"/>
                </a:lnTo>
                <a:lnTo>
                  <a:pt x="1795" y="67"/>
                </a:lnTo>
                <a:lnTo>
                  <a:pt x="1795" y="107"/>
                </a:lnTo>
                <a:lnTo>
                  <a:pt x="1801" y="107"/>
                </a:lnTo>
                <a:lnTo>
                  <a:pt x="1801" y="141"/>
                </a:lnTo>
                <a:lnTo>
                  <a:pt x="1808" y="134"/>
                </a:lnTo>
                <a:lnTo>
                  <a:pt x="1808" y="94"/>
                </a:lnTo>
                <a:lnTo>
                  <a:pt x="1815" y="80"/>
                </a:lnTo>
                <a:lnTo>
                  <a:pt x="1815" y="134"/>
                </a:lnTo>
                <a:lnTo>
                  <a:pt x="1821" y="134"/>
                </a:lnTo>
                <a:lnTo>
                  <a:pt x="1821" y="174"/>
                </a:lnTo>
                <a:lnTo>
                  <a:pt x="1828" y="174"/>
                </a:lnTo>
                <a:lnTo>
                  <a:pt x="1828" y="147"/>
                </a:lnTo>
                <a:lnTo>
                  <a:pt x="1835" y="147"/>
                </a:lnTo>
                <a:lnTo>
                  <a:pt x="1835" y="80"/>
                </a:lnTo>
                <a:lnTo>
                  <a:pt x="1842" y="74"/>
                </a:lnTo>
                <a:lnTo>
                  <a:pt x="1842" y="127"/>
                </a:lnTo>
                <a:lnTo>
                  <a:pt x="1848" y="127"/>
                </a:lnTo>
                <a:lnTo>
                  <a:pt x="1848" y="181"/>
                </a:lnTo>
                <a:lnTo>
                  <a:pt x="1855" y="181"/>
                </a:lnTo>
                <a:lnTo>
                  <a:pt x="1855" y="214"/>
                </a:lnTo>
                <a:lnTo>
                  <a:pt x="1862" y="214"/>
                </a:lnTo>
                <a:lnTo>
                  <a:pt x="1862" y="235"/>
                </a:lnTo>
                <a:lnTo>
                  <a:pt x="1869" y="235"/>
                </a:lnTo>
                <a:lnTo>
                  <a:pt x="1869" y="228"/>
                </a:lnTo>
                <a:lnTo>
                  <a:pt x="1875" y="235"/>
                </a:lnTo>
                <a:lnTo>
                  <a:pt x="1875" y="261"/>
                </a:lnTo>
                <a:lnTo>
                  <a:pt x="1882" y="261"/>
                </a:lnTo>
                <a:lnTo>
                  <a:pt x="1882" y="295"/>
                </a:lnTo>
                <a:lnTo>
                  <a:pt x="1889" y="301"/>
                </a:lnTo>
                <a:lnTo>
                  <a:pt x="1889" y="342"/>
                </a:lnTo>
                <a:lnTo>
                  <a:pt x="1895" y="342"/>
                </a:lnTo>
                <a:lnTo>
                  <a:pt x="1895" y="368"/>
                </a:lnTo>
                <a:lnTo>
                  <a:pt x="1902" y="368"/>
                </a:lnTo>
                <a:lnTo>
                  <a:pt x="1902" y="362"/>
                </a:lnTo>
                <a:lnTo>
                  <a:pt x="1902" y="368"/>
                </a:lnTo>
                <a:lnTo>
                  <a:pt x="1902" y="402"/>
                </a:lnTo>
                <a:lnTo>
                  <a:pt x="1909" y="402"/>
                </a:lnTo>
                <a:lnTo>
                  <a:pt x="1909" y="415"/>
                </a:lnTo>
                <a:lnTo>
                  <a:pt x="1916" y="415"/>
                </a:lnTo>
                <a:lnTo>
                  <a:pt x="1916" y="422"/>
                </a:lnTo>
                <a:lnTo>
                  <a:pt x="1922" y="422"/>
                </a:lnTo>
                <a:lnTo>
                  <a:pt x="1922" y="435"/>
                </a:lnTo>
                <a:lnTo>
                  <a:pt x="1929" y="435"/>
                </a:lnTo>
                <a:lnTo>
                  <a:pt x="1929" y="442"/>
                </a:lnTo>
                <a:lnTo>
                  <a:pt x="1936" y="435"/>
                </a:lnTo>
                <a:lnTo>
                  <a:pt x="1936" y="429"/>
                </a:lnTo>
                <a:lnTo>
                  <a:pt x="1942" y="435"/>
                </a:lnTo>
                <a:lnTo>
                  <a:pt x="1942" y="435"/>
                </a:lnTo>
                <a:lnTo>
                  <a:pt x="1949" y="435"/>
                </a:lnTo>
                <a:lnTo>
                  <a:pt x="1949" y="442"/>
                </a:lnTo>
                <a:lnTo>
                  <a:pt x="1956" y="442"/>
                </a:lnTo>
                <a:lnTo>
                  <a:pt x="1956" y="442"/>
                </a:lnTo>
                <a:lnTo>
                  <a:pt x="1963" y="442"/>
                </a:lnTo>
                <a:lnTo>
                  <a:pt x="1963" y="449"/>
                </a:lnTo>
                <a:lnTo>
                  <a:pt x="1969" y="449"/>
                </a:lnTo>
                <a:lnTo>
                  <a:pt x="1969" y="449"/>
                </a:lnTo>
                <a:lnTo>
                  <a:pt x="1976" y="449"/>
                </a:lnTo>
                <a:lnTo>
                  <a:pt x="1976" y="442"/>
                </a:lnTo>
                <a:lnTo>
                  <a:pt x="1983" y="442"/>
                </a:lnTo>
                <a:lnTo>
                  <a:pt x="1983" y="435"/>
                </a:lnTo>
                <a:lnTo>
                  <a:pt x="1990" y="435"/>
                </a:lnTo>
                <a:lnTo>
                  <a:pt x="1990" y="429"/>
                </a:lnTo>
                <a:lnTo>
                  <a:pt x="1996" y="429"/>
                </a:lnTo>
                <a:lnTo>
                  <a:pt x="1996" y="435"/>
                </a:lnTo>
                <a:lnTo>
                  <a:pt x="2003" y="435"/>
                </a:lnTo>
                <a:lnTo>
                  <a:pt x="2003" y="442"/>
                </a:lnTo>
                <a:lnTo>
                  <a:pt x="2010" y="442"/>
                </a:lnTo>
                <a:lnTo>
                  <a:pt x="2010" y="435"/>
                </a:lnTo>
                <a:lnTo>
                  <a:pt x="2016" y="435"/>
                </a:lnTo>
                <a:lnTo>
                  <a:pt x="2016" y="435"/>
                </a:lnTo>
                <a:lnTo>
                  <a:pt x="2023" y="435"/>
                </a:lnTo>
                <a:lnTo>
                  <a:pt x="2023" y="429"/>
                </a:lnTo>
                <a:lnTo>
                  <a:pt x="2023" y="429"/>
                </a:lnTo>
                <a:lnTo>
                  <a:pt x="2023" y="429"/>
                </a:lnTo>
                <a:lnTo>
                  <a:pt x="2030" y="429"/>
                </a:lnTo>
                <a:lnTo>
                  <a:pt x="2030" y="422"/>
                </a:lnTo>
                <a:lnTo>
                  <a:pt x="2037" y="422"/>
                </a:lnTo>
                <a:lnTo>
                  <a:pt x="2037" y="415"/>
                </a:lnTo>
                <a:lnTo>
                  <a:pt x="2043" y="415"/>
                </a:lnTo>
                <a:lnTo>
                  <a:pt x="2043" y="422"/>
                </a:lnTo>
                <a:lnTo>
                  <a:pt x="2050" y="422"/>
                </a:lnTo>
                <a:lnTo>
                  <a:pt x="2050" y="415"/>
                </a:lnTo>
                <a:lnTo>
                  <a:pt x="2057" y="415"/>
                </a:lnTo>
                <a:lnTo>
                  <a:pt x="2057" y="422"/>
                </a:lnTo>
                <a:lnTo>
                  <a:pt x="2063" y="415"/>
                </a:lnTo>
                <a:lnTo>
                  <a:pt x="2063" y="409"/>
                </a:lnTo>
                <a:lnTo>
                  <a:pt x="2070" y="409"/>
                </a:lnTo>
                <a:lnTo>
                  <a:pt x="2070" y="402"/>
                </a:lnTo>
                <a:lnTo>
                  <a:pt x="2077" y="402"/>
                </a:lnTo>
                <a:lnTo>
                  <a:pt x="2077" y="402"/>
                </a:lnTo>
                <a:lnTo>
                  <a:pt x="2084" y="402"/>
                </a:lnTo>
                <a:lnTo>
                  <a:pt x="2084" y="389"/>
                </a:lnTo>
                <a:lnTo>
                  <a:pt x="2090" y="389"/>
                </a:lnTo>
                <a:lnTo>
                  <a:pt x="2090" y="375"/>
                </a:lnTo>
                <a:lnTo>
                  <a:pt x="2097" y="375"/>
                </a:lnTo>
                <a:lnTo>
                  <a:pt x="2097" y="362"/>
                </a:lnTo>
                <a:lnTo>
                  <a:pt x="2104" y="362"/>
                </a:lnTo>
                <a:lnTo>
                  <a:pt x="2104" y="368"/>
                </a:lnTo>
                <a:lnTo>
                  <a:pt x="2111" y="362"/>
                </a:lnTo>
                <a:lnTo>
                  <a:pt x="2111" y="342"/>
                </a:lnTo>
                <a:lnTo>
                  <a:pt x="2117" y="342"/>
                </a:lnTo>
                <a:lnTo>
                  <a:pt x="2117" y="328"/>
                </a:lnTo>
                <a:lnTo>
                  <a:pt x="2124" y="328"/>
                </a:lnTo>
                <a:lnTo>
                  <a:pt x="2124" y="308"/>
                </a:lnTo>
                <a:lnTo>
                  <a:pt x="2131" y="308"/>
                </a:lnTo>
                <a:lnTo>
                  <a:pt x="2131" y="275"/>
                </a:lnTo>
                <a:lnTo>
                  <a:pt x="2137" y="275"/>
                </a:lnTo>
                <a:lnTo>
                  <a:pt x="2137" y="248"/>
                </a:lnTo>
                <a:lnTo>
                  <a:pt x="2144" y="248"/>
                </a:lnTo>
                <a:lnTo>
                  <a:pt x="2144" y="248"/>
                </a:lnTo>
                <a:lnTo>
                  <a:pt x="2144" y="248"/>
                </a:lnTo>
                <a:lnTo>
                  <a:pt x="2144" y="201"/>
                </a:lnTo>
                <a:lnTo>
                  <a:pt x="2151" y="194"/>
                </a:lnTo>
                <a:lnTo>
                  <a:pt x="2151" y="107"/>
                </a:lnTo>
                <a:lnTo>
                  <a:pt x="2158" y="107"/>
                </a:lnTo>
                <a:lnTo>
                  <a:pt x="2158" y="34"/>
                </a:lnTo>
                <a:lnTo>
                  <a:pt x="2164" y="47"/>
                </a:lnTo>
                <a:lnTo>
                  <a:pt x="2164" y="161"/>
                </a:lnTo>
                <a:lnTo>
                  <a:pt x="2171" y="161"/>
                </a:lnTo>
                <a:lnTo>
                  <a:pt x="2171" y="208"/>
                </a:lnTo>
                <a:lnTo>
                  <a:pt x="2178" y="208"/>
                </a:lnTo>
                <a:lnTo>
                  <a:pt x="2178" y="188"/>
                </a:lnTo>
                <a:lnTo>
                  <a:pt x="2184" y="188"/>
                </a:lnTo>
                <a:lnTo>
                  <a:pt x="2184" y="114"/>
                </a:lnTo>
                <a:lnTo>
                  <a:pt x="2191" y="114"/>
                </a:lnTo>
                <a:lnTo>
                  <a:pt x="2191" y="94"/>
                </a:lnTo>
                <a:lnTo>
                  <a:pt x="2198" y="101"/>
                </a:lnTo>
                <a:lnTo>
                  <a:pt x="2198" y="114"/>
                </a:lnTo>
                <a:lnTo>
                  <a:pt x="2205" y="114"/>
                </a:lnTo>
                <a:lnTo>
                  <a:pt x="2205" y="134"/>
                </a:lnTo>
                <a:lnTo>
                  <a:pt x="2211" y="114"/>
                </a:lnTo>
                <a:lnTo>
                  <a:pt x="2211" y="87"/>
                </a:lnTo>
                <a:lnTo>
                  <a:pt x="2218" y="101"/>
                </a:lnTo>
                <a:lnTo>
                  <a:pt x="2218" y="127"/>
                </a:lnTo>
                <a:lnTo>
                  <a:pt x="2225" y="127"/>
                </a:lnTo>
                <a:lnTo>
                  <a:pt x="2225" y="94"/>
                </a:lnTo>
                <a:lnTo>
                  <a:pt x="2232" y="94"/>
                </a:lnTo>
                <a:lnTo>
                  <a:pt x="2232" y="147"/>
                </a:lnTo>
                <a:lnTo>
                  <a:pt x="2238" y="147"/>
                </a:lnTo>
                <a:lnTo>
                  <a:pt x="2238" y="228"/>
                </a:lnTo>
                <a:lnTo>
                  <a:pt x="2245" y="228"/>
                </a:lnTo>
                <a:lnTo>
                  <a:pt x="2245" y="295"/>
                </a:lnTo>
                <a:lnTo>
                  <a:pt x="2252" y="295"/>
                </a:lnTo>
                <a:lnTo>
                  <a:pt x="2252" y="328"/>
                </a:lnTo>
                <a:lnTo>
                  <a:pt x="2258" y="328"/>
                </a:lnTo>
                <a:lnTo>
                  <a:pt x="2258" y="362"/>
                </a:lnTo>
                <a:lnTo>
                  <a:pt x="2265" y="362"/>
                </a:lnTo>
                <a:lnTo>
                  <a:pt x="2265" y="362"/>
                </a:lnTo>
                <a:lnTo>
                  <a:pt x="2265" y="362"/>
                </a:lnTo>
                <a:lnTo>
                  <a:pt x="2265" y="382"/>
                </a:lnTo>
                <a:lnTo>
                  <a:pt x="2272" y="382"/>
                </a:lnTo>
                <a:lnTo>
                  <a:pt x="2272" y="395"/>
                </a:lnTo>
                <a:lnTo>
                  <a:pt x="2279" y="395"/>
                </a:lnTo>
                <a:lnTo>
                  <a:pt x="2279" y="409"/>
                </a:lnTo>
                <a:lnTo>
                  <a:pt x="2285" y="409"/>
                </a:lnTo>
                <a:lnTo>
                  <a:pt x="2285" y="415"/>
                </a:lnTo>
                <a:lnTo>
                  <a:pt x="2292" y="415"/>
                </a:lnTo>
                <a:lnTo>
                  <a:pt x="2292" y="429"/>
                </a:lnTo>
                <a:lnTo>
                  <a:pt x="2299" y="429"/>
                </a:lnTo>
                <a:lnTo>
                  <a:pt x="2299" y="435"/>
                </a:lnTo>
                <a:lnTo>
                  <a:pt x="2305" y="435"/>
                </a:lnTo>
                <a:lnTo>
                  <a:pt x="2305" y="429"/>
                </a:lnTo>
                <a:lnTo>
                  <a:pt x="2312" y="429"/>
                </a:lnTo>
                <a:lnTo>
                  <a:pt x="2312" y="422"/>
                </a:lnTo>
                <a:lnTo>
                  <a:pt x="2319" y="429"/>
                </a:lnTo>
                <a:lnTo>
                  <a:pt x="2319" y="429"/>
                </a:lnTo>
                <a:lnTo>
                  <a:pt x="2326" y="429"/>
                </a:lnTo>
                <a:lnTo>
                  <a:pt x="2326" y="422"/>
                </a:lnTo>
                <a:lnTo>
                  <a:pt x="2332" y="422"/>
                </a:lnTo>
                <a:lnTo>
                  <a:pt x="2332" y="429"/>
                </a:lnTo>
                <a:lnTo>
                  <a:pt x="2339" y="422"/>
                </a:lnTo>
                <a:lnTo>
                  <a:pt x="2339" y="422"/>
                </a:lnTo>
                <a:lnTo>
                  <a:pt x="2346" y="415"/>
                </a:lnTo>
                <a:lnTo>
                  <a:pt x="2346" y="415"/>
                </a:lnTo>
                <a:lnTo>
                  <a:pt x="2353" y="415"/>
                </a:lnTo>
                <a:lnTo>
                  <a:pt x="2353" y="409"/>
                </a:lnTo>
                <a:lnTo>
                  <a:pt x="2359" y="409"/>
                </a:lnTo>
                <a:lnTo>
                  <a:pt x="2359" y="395"/>
                </a:lnTo>
                <a:lnTo>
                  <a:pt x="2366" y="395"/>
                </a:lnTo>
                <a:lnTo>
                  <a:pt x="2366" y="402"/>
                </a:lnTo>
                <a:lnTo>
                  <a:pt x="2373" y="395"/>
                </a:lnTo>
                <a:lnTo>
                  <a:pt x="2373" y="395"/>
                </a:lnTo>
                <a:lnTo>
                  <a:pt x="2379" y="395"/>
                </a:lnTo>
                <a:lnTo>
                  <a:pt x="2379" y="402"/>
                </a:lnTo>
                <a:lnTo>
                  <a:pt x="2386" y="395"/>
                </a:lnTo>
                <a:lnTo>
                  <a:pt x="2386" y="395"/>
                </a:lnTo>
                <a:lnTo>
                  <a:pt x="2386" y="395"/>
                </a:lnTo>
                <a:lnTo>
                  <a:pt x="2386" y="389"/>
                </a:lnTo>
                <a:lnTo>
                  <a:pt x="2393" y="389"/>
                </a:lnTo>
                <a:lnTo>
                  <a:pt x="2393" y="382"/>
                </a:lnTo>
                <a:lnTo>
                  <a:pt x="2400" y="382"/>
                </a:lnTo>
                <a:lnTo>
                  <a:pt x="2400" y="375"/>
                </a:lnTo>
                <a:lnTo>
                  <a:pt x="2406" y="375"/>
                </a:lnTo>
                <a:lnTo>
                  <a:pt x="2406" y="375"/>
                </a:lnTo>
                <a:lnTo>
                  <a:pt x="2413" y="375"/>
                </a:lnTo>
                <a:lnTo>
                  <a:pt x="2413" y="368"/>
                </a:lnTo>
                <a:lnTo>
                  <a:pt x="2420" y="375"/>
                </a:lnTo>
                <a:lnTo>
                  <a:pt x="2420" y="375"/>
                </a:lnTo>
                <a:lnTo>
                  <a:pt x="2427" y="375"/>
                </a:lnTo>
                <a:lnTo>
                  <a:pt x="2427" y="368"/>
                </a:lnTo>
                <a:lnTo>
                  <a:pt x="2433" y="368"/>
                </a:lnTo>
                <a:lnTo>
                  <a:pt x="2433" y="375"/>
                </a:lnTo>
                <a:lnTo>
                  <a:pt x="2440" y="375"/>
                </a:lnTo>
                <a:lnTo>
                  <a:pt x="2440" y="368"/>
                </a:lnTo>
                <a:lnTo>
                  <a:pt x="2447" y="368"/>
                </a:lnTo>
                <a:lnTo>
                  <a:pt x="2447" y="375"/>
                </a:lnTo>
                <a:lnTo>
                  <a:pt x="2453" y="368"/>
                </a:lnTo>
                <a:lnTo>
                  <a:pt x="2453" y="362"/>
                </a:lnTo>
                <a:lnTo>
                  <a:pt x="2460" y="362"/>
                </a:lnTo>
                <a:lnTo>
                  <a:pt x="2460" y="348"/>
                </a:lnTo>
                <a:lnTo>
                  <a:pt x="2467" y="348"/>
                </a:lnTo>
                <a:lnTo>
                  <a:pt x="2467" y="328"/>
                </a:lnTo>
                <a:lnTo>
                  <a:pt x="2474" y="328"/>
                </a:lnTo>
                <a:lnTo>
                  <a:pt x="2474" y="308"/>
                </a:lnTo>
                <a:lnTo>
                  <a:pt x="2480" y="308"/>
                </a:lnTo>
                <a:lnTo>
                  <a:pt x="2480" y="295"/>
                </a:lnTo>
                <a:lnTo>
                  <a:pt x="2487" y="295"/>
                </a:lnTo>
                <a:lnTo>
                  <a:pt x="2487" y="275"/>
                </a:lnTo>
                <a:lnTo>
                  <a:pt x="2494" y="275"/>
                </a:lnTo>
                <a:lnTo>
                  <a:pt x="2494" y="235"/>
                </a:lnTo>
                <a:lnTo>
                  <a:pt x="2500" y="235"/>
                </a:lnTo>
                <a:lnTo>
                  <a:pt x="2500" y="154"/>
                </a:lnTo>
                <a:lnTo>
                  <a:pt x="2507" y="154"/>
                </a:lnTo>
                <a:lnTo>
                  <a:pt x="2507" y="141"/>
                </a:lnTo>
                <a:lnTo>
                  <a:pt x="2507" y="141"/>
                </a:lnTo>
                <a:lnTo>
                  <a:pt x="2507" y="14"/>
                </a:lnTo>
                <a:lnTo>
                  <a:pt x="2514" y="14"/>
                </a:lnTo>
                <a:lnTo>
                  <a:pt x="2514" y="141"/>
                </a:lnTo>
                <a:lnTo>
                  <a:pt x="2521" y="141"/>
                </a:lnTo>
                <a:lnTo>
                  <a:pt x="2521" y="214"/>
                </a:lnTo>
                <a:lnTo>
                  <a:pt x="2527" y="221"/>
                </a:lnTo>
                <a:lnTo>
                  <a:pt x="2527" y="201"/>
                </a:lnTo>
                <a:lnTo>
                  <a:pt x="2534" y="201"/>
                </a:lnTo>
                <a:lnTo>
                  <a:pt x="2534" y="134"/>
                </a:lnTo>
                <a:lnTo>
                  <a:pt x="2541" y="134"/>
                </a:lnTo>
                <a:lnTo>
                  <a:pt x="2541" y="67"/>
                </a:lnTo>
                <a:lnTo>
                  <a:pt x="2548" y="74"/>
                </a:lnTo>
                <a:lnTo>
                  <a:pt x="2548" y="134"/>
                </a:lnTo>
                <a:lnTo>
                  <a:pt x="2554" y="141"/>
                </a:lnTo>
                <a:lnTo>
                  <a:pt x="2554" y="127"/>
                </a:lnTo>
                <a:lnTo>
                  <a:pt x="2561" y="127"/>
                </a:lnTo>
                <a:lnTo>
                  <a:pt x="2561" y="94"/>
                </a:lnTo>
                <a:lnTo>
                  <a:pt x="2568" y="107"/>
                </a:lnTo>
                <a:lnTo>
                  <a:pt x="2568" y="121"/>
                </a:lnTo>
                <a:lnTo>
                  <a:pt x="2574" y="121"/>
                </a:lnTo>
                <a:lnTo>
                  <a:pt x="2574" y="101"/>
                </a:lnTo>
                <a:lnTo>
                  <a:pt x="2581" y="101"/>
                </a:lnTo>
                <a:lnTo>
                  <a:pt x="2581" y="87"/>
                </a:lnTo>
                <a:lnTo>
                  <a:pt x="2588" y="94"/>
                </a:lnTo>
                <a:lnTo>
                  <a:pt x="2588" y="174"/>
                </a:lnTo>
                <a:lnTo>
                  <a:pt x="2595" y="174"/>
                </a:lnTo>
                <a:lnTo>
                  <a:pt x="2595" y="228"/>
                </a:lnTo>
                <a:lnTo>
                  <a:pt x="2601" y="228"/>
                </a:lnTo>
                <a:lnTo>
                  <a:pt x="2601" y="248"/>
                </a:lnTo>
                <a:lnTo>
                  <a:pt x="2608" y="248"/>
                </a:lnTo>
                <a:lnTo>
                  <a:pt x="2608" y="275"/>
                </a:lnTo>
                <a:lnTo>
                  <a:pt x="2615" y="275"/>
                </a:lnTo>
                <a:lnTo>
                  <a:pt x="2615" y="295"/>
                </a:lnTo>
                <a:lnTo>
                  <a:pt x="2621" y="295"/>
                </a:lnTo>
                <a:lnTo>
                  <a:pt x="2621" y="322"/>
                </a:lnTo>
                <a:lnTo>
                  <a:pt x="2628" y="322"/>
                </a:lnTo>
                <a:lnTo>
                  <a:pt x="2628" y="322"/>
                </a:lnTo>
                <a:lnTo>
                  <a:pt x="2635" y="322"/>
                </a:lnTo>
                <a:lnTo>
                  <a:pt x="2635" y="342"/>
                </a:lnTo>
                <a:lnTo>
                  <a:pt x="2642" y="342"/>
                </a:lnTo>
                <a:lnTo>
                  <a:pt x="2642" y="368"/>
                </a:lnTo>
                <a:lnTo>
                  <a:pt x="2648" y="368"/>
                </a:lnTo>
                <a:lnTo>
                  <a:pt x="2648" y="389"/>
                </a:lnTo>
                <a:lnTo>
                  <a:pt x="2655" y="389"/>
                </a:lnTo>
                <a:lnTo>
                  <a:pt x="2655" y="402"/>
                </a:lnTo>
                <a:lnTo>
                  <a:pt x="2662" y="402"/>
                </a:lnTo>
                <a:lnTo>
                  <a:pt x="2662" y="415"/>
                </a:lnTo>
                <a:lnTo>
                  <a:pt x="2669" y="415"/>
                </a:lnTo>
                <a:lnTo>
                  <a:pt x="2669" y="422"/>
                </a:lnTo>
                <a:lnTo>
                  <a:pt x="2675" y="422"/>
                </a:lnTo>
                <a:lnTo>
                  <a:pt x="2675" y="422"/>
                </a:lnTo>
                <a:lnTo>
                  <a:pt x="2682" y="422"/>
                </a:lnTo>
                <a:lnTo>
                  <a:pt x="2682" y="435"/>
                </a:lnTo>
                <a:lnTo>
                  <a:pt x="2689" y="435"/>
                </a:lnTo>
                <a:lnTo>
                  <a:pt x="2689" y="442"/>
                </a:lnTo>
                <a:lnTo>
                  <a:pt x="2695" y="442"/>
                </a:lnTo>
                <a:lnTo>
                  <a:pt x="2695" y="449"/>
                </a:lnTo>
                <a:lnTo>
                  <a:pt x="2702" y="449"/>
                </a:lnTo>
                <a:lnTo>
                  <a:pt x="2702" y="449"/>
                </a:lnTo>
                <a:lnTo>
                  <a:pt x="2709" y="449"/>
                </a:lnTo>
                <a:lnTo>
                  <a:pt x="2709" y="442"/>
                </a:lnTo>
                <a:lnTo>
                  <a:pt x="2716" y="442"/>
                </a:lnTo>
                <a:lnTo>
                  <a:pt x="2716" y="435"/>
                </a:lnTo>
                <a:lnTo>
                  <a:pt x="2722" y="435"/>
                </a:lnTo>
                <a:lnTo>
                  <a:pt x="2722" y="442"/>
                </a:lnTo>
                <a:lnTo>
                  <a:pt x="2729" y="442"/>
                </a:lnTo>
                <a:lnTo>
                  <a:pt x="2729" y="435"/>
                </a:lnTo>
                <a:lnTo>
                  <a:pt x="2736" y="435"/>
                </a:lnTo>
                <a:lnTo>
                  <a:pt x="2736" y="435"/>
                </a:lnTo>
                <a:lnTo>
                  <a:pt x="2742" y="435"/>
                </a:lnTo>
                <a:lnTo>
                  <a:pt x="2742" y="435"/>
                </a:lnTo>
                <a:lnTo>
                  <a:pt x="2749" y="435"/>
                </a:lnTo>
                <a:lnTo>
                  <a:pt x="2749" y="429"/>
                </a:lnTo>
                <a:lnTo>
                  <a:pt x="2756" y="429"/>
                </a:lnTo>
                <a:lnTo>
                  <a:pt x="2756" y="429"/>
                </a:lnTo>
                <a:lnTo>
                  <a:pt x="2756" y="429"/>
                </a:lnTo>
                <a:lnTo>
                  <a:pt x="2756" y="429"/>
                </a:lnTo>
                <a:lnTo>
                  <a:pt x="2763" y="429"/>
                </a:lnTo>
                <a:lnTo>
                  <a:pt x="2763" y="422"/>
                </a:lnTo>
                <a:lnTo>
                  <a:pt x="2769" y="422"/>
                </a:lnTo>
                <a:lnTo>
                  <a:pt x="2769" y="415"/>
                </a:lnTo>
                <a:lnTo>
                  <a:pt x="2776" y="415"/>
                </a:lnTo>
                <a:lnTo>
                  <a:pt x="2776" y="422"/>
                </a:lnTo>
                <a:lnTo>
                  <a:pt x="2783" y="422"/>
                </a:lnTo>
                <a:lnTo>
                  <a:pt x="2783" y="415"/>
                </a:lnTo>
                <a:lnTo>
                  <a:pt x="2790" y="415"/>
                </a:lnTo>
                <a:lnTo>
                  <a:pt x="2790" y="422"/>
                </a:lnTo>
                <a:lnTo>
                  <a:pt x="2796" y="422"/>
                </a:lnTo>
                <a:lnTo>
                  <a:pt x="2796" y="429"/>
                </a:lnTo>
                <a:lnTo>
                  <a:pt x="2803" y="429"/>
                </a:lnTo>
                <a:lnTo>
                  <a:pt x="2803" y="422"/>
                </a:lnTo>
                <a:lnTo>
                  <a:pt x="2810" y="422"/>
                </a:lnTo>
                <a:lnTo>
                  <a:pt x="2810" y="415"/>
                </a:lnTo>
                <a:lnTo>
                  <a:pt x="2816" y="415"/>
                </a:lnTo>
                <a:lnTo>
                  <a:pt x="2816" y="409"/>
                </a:lnTo>
                <a:lnTo>
                  <a:pt x="2823" y="409"/>
                </a:lnTo>
                <a:lnTo>
                  <a:pt x="2823" y="402"/>
                </a:lnTo>
                <a:lnTo>
                  <a:pt x="2830" y="402"/>
                </a:lnTo>
                <a:lnTo>
                  <a:pt x="2830" y="389"/>
                </a:lnTo>
                <a:lnTo>
                  <a:pt x="2837" y="389"/>
                </a:lnTo>
                <a:lnTo>
                  <a:pt x="2837" y="375"/>
                </a:lnTo>
                <a:lnTo>
                  <a:pt x="2843" y="375"/>
                </a:lnTo>
                <a:lnTo>
                  <a:pt x="2843" y="368"/>
                </a:lnTo>
                <a:lnTo>
                  <a:pt x="2850" y="368"/>
                </a:lnTo>
                <a:lnTo>
                  <a:pt x="2850" y="355"/>
                </a:lnTo>
                <a:lnTo>
                  <a:pt x="2857" y="355"/>
                </a:lnTo>
                <a:lnTo>
                  <a:pt x="2857" y="335"/>
                </a:lnTo>
                <a:lnTo>
                  <a:pt x="2863" y="335"/>
                </a:lnTo>
                <a:lnTo>
                  <a:pt x="2863" y="315"/>
                </a:lnTo>
                <a:lnTo>
                  <a:pt x="2870" y="315"/>
                </a:lnTo>
                <a:lnTo>
                  <a:pt x="2870" y="288"/>
                </a:lnTo>
                <a:lnTo>
                  <a:pt x="2877" y="288"/>
                </a:lnTo>
                <a:lnTo>
                  <a:pt x="2877" y="288"/>
                </a:lnTo>
                <a:lnTo>
                  <a:pt x="2877" y="288"/>
                </a:lnTo>
                <a:lnTo>
                  <a:pt x="2877" y="261"/>
                </a:lnTo>
                <a:lnTo>
                  <a:pt x="2884" y="261"/>
                </a:lnTo>
                <a:lnTo>
                  <a:pt x="2884" y="214"/>
                </a:lnTo>
                <a:lnTo>
                  <a:pt x="2890" y="214"/>
                </a:lnTo>
                <a:lnTo>
                  <a:pt x="2890" y="127"/>
                </a:lnTo>
                <a:lnTo>
                  <a:pt x="2897" y="121"/>
                </a:lnTo>
                <a:lnTo>
                  <a:pt x="2897" y="34"/>
                </a:lnTo>
                <a:lnTo>
                  <a:pt x="2904" y="34"/>
                </a:lnTo>
                <a:lnTo>
                  <a:pt x="2904" y="134"/>
                </a:lnTo>
                <a:lnTo>
                  <a:pt x="2911" y="134"/>
                </a:lnTo>
                <a:lnTo>
                  <a:pt x="2911" y="161"/>
                </a:lnTo>
                <a:lnTo>
                  <a:pt x="2917" y="154"/>
                </a:lnTo>
                <a:lnTo>
                  <a:pt x="2917" y="94"/>
                </a:lnTo>
                <a:lnTo>
                  <a:pt x="2924" y="101"/>
                </a:lnTo>
                <a:lnTo>
                  <a:pt x="2924" y="60"/>
                </a:lnTo>
                <a:lnTo>
                  <a:pt x="2931" y="101"/>
                </a:lnTo>
                <a:lnTo>
                  <a:pt x="2931" y="194"/>
                </a:lnTo>
                <a:lnTo>
                  <a:pt x="2937" y="194"/>
                </a:lnTo>
                <a:lnTo>
                  <a:pt x="2937" y="235"/>
                </a:lnTo>
                <a:lnTo>
                  <a:pt x="2944" y="235"/>
                </a:lnTo>
                <a:lnTo>
                  <a:pt x="2944" y="235"/>
                </a:lnTo>
                <a:lnTo>
                  <a:pt x="2951" y="235"/>
                </a:lnTo>
                <a:lnTo>
                  <a:pt x="2951" y="228"/>
                </a:lnTo>
                <a:lnTo>
                  <a:pt x="2958" y="228"/>
                </a:lnTo>
                <a:lnTo>
                  <a:pt x="2958" y="214"/>
                </a:lnTo>
                <a:lnTo>
                  <a:pt x="2964" y="214"/>
                </a:lnTo>
                <a:lnTo>
                  <a:pt x="2964" y="168"/>
                </a:lnTo>
                <a:lnTo>
                  <a:pt x="2971" y="168"/>
                </a:lnTo>
                <a:lnTo>
                  <a:pt x="2971" y="101"/>
                </a:lnTo>
                <a:lnTo>
                  <a:pt x="2978" y="114"/>
                </a:lnTo>
                <a:lnTo>
                  <a:pt x="2978" y="74"/>
                </a:lnTo>
                <a:lnTo>
                  <a:pt x="2984" y="94"/>
                </a:lnTo>
                <a:lnTo>
                  <a:pt x="2984" y="121"/>
                </a:lnTo>
                <a:lnTo>
                  <a:pt x="2991" y="107"/>
                </a:lnTo>
                <a:lnTo>
                  <a:pt x="2991" y="80"/>
                </a:lnTo>
                <a:lnTo>
                  <a:pt x="2998" y="114"/>
                </a:lnTo>
                <a:lnTo>
                  <a:pt x="2998" y="107"/>
                </a:lnTo>
                <a:lnTo>
                  <a:pt x="2998" y="114"/>
                </a:lnTo>
                <a:lnTo>
                  <a:pt x="2998" y="127"/>
                </a:lnTo>
                <a:lnTo>
                  <a:pt x="3005" y="114"/>
                </a:lnTo>
                <a:lnTo>
                  <a:pt x="3005" y="101"/>
                </a:lnTo>
                <a:lnTo>
                  <a:pt x="3011" y="101"/>
                </a:lnTo>
                <a:lnTo>
                  <a:pt x="3011" y="127"/>
                </a:lnTo>
                <a:lnTo>
                  <a:pt x="3018" y="127"/>
                </a:lnTo>
                <a:lnTo>
                  <a:pt x="3018" y="114"/>
                </a:lnTo>
                <a:lnTo>
                  <a:pt x="3025" y="114"/>
                </a:lnTo>
                <a:lnTo>
                  <a:pt x="3025" y="101"/>
                </a:lnTo>
                <a:lnTo>
                  <a:pt x="3032" y="101"/>
                </a:lnTo>
                <a:lnTo>
                  <a:pt x="3032" y="127"/>
                </a:lnTo>
                <a:lnTo>
                  <a:pt x="3038" y="121"/>
                </a:lnTo>
                <a:lnTo>
                  <a:pt x="3038" y="141"/>
                </a:lnTo>
                <a:lnTo>
                  <a:pt x="3045" y="141"/>
                </a:lnTo>
                <a:lnTo>
                  <a:pt x="3045" y="121"/>
                </a:lnTo>
                <a:lnTo>
                  <a:pt x="3052" y="121"/>
                </a:lnTo>
                <a:lnTo>
                  <a:pt x="3052" y="94"/>
                </a:lnTo>
                <a:lnTo>
                  <a:pt x="3058" y="101"/>
                </a:lnTo>
                <a:lnTo>
                  <a:pt x="3058" y="141"/>
                </a:lnTo>
                <a:lnTo>
                  <a:pt x="3065" y="141"/>
                </a:lnTo>
                <a:lnTo>
                  <a:pt x="3065" y="181"/>
                </a:lnTo>
                <a:lnTo>
                  <a:pt x="3072" y="181"/>
                </a:lnTo>
                <a:lnTo>
                  <a:pt x="3072" y="201"/>
                </a:lnTo>
                <a:lnTo>
                  <a:pt x="3079" y="201"/>
                </a:lnTo>
                <a:lnTo>
                  <a:pt x="3079" y="221"/>
                </a:lnTo>
                <a:lnTo>
                  <a:pt x="3085" y="221"/>
                </a:lnTo>
                <a:lnTo>
                  <a:pt x="3085" y="241"/>
                </a:lnTo>
                <a:lnTo>
                  <a:pt x="3092" y="241"/>
                </a:lnTo>
                <a:lnTo>
                  <a:pt x="3092" y="268"/>
                </a:lnTo>
                <a:lnTo>
                  <a:pt x="3099" y="268"/>
                </a:lnTo>
                <a:lnTo>
                  <a:pt x="3099" y="295"/>
                </a:lnTo>
                <a:lnTo>
                  <a:pt x="3106" y="295"/>
                </a:lnTo>
                <a:lnTo>
                  <a:pt x="3106" y="335"/>
                </a:lnTo>
                <a:lnTo>
                  <a:pt x="3112" y="335"/>
                </a:lnTo>
                <a:lnTo>
                  <a:pt x="3112" y="368"/>
                </a:lnTo>
                <a:lnTo>
                  <a:pt x="3119" y="368"/>
                </a:lnTo>
                <a:lnTo>
                  <a:pt x="3119" y="368"/>
                </a:lnTo>
                <a:lnTo>
                  <a:pt x="3119" y="368"/>
                </a:lnTo>
                <a:lnTo>
                  <a:pt x="3119" y="389"/>
                </a:lnTo>
                <a:lnTo>
                  <a:pt x="3126" y="389"/>
                </a:lnTo>
                <a:lnTo>
                  <a:pt x="3126" y="415"/>
                </a:lnTo>
                <a:lnTo>
                  <a:pt x="3132" y="415"/>
                </a:lnTo>
                <a:lnTo>
                  <a:pt x="3132" y="422"/>
                </a:lnTo>
                <a:lnTo>
                  <a:pt x="3139" y="422"/>
                </a:lnTo>
                <a:lnTo>
                  <a:pt x="3139" y="429"/>
                </a:lnTo>
                <a:lnTo>
                  <a:pt x="3146" y="429"/>
                </a:lnTo>
                <a:lnTo>
                  <a:pt x="3146" y="422"/>
                </a:lnTo>
                <a:lnTo>
                  <a:pt x="3153" y="422"/>
                </a:lnTo>
                <a:lnTo>
                  <a:pt x="3153" y="422"/>
                </a:lnTo>
                <a:lnTo>
                  <a:pt x="3159" y="422"/>
                </a:lnTo>
                <a:lnTo>
                  <a:pt x="3159" y="435"/>
                </a:lnTo>
                <a:lnTo>
                  <a:pt x="3166" y="435"/>
                </a:lnTo>
                <a:lnTo>
                  <a:pt x="3166" y="435"/>
                </a:lnTo>
                <a:lnTo>
                  <a:pt x="3173" y="435"/>
                </a:lnTo>
                <a:lnTo>
                  <a:pt x="3173" y="429"/>
                </a:lnTo>
                <a:lnTo>
                  <a:pt x="3179" y="435"/>
                </a:lnTo>
                <a:lnTo>
                  <a:pt x="3179" y="435"/>
                </a:lnTo>
                <a:lnTo>
                  <a:pt x="3186" y="435"/>
                </a:lnTo>
                <a:lnTo>
                  <a:pt x="3186" y="435"/>
                </a:lnTo>
                <a:lnTo>
                  <a:pt x="3193" y="435"/>
                </a:lnTo>
                <a:lnTo>
                  <a:pt x="3193" y="435"/>
                </a:lnTo>
                <a:lnTo>
                  <a:pt x="3200" y="435"/>
                </a:lnTo>
                <a:lnTo>
                  <a:pt x="3200" y="442"/>
                </a:lnTo>
                <a:lnTo>
                  <a:pt x="3206" y="442"/>
                </a:lnTo>
                <a:lnTo>
                  <a:pt x="3206" y="435"/>
                </a:lnTo>
                <a:lnTo>
                  <a:pt x="3213" y="442"/>
                </a:lnTo>
                <a:lnTo>
                  <a:pt x="3213" y="442"/>
                </a:lnTo>
                <a:lnTo>
                  <a:pt x="3220" y="442"/>
                </a:lnTo>
                <a:lnTo>
                  <a:pt x="3220" y="442"/>
                </a:lnTo>
                <a:lnTo>
                  <a:pt x="3227" y="442"/>
                </a:lnTo>
                <a:lnTo>
                  <a:pt x="3227" y="442"/>
                </a:lnTo>
                <a:lnTo>
                  <a:pt x="3233" y="442"/>
                </a:lnTo>
                <a:lnTo>
                  <a:pt x="3233" y="429"/>
                </a:lnTo>
                <a:lnTo>
                  <a:pt x="3240" y="429"/>
                </a:lnTo>
                <a:lnTo>
                  <a:pt x="3240" y="429"/>
                </a:lnTo>
                <a:lnTo>
                  <a:pt x="3240" y="429"/>
                </a:lnTo>
                <a:lnTo>
                  <a:pt x="3240" y="429"/>
                </a:lnTo>
                <a:lnTo>
                  <a:pt x="3247" y="429"/>
                </a:lnTo>
                <a:lnTo>
                  <a:pt x="3247" y="422"/>
                </a:lnTo>
                <a:lnTo>
                  <a:pt x="3253" y="422"/>
                </a:lnTo>
                <a:lnTo>
                  <a:pt x="3253" y="422"/>
                </a:lnTo>
                <a:lnTo>
                  <a:pt x="3260" y="422"/>
                </a:lnTo>
                <a:lnTo>
                  <a:pt x="3260" y="415"/>
                </a:lnTo>
                <a:lnTo>
                  <a:pt x="3267" y="415"/>
                </a:lnTo>
                <a:lnTo>
                  <a:pt x="3267" y="409"/>
                </a:lnTo>
                <a:lnTo>
                  <a:pt x="3274" y="409"/>
                </a:lnTo>
                <a:lnTo>
                  <a:pt x="3274" y="415"/>
                </a:lnTo>
                <a:lnTo>
                  <a:pt x="3280" y="409"/>
                </a:lnTo>
                <a:lnTo>
                  <a:pt x="3280" y="402"/>
                </a:lnTo>
                <a:lnTo>
                  <a:pt x="3287" y="402"/>
                </a:lnTo>
                <a:lnTo>
                  <a:pt x="3287" y="409"/>
                </a:lnTo>
                <a:lnTo>
                  <a:pt x="3294" y="409"/>
                </a:lnTo>
                <a:lnTo>
                  <a:pt x="3294" y="409"/>
                </a:lnTo>
                <a:lnTo>
                  <a:pt x="3300" y="409"/>
                </a:lnTo>
                <a:lnTo>
                  <a:pt x="3300" y="402"/>
                </a:lnTo>
                <a:lnTo>
                  <a:pt x="3307" y="402"/>
                </a:lnTo>
                <a:lnTo>
                  <a:pt x="3307" y="409"/>
                </a:lnTo>
                <a:lnTo>
                  <a:pt x="3314" y="402"/>
                </a:lnTo>
                <a:lnTo>
                  <a:pt x="3314" y="402"/>
                </a:lnTo>
                <a:lnTo>
                  <a:pt x="3321" y="402"/>
                </a:lnTo>
                <a:lnTo>
                  <a:pt x="3321" y="422"/>
                </a:lnTo>
                <a:lnTo>
                  <a:pt x="3327" y="422"/>
                </a:lnTo>
                <a:lnTo>
                  <a:pt x="3327" y="422"/>
                </a:lnTo>
                <a:lnTo>
                  <a:pt x="3334" y="422"/>
                </a:lnTo>
                <a:lnTo>
                  <a:pt x="3334" y="415"/>
                </a:lnTo>
                <a:lnTo>
                  <a:pt x="3341" y="415"/>
                </a:lnTo>
                <a:lnTo>
                  <a:pt x="3341" y="415"/>
                </a:lnTo>
                <a:lnTo>
                  <a:pt x="3348" y="415"/>
                </a:lnTo>
                <a:lnTo>
                  <a:pt x="3348" y="415"/>
                </a:lnTo>
                <a:lnTo>
                  <a:pt x="3354" y="415"/>
                </a:lnTo>
                <a:lnTo>
                  <a:pt x="3354" y="415"/>
                </a:lnTo>
                <a:lnTo>
                  <a:pt x="3361" y="415"/>
                </a:lnTo>
                <a:lnTo>
                  <a:pt x="3361" y="415"/>
                </a:lnTo>
                <a:lnTo>
                  <a:pt x="3361" y="415"/>
                </a:lnTo>
                <a:lnTo>
                  <a:pt x="3361" y="409"/>
                </a:lnTo>
                <a:lnTo>
                  <a:pt x="3368" y="409"/>
                </a:lnTo>
                <a:lnTo>
                  <a:pt x="3368" y="409"/>
                </a:lnTo>
                <a:lnTo>
                  <a:pt x="3374" y="409"/>
                </a:lnTo>
                <a:lnTo>
                  <a:pt x="3374" y="402"/>
                </a:lnTo>
                <a:lnTo>
                  <a:pt x="3381" y="402"/>
                </a:lnTo>
                <a:lnTo>
                  <a:pt x="3381" y="395"/>
                </a:lnTo>
                <a:lnTo>
                  <a:pt x="3388" y="395"/>
                </a:lnTo>
                <a:lnTo>
                  <a:pt x="3388" y="395"/>
                </a:lnTo>
                <a:lnTo>
                  <a:pt x="3395" y="395"/>
                </a:lnTo>
                <a:lnTo>
                  <a:pt x="3395" y="409"/>
                </a:lnTo>
                <a:lnTo>
                  <a:pt x="3401" y="409"/>
                </a:lnTo>
                <a:lnTo>
                  <a:pt x="3401" y="402"/>
                </a:lnTo>
                <a:lnTo>
                  <a:pt x="3408" y="402"/>
                </a:lnTo>
                <a:lnTo>
                  <a:pt x="3408" y="409"/>
                </a:lnTo>
                <a:lnTo>
                  <a:pt x="3415" y="409"/>
                </a:lnTo>
                <a:lnTo>
                  <a:pt x="3415" y="409"/>
                </a:lnTo>
                <a:lnTo>
                  <a:pt x="3421" y="409"/>
                </a:lnTo>
                <a:lnTo>
                  <a:pt x="3421" y="409"/>
                </a:lnTo>
                <a:lnTo>
                  <a:pt x="3428" y="409"/>
                </a:lnTo>
                <a:lnTo>
                  <a:pt x="3428" y="402"/>
                </a:lnTo>
                <a:lnTo>
                  <a:pt x="3435" y="409"/>
                </a:lnTo>
                <a:lnTo>
                  <a:pt x="3435" y="415"/>
                </a:lnTo>
                <a:lnTo>
                  <a:pt x="3442" y="415"/>
                </a:lnTo>
                <a:lnTo>
                  <a:pt x="3442" y="422"/>
                </a:lnTo>
                <a:lnTo>
                  <a:pt x="3448" y="422"/>
                </a:lnTo>
                <a:lnTo>
                  <a:pt x="3448" y="415"/>
                </a:lnTo>
                <a:lnTo>
                  <a:pt x="3455" y="415"/>
                </a:lnTo>
                <a:lnTo>
                  <a:pt x="3455" y="402"/>
                </a:lnTo>
                <a:lnTo>
                  <a:pt x="3462" y="402"/>
                </a:lnTo>
                <a:lnTo>
                  <a:pt x="3462" y="395"/>
                </a:lnTo>
                <a:lnTo>
                  <a:pt x="3469" y="395"/>
                </a:lnTo>
                <a:lnTo>
                  <a:pt x="3469" y="389"/>
                </a:lnTo>
                <a:lnTo>
                  <a:pt x="3475" y="389"/>
                </a:lnTo>
                <a:lnTo>
                  <a:pt x="3475" y="395"/>
                </a:lnTo>
                <a:lnTo>
                  <a:pt x="3482" y="389"/>
                </a:lnTo>
                <a:lnTo>
                  <a:pt x="3482" y="389"/>
                </a:lnTo>
                <a:lnTo>
                  <a:pt x="3482" y="389"/>
                </a:lnTo>
                <a:lnTo>
                  <a:pt x="3482" y="375"/>
                </a:lnTo>
                <a:lnTo>
                  <a:pt x="3489" y="375"/>
                </a:lnTo>
                <a:lnTo>
                  <a:pt x="3489" y="368"/>
                </a:lnTo>
                <a:lnTo>
                  <a:pt x="3495" y="368"/>
                </a:lnTo>
                <a:lnTo>
                  <a:pt x="3495" y="362"/>
                </a:lnTo>
                <a:lnTo>
                  <a:pt x="3502" y="362"/>
                </a:lnTo>
                <a:lnTo>
                  <a:pt x="3502" y="368"/>
                </a:lnTo>
                <a:lnTo>
                  <a:pt x="3509" y="368"/>
                </a:lnTo>
                <a:lnTo>
                  <a:pt x="3509" y="362"/>
                </a:lnTo>
                <a:lnTo>
                  <a:pt x="3516" y="362"/>
                </a:lnTo>
                <a:lnTo>
                  <a:pt x="3516" y="355"/>
                </a:lnTo>
                <a:lnTo>
                  <a:pt x="3522" y="362"/>
                </a:lnTo>
                <a:lnTo>
                  <a:pt x="3522" y="362"/>
                </a:lnTo>
                <a:lnTo>
                  <a:pt x="3529" y="362"/>
                </a:lnTo>
                <a:lnTo>
                  <a:pt x="3529" y="362"/>
                </a:lnTo>
                <a:lnTo>
                  <a:pt x="3536" y="362"/>
                </a:lnTo>
                <a:lnTo>
                  <a:pt x="3536" y="362"/>
                </a:lnTo>
                <a:lnTo>
                  <a:pt x="3542" y="362"/>
                </a:lnTo>
                <a:lnTo>
                  <a:pt x="3542" y="355"/>
                </a:lnTo>
                <a:lnTo>
                  <a:pt x="3549" y="355"/>
                </a:lnTo>
                <a:lnTo>
                  <a:pt x="3549" y="348"/>
                </a:lnTo>
                <a:lnTo>
                  <a:pt x="3556" y="348"/>
                </a:lnTo>
                <a:lnTo>
                  <a:pt x="3556" y="328"/>
                </a:lnTo>
                <a:lnTo>
                  <a:pt x="3563" y="328"/>
                </a:lnTo>
                <a:lnTo>
                  <a:pt x="3563" y="315"/>
                </a:lnTo>
                <a:lnTo>
                  <a:pt x="3569" y="315"/>
                </a:lnTo>
                <a:lnTo>
                  <a:pt x="3569" y="288"/>
                </a:lnTo>
                <a:lnTo>
                  <a:pt x="3576" y="288"/>
                </a:lnTo>
                <a:lnTo>
                  <a:pt x="3576" y="261"/>
                </a:lnTo>
                <a:lnTo>
                  <a:pt x="3583" y="261"/>
                </a:lnTo>
                <a:lnTo>
                  <a:pt x="3583" y="228"/>
                </a:lnTo>
                <a:lnTo>
                  <a:pt x="3590" y="228"/>
                </a:lnTo>
                <a:lnTo>
                  <a:pt x="3590" y="154"/>
                </a:lnTo>
                <a:lnTo>
                  <a:pt x="3596" y="154"/>
                </a:lnTo>
                <a:lnTo>
                  <a:pt x="3596" y="40"/>
                </a:lnTo>
                <a:lnTo>
                  <a:pt x="3603" y="40"/>
                </a:lnTo>
                <a:lnTo>
                  <a:pt x="3603" y="40"/>
                </a:lnTo>
                <a:lnTo>
                  <a:pt x="3603" y="40"/>
                </a:lnTo>
                <a:lnTo>
                  <a:pt x="3603" y="127"/>
                </a:lnTo>
                <a:lnTo>
                  <a:pt x="3610" y="127"/>
                </a:lnTo>
                <a:lnTo>
                  <a:pt x="3610" y="154"/>
                </a:lnTo>
                <a:lnTo>
                  <a:pt x="3616" y="147"/>
                </a:lnTo>
                <a:lnTo>
                  <a:pt x="3616" y="67"/>
                </a:lnTo>
                <a:lnTo>
                  <a:pt x="3623" y="67"/>
                </a:lnTo>
                <a:lnTo>
                  <a:pt x="3623" y="121"/>
                </a:lnTo>
                <a:lnTo>
                  <a:pt x="3630" y="121"/>
                </a:lnTo>
                <a:lnTo>
                  <a:pt x="3630" y="154"/>
                </a:lnTo>
                <a:lnTo>
                  <a:pt x="3637" y="147"/>
                </a:lnTo>
                <a:lnTo>
                  <a:pt x="3637" y="74"/>
                </a:lnTo>
                <a:lnTo>
                  <a:pt x="3643" y="74"/>
                </a:lnTo>
                <a:lnTo>
                  <a:pt x="3643" y="127"/>
                </a:lnTo>
                <a:lnTo>
                  <a:pt x="3650" y="127"/>
                </a:lnTo>
                <a:lnTo>
                  <a:pt x="3650" y="147"/>
                </a:lnTo>
                <a:lnTo>
                  <a:pt x="3657" y="127"/>
                </a:lnTo>
                <a:lnTo>
                  <a:pt x="3657" y="67"/>
                </a:lnTo>
                <a:lnTo>
                  <a:pt x="3663" y="74"/>
                </a:lnTo>
                <a:lnTo>
                  <a:pt x="3663" y="127"/>
                </a:lnTo>
                <a:lnTo>
                  <a:pt x="3670" y="134"/>
                </a:lnTo>
                <a:lnTo>
                  <a:pt x="3670" y="114"/>
                </a:lnTo>
                <a:lnTo>
                  <a:pt x="3677" y="114"/>
                </a:lnTo>
                <a:lnTo>
                  <a:pt x="3677" y="101"/>
                </a:lnTo>
                <a:lnTo>
                  <a:pt x="3684" y="107"/>
                </a:lnTo>
                <a:lnTo>
                  <a:pt x="3684" y="87"/>
                </a:lnTo>
                <a:lnTo>
                  <a:pt x="3690" y="107"/>
                </a:lnTo>
                <a:lnTo>
                  <a:pt x="3690" y="121"/>
                </a:lnTo>
                <a:lnTo>
                  <a:pt x="3697" y="121"/>
                </a:lnTo>
                <a:lnTo>
                  <a:pt x="3697" y="114"/>
                </a:lnTo>
                <a:lnTo>
                  <a:pt x="3704" y="114"/>
                </a:lnTo>
                <a:lnTo>
                  <a:pt x="3704" y="134"/>
                </a:lnTo>
                <a:lnTo>
                  <a:pt x="3711" y="134"/>
                </a:lnTo>
                <a:lnTo>
                  <a:pt x="3711" y="161"/>
                </a:lnTo>
                <a:lnTo>
                  <a:pt x="3717" y="161"/>
                </a:lnTo>
                <a:lnTo>
                  <a:pt x="3717" y="174"/>
                </a:lnTo>
                <a:lnTo>
                  <a:pt x="3724" y="174"/>
                </a:lnTo>
                <a:lnTo>
                  <a:pt x="3724" y="174"/>
                </a:lnTo>
                <a:lnTo>
                  <a:pt x="3724" y="174"/>
                </a:lnTo>
                <a:lnTo>
                  <a:pt x="3724" y="161"/>
                </a:lnTo>
                <a:lnTo>
                  <a:pt x="3731" y="161"/>
                </a:lnTo>
                <a:lnTo>
                  <a:pt x="3731" y="147"/>
                </a:lnTo>
                <a:lnTo>
                  <a:pt x="3737" y="147"/>
                </a:lnTo>
                <a:lnTo>
                  <a:pt x="3737" y="114"/>
                </a:lnTo>
                <a:lnTo>
                  <a:pt x="3744" y="114"/>
                </a:lnTo>
                <a:lnTo>
                  <a:pt x="3744" y="107"/>
                </a:lnTo>
                <a:lnTo>
                  <a:pt x="3751" y="107"/>
                </a:lnTo>
                <a:lnTo>
                  <a:pt x="3751" y="147"/>
                </a:lnTo>
                <a:lnTo>
                  <a:pt x="3758" y="147"/>
                </a:lnTo>
                <a:lnTo>
                  <a:pt x="3758" y="174"/>
                </a:lnTo>
                <a:lnTo>
                  <a:pt x="3764" y="174"/>
                </a:lnTo>
                <a:lnTo>
                  <a:pt x="3764" y="201"/>
                </a:lnTo>
                <a:lnTo>
                  <a:pt x="3771" y="201"/>
                </a:lnTo>
                <a:lnTo>
                  <a:pt x="3771" y="221"/>
                </a:lnTo>
                <a:lnTo>
                  <a:pt x="3778" y="221"/>
                </a:lnTo>
                <a:lnTo>
                  <a:pt x="3778" y="248"/>
                </a:lnTo>
                <a:lnTo>
                  <a:pt x="3784" y="248"/>
                </a:lnTo>
                <a:lnTo>
                  <a:pt x="3784" y="295"/>
                </a:lnTo>
                <a:lnTo>
                  <a:pt x="3791" y="295"/>
                </a:lnTo>
                <a:lnTo>
                  <a:pt x="3791" y="328"/>
                </a:lnTo>
                <a:lnTo>
                  <a:pt x="3798" y="328"/>
                </a:lnTo>
                <a:lnTo>
                  <a:pt x="3798" y="368"/>
                </a:lnTo>
                <a:lnTo>
                  <a:pt x="3805" y="368"/>
                </a:lnTo>
                <a:lnTo>
                  <a:pt x="3805" y="395"/>
                </a:lnTo>
                <a:lnTo>
                  <a:pt x="3811" y="395"/>
                </a:lnTo>
                <a:lnTo>
                  <a:pt x="3811" y="422"/>
                </a:lnTo>
                <a:lnTo>
                  <a:pt x="3818" y="429"/>
                </a:lnTo>
                <a:lnTo>
                  <a:pt x="3818" y="415"/>
                </a:lnTo>
                <a:lnTo>
                  <a:pt x="3825" y="429"/>
                </a:lnTo>
                <a:lnTo>
                  <a:pt x="3825" y="442"/>
                </a:lnTo>
                <a:lnTo>
                  <a:pt x="3832" y="442"/>
                </a:lnTo>
                <a:lnTo>
                  <a:pt x="3832" y="449"/>
                </a:lnTo>
                <a:lnTo>
                  <a:pt x="3838" y="449"/>
                </a:lnTo>
                <a:lnTo>
                  <a:pt x="3838" y="442"/>
                </a:lnTo>
                <a:lnTo>
                  <a:pt x="3845" y="442"/>
                </a:lnTo>
                <a:lnTo>
                  <a:pt x="3845" y="442"/>
                </a:lnTo>
                <a:lnTo>
                  <a:pt x="3845" y="442"/>
                </a:lnTo>
                <a:lnTo>
                  <a:pt x="3845" y="435"/>
                </a:lnTo>
                <a:lnTo>
                  <a:pt x="3852" y="435"/>
                </a:lnTo>
                <a:lnTo>
                  <a:pt x="3852" y="442"/>
                </a:lnTo>
                <a:lnTo>
                  <a:pt x="3858" y="442"/>
                </a:lnTo>
                <a:lnTo>
                  <a:pt x="3858" y="435"/>
                </a:lnTo>
                <a:lnTo>
                  <a:pt x="3865" y="435"/>
                </a:lnTo>
                <a:lnTo>
                  <a:pt x="3865" y="442"/>
                </a:lnTo>
                <a:lnTo>
                  <a:pt x="3872" y="442"/>
                </a:lnTo>
                <a:lnTo>
                  <a:pt x="3872" y="435"/>
                </a:lnTo>
                <a:lnTo>
                  <a:pt x="3879" y="435"/>
                </a:lnTo>
                <a:lnTo>
                  <a:pt x="3879" y="429"/>
                </a:lnTo>
                <a:lnTo>
                  <a:pt x="3885" y="435"/>
                </a:lnTo>
                <a:lnTo>
                  <a:pt x="3885" y="422"/>
                </a:lnTo>
                <a:lnTo>
                  <a:pt x="3892" y="422"/>
                </a:lnTo>
                <a:lnTo>
                  <a:pt x="3892" y="429"/>
                </a:lnTo>
                <a:lnTo>
                  <a:pt x="3899" y="422"/>
                </a:lnTo>
                <a:lnTo>
                  <a:pt x="3899" y="422"/>
                </a:lnTo>
                <a:lnTo>
                  <a:pt x="3906" y="422"/>
                </a:lnTo>
                <a:lnTo>
                  <a:pt x="3906" y="435"/>
                </a:lnTo>
                <a:lnTo>
                  <a:pt x="3912" y="435"/>
                </a:lnTo>
                <a:lnTo>
                  <a:pt x="3912" y="442"/>
                </a:lnTo>
                <a:lnTo>
                  <a:pt x="3919" y="442"/>
                </a:lnTo>
                <a:lnTo>
                  <a:pt x="3919" y="449"/>
                </a:lnTo>
                <a:lnTo>
                  <a:pt x="3926" y="449"/>
                </a:lnTo>
                <a:lnTo>
                  <a:pt x="3926" y="442"/>
                </a:lnTo>
                <a:lnTo>
                  <a:pt x="3932" y="442"/>
                </a:lnTo>
                <a:lnTo>
                  <a:pt x="3932" y="442"/>
                </a:lnTo>
                <a:lnTo>
                  <a:pt x="3939" y="442"/>
                </a:lnTo>
                <a:lnTo>
                  <a:pt x="3939" y="435"/>
                </a:lnTo>
                <a:lnTo>
                  <a:pt x="3946" y="435"/>
                </a:lnTo>
                <a:lnTo>
                  <a:pt x="3946" y="429"/>
                </a:lnTo>
                <a:lnTo>
                  <a:pt x="3953" y="429"/>
                </a:lnTo>
                <a:lnTo>
                  <a:pt x="3953" y="422"/>
                </a:lnTo>
                <a:lnTo>
                  <a:pt x="3959" y="422"/>
                </a:lnTo>
                <a:lnTo>
                  <a:pt x="3959" y="415"/>
                </a:lnTo>
                <a:lnTo>
                  <a:pt x="3966" y="415"/>
                </a:lnTo>
                <a:lnTo>
                  <a:pt x="3966" y="415"/>
                </a:lnTo>
                <a:lnTo>
                  <a:pt x="3966" y="422"/>
                </a:lnTo>
                <a:lnTo>
                  <a:pt x="3966" y="409"/>
                </a:lnTo>
                <a:lnTo>
                  <a:pt x="3973" y="415"/>
                </a:lnTo>
                <a:lnTo>
                  <a:pt x="3973" y="435"/>
                </a:lnTo>
                <a:lnTo>
                  <a:pt x="3979" y="435"/>
                </a:lnTo>
                <a:lnTo>
                  <a:pt x="3979" y="435"/>
                </a:lnTo>
                <a:lnTo>
                  <a:pt x="3986" y="435"/>
                </a:lnTo>
                <a:lnTo>
                  <a:pt x="3986" y="422"/>
                </a:lnTo>
                <a:lnTo>
                  <a:pt x="3993" y="422"/>
                </a:lnTo>
                <a:lnTo>
                  <a:pt x="3993" y="415"/>
                </a:lnTo>
                <a:lnTo>
                  <a:pt x="4000" y="415"/>
                </a:lnTo>
                <a:lnTo>
                  <a:pt x="4000" y="415"/>
                </a:lnTo>
                <a:lnTo>
                  <a:pt x="4006" y="415"/>
                </a:lnTo>
                <a:lnTo>
                  <a:pt x="4006" y="409"/>
                </a:lnTo>
                <a:lnTo>
                  <a:pt x="4013" y="409"/>
                </a:lnTo>
                <a:lnTo>
                  <a:pt x="4013" y="409"/>
                </a:lnTo>
                <a:lnTo>
                  <a:pt x="4020" y="409"/>
                </a:lnTo>
                <a:lnTo>
                  <a:pt x="4020" y="402"/>
                </a:lnTo>
                <a:lnTo>
                  <a:pt x="4027" y="402"/>
                </a:lnTo>
                <a:lnTo>
                  <a:pt x="4027" y="395"/>
                </a:lnTo>
                <a:lnTo>
                  <a:pt x="4033" y="395"/>
                </a:lnTo>
                <a:lnTo>
                  <a:pt x="4033" y="389"/>
                </a:lnTo>
                <a:lnTo>
                  <a:pt x="4040" y="389"/>
                </a:lnTo>
                <a:lnTo>
                  <a:pt x="4040" y="375"/>
                </a:lnTo>
                <a:lnTo>
                  <a:pt x="4047" y="375"/>
                </a:lnTo>
                <a:lnTo>
                  <a:pt x="4047" y="362"/>
                </a:lnTo>
                <a:lnTo>
                  <a:pt x="4053" y="362"/>
                </a:lnTo>
                <a:lnTo>
                  <a:pt x="4053" y="342"/>
                </a:lnTo>
                <a:lnTo>
                  <a:pt x="4060" y="342"/>
                </a:lnTo>
                <a:lnTo>
                  <a:pt x="4060" y="335"/>
                </a:lnTo>
                <a:lnTo>
                  <a:pt x="4067" y="335"/>
                </a:lnTo>
                <a:lnTo>
                  <a:pt x="4067" y="315"/>
                </a:lnTo>
                <a:lnTo>
                  <a:pt x="4074" y="315"/>
                </a:lnTo>
                <a:lnTo>
                  <a:pt x="4074" y="295"/>
                </a:lnTo>
                <a:lnTo>
                  <a:pt x="4080" y="295"/>
                </a:lnTo>
                <a:lnTo>
                  <a:pt x="4080" y="281"/>
                </a:lnTo>
                <a:lnTo>
                  <a:pt x="4087" y="281"/>
                </a:lnTo>
                <a:lnTo>
                  <a:pt x="4087" y="281"/>
                </a:lnTo>
                <a:lnTo>
                  <a:pt x="4087" y="281"/>
                </a:lnTo>
                <a:lnTo>
                  <a:pt x="4087" y="261"/>
                </a:lnTo>
                <a:lnTo>
                  <a:pt x="4094" y="261"/>
                </a:lnTo>
                <a:lnTo>
                  <a:pt x="4094" y="221"/>
                </a:lnTo>
                <a:lnTo>
                  <a:pt x="4100" y="221"/>
                </a:lnTo>
                <a:lnTo>
                  <a:pt x="4100" y="101"/>
                </a:lnTo>
                <a:lnTo>
                  <a:pt x="4107" y="101"/>
                </a:lnTo>
                <a:lnTo>
                  <a:pt x="4107" y="54"/>
                </a:lnTo>
                <a:lnTo>
                  <a:pt x="4114" y="74"/>
                </a:lnTo>
                <a:lnTo>
                  <a:pt x="4114" y="154"/>
                </a:lnTo>
                <a:lnTo>
                  <a:pt x="4121" y="161"/>
                </a:lnTo>
                <a:lnTo>
                  <a:pt x="4121" y="127"/>
                </a:lnTo>
                <a:lnTo>
                  <a:pt x="4127" y="127"/>
                </a:lnTo>
                <a:lnTo>
                  <a:pt x="4127" y="60"/>
                </a:lnTo>
                <a:lnTo>
                  <a:pt x="4134" y="67"/>
                </a:lnTo>
                <a:lnTo>
                  <a:pt x="4134" y="141"/>
                </a:lnTo>
                <a:lnTo>
                  <a:pt x="4141" y="141"/>
                </a:lnTo>
                <a:lnTo>
                  <a:pt x="4141" y="168"/>
                </a:lnTo>
                <a:lnTo>
                  <a:pt x="4148" y="161"/>
                </a:lnTo>
                <a:lnTo>
                  <a:pt x="4148" y="181"/>
                </a:lnTo>
                <a:lnTo>
                  <a:pt x="4154" y="161"/>
                </a:lnTo>
                <a:lnTo>
                  <a:pt x="4154" y="141"/>
                </a:lnTo>
                <a:lnTo>
                  <a:pt x="4161" y="141"/>
                </a:lnTo>
                <a:lnTo>
                  <a:pt x="4161" y="121"/>
                </a:lnTo>
                <a:lnTo>
                  <a:pt x="4168" y="121"/>
                </a:lnTo>
                <a:lnTo>
                  <a:pt x="4168" y="134"/>
                </a:lnTo>
                <a:lnTo>
                  <a:pt x="4174" y="127"/>
                </a:lnTo>
                <a:lnTo>
                  <a:pt x="4174" y="107"/>
                </a:lnTo>
                <a:lnTo>
                  <a:pt x="4181" y="101"/>
                </a:lnTo>
                <a:lnTo>
                  <a:pt x="4181" y="127"/>
                </a:lnTo>
                <a:lnTo>
                  <a:pt x="4188" y="127"/>
                </a:lnTo>
                <a:lnTo>
                  <a:pt x="4188" y="201"/>
                </a:lnTo>
                <a:lnTo>
                  <a:pt x="4195" y="201"/>
                </a:lnTo>
                <a:lnTo>
                  <a:pt x="4195" y="208"/>
                </a:lnTo>
                <a:lnTo>
                  <a:pt x="4201" y="208"/>
                </a:lnTo>
                <a:lnTo>
                  <a:pt x="4201" y="214"/>
                </a:lnTo>
                <a:lnTo>
                  <a:pt x="4208" y="214"/>
                </a:lnTo>
                <a:lnTo>
                  <a:pt x="4208" y="214"/>
                </a:lnTo>
                <a:lnTo>
                  <a:pt x="4215" y="214"/>
                </a:lnTo>
                <a:lnTo>
                  <a:pt x="4215" y="201"/>
                </a:lnTo>
                <a:lnTo>
                  <a:pt x="4221" y="201"/>
                </a:lnTo>
                <a:lnTo>
                  <a:pt x="4221" y="194"/>
                </a:lnTo>
                <a:lnTo>
                  <a:pt x="4228" y="194"/>
                </a:lnTo>
                <a:lnTo>
                  <a:pt x="4228" y="188"/>
                </a:lnTo>
                <a:lnTo>
                  <a:pt x="4235" y="188"/>
                </a:lnTo>
                <a:lnTo>
                  <a:pt x="4235" y="154"/>
                </a:lnTo>
                <a:lnTo>
                  <a:pt x="4242" y="154"/>
                </a:lnTo>
                <a:lnTo>
                  <a:pt x="4242" y="87"/>
                </a:lnTo>
                <a:lnTo>
                  <a:pt x="4248" y="87"/>
                </a:lnTo>
                <a:lnTo>
                  <a:pt x="4248" y="114"/>
                </a:lnTo>
                <a:lnTo>
                  <a:pt x="4255" y="114"/>
                </a:lnTo>
                <a:lnTo>
                  <a:pt x="4255" y="101"/>
                </a:lnTo>
                <a:lnTo>
                  <a:pt x="4262" y="107"/>
                </a:lnTo>
                <a:lnTo>
                  <a:pt x="4262" y="94"/>
                </a:lnTo>
                <a:lnTo>
                  <a:pt x="4269" y="107"/>
                </a:lnTo>
                <a:lnTo>
                  <a:pt x="4269" y="134"/>
                </a:lnTo>
                <a:lnTo>
                  <a:pt x="4275" y="127"/>
                </a:lnTo>
                <a:lnTo>
                  <a:pt x="4275" y="107"/>
                </a:lnTo>
                <a:lnTo>
                  <a:pt x="4282" y="114"/>
                </a:lnTo>
                <a:lnTo>
                  <a:pt x="4282" y="101"/>
                </a:lnTo>
                <a:lnTo>
                  <a:pt x="4289" y="114"/>
                </a:lnTo>
                <a:lnTo>
                  <a:pt x="4289" y="141"/>
                </a:lnTo>
                <a:lnTo>
                  <a:pt x="4295" y="141"/>
                </a:lnTo>
                <a:lnTo>
                  <a:pt x="4295" y="161"/>
                </a:lnTo>
                <a:lnTo>
                  <a:pt x="4302" y="161"/>
                </a:lnTo>
                <a:lnTo>
                  <a:pt x="4302" y="168"/>
                </a:lnTo>
                <a:lnTo>
                  <a:pt x="4309" y="168"/>
                </a:lnTo>
                <a:lnTo>
                  <a:pt x="4309" y="208"/>
                </a:lnTo>
                <a:lnTo>
                  <a:pt x="4316" y="208"/>
                </a:lnTo>
                <a:lnTo>
                  <a:pt x="4316" y="235"/>
                </a:lnTo>
                <a:lnTo>
                  <a:pt x="4322" y="235"/>
                </a:lnTo>
                <a:lnTo>
                  <a:pt x="4322" y="275"/>
                </a:lnTo>
                <a:lnTo>
                  <a:pt x="4329" y="275"/>
                </a:lnTo>
                <a:lnTo>
                  <a:pt x="4329" y="301"/>
                </a:lnTo>
                <a:lnTo>
                  <a:pt x="4336" y="301"/>
                </a:lnTo>
                <a:lnTo>
                  <a:pt x="4336" y="301"/>
                </a:lnTo>
                <a:lnTo>
                  <a:pt x="4336" y="301"/>
                </a:lnTo>
                <a:lnTo>
                  <a:pt x="4336" y="322"/>
                </a:lnTo>
                <a:lnTo>
                  <a:pt x="4342" y="322"/>
                </a:lnTo>
                <a:lnTo>
                  <a:pt x="4342" y="348"/>
                </a:lnTo>
                <a:lnTo>
                  <a:pt x="4349" y="348"/>
                </a:lnTo>
                <a:lnTo>
                  <a:pt x="4349" y="368"/>
                </a:lnTo>
                <a:lnTo>
                  <a:pt x="4356" y="368"/>
                </a:lnTo>
                <a:lnTo>
                  <a:pt x="4356" y="389"/>
                </a:lnTo>
                <a:lnTo>
                  <a:pt x="4363" y="389"/>
                </a:lnTo>
                <a:lnTo>
                  <a:pt x="4363" y="402"/>
                </a:lnTo>
                <a:lnTo>
                  <a:pt x="4369" y="402"/>
                </a:lnTo>
                <a:lnTo>
                  <a:pt x="4369" y="409"/>
                </a:lnTo>
                <a:lnTo>
                  <a:pt x="4376" y="402"/>
                </a:lnTo>
                <a:lnTo>
                  <a:pt x="4376" y="395"/>
                </a:lnTo>
                <a:lnTo>
                  <a:pt x="4383" y="395"/>
                </a:lnTo>
                <a:lnTo>
                  <a:pt x="4383" y="389"/>
                </a:lnTo>
                <a:lnTo>
                  <a:pt x="4390" y="395"/>
                </a:lnTo>
                <a:lnTo>
                  <a:pt x="4390" y="402"/>
                </a:lnTo>
                <a:lnTo>
                  <a:pt x="4396" y="402"/>
                </a:lnTo>
                <a:lnTo>
                  <a:pt x="4396" y="402"/>
                </a:lnTo>
                <a:lnTo>
                  <a:pt x="4403" y="402"/>
                </a:lnTo>
                <a:lnTo>
                  <a:pt x="4403" y="402"/>
                </a:lnTo>
                <a:lnTo>
                  <a:pt x="4410" y="402"/>
                </a:lnTo>
                <a:lnTo>
                  <a:pt x="4410" y="389"/>
                </a:lnTo>
                <a:lnTo>
                  <a:pt x="4416" y="389"/>
                </a:lnTo>
                <a:lnTo>
                  <a:pt x="4416" y="375"/>
                </a:lnTo>
                <a:lnTo>
                  <a:pt x="4423" y="382"/>
                </a:lnTo>
                <a:lnTo>
                  <a:pt x="4423" y="368"/>
                </a:lnTo>
                <a:lnTo>
                  <a:pt x="4430" y="368"/>
                </a:lnTo>
                <a:lnTo>
                  <a:pt x="4430" y="375"/>
                </a:lnTo>
                <a:lnTo>
                  <a:pt x="4437" y="375"/>
                </a:lnTo>
                <a:lnTo>
                  <a:pt x="4437" y="382"/>
                </a:lnTo>
                <a:lnTo>
                  <a:pt x="4443" y="382"/>
                </a:lnTo>
                <a:lnTo>
                  <a:pt x="4443" y="389"/>
                </a:lnTo>
                <a:lnTo>
                  <a:pt x="4450" y="389"/>
                </a:lnTo>
                <a:lnTo>
                  <a:pt x="4450" y="395"/>
                </a:lnTo>
                <a:lnTo>
                  <a:pt x="4457" y="389"/>
                </a:lnTo>
                <a:lnTo>
                  <a:pt x="4457" y="389"/>
                </a:lnTo>
                <a:lnTo>
                  <a:pt x="4457" y="389"/>
                </a:lnTo>
                <a:lnTo>
                  <a:pt x="4457" y="389"/>
                </a:lnTo>
                <a:lnTo>
                  <a:pt x="4463" y="389"/>
                </a:lnTo>
                <a:lnTo>
                  <a:pt x="4463" y="402"/>
                </a:lnTo>
                <a:lnTo>
                  <a:pt x="4470" y="402"/>
                </a:lnTo>
                <a:lnTo>
                  <a:pt x="4470" y="409"/>
                </a:lnTo>
                <a:lnTo>
                  <a:pt x="4477" y="409"/>
                </a:lnTo>
                <a:lnTo>
                  <a:pt x="4477" y="409"/>
                </a:lnTo>
                <a:lnTo>
                  <a:pt x="4484" y="409"/>
                </a:lnTo>
                <a:lnTo>
                  <a:pt x="4484" y="402"/>
                </a:lnTo>
                <a:lnTo>
                  <a:pt x="4490" y="402"/>
                </a:lnTo>
                <a:lnTo>
                  <a:pt x="4490" y="409"/>
                </a:lnTo>
                <a:lnTo>
                  <a:pt x="4497" y="402"/>
                </a:lnTo>
                <a:lnTo>
                  <a:pt x="4497" y="402"/>
                </a:lnTo>
                <a:lnTo>
                  <a:pt x="4504" y="402"/>
                </a:lnTo>
                <a:lnTo>
                  <a:pt x="4504" y="409"/>
                </a:lnTo>
                <a:lnTo>
                  <a:pt x="4511" y="409"/>
                </a:lnTo>
                <a:lnTo>
                  <a:pt x="4511" y="402"/>
                </a:lnTo>
                <a:lnTo>
                  <a:pt x="4511" y="402"/>
                </a:lnTo>
                <a:lnTo>
                  <a:pt x="4511" y="395"/>
                </a:lnTo>
              </a:path>
            </a:pathLst>
          </a:custGeom>
          <a:noFill/>
          <a:ln w="508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3987" name="Group 83"/>
          <p:cNvGrpSpPr>
            <a:grpSpLocks/>
          </p:cNvGrpSpPr>
          <p:nvPr/>
        </p:nvGrpSpPr>
        <p:grpSpPr bwMode="auto">
          <a:xfrm>
            <a:off x="6553200" y="6553200"/>
            <a:ext cx="722313" cy="304800"/>
            <a:chOff x="1632" y="1824"/>
            <a:chExt cx="455" cy="192"/>
          </a:xfrm>
        </p:grpSpPr>
        <p:sp>
          <p:nvSpPr>
            <p:cNvPr id="123988" name="Line 84"/>
            <p:cNvSpPr>
              <a:spLocks noChangeShapeType="1"/>
            </p:cNvSpPr>
            <p:nvPr/>
          </p:nvSpPr>
          <p:spPr bwMode="auto">
            <a:xfrm>
              <a:off x="1632" y="1824"/>
              <a:ext cx="4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989" name="Text Box 85"/>
            <p:cNvSpPr txBox="1">
              <a:spLocks noChangeArrowheads="1"/>
            </p:cNvSpPr>
            <p:nvPr/>
          </p:nvSpPr>
          <p:spPr bwMode="auto">
            <a:xfrm>
              <a:off x="1632" y="1824"/>
              <a:ext cx="3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1 sec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</p:grpSp>
      <p:sp>
        <p:nvSpPr>
          <p:cNvPr id="123990" name="Text Box 86"/>
          <p:cNvSpPr txBox="1">
            <a:spLocks noChangeArrowheads="1"/>
          </p:cNvSpPr>
          <p:nvPr/>
        </p:nvSpPr>
        <p:spPr bwMode="auto">
          <a:xfrm rot="-5400000">
            <a:off x="234157" y="3944144"/>
            <a:ext cx="747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V (mV)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3991" name="Text Box 87"/>
          <p:cNvSpPr txBox="1">
            <a:spLocks noChangeArrowheads="1"/>
          </p:cNvSpPr>
          <p:nvPr/>
        </p:nvSpPr>
        <p:spPr bwMode="auto">
          <a:xfrm>
            <a:off x="3956050" y="1484313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Control</a:t>
            </a:r>
          </a:p>
        </p:txBody>
      </p: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3865563" y="3184525"/>
            <a:ext cx="128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BK block</a:t>
            </a:r>
          </a:p>
        </p:txBody>
      </p:sp>
      <p:sp>
        <p:nvSpPr>
          <p:cNvPr id="123993" name="Text Box 89"/>
          <p:cNvSpPr txBox="1">
            <a:spLocks noChangeArrowheads="1"/>
          </p:cNvSpPr>
          <p:nvPr/>
        </p:nvSpPr>
        <p:spPr bwMode="auto">
          <a:xfrm>
            <a:off x="3544888" y="5029200"/>
            <a:ext cx="1830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+ g</a:t>
            </a:r>
            <a:r>
              <a:rPr 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BK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 = 0.5 nS</a:t>
            </a:r>
          </a:p>
        </p:txBody>
      </p:sp>
    </p:spTree>
    <p:extLst>
      <p:ext uri="{BB962C8B-B14F-4D97-AF65-F5344CB8AC3E}">
        <p14:creationId xmlns:p14="http://schemas.microsoft.com/office/powerpoint/2010/main" val="213382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12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52400"/>
            <a:ext cx="7704137" cy="97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FD5F0"/>
                </a:solidFill>
              </a14:hiddenFill>
            </a:ext>
          </a:extLst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Subtracting I</a:t>
            </a:r>
            <a:r>
              <a:rPr lang="en-US" sz="3200" b="1" baseline="-25000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BK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converts bursting </a:t>
            </a:r>
            <a:b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into spiking</a:t>
            </a:r>
            <a:endParaRPr lang="en-US" b="1" dirty="0">
              <a:solidFill>
                <a:schemeClr val="accent2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28003" name="Group 3"/>
          <p:cNvGrpSpPr>
            <a:grpSpLocks/>
          </p:cNvGrpSpPr>
          <p:nvPr/>
        </p:nvGrpSpPr>
        <p:grpSpPr bwMode="auto">
          <a:xfrm>
            <a:off x="762000" y="1951038"/>
            <a:ext cx="7485063" cy="1603375"/>
            <a:chOff x="480" y="1102"/>
            <a:chExt cx="4715" cy="1010"/>
          </a:xfrm>
        </p:grpSpPr>
        <p:sp>
          <p:nvSpPr>
            <p:cNvPr id="128004" name="Line 4"/>
            <p:cNvSpPr>
              <a:spLocks noChangeShapeType="1"/>
            </p:cNvSpPr>
            <p:nvPr/>
          </p:nvSpPr>
          <p:spPr bwMode="auto">
            <a:xfrm flipV="1">
              <a:off x="656" y="1104"/>
              <a:ext cx="1" cy="8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05" name="Line 5"/>
            <p:cNvSpPr>
              <a:spLocks noChangeShapeType="1"/>
            </p:cNvSpPr>
            <p:nvPr/>
          </p:nvSpPr>
          <p:spPr bwMode="auto">
            <a:xfrm flipH="1">
              <a:off x="636" y="1959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06" name="Line 6"/>
            <p:cNvSpPr>
              <a:spLocks noChangeShapeType="1"/>
            </p:cNvSpPr>
            <p:nvPr/>
          </p:nvSpPr>
          <p:spPr bwMode="auto">
            <a:xfrm flipH="1">
              <a:off x="636" y="1886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07" name="Line 7"/>
            <p:cNvSpPr>
              <a:spLocks noChangeShapeType="1"/>
            </p:cNvSpPr>
            <p:nvPr/>
          </p:nvSpPr>
          <p:spPr bwMode="auto">
            <a:xfrm flipH="1">
              <a:off x="636" y="180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08" name="Line 8"/>
            <p:cNvSpPr>
              <a:spLocks noChangeShapeType="1"/>
            </p:cNvSpPr>
            <p:nvPr/>
          </p:nvSpPr>
          <p:spPr bwMode="auto">
            <a:xfrm flipH="1">
              <a:off x="622" y="1805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09" name="Rectangle 9"/>
            <p:cNvSpPr>
              <a:spLocks noChangeArrowheads="1"/>
            </p:cNvSpPr>
            <p:nvPr/>
          </p:nvSpPr>
          <p:spPr bwMode="auto">
            <a:xfrm>
              <a:off x="480" y="1761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8010" name="Rectangle 10"/>
            <p:cNvSpPr>
              <a:spLocks noChangeArrowheads="1"/>
            </p:cNvSpPr>
            <p:nvPr/>
          </p:nvSpPr>
          <p:spPr bwMode="auto">
            <a:xfrm>
              <a:off x="507" y="1761"/>
              <a:ext cx="8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40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8011" name="Line 11"/>
            <p:cNvSpPr>
              <a:spLocks noChangeShapeType="1"/>
            </p:cNvSpPr>
            <p:nvPr/>
          </p:nvSpPr>
          <p:spPr bwMode="auto">
            <a:xfrm flipH="1">
              <a:off x="636" y="172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2" name="Line 12"/>
            <p:cNvSpPr>
              <a:spLocks noChangeShapeType="1"/>
            </p:cNvSpPr>
            <p:nvPr/>
          </p:nvSpPr>
          <p:spPr bwMode="auto">
            <a:xfrm flipH="1">
              <a:off x="636" y="1651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>
              <a:off x="636" y="1571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4" name="Line 14"/>
            <p:cNvSpPr>
              <a:spLocks noChangeShapeType="1"/>
            </p:cNvSpPr>
            <p:nvPr/>
          </p:nvSpPr>
          <p:spPr bwMode="auto">
            <a:xfrm flipH="1">
              <a:off x="636" y="1490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5" name="Line 15"/>
            <p:cNvSpPr>
              <a:spLocks noChangeShapeType="1"/>
            </p:cNvSpPr>
            <p:nvPr/>
          </p:nvSpPr>
          <p:spPr bwMode="auto">
            <a:xfrm flipH="1">
              <a:off x="622" y="1490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480" y="1446"/>
              <a:ext cx="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-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8017" name="Rectangle 17"/>
            <p:cNvSpPr>
              <a:spLocks noChangeArrowheads="1"/>
            </p:cNvSpPr>
            <p:nvPr/>
          </p:nvSpPr>
          <p:spPr bwMode="auto">
            <a:xfrm>
              <a:off x="507" y="1446"/>
              <a:ext cx="8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20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8018" name="Line 18"/>
            <p:cNvSpPr>
              <a:spLocks noChangeShapeType="1"/>
            </p:cNvSpPr>
            <p:nvPr/>
          </p:nvSpPr>
          <p:spPr bwMode="auto">
            <a:xfrm flipH="1">
              <a:off x="636" y="1417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19" name="Line 19"/>
            <p:cNvSpPr>
              <a:spLocks noChangeShapeType="1"/>
            </p:cNvSpPr>
            <p:nvPr/>
          </p:nvSpPr>
          <p:spPr bwMode="auto">
            <a:xfrm flipH="1">
              <a:off x="636" y="1336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H="1">
              <a:off x="636" y="1256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1" name="Line 21"/>
            <p:cNvSpPr>
              <a:spLocks noChangeShapeType="1"/>
            </p:cNvSpPr>
            <p:nvPr/>
          </p:nvSpPr>
          <p:spPr bwMode="auto">
            <a:xfrm flipH="1">
              <a:off x="636" y="1175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2" name="Line 22"/>
            <p:cNvSpPr>
              <a:spLocks noChangeShapeType="1"/>
            </p:cNvSpPr>
            <p:nvPr/>
          </p:nvSpPr>
          <p:spPr bwMode="auto">
            <a:xfrm flipH="1">
              <a:off x="622" y="1175"/>
              <a:ext cx="3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3" name="Rectangle 23"/>
            <p:cNvSpPr>
              <a:spLocks noChangeArrowheads="1"/>
            </p:cNvSpPr>
            <p:nvPr/>
          </p:nvSpPr>
          <p:spPr bwMode="auto">
            <a:xfrm>
              <a:off x="547" y="1131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0</a:t>
              </a: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endParaRPr>
            </a:p>
          </p:txBody>
        </p:sp>
        <p:sp>
          <p:nvSpPr>
            <p:cNvPr id="128024" name="Line 24"/>
            <p:cNvSpPr>
              <a:spLocks noChangeShapeType="1"/>
            </p:cNvSpPr>
            <p:nvPr/>
          </p:nvSpPr>
          <p:spPr bwMode="auto">
            <a:xfrm flipH="1">
              <a:off x="636" y="1102"/>
              <a:ext cx="2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5" name="Line 25"/>
            <p:cNvSpPr>
              <a:spLocks noChangeShapeType="1"/>
            </p:cNvSpPr>
            <p:nvPr/>
          </p:nvSpPr>
          <p:spPr bwMode="auto">
            <a:xfrm>
              <a:off x="663" y="1805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6" name="Line 26"/>
            <p:cNvSpPr>
              <a:spLocks noChangeShapeType="1"/>
            </p:cNvSpPr>
            <p:nvPr/>
          </p:nvSpPr>
          <p:spPr bwMode="auto">
            <a:xfrm>
              <a:off x="663" y="1490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7" name="Line 27"/>
            <p:cNvSpPr>
              <a:spLocks noChangeShapeType="1"/>
            </p:cNvSpPr>
            <p:nvPr/>
          </p:nvSpPr>
          <p:spPr bwMode="auto">
            <a:xfrm>
              <a:off x="663" y="1175"/>
              <a:ext cx="4532" cy="1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8" name="Freeform 28"/>
            <p:cNvSpPr>
              <a:spLocks/>
            </p:cNvSpPr>
            <p:nvPr/>
          </p:nvSpPr>
          <p:spPr bwMode="auto">
            <a:xfrm>
              <a:off x="663" y="1383"/>
              <a:ext cx="4532" cy="523"/>
            </a:xfrm>
            <a:custGeom>
              <a:avLst/>
              <a:gdLst>
                <a:gd name="T0" fmla="*/ 74 w 4532"/>
                <a:gd name="T1" fmla="*/ 335 h 523"/>
                <a:gd name="T2" fmla="*/ 148 w 4532"/>
                <a:gd name="T3" fmla="*/ 141 h 523"/>
                <a:gd name="T4" fmla="*/ 222 w 4532"/>
                <a:gd name="T5" fmla="*/ 409 h 523"/>
                <a:gd name="T6" fmla="*/ 289 w 4532"/>
                <a:gd name="T7" fmla="*/ 462 h 523"/>
                <a:gd name="T8" fmla="*/ 369 w 4532"/>
                <a:gd name="T9" fmla="*/ 275 h 523"/>
                <a:gd name="T10" fmla="*/ 437 w 4532"/>
                <a:gd name="T11" fmla="*/ 168 h 523"/>
                <a:gd name="T12" fmla="*/ 517 w 4532"/>
                <a:gd name="T13" fmla="*/ 429 h 523"/>
                <a:gd name="T14" fmla="*/ 591 w 4532"/>
                <a:gd name="T15" fmla="*/ 496 h 523"/>
                <a:gd name="T16" fmla="*/ 665 w 4532"/>
                <a:gd name="T17" fmla="*/ 442 h 523"/>
                <a:gd name="T18" fmla="*/ 739 w 4532"/>
                <a:gd name="T19" fmla="*/ 194 h 523"/>
                <a:gd name="T20" fmla="*/ 813 w 4532"/>
                <a:gd name="T21" fmla="*/ 235 h 523"/>
                <a:gd name="T22" fmla="*/ 880 w 4532"/>
                <a:gd name="T23" fmla="*/ 268 h 523"/>
                <a:gd name="T24" fmla="*/ 961 w 4532"/>
                <a:gd name="T25" fmla="*/ 516 h 523"/>
                <a:gd name="T26" fmla="*/ 1035 w 4532"/>
                <a:gd name="T27" fmla="*/ 503 h 523"/>
                <a:gd name="T28" fmla="*/ 1116 w 4532"/>
                <a:gd name="T29" fmla="*/ 489 h 523"/>
                <a:gd name="T30" fmla="*/ 1183 w 4532"/>
                <a:gd name="T31" fmla="*/ 456 h 523"/>
                <a:gd name="T32" fmla="*/ 1257 w 4532"/>
                <a:gd name="T33" fmla="*/ 442 h 523"/>
                <a:gd name="T34" fmla="*/ 1331 w 4532"/>
                <a:gd name="T35" fmla="*/ 161 h 523"/>
                <a:gd name="T36" fmla="*/ 1405 w 4532"/>
                <a:gd name="T37" fmla="*/ 261 h 523"/>
                <a:gd name="T38" fmla="*/ 1479 w 4532"/>
                <a:gd name="T39" fmla="*/ 456 h 523"/>
                <a:gd name="T40" fmla="*/ 1553 w 4532"/>
                <a:gd name="T41" fmla="*/ 429 h 523"/>
                <a:gd name="T42" fmla="*/ 1627 w 4532"/>
                <a:gd name="T43" fmla="*/ 188 h 523"/>
                <a:gd name="T44" fmla="*/ 1708 w 4532"/>
                <a:gd name="T45" fmla="*/ 288 h 523"/>
                <a:gd name="T46" fmla="*/ 1775 w 4532"/>
                <a:gd name="T47" fmla="*/ 482 h 523"/>
                <a:gd name="T48" fmla="*/ 1855 w 4532"/>
                <a:gd name="T49" fmla="*/ 503 h 523"/>
                <a:gd name="T50" fmla="*/ 1923 w 4532"/>
                <a:gd name="T51" fmla="*/ 449 h 523"/>
                <a:gd name="T52" fmla="*/ 1997 w 4532"/>
                <a:gd name="T53" fmla="*/ 241 h 523"/>
                <a:gd name="T54" fmla="*/ 2071 w 4532"/>
                <a:gd name="T55" fmla="*/ 228 h 523"/>
                <a:gd name="T56" fmla="*/ 2145 w 4532"/>
                <a:gd name="T57" fmla="*/ 442 h 523"/>
                <a:gd name="T58" fmla="*/ 2219 w 4532"/>
                <a:gd name="T59" fmla="*/ 476 h 523"/>
                <a:gd name="T60" fmla="*/ 2299 w 4532"/>
                <a:gd name="T61" fmla="*/ 422 h 523"/>
                <a:gd name="T62" fmla="*/ 2366 w 4532"/>
                <a:gd name="T63" fmla="*/ 181 h 523"/>
                <a:gd name="T64" fmla="*/ 2447 w 4532"/>
                <a:gd name="T65" fmla="*/ 402 h 523"/>
                <a:gd name="T66" fmla="*/ 2514 w 4532"/>
                <a:gd name="T67" fmla="*/ 482 h 523"/>
                <a:gd name="T68" fmla="*/ 2595 w 4532"/>
                <a:gd name="T69" fmla="*/ 436 h 523"/>
                <a:gd name="T70" fmla="*/ 2662 w 4532"/>
                <a:gd name="T71" fmla="*/ 322 h 523"/>
                <a:gd name="T72" fmla="*/ 2736 w 4532"/>
                <a:gd name="T73" fmla="*/ 121 h 523"/>
                <a:gd name="T74" fmla="*/ 2810 w 4532"/>
                <a:gd name="T75" fmla="*/ 482 h 523"/>
                <a:gd name="T76" fmla="*/ 2891 w 4532"/>
                <a:gd name="T77" fmla="*/ 469 h 523"/>
                <a:gd name="T78" fmla="*/ 2965 w 4532"/>
                <a:gd name="T79" fmla="*/ 436 h 523"/>
                <a:gd name="T80" fmla="*/ 3039 w 4532"/>
                <a:gd name="T81" fmla="*/ 268 h 523"/>
                <a:gd name="T82" fmla="*/ 3106 w 4532"/>
                <a:gd name="T83" fmla="*/ 235 h 523"/>
                <a:gd name="T84" fmla="*/ 3187 w 4532"/>
                <a:gd name="T85" fmla="*/ 295 h 523"/>
                <a:gd name="T86" fmla="*/ 3254 w 4532"/>
                <a:gd name="T87" fmla="*/ 489 h 523"/>
                <a:gd name="T88" fmla="*/ 3335 w 4532"/>
                <a:gd name="T89" fmla="*/ 496 h 523"/>
                <a:gd name="T90" fmla="*/ 3409 w 4532"/>
                <a:gd name="T91" fmla="*/ 429 h 523"/>
                <a:gd name="T92" fmla="*/ 3483 w 4532"/>
                <a:gd name="T93" fmla="*/ 375 h 523"/>
                <a:gd name="T94" fmla="*/ 3557 w 4532"/>
                <a:gd name="T95" fmla="*/ 214 h 523"/>
                <a:gd name="T96" fmla="*/ 3631 w 4532"/>
                <a:gd name="T97" fmla="*/ 154 h 523"/>
                <a:gd name="T98" fmla="*/ 3698 w 4532"/>
                <a:gd name="T99" fmla="*/ 469 h 523"/>
                <a:gd name="T100" fmla="*/ 3778 w 4532"/>
                <a:gd name="T101" fmla="*/ 462 h 523"/>
                <a:gd name="T102" fmla="*/ 3846 w 4532"/>
                <a:gd name="T103" fmla="*/ 348 h 523"/>
                <a:gd name="T104" fmla="*/ 3926 w 4532"/>
                <a:gd name="T105" fmla="*/ 174 h 523"/>
                <a:gd name="T106" fmla="*/ 4000 w 4532"/>
                <a:gd name="T107" fmla="*/ 362 h 523"/>
                <a:gd name="T108" fmla="*/ 4074 w 4532"/>
                <a:gd name="T109" fmla="*/ 489 h 523"/>
                <a:gd name="T110" fmla="*/ 4148 w 4532"/>
                <a:gd name="T111" fmla="*/ 462 h 523"/>
                <a:gd name="T112" fmla="*/ 4222 w 4532"/>
                <a:gd name="T113" fmla="*/ 389 h 523"/>
                <a:gd name="T114" fmla="*/ 4296 w 4532"/>
                <a:gd name="T115" fmla="*/ 194 h 523"/>
                <a:gd name="T116" fmla="*/ 4370 w 4532"/>
                <a:gd name="T117" fmla="*/ 141 h 523"/>
                <a:gd name="T118" fmla="*/ 4437 w 4532"/>
                <a:gd name="T119" fmla="*/ 422 h 523"/>
                <a:gd name="T120" fmla="*/ 4518 w 4532"/>
                <a:gd name="T121" fmla="*/ 43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32" h="523">
                  <a:moveTo>
                    <a:pt x="0" y="456"/>
                  </a:moveTo>
                  <a:lnTo>
                    <a:pt x="0" y="449"/>
                  </a:lnTo>
                  <a:lnTo>
                    <a:pt x="6" y="456"/>
                  </a:lnTo>
                  <a:lnTo>
                    <a:pt x="6" y="442"/>
                  </a:lnTo>
                  <a:lnTo>
                    <a:pt x="13" y="442"/>
                  </a:lnTo>
                  <a:lnTo>
                    <a:pt x="13" y="429"/>
                  </a:lnTo>
                  <a:lnTo>
                    <a:pt x="20" y="429"/>
                  </a:lnTo>
                  <a:lnTo>
                    <a:pt x="20" y="415"/>
                  </a:lnTo>
                  <a:lnTo>
                    <a:pt x="27" y="415"/>
                  </a:lnTo>
                  <a:lnTo>
                    <a:pt x="27" y="402"/>
                  </a:lnTo>
                  <a:lnTo>
                    <a:pt x="33" y="402"/>
                  </a:lnTo>
                  <a:lnTo>
                    <a:pt x="33" y="389"/>
                  </a:lnTo>
                  <a:lnTo>
                    <a:pt x="40" y="389"/>
                  </a:lnTo>
                  <a:lnTo>
                    <a:pt x="40" y="375"/>
                  </a:lnTo>
                  <a:lnTo>
                    <a:pt x="47" y="375"/>
                  </a:lnTo>
                  <a:lnTo>
                    <a:pt x="47" y="369"/>
                  </a:lnTo>
                  <a:lnTo>
                    <a:pt x="53" y="375"/>
                  </a:lnTo>
                  <a:lnTo>
                    <a:pt x="53" y="362"/>
                  </a:lnTo>
                  <a:lnTo>
                    <a:pt x="60" y="362"/>
                  </a:lnTo>
                  <a:lnTo>
                    <a:pt x="60" y="348"/>
                  </a:lnTo>
                  <a:lnTo>
                    <a:pt x="67" y="348"/>
                  </a:lnTo>
                  <a:lnTo>
                    <a:pt x="67" y="335"/>
                  </a:lnTo>
                  <a:lnTo>
                    <a:pt x="74" y="335"/>
                  </a:lnTo>
                  <a:lnTo>
                    <a:pt x="74" y="322"/>
                  </a:lnTo>
                  <a:lnTo>
                    <a:pt x="80" y="322"/>
                  </a:lnTo>
                  <a:lnTo>
                    <a:pt x="80" y="308"/>
                  </a:lnTo>
                  <a:lnTo>
                    <a:pt x="87" y="308"/>
                  </a:lnTo>
                  <a:lnTo>
                    <a:pt x="87" y="308"/>
                  </a:lnTo>
                  <a:lnTo>
                    <a:pt x="94" y="308"/>
                  </a:lnTo>
                  <a:lnTo>
                    <a:pt x="94" y="302"/>
                  </a:lnTo>
                  <a:lnTo>
                    <a:pt x="101" y="302"/>
                  </a:lnTo>
                  <a:lnTo>
                    <a:pt x="101" y="281"/>
                  </a:lnTo>
                  <a:lnTo>
                    <a:pt x="107" y="281"/>
                  </a:lnTo>
                  <a:lnTo>
                    <a:pt x="107" y="248"/>
                  </a:lnTo>
                  <a:lnTo>
                    <a:pt x="114" y="248"/>
                  </a:lnTo>
                  <a:lnTo>
                    <a:pt x="114" y="147"/>
                  </a:lnTo>
                  <a:lnTo>
                    <a:pt x="121" y="147"/>
                  </a:lnTo>
                  <a:lnTo>
                    <a:pt x="121" y="7"/>
                  </a:lnTo>
                  <a:lnTo>
                    <a:pt x="127" y="20"/>
                  </a:lnTo>
                  <a:lnTo>
                    <a:pt x="127" y="241"/>
                  </a:lnTo>
                  <a:lnTo>
                    <a:pt x="134" y="241"/>
                  </a:lnTo>
                  <a:lnTo>
                    <a:pt x="134" y="201"/>
                  </a:lnTo>
                  <a:lnTo>
                    <a:pt x="141" y="201"/>
                  </a:lnTo>
                  <a:lnTo>
                    <a:pt x="141" y="154"/>
                  </a:lnTo>
                  <a:lnTo>
                    <a:pt x="148" y="154"/>
                  </a:lnTo>
                  <a:lnTo>
                    <a:pt x="148" y="141"/>
                  </a:lnTo>
                  <a:lnTo>
                    <a:pt x="148" y="147"/>
                  </a:lnTo>
                  <a:lnTo>
                    <a:pt x="148" y="208"/>
                  </a:lnTo>
                  <a:lnTo>
                    <a:pt x="154" y="168"/>
                  </a:lnTo>
                  <a:lnTo>
                    <a:pt x="154" y="94"/>
                  </a:lnTo>
                  <a:lnTo>
                    <a:pt x="161" y="94"/>
                  </a:lnTo>
                  <a:lnTo>
                    <a:pt x="161" y="181"/>
                  </a:lnTo>
                  <a:lnTo>
                    <a:pt x="168" y="181"/>
                  </a:lnTo>
                  <a:lnTo>
                    <a:pt x="168" y="268"/>
                  </a:lnTo>
                  <a:lnTo>
                    <a:pt x="174" y="268"/>
                  </a:lnTo>
                  <a:lnTo>
                    <a:pt x="174" y="302"/>
                  </a:lnTo>
                  <a:lnTo>
                    <a:pt x="181" y="302"/>
                  </a:lnTo>
                  <a:lnTo>
                    <a:pt x="181" y="335"/>
                  </a:lnTo>
                  <a:lnTo>
                    <a:pt x="188" y="335"/>
                  </a:lnTo>
                  <a:lnTo>
                    <a:pt x="188" y="355"/>
                  </a:lnTo>
                  <a:lnTo>
                    <a:pt x="195" y="355"/>
                  </a:lnTo>
                  <a:lnTo>
                    <a:pt x="195" y="375"/>
                  </a:lnTo>
                  <a:lnTo>
                    <a:pt x="201" y="375"/>
                  </a:lnTo>
                  <a:lnTo>
                    <a:pt x="201" y="389"/>
                  </a:lnTo>
                  <a:lnTo>
                    <a:pt x="208" y="389"/>
                  </a:lnTo>
                  <a:lnTo>
                    <a:pt x="208" y="395"/>
                  </a:lnTo>
                  <a:lnTo>
                    <a:pt x="215" y="395"/>
                  </a:lnTo>
                  <a:lnTo>
                    <a:pt x="215" y="409"/>
                  </a:lnTo>
                  <a:lnTo>
                    <a:pt x="222" y="409"/>
                  </a:lnTo>
                  <a:lnTo>
                    <a:pt x="222" y="422"/>
                  </a:lnTo>
                  <a:lnTo>
                    <a:pt x="228" y="422"/>
                  </a:lnTo>
                  <a:lnTo>
                    <a:pt x="228" y="415"/>
                  </a:lnTo>
                  <a:lnTo>
                    <a:pt x="235" y="422"/>
                  </a:lnTo>
                  <a:lnTo>
                    <a:pt x="235" y="436"/>
                  </a:lnTo>
                  <a:lnTo>
                    <a:pt x="242" y="436"/>
                  </a:lnTo>
                  <a:lnTo>
                    <a:pt x="242" y="442"/>
                  </a:lnTo>
                  <a:lnTo>
                    <a:pt x="248" y="442"/>
                  </a:lnTo>
                  <a:lnTo>
                    <a:pt x="248" y="456"/>
                  </a:lnTo>
                  <a:lnTo>
                    <a:pt x="255" y="456"/>
                  </a:lnTo>
                  <a:lnTo>
                    <a:pt x="255" y="462"/>
                  </a:lnTo>
                  <a:lnTo>
                    <a:pt x="262" y="462"/>
                  </a:lnTo>
                  <a:lnTo>
                    <a:pt x="262" y="469"/>
                  </a:lnTo>
                  <a:lnTo>
                    <a:pt x="269" y="462"/>
                  </a:lnTo>
                  <a:lnTo>
                    <a:pt x="269" y="462"/>
                  </a:lnTo>
                  <a:lnTo>
                    <a:pt x="269" y="462"/>
                  </a:lnTo>
                  <a:lnTo>
                    <a:pt x="269" y="469"/>
                  </a:lnTo>
                  <a:lnTo>
                    <a:pt x="275" y="476"/>
                  </a:lnTo>
                  <a:lnTo>
                    <a:pt x="275" y="462"/>
                  </a:lnTo>
                  <a:lnTo>
                    <a:pt x="282" y="469"/>
                  </a:lnTo>
                  <a:lnTo>
                    <a:pt x="282" y="476"/>
                  </a:lnTo>
                  <a:lnTo>
                    <a:pt x="289" y="469"/>
                  </a:lnTo>
                  <a:lnTo>
                    <a:pt x="289" y="462"/>
                  </a:lnTo>
                  <a:lnTo>
                    <a:pt x="296" y="462"/>
                  </a:lnTo>
                  <a:lnTo>
                    <a:pt x="296" y="469"/>
                  </a:lnTo>
                  <a:lnTo>
                    <a:pt x="302" y="462"/>
                  </a:lnTo>
                  <a:lnTo>
                    <a:pt x="302" y="449"/>
                  </a:lnTo>
                  <a:lnTo>
                    <a:pt x="309" y="449"/>
                  </a:lnTo>
                  <a:lnTo>
                    <a:pt x="309" y="436"/>
                  </a:lnTo>
                  <a:lnTo>
                    <a:pt x="316" y="436"/>
                  </a:lnTo>
                  <a:lnTo>
                    <a:pt x="316" y="422"/>
                  </a:lnTo>
                  <a:lnTo>
                    <a:pt x="322" y="422"/>
                  </a:lnTo>
                  <a:lnTo>
                    <a:pt x="322" y="415"/>
                  </a:lnTo>
                  <a:lnTo>
                    <a:pt x="329" y="415"/>
                  </a:lnTo>
                  <a:lnTo>
                    <a:pt x="329" y="402"/>
                  </a:lnTo>
                  <a:lnTo>
                    <a:pt x="336" y="402"/>
                  </a:lnTo>
                  <a:lnTo>
                    <a:pt x="336" y="389"/>
                  </a:lnTo>
                  <a:lnTo>
                    <a:pt x="343" y="389"/>
                  </a:lnTo>
                  <a:lnTo>
                    <a:pt x="343" y="375"/>
                  </a:lnTo>
                  <a:lnTo>
                    <a:pt x="349" y="375"/>
                  </a:lnTo>
                  <a:lnTo>
                    <a:pt x="349" y="348"/>
                  </a:lnTo>
                  <a:lnTo>
                    <a:pt x="356" y="348"/>
                  </a:lnTo>
                  <a:lnTo>
                    <a:pt x="356" y="322"/>
                  </a:lnTo>
                  <a:lnTo>
                    <a:pt x="363" y="322"/>
                  </a:lnTo>
                  <a:lnTo>
                    <a:pt x="363" y="275"/>
                  </a:lnTo>
                  <a:lnTo>
                    <a:pt x="369" y="275"/>
                  </a:lnTo>
                  <a:lnTo>
                    <a:pt x="369" y="221"/>
                  </a:lnTo>
                  <a:lnTo>
                    <a:pt x="376" y="221"/>
                  </a:lnTo>
                  <a:lnTo>
                    <a:pt x="376" y="114"/>
                  </a:lnTo>
                  <a:lnTo>
                    <a:pt x="383" y="114"/>
                  </a:lnTo>
                  <a:lnTo>
                    <a:pt x="383" y="67"/>
                  </a:lnTo>
                  <a:lnTo>
                    <a:pt x="390" y="107"/>
                  </a:lnTo>
                  <a:lnTo>
                    <a:pt x="390" y="80"/>
                  </a:lnTo>
                  <a:lnTo>
                    <a:pt x="390" y="107"/>
                  </a:lnTo>
                  <a:lnTo>
                    <a:pt x="390" y="174"/>
                  </a:lnTo>
                  <a:lnTo>
                    <a:pt x="396" y="154"/>
                  </a:lnTo>
                  <a:lnTo>
                    <a:pt x="396" y="114"/>
                  </a:lnTo>
                  <a:lnTo>
                    <a:pt x="403" y="107"/>
                  </a:lnTo>
                  <a:lnTo>
                    <a:pt x="403" y="147"/>
                  </a:lnTo>
                  <a:lnTo>
                    <a:pt x="410" y="147"/>
                  </a:lnTo>
                  <a:lnTo>
                    <a:pt x="410" y="114"/>
                  </a:lnTo>
                  <a:lnTo>
                    <a:pt x="417" y="114"/>
                  </a:lnTo>
                  <a:lnTo>
                    <a:pt x="417" y="141"/>
                  </a:lnTo>
                  <a:lnTo>
                    <a:pt x="423" y="141"/>
                  </a:lnTo>
                  <a:lnTo>
                    <a:pt x="423" y="161"/>
                  </a:lnTo>
                  <a:lnTo>
                    <a:pt x="430" y="147"/>
                  </a:lnTo>
                  <a:lnTo>
                    <a:pt x="430" y="94"/>
                  </a:lnTo>
                  <a:lnTo>
                    <a:pt x="437" y="107"/>
                  </a:lnTo>
                  <a:lnTo>
                    <a:pt x="437" y="168"/>
                  </a:lnTo>
                  <a:lnTo>
                    <a:pt x="443" y="168"/>
                  </a:lnTo>
                  <a:lnTo>
                    <a:pt x="443" y="194"/>
                  </a:lnTo>
                  <a:lnTo>
                    <a:pt x="450" y="194"/>
                  </a:lnTo>
                  <a:lnTo>
                    <a:pt x="450" y="241"/>
                  </a:lnTo>
                  <a:lnTo>
                    <a:pt x="457" y="241"/>
                  </a:lnTo>
                  <a:lnTo>
                    <a:pt x="457" y="261"/>
                  </a:lnTo>
                  <a:lnTo>
                    <a:pt x="464" y="261"/>
                  </a:lnTo>
                  <a:lnTo>
                    <a:pt x="464" y="275"/>
                  </a:lnTo>
                  <a:lnTo>
                    <a:pt x="470" y="275"/>
                  </a:lnTo>
                  <a:lnTo>
                    <a:pt x="470" y="308"/>
                  </a:lnTo>
                  <a:lnTo>
                    <a:pt x="477" y="308"/>
                  </a:lnTo>
                  <a:lnTo>
                    <a:pt x="477" y="342"/>
                  </a:lnTo>
                  <a:lnTo>
                    <a:pt x="484" y="342"/>
                  </a:lnTo>
                  <a:lnTo>
                    <a:pt x="484" y="375"/>
                  </a:lnTo>
                  <a:lnTo>
                    <a:pt x="491" y="375"/>
                  </a:lnTo>
                  <a:lnTo>
                    <a:pt x="491" y="402"/>
                  </a:lnTo>
                  <a:lnTo>
                    <a:pt x="497" y="402"/>
                  </a:lnTo>
                  <a:lnTo>
                    <a:pt x="497" y="415"/>
                  </a:lnTo>
                  <a:lnTo>
                    <a:pt x="504" y="415"/>
                  </a:lnTo>
                  <a:lnTo>
                    <a:pt x="504" y="429"/>
                  </a:lnTo>
                  <a:lnTo>
                    <a:pt x="511" y="429"/>
                  </a:lnTo>
                  <a:lnTo>
                    <a:pt x="511" y="429"/>
                  </a:lnTo>
                  <a:lnTo>
                    <a:pt x="517" y="429"/>
                  </a:lnTo>
                  <a:lnTo>
                    <a:pt x="517" y="442"/>
                  </a:lnTo>
                  <a:lnTo>
                    <a:pt x="524" y="442"/>
                  </a:lnTo>
                  <a:lnTo>
                    <a:pt x="524" y="449"/>
                  </a:lnTo>
                  <a:lnTo>
                    <a:pt x="531" y="449"/>
                  </a:lnTo>
                  <a:lnTo>
                    <a:pt x="531" y="449"/>
                  </a:lnTo>
                  <a:lnTo>
                    <a:pt x="538" y="449"/>
                  </a:lnTo>
                  <a:lnTo>
                    <a:pt x="538" y="456"/>
                  </a:lnTo>
                  <a:lnTo>
                    <a:pt x="544" y="456"/>
                  </a:lnTo>
                  <a:lnTo>
                    <a:pt x="544" y="469"/>
                  </a:lnTo>
                  <a:lnTo>
                    <a:pt x="551" y="469"/>
                  </a:lnTo>
                  <a:lnTo>
                    <a:pt x="551" y="476"/>
                  </a:lnTo>
                  <a:lnTo>
                    <a:pt x="558" y="476"/>
                  </a:lnTo>
                  <a:lnTo>
                    <a:pt x="558" y="489"/>
                  </a:lnTo>
                  <a:lnTo>
                    <a:pt x="564" y="489"/>
                  </a:lnTo>
                  <a:lnTo>
                    <a:pt x="564" y="482"/>
                  </a:lnTo>
                  <a:lnTo>
                    <a:pt x="571" y="489"/>
                  </a:lnTo>
                  <a:lnTo>
                    <a:pt x="571" y="503"/>
                  </a:lnTo>
                  <a:lnTo>
                    <a:pt x="578" y="503"/>
                  </a:lnTo>
                  <a:lnTo>
                    <a:pt x="578" y="503"/>
                  </a:lnTo>
                  <a:lnTo>
                    <a:pt x="585" y="503"/>
                  </a:lnTo>
                  <a:lnTo>
                    <a:pt x="585" y="496"/>
                  </a:lnTo>
                  <a:lnTo>
                    <a:pt x="591" y="496"/>
                  </a:lnTo>
                  <a:lnTo>
                    <a:pt x="591" y="496"/>
                  </a:lnTo>
                  <a:lnTo>
                    <a:pt x="598" y="496"/>
                  </a:lnTo>
                  <a:lnTo>
                    <a:pt x="598" y="496"/>
                  </a:lnTo>
                  <a:lnTo>
                    <a:pt x="605" y="496"/>
                  </a:lnTo>
                  <a:lnTo>
                    <a:pt x="605" y="482"/>
                  </a:lnTo>
                  <a:lnTo>
                    <a:pt x="612" y="482"/>
                  </a:lnTo>
                  <a:lnTo>
                    <a:pt x="612" y="482"/>
                  </a:lnTo>
                  <a:lnTo>
                    <a:pt x="618" y="482"/>
                  </a:lnTo>
                  <a:lnTo>
                    <a:pt x="618" y="476"/>
                  </a:lnTo>
                  <a:lnTo>
                    <a:pt x="625" y="476"/>
                  </a:lnTo>
                  <a:lnTo>
                    <a:pt x="625" y="469"/>
                  </a:lnTo>
                  <a:lnTo>
                    <a:pt x="632" y="469"/>
                  </a:lnTo>
                  <a:lnTo>
                    <a:pt x="632" y="462"/>
                  </a:lnTo>
                  <a:lnTo>
                    <a:pt x="638" y="462"/>
                  </a:lnTo>
                  <a:lnTo>
                    <a:pt x="638" y="462"/>
                  </a:lnTo>
                  <a:lnTo>
                    <a:pt x="638" y="462"/>
                  </a:lnTo>
                  <a:lnTo>
                    <a:pt x="638" y="469"/>
                  </a:lnTo>
                  <a:lnTo>
                    <a:pt x="645" y="462"/>
                  </a:lnTo>
                  <a:lnTo>
                    <a:pt x="645" y="456"/>
                  </a:lnTo>
                  <a:lnTo>
                    <a:pt x="652" y="456"/>
                  </a:lnTo>
                  <a:lnTo>
                    <a:pt x="652" y="449"/>
                  </a:lnTo>
                  <a:lnTo>
                    <a:pt x="659" y="449"/>
                  </a:lnTo>
                  <a:lnTo>
                    <a:pt x="659" y="442"/>
                  </a:lnTo>
                  <a:lnTo>
                    <a:pt x="665" y="442"/>
                  </a:lnTo>
                  <a:lnTo>
                    <a:pt x="665" y="436"/>
                  </a:lnTo>
                  <a:lnTo>
                    <a:pt x="672" y="436"/>
                  </a:lnTo>
                  <a:lnTo>
                    <a:pt x="672" y="422"/>
                  </a:lnTo>
                  <a:lnTo>
                    <a:pt x="679" y="422"/>
                  </a:lnTo>
                  <a:lnTo>
                    <a:pt x="679" y="409"/>
                  </a:lnTo>
                  <a:lnTo>
                    <a:pt x="686" y="409"/>
                  </a:lnTo>
                  <a:lnTo>
                    <a:pt x="686" y="395"/>
                  </a:lnTo>
                  <a:lnTo>
                    <a:pt x="692" y="395"/>
                  </a:lnTo>
                  <a:lnTo>
                    <a:pt x="692" y="389"/>
                  </a:lnTo>
                  <a:lnTo>
                    <a:pt x="699" y="395"/>
                  </a:lnTo>
                  <a:lnTo>
                    <a:pt x="699" y="382"/>
                  </a:lnTo>
                  <a:lnTo>
                    <a:pt x="706" y="389"/>
                  </a:lnTo>
                  <a:lnTo>
                    <a:pt x="706" y="375"/>
                  </a:lnTo>
                  <a:lnTo>
                    <a:pt x="712" y="375"/>
                  </a:lnTo>
                  <a:lnTo>
                    <a:pt x="712" y="362"/>
                  </a:lnTo>
                  <a:lnTo>
                    <a:pt x="719" y="362"/>
                  </a:lnTo>
                  <a:lnTo>
                    <a:pt x="719" y="348"/>
                  </a:lnTo>
                  <a:lnTo>
                    <a:pt x="726" y="348"/>
                  </a:lnTo>
                  <a:lnTo>
                    <a:pt x="726" y="322"/>
                  </a:lnTo>
                  <a:lnTo>
                    <a:pt x="733" y="322"/>
                  </a:lnTo>
                  <a:lnTo>
                    <a:pt x="733" y="268"/>
                  </a:lnTo>
                  <a:lnTo>
                    <a:pt x="739" y="268"/>
                  </a:lnTo>
                  <a:lnTo>
                    <a:pt x="739" y="194"/>
                  </a:lnTo>
                  <a:lnTo>
                    <a:pt x="746" y="194"/>
                  </a:lnTo>
                  <a:lnTo>
                    <a:pt x="746" y="14"/>
                  </a:lnTo>
                  <a:lnTo>
                    <a:pt x="753" y="14"/>
                  </a:lnTo>
                  <a:lnTo>
                    <a:pt x="753" y="161"/>
                  </a:lnTo>
                  <a:lnTo>
                    <a:pt x="759" y="168"/>
                  </a:lnTo>
                  <a:lnTo>
                    <a:pt x="759" y="161"/>
                  </a:lnTo>
                  <a:lnTo>
                    <a:pt x="759" y="168"/>
                  </a:lnTo>
                  <a:lnTo>
                    <a:pt x="759" y="107"/>
                  </a:lnTo>
                  <a:lnTo>
                    <a:pt x="766" y="101"/>
                  </a:lnTo>
                  <a:lnTo>
                    <a:pt x="766" y="194"/>
                  </a:lnTo>
                  <a:lnTo>
                    <a:pt x="773" y="188"/>
                  </a:lnTo>
                  <a:lnTo>
                    <a:pt x="773" y="228"/>
                  </a:lnTo>
                  <a:lnTo>
                    <a:pt x="780" y="228"/>
                  </a:lnTo>
                  <a:lnTo>
                    <a:pt x="780" y="255"/>
                  </a:lnTo>
                  <a:lnTo>
                    <a:pt x="786" y="255"/>
                  </a:lnTo>
                  <a:lnTo>
                    <a:pt x="786" y="261"/>
                  </a:lnTo>
                  <a:lnTo>
                    <a:pt x="793" y="261"/>
                  </a:lnTo>
                  <a:lnTo>
                    <a:pt x="793" y="268"/>
                  </a:lnTo>
                  <a:lnTo>
                    <a:pt x="800" y="261"/>
                  </a:lnTo>
                  <a:lnTo>
                    <a:pt x="800" y="255"/>
                  </a:lnTo>
                  <a:lnTo>
                    <a:pt x="807" y="255"/>
                  </a:lnTo>
                  <a:lnTo>
                    <a:pt x="807" y="235"/>
                  </a:lnTo>
                  <a:lnTo>
                    <a:pt x="813" y="235"/>
                  </a:lnTo>
                  <a:lnTo>
                    <a:pt x="813" y="194"/>
                  </a:lnTo>
                  <a:lnTo>
                    <a:pt x="820" y="194"/>
                  </a:lnTo>
                  <a:lnTo>
                    <a:pt x="820" y="161"/>
                  </a:lnTo>
                  <a:lnTo>
                    <a:pt x="827" y="181"/>
                  </a:lnTo>
                  <a:lnTo>
                    <a:pt x="827" y="141"/>
                  </a:lnTo>
                  <a:lnTo>
                    <a:pt x="833" y="154"/>
                  </a:lnTo>
                  <a:lnTo>
                    <a:pt x="833" y="94"/>
                  </a:lnTo>
                  <a:lnTo>
                    <a:pt x="840" y="127"/>
                  </a:lnTo>
                  <a:lnTo>
                    <a:pt x="840" y="174"/>
                  </a:lnTo>
                  <a:lnTo>
                    <a:pt x="847" y="127"/>
                  </a:lnTo>
                  <a:lnTo>
                    <a:pt x="847" y="74"/>
                  </a:lnTo>
                  <a:lnTo>
                    <a:pt x="854" y="74"/>
                  </a:lnTo>
                  <a:lnTo>
                    <a:pt x="854" y="154"/>
                  </a:lnTo>
                  <a:lnTo>
                    <a:pt x="860" y="154"/>
                  </a:lnTo>
                  <a:lnTo>
                    <a:pt x="860" y="174"/>
                  </a:lnTo>
                  <a:lnTo>
                    <a:pt x="867" y="161"/>
                  </a:lnTo>
                  <a:lnTo>
                    <a:pt x="867" y="114"/>
                  </a:lnTo>
                  <a:lnTo>
                    <a:pt x="874" y="94"/>
                  </a:lnTo>
                  <a:lnTo>
                    <a:pt x="874" y="188"/>
                  </a:lnTo>
                  <a:lnTo>
                    <a:pt x="880" y="221"/>
                  </a:lnTo>
                  <a:lnTo>
                    <a:pt x="880" y="194"/>
                  </a:lnTo>
                  <a:lnTo>
                    <a:pt x="880" y="221"/>
                  </a:lnTo>
                  <a:lnTo>
                    <a:pt x="880" y="268"/>
                  </a:lnTo>
                  <a:lnTo>
                    <a:pt x="887" y="268"/>
                  </a:lnTo>
                  <a:lnTo>
                    <a:pt x="887" y="281"/>
                  </a:lnTo>
                  <a:lnTo>
                    <a:pt x="894" y="281"/>
                  </a:lnTo>
                  <a:lnTo>
                    <a:pt x="894" y="315"/>
                  </a:lnTo>
                  <a:lnTo>
                    <a:pt x="901" y="315"/>
                  </a:lnTo>
                  <a:lnTo>
                    <a:pt x="901" y="362"/>
                  </a:lnTo>
                  <a:lnTo>
                    <a:pt x="907" y="362"/>
                  </a:lnTo>
                  <a:lnTo>
                    <a:pt x="907" y="402"/>
                  </a:lnTo>
                  <a:lnTo>
                    <a:pt x="914" y="402"/>
                  </a:lnTo>
                  <a:lnTo>
                    <a:pt x="914" y="442"/>
                  </a:lnTo>
                  <a:lnTo>
                    <a:pt x="921" y="442"/>
                  </a:lnTo>
                  <a:lnTo>
                    <a:pt x="921" y="469"/>
                  </a:lnTo>
                  <a:lnTo>
                    <a:pt x="928" y="469"/>
                  </a:lnTo>
                  <a:lnTo>
                    <a:pt x="928" y="482"/>
                  </a:lnTo>
                  <a:lnTo>
                    <a:pt x="934" y="482"/>
                  </a:lnTo>
                  <a:lnTo>
                    <a:pt x="934" y="489"/>
                  </a:lnTo>
                  <a:lnTo>
                    <a:pt x="941" y="489"/>
                  </a:lnTo>
                  <a:lnTo>
                    <a:pt x="941" y="503"/>
                  </a:lnTo>
                  <a:lnTo>
                    <a:pt x="948" y="503"/>
                  </a:lnTo>
                  <a:lnTo>
                    <a:pt x="948" y="503"/>
                  </a:lnTo>
                  <a:lnTo>
                    <a:pt x="954" y="503"/>
                  </a:lnTo>
                  <a:lnTo>
                    <a:pt x="954" y="516"/>
                  </a:lnTo>
                  <a:lnTo>
                    <a:pt x="961" y="516"/>
                  </a:lnTo>
                  <a:lnTo>
                    <a:pt x="961" y="516"/>
                  </a:lnTo>
                  <a:lnTo>
                    <a:pt x="968" y="516"/>
                  </a:lnTo>
                  <a:lnTo>
                    <a:pt x="968" y="523"/>
                  </a:lnTo>
                  <a:lnTo>
                    <a:pt x="975" y="523"/>
                  </a:lnTo>
                  <a:lnTo>
                    <a:pt x="975" y="516"/>
                  </a:lnTo>
                  <a:lnTo>
                    <a:pt x="981" y="516"/>
                  </a:lnTo>
                  <a:lnTo>
                    <a:pt x="981" y="523"/>
                  </a:lnTo>
                  <a:lnTo>
                    <a:pt x="988" y="523"/>
                  </a:lnTo>
                  <a:lnTo>
                    <a:pt x="988" y="516"/>
                  </a:lnTo>
                  <a:lnTo>
                    <a:pt x="995" y="516"/>
                  </a:lnTo>
                  <a:lnTo>
                    <a:pt x="995" y="516"/>
                  </a:lnTo>
                  <a:lnTo>
                    <a:pt x="1002" y="516"/>
                  </a:lnTo>
                  <a:lnTo>
                    <a:pt x="1002" y="516"/>
                  </a:lnTo>
                  <a:lnTo>
                    <a:pt x="1008" y="516"/>
                  </a:lnTo>
                  <a:lnTo>
                    <a:pt x="1008" y="523"/>
                  </a:lnTo>
                  <a:lnTo>
                    <a:pt x="1015" y="516"/>
                  </a:lnTo>
                  <a:lnTo>
                    <a:pt x="1015" y="509"/>
                  </a:lnTo>
                  <a:lnTo>
                    <a:pt x="1022" y="509"/>
                  </a:lnTo>
                  <a:lnTo>
                    <a:pt x="1022" y="496"/>
                  </a:lnTo>
                  <a:lnTo>
                    <a:pt x="1028" y="503"/>
                  </a:lnTo>
                  <a:lnTo>
                    <a:pt x="1028" y="489"/>
                  </a:lnTo>
                  <a:lnTo>
                    <a:pt x="1035" y="496"/>
                  </a:lnTo>
                  <a:lnTo>
                    <a:pt x="1035" y="503"/>
                  </a:lnTo>
                  <a:lnTo>
                    <a:pt x="1042" y="503"/>
                  </a:lnTo>
                  <a:lnTo>
                    <a:pt x="1042" y="509"/>
                  </a:lnTo>
                  <a:lnTo>
                    <a:pt x="1049" y="509"/>
                  </a:lnTo>
                  <a:lnTo>
                    <a:pt x="1049" y="509"/>
                  </a:lnTo>
                  <a:lnTo>
                    <a:pt x="1055" y="509"/>
                  </a:lnTo>
                  <a:lnTo>
                    <a:pt x="1055" y="516"/>
                  </a:lnTo>
                  <a:lnTo>
                    <a:pt x="1062" y="523"/>
                  </a:lnTo>
                  <a:lnTo>
                    <a:pt x="1062" y="509"/>
                  </a:lnTo>
                  <a:lnTo>
                    <a:pt x="1069" y="516"/>
                  </a:lnTo>
                  <a:lnTo>
                    <a:pt x="1069" y="523"/>
                  </a:lnTo>
                  <a:lnTo>
                    <a:pt x="1075" y="516"/>
                  </a:lnTo>
                  <a:lnTo>
                    <a:pt x="1075" y="503"/>
                  </a:lnTo>
                  <a:lnTo>
                    <a:pt x="1082" y="503"/>
                  </a:lnTo>
                  <a:lnTo>
                    <a:pt x="1082" y="509"/>
                  </a:lnTo>
                  <a:lnTo>
                    <a:pt x="1089" y="503"/>
                  </a:lnTo>
                  <a:lnTo>
                    <a:pt x="1089" y="496"/>
                  </a:lnTo>
                  <a:lnTo>
                    <a:pt x="1096" y="496"/>
                  </a:lnTo>
                  <a:lnTo>
                    <a:pt x="1096" y="489"/>
                  </a:lnTo>
                  <a:lnTo>
                    <a:pt x="1102" y="489"/>
                  </a:lnTo>
                  <a:lnTo>
                    <a:pt x="1102" y="496"/>
                  </a:lnTo>
                  <a:lnTo>
                    <a:pt x="1109" y="489"/>
                  </a:lnTo>
                  <a:lnTo>
                    <a:pt x="1109" y="489"/>
                  </a:lnTo>
                  <a:lnTo>
                    <a:pt x="1116" y="489"/>
                  </a:lnTo>
                  <a:lnTo>
                    <a:pt x="1116" y="482"/>
                  </a:lnTo>
                  <a:lnTo>
                    <a:pt x="1123" y="482"/>
                  </a:lnTo>
                  <a:lnTo>
                    <a:pt x="1123" y="482"/>
                  </a:lnTo>
                  <a:lnTo>
                    <a:pt x="1129" y="482"/>
                  </a:lnTo>
                  <a:lnTo>
                    <a:pt x="1129" y="482"/>
                  </a:lnTo>
                  <a:lnTo>
                    <a:pt x="1129" y="482"/>
                  </a:lnTo>
                  <a:lnTo>
                    <a:pt x="1129" y="482"/>
                  </a:lnTo>
                  <a:lnTo>
                    <a:pt x="1136" y="482"/>
                  </a:lnTo>
                  <a:lnTo>
                    <a:pt x="1136" y="482"/>
                  </a:lnTo>
                  <a:lnTo>
                    <a:pt x="1143" y="482"/>
                  </a:lnTo>
                  <a:lnTo>
                    <a:pt x="1143" y="489"/>
                  </a:lnTo>
                  <a:lnTo>
                    <a:pt x="1149" y="489"/>
                  </a:lnTo>
                  <a:lnTo>
                    <a:pt x="1149" y="489"/>
                  </a:lnTo>
                  <a:lnTo>
                    <a:pt x="1156" y="489"/>
                  </a:lnTo>
                  <a:lnTo>
                    <a:pt x="1156" y="482"/>
                  </a:lnTo>
                  <a:lnTo>
                    <a:pt x="1163" y="482"/>
                  </a:lnTo>
                  <a:lnTo>
                    <a:pt x="1163" y="482"/>
                  </a:lnTo>
                  <a:lnTo>
                    <a:pt x="1170" y="482"/>
                  </a:lnTo>
                  <a:lnTo>
                    <a:pt x="1170" y="469"/>
                  </a:lnTo>
                  <a:lnTo>
                    <a:pt x="1176" y="469"/>
                  </a:lnTo>
                  <a:lnTo>
                    <a:pt x="1176" y="462"/>
                  </a:lnTo>
                  <a:lnTo>
                    <a:pt x="1183" y="462"/>
                  </a:lnTo>
                  <a:lnTo>
                    <a:pt x="1183" y="456"/>
                  </a:lnTo>
                  <a:lnTo>
                    <a:pt x="1190" y="456"/>
                  </a:lnTo>
                  <a:lnTo>
                    <a:pt x="1190" y="462"/>
                  </a:lnTo>
                  <a:lnTo>
                    <a:pt x="1197" y="456"/>
                  </a:lnTo>
                  <a:lnTo>
                    <a:pt x="1197" y="449"/>
                  </a:lnTo>
                  <a:lnTo>
                    <a:pt x="1203" y="449"/>
                  </a:lnTo>
                  <a:lnTo>
                    <a:pt x="1203" y="442"/>
                  </a:lnTo>
                  <a:lnTo>
                    <a:pt x="1210" y="442"/>
                  </a:lnTo>
                  <a:lnTo>
                    <a:pt x="1210" y="442"/>
                  </a:lnTo>
                  <a:lnTo>
                    <a:pt x="1217" y="442"/>
                  </a:lnTo>
                  <a:lnTo>
                    <a:pt x="1217" y="436"/>
                  </a:lnTo>
                  <a:lnTo>
                    <a:pt x="1223" y="436"/>
                  </a:lnTo>
                  <a:lnTo>
                    <a:pt x="1223" y="442"/>
                  </a:lnTo>
                  <a:lnTo>
                    <a:pt x="1230" y="442"/>
                  </a:lnTo>
                  <a:lnTo>
                    <a:pt x="1230" y="442"/>
                  </a:lnTo>
                  <a:lnTo>
                    <a:pt x="1237" y="442"/>
                  </a:lnTo>
                  <a:lnTo>
                    <a:pt x="1237" y="442"/>
                  </a:lnTo>
                  <a:lnTo>
                    <a:pt x="1244" y="442"/>
                  </a:lnTo>
                  <a:lnTo>
                    <a:pt x="1244" y="442"/>
                  </a:lnTo>
                  <a:lnTo>
                    <a:pt x="1250" y="442"/>
                  </a:lnTo>
                  <a:lnTo>
                    <a:pt x="1250" y="442"/>
                  </a:lnTo>
                  <a:lnTo>
                    <a:pt x="1250" y="442"/>
                  </a:lnTo>
                  <a:lnTo>
                    <a:pt x="1250" y="442"/>
                  </a:lnTo>
                  <a:lnTo>
                    <a:pt x="1257" y="442"/>
                  </a:lnTo>
                  <a:lnTo>
                    <a:pt x="1257" y="429"/>
                  </a:lnTo>
                  <a:lnTo>
                    <a:pt x="1264" y="436"/>
                  </a:lnTo>
                  <a:lnTo>
                    <a:pt x="1264" y="422"/>
                  </a:lnTo>
                  <a:lnTo>
                    <a:pt x="1270" y="422"/>
                  </a:lnTo>
                  <a:lnTo>
                    <a:pt x="1270" y="415"/>
                  </a:lnTo>
                  <a:lnTo>
                    <a:pt x="1277" y="415"/>
                  </a:lnTo>
                  <a:lnTo>
                    <a:pt x="1277" y="395"/>
                  </a:lnTo>
                  <a:lnTo>
                    <a:pt x="1284" y="395"/>
                  </a:lnTo>
                  <a:lnTo>
                    <a:pt x="1284" y="382"/>
                  </a:lnTo>
                  <a:lnTo>
                    <a:pt x="1291" y="382"/>
                  </a:lnTo>
                  <a:lnTo>
                    <a:pt x="1291" y="369"/>
                  </a:lnTo>
                  <a:lnTo>
                    <a:pt x="1297" y="369"/>
                  </a:lnTo>
                  <a:lnTo>
                    <a:pt x="1297" y="348"/>
                  </a:lnTo>
                  <a:lnTo>
                    <a:pt x="1304" y="348"/>
                  </a:lnTo>
                  <a:lnTo>
                    <a:pt x="1304" y="308"/>
                  </a:lnTo>
                  <a:lnTo>
                    <a:pt x="1311" y="308"/>
                  </a:lnTo>
                  <a:lnTo>
                    <a:pt x="1311" y="275"/>
                  </a:lnTo>
                  <a:lnTo>
                    <a:pt x="1318" y="275"/>
                  </a:lnTo>
                  <a:lnTo>
                    <a:pt x="1318" y="208"/>
                  </a:lnTo>
                  <a:lnTo>
                    <a:pt x="1324" y="208"/>
                  </a:lnTo>
                  <a:lnTo>
                    <a:pt x="1324" y="60"/>
                  </a:lnTo>
                  <a:lnTo>
                    <a:pt x="1331" y="40"/>
                  </a:lnTo>
                  <a:lnTo>
                    <a:pt x="1331" y="161"/>
                  </a:lnTo>
                  <a:lnTo>
                    <a:pt x="1338" y="168"/>
                  </a:lnTo>
                  <a:lnTo>
                    <a:pt x="1338" y="107"/>
                  </a:lnTo>
                  <a:lnTo>
                    <a:pt x="1344" y="114"/>
                  </a:lnTo>
                  <a:lnTo>
                    <a:pt x="1344" y="101"/>
                  </a:lnTo>
                  <a:lnTo>
                    <a:pt x="1351" y="114"/>
                  </a:lnTo>
                  <a:lnTo>
                    <a:pt x="1351" y="208"/>
                  </a:lnTo>
                  <a:lnTo>
                    <a:pt x="1358" y="194"/>
                  </a:lnTo>
                  <a:lnTo>
                    <a:pt x="1358" y="147"/>
                  </a:lnTo>
                  <a:lnTo>
                    <a:pt x="1365" y="161"/>
                  </a:lnTo>
                  <a:lnTo>
                    <a:pt x="1365" y="134"/>
                  </a:lnTo>
                  <a:lnTo>
                    <a:pt x="1371" y="161"/>
                  </a:lnTo>
                  <a:lnTo>
                    <a:pt x="1371" y="147"/>
                  </a:lnTo>
                  <a:lnTo>
                    <a:pt x="1371" y="174"/>
                  </a:lnTo>
                  <a:lnTo>
                    <a:pt x="1371" y="121"/>
                  </a:lnTo>
                  <a:lnTo>
                    <a:pt x="1378" y="127"/>
                  </a:lnTo>
                  <a:lnTo>
                    <a:pt x="1378" y="94"/>
                  </a:lnTo>
                  <a:lnTo>
                    <a:pt x="1385" y="127"/>
                  </a:lnTo>
                  <a:lnTo>
                    <a:pt x="1385" y="181"/>
                  </a:lnTo>
                  <a:lnTo>
                    <a:pt x="1392" y="174"/>
                  </a:lnTo>
                  <a:lnTo>
                    <a:pt x="1392" y="221"/>
                  </a:lnTo>
                  <a:lnTo>
                    <a:pt x="1398" y="221"/>
                  </a:lnTo>
                  <a:lnTo>
                    <a:pt x="1398" y="261"/>
                  </a:lnTo>
                  <a:lnTo>
                    <a:pt x="1405" y="261"/>
                  </a:lnTo>
                  <a:lnTo>
                    <a:pt x="1405" y="308"/>
                  </a:lnTo>
                  <a:lnTo>
                    <a:pt x="1412" y="308"/>
                  </a:lnTo>
                  <a:lnTo>
                    <a:pt x="1412" y="342"/>
                  </a:lnTo>
                  <a:lnTo>
                    <a:pt x="1418" y="342"/>
                  </a:lnTo>
                  <a:lnTo>
                    <a:pt x="1418" y="375"/>
                  </a:lnTo>
                  <a:lnTo>
                    <a:pt x="1425" y="375"/>
                  </a:lnTo>
                  <a:lnTo>
                    <a:pt x="1425" y="395"/>
                  </a:lnTo>
                  <a:lnTo>
                    <a:pt x="1432" y="395"/>
                  </a:lnTo>
                  <a:lnTo>
                    <a:pt x="1432" y="409"/>
                  </a:lnTo>
                  <a:lnTo>
                    <a:pt x="1439" y="415"/>
                  </a:lnTo>
                  <a:lnTo>
                    <a:pt x="1439" y="402"/>
                  </a:lnTo>
                  <a:lnTo>
                    <a:pt x="1445" y="409"/>
                  </a:lnTo>
                  <a:lnTo>
                    <a:pt x="1445" y="422"/>
                  </a:lnTo>
                  <a:lnTo>
                    <a:pt x="1452" y="422"/>
                  </a:lnTo>
                  <a:lnTo>
                    <a:pt x="1452" y="429"/>
                  </a:lnTo>
                  <a:lnTo>
                    <a:pt x="1459" y="429"/>
                  </a:lnTo>
                  <a:lnTo>
                    <a:pt x="1459" y="436"/>
                  </a:lnTo>
                  <a:lnTo>
                    <a:pt x="1465" y="436"/>
                  </a:lnTo>
                  <a:lnTo>
                    <a:pt x="1465" y="442"/>
                  </a:lnTo>
                  <a:lnTo>
                    <a:pt x="1472" y="442"/>
                  </a:lnTo>
                  <a:lnTo>
                    <a:pt x="1472" y="449"/>
                  </a:lnTo>
                  <a:lnTo>
                    <a:pt x="1479" y="449"/>
                  </a:lnTo>
                  <a:lnTo>
                    <a:pt x="1479" y="456"/>
                  </a:lnTo>
                  <a:lnTo>
                    <a:pt x="1486" y="456"/>
                  </a:lnTo>
                  <a:lnTo>
                    <a:pt x="1486" y="462"/>
                  </a:lnTo>
                  <a:lnTo>
                    <a:pt x="1492" y="456"/>
                  </a:lnTo>
                  <a:lnTo>
                    <a:pt x="1492" y="456"/>
                  </a:lnTo>
                  <a:lnTo>
                    <a:pt x="1492" y="456"/>
                  </a:lnTo>
                  <a:lnTo>
                    <a:pt x="1492" y="456"/>
                  </a:lnTo>
                  <a:lnTo>
                    <a:pt x="1499" y="456"/>
                  </a:lnTo>
                  <a:lnTo>
                    <a:pt x="1499" y="456"/>
                  </a:lnTo>
                  <a:lnTo>
                    <a:pt x="1506" y="456"/>
                  </a:lnTo>
                  <a:lnTo>
                    <a:pt x="1506" y="462"/>
                  </a:lnTo>
                  <a:lnTo>
                    <a:pt x="1513" y="462"/>
                  </a:lnTo>
                  <a:lnTo>
                    <a:pt x="1513" y="462"/>
                  </a:lnTo>
                  <a:lnTo>
                    <a:pt x="1519" y="462"/>
                  </a:lnTo>
                  <a:lnTo>
                    <a:pt x="1519" y="462"/>
                  </a:lnTo>
                  <a:lnTo>
                    <a:pt x="1526" y="462"/>
                  </a:lnTo>
                  <a:lnTo>
                    <a:pt x="1526" y="456"/>
                  </a:lnTo>
                  <a:lnTo>
                    <a:pt x="1533" y="456"/>
                  </a:lnTo>
                  <a:lnTo>
                    <a:pt x="1533" y="442"/>
                  </a:lnTo>
                  <a:lnTo>
                    <a:pt x="1539" y="442"/>
                  </a:lnTo>
                  <a:lnTo>
                    <a:pt x="1539" y="436"/>
                  </a:lnTo>
                  <a:lnTo>
                    <a:pt x="1546" y="436"/>
                  </a:lnTo>
                  <a:lnTo>
                    <a:pt x="1546" y="429"/>
                  </a:lnTo>
                  <a:lnTo>
                    <a:pt x="1553" y="429"/>
                  </a:lnTo>
                  <a:lnTo>
                    <a:pt x="1553" y="422"/>
                  </a:lnTo>
                  <a:lnTo>
                    <a:pt x="1560" y="422"/>
                  </a:lnTo>
                  <a:lnTo>
                    <a:pt x="1560" y="415"/>
                  </a:lnTo>
                  <a:lnTo>
                    <a:pt x="1566" y="415"/>
                  </a:lnTo>
                  <a:lnTo>
                    <a:pt x="1566" y="409"/>
                  </a:lnTo>
                  <a:lnTo>
                    <a:pt x="1573" y="409"/>
                  </a:lnTo>
                  <a:lnTo>
                    <a:pt x="1573" y="402"/>
                  </a:lnTo>
                  <a:lnTo>
                    <a:pt x="1580" y="402"/>
                  </a:lnTo>
                  <a:lnTo>
                    <a:pt x="1580" y="395"/>
                  </a:lnTo>
                  <a:lnTo>
                    <a:pt x="1587" y="395"/>
                  </a:lnTo>
                  <a:lnTo>
                    <a:pt x="1587" y="382"/>
                  </a:lnTo>
                  <a:lnTo>
                    <a:pt x="1593" y="382"/>
                  </a:lnTo>
                  <a:lnTo>
                    <a:pt x="1593" y="369"/>
                  </a:lnTo>
                  <a:lnTo>
                    <a:pt x="1600" y="369"/>
                  </a:lnTo>
                  <a:lnTo>
                    <a:pt x="1600" y="348"/>
                  </a:lnTo>
                  <a:lnTo>
                    <a:pt x="1607" y="348"/>
                  </a:lnTo>
                  <a:lnTo>
                    <a:pt x="1607" y="328"/>
                  </a:lnTo>
                  <a:lnTo>
                    <a:pt x="1613" y="328"/>
                  </a:lnTo>
                  <a:lnTo>
                    <a:pt x="1613" y="322"/>
                  </a:lnTo>
                  <a:lnTo>
                    <a:pt x="1620" y="322"/>
                  </a:lnTo>
                  <a:lnTo>
                    <a:pt x="1620" y="275"/>
                  </a:lnTo>
                  <a:lnTo>
                    <a:pt x="1627" y="275"/>
                  </a:lnTo>
                  <a:lnTo>
                    <a:pt x="1627" y="188"/>
                  </a:lnTo>
                  <a:lnTo>
                    <a:pt x="1634" y="188"/>
                  </a:lnTo>
                  <a:lnTo>
                    <a:pt x="1634" y="27"/>
                  </a:lnTo>
                  <a:lnTo>
                    <a:pt x="1640" y="0"/>
                  </a:lnTo>
                  <a:lnTo>
                    <a:pt x="1640" y="181"/>
                  </a:lnTo>
                  <a:lnTo>
                    <a:pt x="1647" y="188"/>
                  </a:lnTo>
                  <a:lnTo>
                    <a:pt x="1647" y="268"/>
                  </a:lnTo>
                  <a:lnTo>
                    <a:pt x="1654" y="261"/>
                  </a:lnTo>
                  <a:lnTo>
                    <a:pt x="1654" y="241"/>
                  </a:lnTo>
                  <a:lnTo>
                    <a:pt x="1660" y="241"/>
                  </a:lnTo>
                  <a:lnTo>
                    <a:pt x="1660" y="181"/>
                  </a:lnTo>
                  <a:lnTo>
                    <a:pt x="1667" y="181"/>
                  </a:lnTo>
                  <a:lnTo>
                    <a:pt x="1667" y="114"/>
                  </a:lnTo>
                  <a:lnTo>
                    <a:pt x="1674" y="101"/>
                  </a:lnTo>
                  <a:lnTo>
                    <a:pt x="1674" y="141"/>
                  </a:lnTo>
                  <a:lnTo>
                    <a:pt x="1681" y="141"/>
                  </a:lnTo>
                  <a:lnTo>
                    <a:pt x="1681" y="114"/>
                  </a:lnTo>
                  <a:lnTo>
                    <a:pt x="1687" y="134"/>
                  </a:lnTo>
                  <a:lnTo>
                    <a:pt x="1687" y="94"/>
                  </a:lnTo>
                  <a:lnTo>
                    <a:pt x="1694" y="121"/>
                  </a:lnTo>
                  <a:lnTo>
                    <a:pt x="1694" y="241"/>
                  </a:lnTo>
                  <a:lnTo>
                    <a:pt x="1701" y="241"/>
                  </a:lnTo>
                  <a:lnTo>
                    <a:pt x="1701" y="288"/>
                  </a:lnTo>
                  <a:lnTo>
                    <a:pt x="1708" y="288"/>
                  </a:lnTo>
                  <a:lnTo>
                    <a:pt x="1708" y="302"/>
                  </a:lnTo>
                  <a:lnTo>
                    <a:pt x="1714" y="302"/>
                  </a:lnTo>
                  <a:lnTo>
                    <a:pt x="1714" y="322"/>
                  </a:lnTo>
                  <a:lnTo>
                    <a:pt x="1721" y="322"/>
                  </a:lnTo>
                  <a:lnTo>
                    <a:pt x="1721" y="335"/>
                  </a:lnTo>
                  <a:lnTo>
                    <a:pt x="1728" y="335"/>
                  </a:lnTo>
                  <a:lnTo>
                    <a:pt x="1728" y="362"/>
                  </a:lnTo>
                  <a:lnTo>
                    <a:pt x="1734" y="362"/>
                  </a:lnTo>
                  <a:lnTo>
                    <a:pt x="1734" y="375"/>
                  </a:lnTo>
                  <a:lnTo>
                    <a:pt x="1741" y="375"/>
                  </a:lnTo>
                  <a:lnTo>
                    <a:pt x="1741" y="369"/>
                  </a:lnTo>
                  <a:lnTo>
                    <a:pt x="1741" y="375"/>
                  </a:lnTo>
                  <a:lnTo>
                    <a:pt x="1741" y="402"/>
                  </a:lnTo>
                  <a:lnTo>
                    <a:pt x="1748" y="402"/>
                  </a:lnTo>
                  <a:lnTo>
                    <a:pt x="1748" y="422"/>
                  </a:lnTo>
                  <a:lnTo>
                    <a:pt x="1755" y="422"/>
                  </a:lnTo>
                  <a:lnTo>
                    <a:pt x="1755" y="442"/>
                  </a:lnTo>
                  <a:lnTo>
                    <a:pt x="1761" y="442"/>
                  </a:lnTo>
                  <a:lnTo>
                    <a:pt x="1761" y="456"/>
                  </a:lnTo>
                  <a:lnTo>
                    <a:pt x="1768" y="456"/>
                  </a:lnTo>
                  <a:lnTo>
                    <a:pt x="1768" y="469"/>
                  </a:lnTo>
                  <a:lnTo>
                    <a:pt x="1775" y="469"/>
                  </a:lnTo>
                  <a:lnTo>
                    <a:pt x="1775" y="482"/>
                  </a:lnTo>
                  <a:lnTo>
                    <a:pt x="1781" y="482"/>
                  </a:lnTo>
                  <a:lnTo>
                    <a:pt x="1781" y="489"/>
                  </a:lnTo>
                  <a:lnTo>
                    <a:pt x="1788" y="489"/>
                  </a:lnTo>
                  <a:lnTo>
                    <a:pt x="1788" y="496"/>
                  </a:lnTo>
                  <a:lnTo>
                    <a:pt x="1795" y="496"/>
                  </a:lnTo>
                  <a:lnTo>
                    <a:pt x="1795" y="496"/>
                  </a:lnTo>
                  <a:lnTo>
                    <a:pt x="1802" y="496"/>
                  </a:lnTo>
                  <a:lnTo>
                    <a:pt x="1802" y="489"/>
                  </a:lnTo>
                  <a:lnTo>
                    <a:pt x="1808" y="489"/>
                  </a:lnTo>
                  <a:lnTo>
                    <a:pt x="1808" y="496"/>
                  </a:lnTo>
                  <a:lnTo>
                    <a:pt x="1815" y="496"/>
                  </a:lnTo>
                  <a:lnTo>
                    <a:pt x="1815" y="489"/>
                  </a:lnTo>
                  <a:lnTo>
                    <a:pt x="1822" y="489"/>
                  </a:lnTo>
                  <a:lnTo>
                    <a:pt x="1822" y="489"/>
                  </a:lnTo>
                  <a:lnTo>
                    <a:pt x="1829" y="489"/>
                  </a:lnTo>
                  <a:lnTo>
                    <a:pt x="1829" y="496"/>
                  </a:lnTo>
                  <a:lnTo>
                    <a:pt x="1835" y="496"/>
                  </a:lnTo>
                  <a:lnTo>
                    <a:pt x="1835" y="503"/>
                  </a:lnTo>
                  <a:lnTo>
                    <a:pt x="1842" y="503"/>
                  </a:lnTo>
                  <a:lnTo>
                    <a:pt x="1842" y="503"/>
                  </a:lnTo>
                  <a:lnTo>
                    <a:pt x="1849" y="503"/>
                  </a:lnTo>
                  <a:lnTo>
                    <a:pt x="1849" y="503"/>
                  </a:lnTo>
                  <a:lnTo>
                    <a:pt x="1855" y="503"/>
                  </a:lnTo>
                  <a:lnTo>
                    <a:pt x="1855" y="496"/>
                  </a:lnTo>
                  <a:lnTo>
                    <a:pt x="1862" y="503"/>
                  </a:lnTo>
                  <a:lnTo>
                    <a:pt x="1862" y="496"/>
                  </a:lnTo>
                  <a:lnTo>
                    <a:pt x="1862" y="496"/>
                  </a:lnTo>
                  <a:lnTo>
                    <a:pt x="1862" y="503"/>
                  </a:lnTo>
                  <a:lnTo>
                    <a:pt x="1869" y="496"/>
                  </a:lnTo>
                  <a:lnTo>
                    <a:pt x="1869" y="496"/>
                  </a:lnTo>
                  <a:lnTo>
                    <a:pt x="1876" y="496"/>
                  </a:lnTo>
                  <a:lnTo>
                    <a:pt x="1876" y="503"/>
                  </a:lnTo>
                  <a:lnTo>
                    <a:pt x="1882" y="503"/>
                  </a:lnTo>
                  <a:lnTo>
                    <a:pt x="1882" y="496"/>
                  </a:lnTo>
                  <a:lnTo>
                    <a:pt x="1889" y="496"/>
                  </a:lnTo>
                  <a:lnTo>
                    <a:pt x="1889" y="503"/>
                  </a:lnTo>
                  <a:lnTo>
                    <a:pt x="1896" y="496"/>
                  </a:lnTo>
                  <a:lnTo>
                    <a:pt x="1896" y="482"/>
                  </a:lnTo>
                  <a:lnTo>
                    <a:pt x="1903" y="482"/>
                  </a:lnTo>
                  <a:lnTo>
                    <a:pt x="1903" y="476"/>
                  </a:lnTo>
                  <a:lnTo>
                    <a:pt x="1909" y="476"/>
                  </a:lnTo>
                  <a:lnTo>
                    <a:pt x="1909" y="469"/>
                  </a:lnTo>
                  <a:lnTo>
                    <a:pt x="1916" y="469"/>
                  </a:lnTo>
                  <a:lnTo>
                    <a:pt x="1916" y="456"/>
                  </a:lnTo>
                  <a:lnTo>
                    <a:pt x="1923" y="456"/>
                  </a:lnTo>
                  <a:lnTo>
                    <a:pt x="1923" y="449"/>
                  </a:lnTo>
                  <a:lnTo>
                    <a:pt x="1929" y="449"/>
                  </a:lnTo>
                  <a:lnTo>
                    <a:pt x="1929" y="442"/>
                  </a:lnTo>
                  <a:lnTo>
                    <a:pt x="1936" y="442"/>
                  </a:lnTo>
                  <a:lnTo>
                    <a:pt x="1936" y="429"/>
                  </a:lnTo>
                  <a:lnTo>
                    <a:pt x="1943" y="429"/>
                  </a:lnTo>
                  <a:lnTo>
                    <a:pt x="1943" y="422"/>
                  </a:lnTo>
                  <a:lnTo>
                    <a:pt x="1950" y="422"/>
                  </a:lnTo>
                  <a:lnTo>
                    <a:pt x="1950" y="409"/>
                  </a:lnTo>
                  <a:lnTo>
                    <a:pt x="1956" y="409"/>
                  </a:lnTo>
                  <a:lnTo>
                    <a:pt x="1956" y="395"/>
                  </a:lnTo>
                  <a:lnTo>
                    <a:pt x="1963" y="395"/>
                  </a:lnTo>
                  <a:lnTo>
                    <a:pt x="1963" y="382"/>
                  </a:lnTo>
                  <a:lnTo>
                    <a:pt x="1970" y="382"/>
                  </a:lnTo>
                  <a:lnTo>
                    <a:pt x="1970" y="355"/>
                  </a:lnTo>
                  <a:lnTo>
                    <a:pt x="1976" y="355"/>
                  </a:lnTo>
                  <a:lnTo>
                    <a:pt x="1976" y="328"/>
                  </a:lnTo>
                  <a:lnTo>
                    <a:pt x="1983" y="328"/>
                  </a:lnTo>
                  <a:lnTo>
                    <a:pt x="1983" y="322"/>
                  </a:lnTo>
                  <a:lnTo>
                    <a:pt x="1983" y="322"/>
                  </a:lnTo>
                  <a:lnTo>
                    <a:pt x="1983" y="288"/>
                  </a:lnTo>
                  <a:lnTo>
                    <a:pt x="1990" y="288"/>
                  </a:lnTo>
                  <a:lnTo>
                    <a:pt x="1990" y="241"/>
                  </a:lnTo>
                  <a:lnTo>
                    <a:pt x="1997" y="241"/>
                  </a:lnTo>
                  <a:lnTo>
                    <a:pt x="1997" y="181"/>
                  </a:lnTo>
                  <a:lnTo>
                    <a:pt x="2003" y="181"/>
                  </a:lnTo>
                  <a:lnTo>
                    <a:pt x="2003" y="67"/>
                  </a:lnTo>
                  <a:lnTo>
                    <a:pt x="2010" y="60"/>
                  </a:lnTo>
                  <a:lnTo>
                    <a:pt x="2010" y="154"/>
                  </a:lnTo>
                  <a:lnTo>
                    <a:pt x="2017" y="154"/>
                  </a:lnTo>
                  <a:lnTo>
                    <a:pt x="2017" y="201"/>
                  </a:lnTo>
                  <a:lnTo>
                    <a:pt x="2024" y="194"/>
                  </a:lnTo>
                  <a:lnTo>
                    <a:pt x="2024" y="214"/>
                  </a:lnTo>
                  <a:lnTo>
                    <a:pt x="2030" y="221"/>
                  </a:lnTo>
                  <a:lnTo>
                    <a:pt x="2030" y="201"/>
                  </a:lnTo>
                  <a:lnTo>
                    <a:pt x="2037" y="201"/>
                  </a:lnTo>
                  <a:lnTo>
                    <a:pt x="2037" y="114"/>
                  </a:lnTo>
                  <a:lnTo>
                    <a:pt x="2044" y="114"/>
                  </a:lnTo>
                  <a:lnTo>
                    <a:pt x="2044" y="40"/>
                  </a:lnTo>
                  <a:lnTo>
                    <a:pt x="2050" y="60"/>
                  </a:lnTo>
                  <a:lnTo>
                    <a:pt x="2050" y="181"/>
                  </a:lnTo>
                  <a:lnTo>
                    <a:pt x="2057" y="181"/>
                  </a:lnTo>
                  <a:lnTo>
                    <a:pt x="2057" y="201"/>
                  </a:lnTo>
                  <a:lnTo>
                    <a:pt x="2064" y="188"/>
                  </a:lnTo>
                  <a:lnTo>
                    <a:pt x="2064" y="161"/>
                  </a:lnTo>
                  <a:lnTo>
                    <a:pt x="2071" y="154"/>
                  </a:lnTo>
                  <a:lnTo>
                    <a:pt x="2071" y="228"/>
                  </a:lnTo>
                  <a:lnTo>
                    <a:pt x="2077" y="228"/>
                  </a:lnTo>
                  <a:lnTo>
                    <a:pt x="2077" y="241"/>
                  </a:lnTo>
                  <a:lnTo>
                    <a:pt x="2084" y="241"/>
                  </a:lnTo>
                  <a:lnTo>
                    <a:pt x="2084" y="281"/>
                  </a:lnTo>
                  <a:lnTo>
                    <a:pt x="2091" y="281"/>
                  </a:lnTo>
                  <a:lnTo>
                    <a:pt x="2091" y="315"/>
                  </a:lnTo>
                  <a:lnTo>
                    <a:pt x="2098" y="315"/>
                  </a:lnTo>
                  <a:lnTo>
                    <a:pt x="2098" y="328"/>
                  </a:lnTo>
                  <a:lnTo>
                    <a:pt x="2104" y="335"/>
                  </a:lnTo>
                  <a:lnTo>
                    <a:pt x="2104" y="328"/>
                  </a:lnTo>
                  <a:lnTo>
                    <a:pt x="2104" y="335"/>
                  </a:lnTo>
                  <a:lnTo>
                    <a:pt x="2104" y="355"/>
                  </a:lnTo>
                  <a:lnTo>
                    <a:pt x="2111" y="355"/>
                  </a:lnTo>
                  <a:lnTo>
                    <a:pt x="2111" y="375"/>
                  </a:lnTo>
                  <a:lnTo>
                    <a:pt x="2118" y="375"/>
                  </a:lnTo>
                  <a:lnTo>
                    <a:pt x="2118" y="395"/>
                  </a:lnTo>
                  <a:lnTo>
                    <a:pt x="2124" y="395"/>
                  </a:lnTo>
                  <a:lnTo>
                    <a:pt x="2124" y="415"/>
                  </a:lnTo>
                  <a:lnTo>
                    <a:pt x="2131" y="415"/>
                  </a:lnTo>
                  <a:lnTo>
                    <a:pt x="2131" y="436"/>
                  </a:lnTo>
                  <a:lnTo>
                    <a:pt x="2138" y="436"/>
                  </a:lnTo>
                  <a:lnTo>
                    <a:pt x="2138" y="442"/>
                  </a:lnTo>
                  <a:lnTo>
                    <a:pt x="2145" y="442"/>
                  </a:lnTo>
                  <a:lnTo>
                    <a:pt x="2145" y="456"/>
                  </a:lnTo>
                  <a:lnTo>
                    <a:pt x="2151" y="456"/>
                  </a:lnTo>
                  <a:lnTo>
                    <a:pt x="2151" y="469"/>
                  </a:lnTo>
                  <a:lnTo>
                    <a:pt x="2158" y="469"/>
                  </a:lnTo>
                  <a:lnTo>
                    <a:pt x="2158" y="482"/>
                  </a:lnTo>
                  <a:lnTo>
                    <a:pt x="2165" y="482"/>
                  </a:lnTo>
                  <a:lnTo>
                    <a:pt x="2165" y="489"/>
                  </a:lnTo>
                  <a:lnTo>
                    <a:pt x="2171" y="489"/>
                  </a:lnTo>
                  <a:lnTo>
                    <a:pt x="2171" y="489"/>
                  </a:lnTo>
                  <a:lnTo>
                    <a:pt x="2178" y="489"/>
                  </a:lnTo>
                  <a:lnTo>
                    <a:pt x="2178" y="489"/>
                  </a:lnTo>
                  <a:lnTo>
                    <a:pt x="2185" y="489"/>
                  </a:lnTo>
                  <a:lnTo>
                    <a:pt x="2185" y="496"/>
                  </a:lnTo>
                  <a:lnTo>
                    <a:pt x="2192" y="496"/>
                  </a:lnTo>
                  <a:lnTo>
                    <a:pt x="2192" y="489"/>
                  </a:lnTo>
                  <a:lnTo>
                    <a:pt x="2198" y="496"/>
                  </a:lnTo>
                  <a:lnTo>
                    <a:pt x="2198" y="496"/>
                  </a:lnTo>
                  <a:lnTo>
                    <a:pt x="2205" y="496"/>
                  </a:lnTo>
                  <a:lnTo>
                    <a:pt x="2205" y="489"/>
                  </a:lnTo>
                  <a:lnTo>
                    <a:pt x="2212" y="489"/>
                  </a:lnTo>
                  <a:lnTo>
                    <a:pt x="2212" y="489"/>
                  </a:lnTo>
                  <a:lnTo>
                    <a:pt x="2219" y="489"/>
                  </a:lnTo>
                  <a:lnTo>
                    <a:pt x="2219" y="476"/>
                  </a:lnTo>
                  <a:lnTo>
                    <a:pt x="2225" y="476"/>
                  </a:lnTo>
                  <a:lnTo>
                    <a:pt x="2225" y="476"/>
                  </a:lnTo>
                  <a:lnTo>
                    <a:pt x="2232" y="476"/>
                  </a:lnTo>
                  <a:lnTo>
                    <a:pt x="2232" y="469"/>
                  </a:lnTo>
                  <a:lnTo>
                    <a:pt x="2239" y="469"/>
                  </a:lnTo>
                  <a:lnTo>
                    <a:pt x="2239" y="456"/>
                  </a:lnTo>
                  <a:lnTo>
                    <a:pt x="2245" y="456"/>
                  </a:lnTo>
                  <a:lnTo>
                    <a:pt x="2245" y="449"/>
                  </a:lnTo>
                  <a:lnTo>
                    <a:pt x="2252" y="449"/>
                  </a:lnTo>
                  <a:lnTo>
                    <a:pt x="2252" y="436"/>
                  </a:lnTo>
                  <a:lnTo>
                    <a:pt x="2259" y="436"/>
                  </a:lnTo>
                  <a:lnTo>
                    <a:pt x="2259" y="429"/>
                  </a:lnTo>
                  <a:lnTo>
                    <a:pt x="2266" y="429"/>
                  </a:lnTo>
                  <a:lnTo>
                    <a:pt x="2266" y="422"/>
                  </a:lnTo>
                  <a:lnTo>
                    <a:pt x="2272" y="422"/>
                  </a:lnTo>
                  <a:lnTo>
                    <a:pt x="2272" y="422"/>
                  </a:lnTo>
                  <a:lnTo>
                    <a:pt x="2279" y="422"/>
                  </a:lnTo>
                  <a:lnTo>
                    <a:pt x="2279" y="415"/>
                  </a:lnTo>
                  <a:lnTo>
                    <a:pt x="2286" y="415"/>
                  </a:lnTo>
                  <a:lnTo>
                    <a:pt x="2286" y="422"/>
                  </a:lnTo>
                  <a:lnTo>
                    <a:pt x="2293" y="422"/>
                  </a:lnTo>
                  <a:lnTo>
                    <a:pt x="2293" y="415"/>
                  </a:lnTo>
                  <a:lnTo>
                    <a:pt x="2299" y="422"/>
                  </a:lnTo>
                  <a:lnTo>
                    <a:pt x="2299" y="422"/>
                  </a:lnTo>
                  <a:lnTo>
                    <a:pt x="2306" y="422"/>
                  </a:lnTo>
                  <a:lnTo>
                    <a:pt x="2306" y="409"/>
                  </a:lnTo>
                  <a:lnTo>
                    <a:pt x="2313" y="409"/>
                  </a:lnTo>
                  <a:lnTo>
                    <a:pt x="2313" y="402"/>
                  </a:lnTo>
                  <a:lnTo>
                    <a:pt x="2319" y="402"/>
                  </a:lnTo>
                  <a:lnTo>
                    <a:pt x="2319" y="389"/>
                  </a:lnTo>
                  <a:lnTo>
                    <a:pt x="2326" y="389"/>
                  </a:lnTo>
                  <a:lnTo>
                    <a:pt x="2326" y="382"/>
                  </a:lnTo>
                  <a:lnTo>
                    <a:pt x="2333" y="382"/>
                  </a:lnTo>
                  <a:lnTo>
                    <a:pt x="2333" y="375"/>
                  </a:lnTo>
                  <a:lnTo>
                    <a:pt x="2340" y="375"/>
                  </a:lnTo>
                  <a:lnTo>
                    <a:pt x="2340" y="355"/>
                  </a:lnTo>
                  <a:lnTo>
                    <a:pt x="2346" y="355"/>
                  </a:lnTo>
                  <a:lnTo>
                    <a:pt x="2346" y="342"/>
                  </a:lnTo>
                  <a:lnTo>
                    <a:pt x="2353" y="342"/>
                  </a:lnTo>
                  <a:lnTo>
                    <a:pt x="2353" y="335"/>
                  </a:lnTo>
                  <a:lnTo>
                    <a:pt x="2353" y="335"/>
                  </a:lnTo>
                  <a:lnTo>
                    <a:pt x="2353" y="308"/>
                  </a:lnTo>
                  <a:lnTo>
                    <a:pt x="2360" y="308"/>
                  </a:lnTo>
                  <a:lnTo>
                    <a:pt x="2360" y="275"/>
                  </a:lnTo>
                  <a:lnTo>
                    <a:pt x="2366" y="275"/>
                  </a:lnTo>
                  <a:lnTo>
                    <a:pt x="2366" y="181"/>
                  </a:lnTo>
                  <a:lnTo>
                    <a:pt x="2373" y="181"/>
                  </a:lnTo>
                  <a:lnTo>
                    <a:pt x="2373" y="101"/>
                  </a:lnTo>
                  <a:lnTo>
                    <a:pt x="2380" y="134"/>
                  </a:lnTo>
                  <a:lnTo>
                    <a:pt x="2380" y="60"/>
                  </a:lnTo>
                  <a:lnTo>
                    <a:pt x="2387" y="60"/>
                  </a:lnTo>
                  <a:lnTo>
                    <a:pt x="2387" y="80"/>
                  </a:lnTo>
                  <a:lnTo>
                    <a:pt x="2393" y="47"/>
                  </a:lnTo>
                  <a:lnTo>
                    <a:pt x="2393" y="147"/>
                  </a:lnTo>
                  <a:lnTo>
                    <a:pt x="2400" y="147"/>
                  </a:lnTo>
                  <a:lnTo>
                    <a:pt x="2400" y="194"/>
                  </a:lnTo>
                  <a:lnTo>
                    <a:pt x="2407" y="194"/>
                  </a:lnTo>
                  <a:lnTo>
                    <a:pt x="2407" y="147"/>
                  </a:lnTo>
                  <a:lnTo>
                    <a:pt x="2414" y="147"/>
                  </a:lnTo>
                  <a:lnTo>
                    <a:pt x="2414" y="114"/>
                  </a:lnTo>
                  <a:lnTo>
                    <a:pt x="2420" y="141"/>
                  </a:lnTo>
                  <a:lnTo>
                    <a:pt x="2420" y="221"/>
                  </a:lnTo>
                  <a:lnTo>
                    <a:pt x="2427" y="221"/>
                  </a:lnTo>
                  <a:lnTo>
                    <a:pt x="2427" y="308"/>
                  </a:lnTo>
                  <a:lnTo>
                    <a:pt x="2434" y="315"/>
                  </a:lnTo>
                  <a:lnTo>
                    <a:pt x="2434" y="355"/>
                  </a:lnTo>
                  <a:lnTo>
                    <a:pt x="2440" y="355"/>
                  </a:lnTo>
                  <a:lnTo>
                    <a:pt x="2440" y="402"/>
                  </a:lnTo>
                  <a:lnTo>
                    <a:pt x="2447" y="402"/>
                  </a:lnTo>
                  <a:lnTo>
                    <a:pt x="2447" y="436"/>
                  </a:lnTo>
                  <a:lnTo>
                    <a:pt x="2454" y="436"/>
                  </a:lnTo>
                  <a:lnTo>
                    <a:pt x="2454" y="456"/>
                  </a:lnTo>
                  <a:lnTo>
                    <a:pt x="2461" y="456"/>
                  </a:lnTo>
                  <a:lnTo>
                    <a:pt x="2461" y="476"/>
                  </a:lnTo>
                  <a:lnTo>
                    <a:pt x="2467" y="476"/>
                  </a:lnTo>
                  <a:lnTo>
                    <a:pt x="2467" y="489"/>
                  </a:lnTo>
                  <a:lnTo>
                    <a:pt x="2474" y="496"/>
                  </a:lnTo>
                  <a:lnTo>
                    <a:pt x="2474" y="489"/>
                  </a:lnTo>
                  <a:lnTo>
                    <a:pt x="2474" y="489"/>
                  </a:lnTo>
                  <a:lnTo>
                    <a:pt x="2474" y="496"/>
                  </a:lnTo>
                  <a:lnTo>
                    <a:pt x="2481" y="496"/>
                  </a:lnTo>
                  <a:lnTo>
                    <a:pt x="2481" y="503"/>
                  </a:lnTo>
                  <a:lnTo>
                    <a:pt x="2487" y="503"/>
                  </a:lnTo>
                  <a:lnTo>
                    <a:pt x="2487" y="496"/>
                  </a:lnTo>
                  <a:lnTo>
                    <a:pt x="2494" y="496"/>
                  </a:lnTo>
                  <a:lnTo>
                    <a:pt x="2494" y="503"/>
                  </a:lnTo>
                  <a:lnTo>
                    <a:pt x="2501" y="503"/>
                  </a:lnTo>
                  <a:lnTo>
                    <a:pt x="2501" y="496"/>
                  </a:lnTo>
                  <a:lnTo>
                    <a:pt x="2508" y="503"/>
                  </a:lnTo>
                  <a:lnTo>
                    <a:pt x="2508" y="489"/>
                  </a:lnTo>
                  <a:lnTo>
                    <a:pt x="2514" y="489"/>
                  </a:lnTo>
                  <a:lnTo>
                    <a:pt x="2514" y="482"/>
                  </a:lnTo>
                  <a:lnTo>
                    <a:pt x="2521" y="482"/>
                  </a:lnTo>
                  <a:lnTo>
                    <a:pt x="2521" y="482"/>
                  </a:lnTo>
                  <a:lnTo>
                    <a:pt x="2528" y="482"/>
                  </a:lnTo>
                  <a:lnTo>
                    <a:pt x="2528" y="476"/>
                  </a:lnTo>
                  <a:lnTo>
                    <a:pt x="2535" y="476"/>
                  </a:lnTo>
                  <a:lnTo>
                    <a:pt x="2535" y="469"/>
                  </a:lnTo>
                  <a:lnTo>
                    <a:pt x="2541" y="469"/>
                  </a:lnTo>
                  <a:lnTo>
                    <a:pt x="2541" y="469"/>
                  </a:lnTo>
                  <a:lnTo>
                    <a:pt x="2548" y="469"/>
                  </a:lnTo>
                  <a:lnTo>
                    <a:pt x="2548" y="469"/>
                  </a:lnTo>
                  <a:lnTo>
                    <a:pt x="2555" y="469"/>
                  </a:lnTo>
                  <a:lnTo>
                    <a:pt x="2555" y="469"/>
                  </a:lnTo>
                  <a:lnTo>
                    <a:pt x="2561" y="469"/>
                  </a:lnTo>
                  <a:lnTo>
                    <a:pt x="2561" y="462"/>
                  </a:lnTo>
                  <a:lnTo>
                    <a:pt x="2568" y="462"/>
                  </a:lnTo>
                  <a:lnTo>
                    <a:pt x="2568" y="449"/>
                  </a:lnTo>
                  <a:lnTo>
                    <a:pt x="2575" y="449"/>
                  </a:lnTo>
                  <a:lnTo>
                    <a:pt x="2575" y="436"/>
                  </a:lnTo>
                  <a:lnTo>
                    <a:pt x="2582" y="436"/>
                  </a:lnTo>
                  <a:lnTo>
                    <a:pt x="2582" y="429"/>
                  </a:lnTo>
                  <a:lnTo>
                    <a:pt x="2588" y="429"/>
                  </a:lnTo>
                  <a:lnTo>
                    <a:pt x="2588" y="436"/>
                  </a:lnTo>
                  <a:lnTo>
                    <a:pt x="2595" y="436"/>
                  </a:lnTo>
                  <a:lnTo>
                    <a:pt x="2595" y="436"/>
                  </a:lnTo>
                  <a:lnTo>
                    <a:pt x="2595" y="436"/>
                  </a:lnTo>
                  <a:lnTo>
                    <a:pt x="2595" y="436"/>
                  </a:lnTo>
                  <a:lnTo>
                    <a:pt x="2602" y="436"/>
                  </a:lnTo>
                  <a:lnTo>
                    <a:pt x="2602" y="429"/>
                  </a:lnTo>
                  <a:lnTo>
                    <a:pt x="2609" y="429"/>
                  </a:lnTo>
                  <a:lnTo>
                    <a:pt x="2609" y="422"/>
                  </a:lnTo>
                  <a:lnTo>
                    <a:pt x="2615" y="422"/>
                  </a:lnTo>
                  <a:lnTo>
                    <a:pt x="2615" y="415"/>
                  </a:lnTo>
                  <a:lnTo>
                    <a:pt x="2622" y="415"/>
                  </a:lnTo>
                  <a:lnTo>
                    <a:pt x="2622" y="415"/>
                  </a:lnTo>
                  <a:lnTo>
                    <a:pt x="2629" y="415"/>
                  </a:lnTo>
                  <a:lnTo>
                    <a:pt x="2629" y="402"/>
                  </a:lnTo>
                  <a:lnTo>
                    <a:pt x="2635" y="402"/>
                  </a:lnTo>
                  <a:lnTo>
                    <a:pt x="2635" y="382"/>
                  </a:lnTo>
                  <a:lnTo>
                    <a:pt x="2642" y="382"/>
                  </a:lnTo>
                  <a:lnTo>
                    <a:pt x="2642" y="369"/>
                  </a:lnTo>
                  <a:lnTo>
                    <a:pt x="2649" y="369"/>
                  </a:lnTo>
                  <a:lnTo>
                    <a:pt x="2649" y="362"/>
                  </a:lnTo>
                  <a:lnTo>
                    <a:pt x="2656" y="362"/>
                  </a:lnTo>
                  <a:lnTo>
                    <a:pt x="2656" y="348"/>
                  </a:lnTo>
                  <a:lnTo>
                    <a:pt x="2662" y="348"/>
                  </a:lnTo>
                  <a:lnTo>
                    <a:pt x="2662" y="322"/>
                  </a:lnTo>
                  <a:lnTo>
                    <a:pt x="2669" y="322"/>
                  </a:lnTo>
                  <a:lnTo>
                    <a:pt x="2669" y="281"/>
                  </a:lnTo>
                  <a:lnTo>
                    <a:pt x="2676" y="281"/>
                  </a:lnTo>
                  <a:lnTo>
                    <a:pt x="2676" y="201"/>
                  </a:lnTo>
                  <a:lnTo>
                    <a:pt x="2682" y="194"/>
                  </a:lnTo>
                  <a:lnTo>
                    <a:pt x="2682" y="121"/>
                  </a:lnTo>
                  <a:lnTo>
                    <a:pt x="2689" y="127"/>
                  </a:lnTo>
                  <a:lnTo>
                    <a:pt x="2689" y="60"/>
                  </a:lnTo>
                  <a:lnTo>
                    <a:pt x="2696" y="60"/>
                  </a:lnTo>
                  <a:lnTo>
                    <a:pt x="2696" y="147"/>
                  </a:lnTo>
                  <a:lnTo>
                    <a:pt x="2703" y="147"/>
                  </a:lnTo>
                  <a:lnTo>
                    <a:pt x="2703" y="214"/>
                  </a:lnTo>
                  <a:lnTo>
                    <a:pt x="2709" y="208"/>
                  </a:lnTo>
                  <a:lnTo>
                    <a:pt x="2709" y="161"/>
                  </a:lnTo>
                  <a:lnTo>
                    <a:pt x="2716" y="168"/>
                  </a:lnTo>
                  <a:lnTo>
                    <a:pt x="2716" y="161"/>
                  </a:lnTo>
                  <a:lnTo>
                    <a:pt x="2716" y="161"/>
                  </a:lnTo>
                  <a:lnTo>
                    <a:pt x="2716" y="94"/>
                  </a:lnTo>
                  <a:lnTo>
                    <a:pt x="2723" y="87"/>
                  </a:lnTo>
                  <a:lnTo>
                    <a:pt x="2723" y="174"/>
                  </a:lnTo>
                  <a:lnTo>
                    <a:pt x="2730" y="174"/>
                  </a:lnTo>
                  <a:lnTo>
                    <a:pt x="2730" y="121"/>
                  </a:lnTo>
                  <a:lnTo>
                    <a:pt x="2736" y="121"/>
                  </a:lnTo>
                  <a:lnTo>
                    <a:pt x="2736" y="147"/>
                  </a:lnTo>
                  <a:lnTo>
                    <a:pt x="2743" y="147"/>
                  </a:lnTo>
                  <a:lnTo>
                    <a:pt x="2743" y="194"/>
                  </a:lnTo>
                  <a:lnTo>
                    <a:pt x="2750" y="194"/>
                  </a:lnTo>
                  <a:lnTo>
                    <a:pt x="2750" y="221"/>
                  </a:lnTo>
                  <a:lnTo>
                    <a:pt x="2756" y="221"/>
                  </a:lnTo>
                  <a:lnTo>
                    <a:pt x="2756" y="248"/>
                  </a:lnTo>
                  <a:lnTo>
                    <a:pt x="2763" y="248"/>
                  </a:lnTo>
                  <a:lnTo>
                    <a:pt x="2763" y="295"/>
                  </a:lnTo>
                  <a:lnTo>
                    <a:pt x="2770" y="295"/>
                  </a:lnTo>
                  <a:lnTo>
                    <a:pt x="2770" y="348"/>
                  </a:lnTo>
                  <a:lnTo>
                    <a:pt x="2777" y="348"/>
                  </a:lnTo>
                  <a:lnTo>
                    <a:pt x="2777" y="395"/>
                  </a:lnTo>
                  <a:lnTo>
                    <a:pt x="2783" y="395"/>
                  </a:lnTo>
                  <a:lnTo>
                    <a:pt x="2783" y="429"/>
                  </a:lnTo>
                  <a:lnTo>
                    <a:pt x="2790" y="429"/>
                  </a:lnTo>
                  <a:lnTo>
                    <a:pt x="2790" y="456"/>
                  </a:lnTo>
                  <a:lnTo>
                    <a:pt x="2797" y="456"/>
                  </a:lnTo>
                  <a:lnTo>
                    <a:pt x="2797" y="469"/>
                  </a:lnTo>
                  <a:lnTo>
                    <a:pt x="2804" y="469"/>
                  </a:lnTo>
                  <a:lnTo>
                    <a:pt x="2804" y="476"/>
                  </a:lnTo>
                  <a:lnTo>
                    <a:pt x="2810" y="476"/>
                  </a:lnTo>
                  <a:lnTo>
                    <a:pt x="2810" y="482"/>
                  </a:lnTo>
                  <a:lnTo>
                    <a:pt x="2817" y="482"/>
                  </a:lnTo>
                  <a:lnTo>
                    <a:pt x="2817" y="482"/>
                  </a:lnTo>
                  <a:lnTo>
                    <a:pt x="2824" y="482"/>
                  </a:lnTo>
                  <a:lnTo>
                    <a:pt x="2824" y="476"/>
                  </a:lnTo>
                  <a:lnTo>
                    <a:pt x="2830" y="476"/>
                  </a:lnTo>
                  <a:lnTo>
                    <a:pt x="2830" y="482"/>
                  </a:lnTo>
                  <a:lnTo>
                    <a:pt x="2837" y="476"/>
                  </a:lnTo>
                  <a:lnTo>
                    <a:pt x="2837" y="476"/>
                  </a:lnTo>
                  <a:lnTo>
                    <a:pt x="2844" y="476"/>
                  </a:lnTo>
                  <a:lnTo>
                    <a:pt x="2844" y="476"/>
                  </a:lnTo>
                  <a:lnTo>
                    <a:pt x="2851" y="476"/>
                  </a:lnTo>
                  <a:lnTo>
                    <a:pt x="2851" y="476"/>
                  </a:lnTo>
                  <a:lnTo>
                    <a:pt x="2857" y="476"/>
                  </a:lnTo>
                  <a:lnTo>
                    <a:pt x="2857" y="476"/>
                  </a:lnTo>
                  <a:lnTo>
                    <a:pt x="2864" y="476"/>
                  </a:lnTo>
                  <a:lnTo>
                    <a:pt x="2864" y="482"/>
                  </a:lnTo>
                  <a:lnTo>
                    <a:pt x="2871" y="476"/>
                  </a:lnTo>
                  <a:lnTo>
                    <a:pt x="2871" y="469"/>
                  </a:lnTo>
                  <a:lnTo>
                    <a:pt x="2877" y="469"/>
                  </a:lnTo>
                  <a:lnTo>
                    <a:pt x="2877" y="462"/>
                  </a:lnTo>
                  <a:lnTo>
                    <a:pt x="2884" y="462"/>
                  </a:lnTo>
                  <a:lnTo>
                    <a:pt x="2884" y="469"/>
                  </a:lnTo>
                  <a:lnTo>
                    <a:pt x="2891" y="469"/>
                  </a:lnTo>
                  <a:lnTo>
                    <a:pt x="2891" y="469"/>
                  </a:lnTo>
                  <a:lnTo>
                    <a:pt x="2898" y="469"/>
                  </a:lnTo>
                  <a:lnTo>
                    <a:pt x="2898" y="469"/>
                  </a:lnTo>
                  <a:lnTo>
                    <a:pt x="2904" y="469"/>
                  </a:lnTo>
                  <a:lnTo>
                    <a:pt x="2904" y="462"/>
                  </a:lnTo>
                  <a:lnTo>
                    <a:pt x="2911" y="462"/>
                  </a:lnTo>
                  <a:lnTo>
                    <a:pt x="2911" y="469"/>
                  </a:lnTo>
                  <a:lnTo>
                    <a:pt x="2918" y="462"/>
                  </a:lnTo>
                  <a:lnTo>
                    <a:pt x="2918" y="456"/>
                  </a:lnTo>
                  <a:lnTo>
                    <a:pt x="2925" y="462"/>
                  </a:lnTo>
                  <a:lnTo>
                    <a:pt x="2925" y="462"/>
                  </a:lnTo>
                  <a:lnTo>
                    <a:pt x="2931" y="462"/>
                  </a:lnTo>
                  <a:lnTo>
                    <a:pt x="2931" y="456"/>
                  </a:lnTo>
                  <a:lnTo>
                    <a:pt x="2938" y="456"/>
                  </a:lnTo>
                  <a:lnTo>
                    <a:pt x="2938" y="462"/>
                  </a:lnTo>
                  <a:lnTo>
                    <a:pt x="2945" y="456"/>
                  </a:lnTo>
                  <a:lnTo>
                    <a:pt x="2945" y="449"/>
                  </a:lnTo>
                  <a:lnTo>
                    <a:pt x="2951" y="449"/>
                  </a:lnTo>
                  <a:lnTo>
                    <a:pt x="2951" y="442"/>
                  </a:lnTo>
                  <a:lnTo>
                    <a:pt x="2958" y="442"/>
                  </a:lnTo>
                  <a:lnTo>
                    <a:pt x="2958" y="436"/>
                  </a:lnTo>
                  <a:lnTo>
                    <a:pt x="2965" y="436"/>
                  </a:lnTo>
                  <a:lnTo>
                    <a:pt x="2965" y="436"/>
                  </a:lnTo>
                  <a:lnTo>
                    <a:pt x="2965" y="436"/>
                  </a:lnTo>
                  <a:lnTo>
                    <a:pt x="2965" y="429"/>
                  </a:lnTo>
                  <a:lnTo>
                    <a:pt x="2972" y="429"/>
                  </a:lnTo>
                  <a:lnTo>
                    <a:pt x="2972" y="422"/>
                  </a:lnTo>
                  <a:lnTo>
                    <a:pt x="2978" y="422"/>
                  </a:lnTo>
                  <a:lnTo>
                    <a:pt x="2978" y="409"/>
                  </a:lnTo>
                  <a:lnTo>
                    <a:pt x="2985" y="409"/>
                  </a:lnTo>
                  <a:lnTo>
                    <a:pt x="2985" y="402"/>
                  </a:lnTo>
                  <a:lnTo>
                    <a:pt x="2992" y="402"/>
                  </a:lnTo>
                  <a:lnTo>
                    <a:pt x="2992" y="395"/>
                  </a:lnTo>
                  <a:lnTo>
                    <a:pt x="2999" y="402"/>
                  </a:lnTo>
                  <a:lnTo>
                    <a:pt x="2999" y="389"/>
                  </a:lnTo>
                  <a:lnTo>
                    <a:pt x="3005" y="389"/>
                  </a:lnTo>
                  <a:lnTo>
                    <a:pt x="3005" y="362"/>
                  </a:lnTo>
                  <a:lnTo>
                    <a:pt x="3012" y="362"/>
                  </a:lnTo>
                  <a:lnTo>
                    <a:pt x="3012" y="355"/>
                  </a:lnTo>
                  <a:lnTo>
                    <a:pt x="3019" y="355"/>
                  </a:lnTo>
                  <a:lnTo>
                    <a:pt x="3019" y="335"/>
                  </a:lnTo>
                  <a:lnTo>
                    <a:pt x="3025" y="335"/>
                  </a:lnTo>
                  <a:lnTo>
                    <a:pt x="3025" y="315"/>
                  </a:lnTo>
                  <a:lnTo>
                    <a:pt x="3032" y="315"/>
                  </a:lnTo>
                  <a:lnTo>
                    <a:pt x="3032" y="268"/>
                  </a:lnTo>
                  <a:lnTo>
                    <a:pt x="3039" y="268"/>
                  </a:lnTo>
                  <a:lnTo>
                    <a:pt x="3039" y="161"/>
                  </a:lnTo>
                  <a:lnTo>
                    <a:pt x="3046" y="161"/>
                  </a:lnTo>
                  <a:lnTo>
                    <a:pt x="3046" y="40"/>
                  </a:lnTo>
                  <a:lnTo>
                    <a:pt x="3052" y="0"/>
                  </a:lnTo>
                  <a:lnTo>
                    <a:pt x="3052" y="147"/>
                  </a:lnTo>
                  <a:lnTo>
                    <a:pt x="3059" y="147"/>
                  </a:lnTo>
                  <a:lnTo>
                    <a:pt x="3059" y="221"/>
                  </a:lnTo>
                  <a:lnTo>
                    <a:pt x="3066" y="221"/>
                  </a:lnTo>
                  <a:lnTo>
                    <a:pt x="3066" y="261"/>
                  </a:lnTo>
                  <a:lnTo>
                    <a:pt x="3072" y="261"/>
                  </a:lnTo>
                  <a:lnTo>
                    <a:pt x="3072" y="261"/>
                  </a:lnTo>
                  <a:lnTo>
                    <a:pt x="3079" y="261"/>
                  </a:lnTo>
                  <a:lnTo>
                    <a:pt x="3079" y="268"/>
                  </a:lnTo>
                  <a:lnTo>
                    <a:pt x="3086" y="268"/>
                  </a:lnTo>
                  <a:lnTo>
                    <a:pt x="3086" y="261"/>
                  </a:lnTo>
                  <a:lnTo>
                    <a:pt x="3086" y="261"/>
                  </a:lnTo>
                  <a:lnTo>
                    <a:pt x="3086" y="255"/>
                  </a:lnTo>
                  <a:lnTo>
                    <a:pt x="3093" y="261"/>
                  </a:lnTo>
                  <a:lnTo>
                    <a:pt x="3093" y="275"/>
                  </a:lnTo>
                  <a:lnTo>
                    <a:pt x="3099" y="275"/>
                  </a:lnTo>
                  <a:lnTo>
                    <a:pt x="3099" y="261"/>
                  </a:lnTo>
                  <a:lnTo>
                    <a:pt x="3106" y="261"/>
                  </a:lnTo>
                  <a:lnTo>
                    <a:pt x="3106" y="235"/>
                  </a:lnTo>
                  <a:lnTo>
                    <a:pt x="3113" y="235"/>
                  </a:lnTo>
                  <a:lnTo>
                    <a:pt x="3113" y="194"/>
                  </a:lnTo>
                  <a:lnTo>
                    <a:pt x="3120" y="194"/>
                  </a:lnTo>
                  <a:lnTo>
                    <a:pt x="3120" y="141"/>
                  </a:lnTo>
                  <a:lnTo>
                    <a:pt x="3126" y="141"/>
                  </a:lnTo>
                  <a:lnTo>
                    <a:pt x="3126" y="74"/>
                  </a:lnTo>
                  <a:lnTo>
                    <a:pt x="3133" y="94"/>
                  </a:lnTo>
                  <a:lnTo>
                    <a:pt x="3133" y="121"/>
                  </a:lnTo>
                  <a:lnTo>
                    <a:pt x="3140" y="114"/>
                  </a:lnTo>
                  <a:lnTo>
                    <a:pt x="3140" y="147"/>
                  </a:lnTo>
                  <a:lnTo>
                    <a:pt x="3146" y="127"/>
                  </a:lnTo>
                  <a:lnTo>
                    <a:pt x="3146" y="107"/>
                  </a:lnTo>
                  <a:lnTo>
                    <a:pt x="3153" y="121"/>
                  </a:lnTo>
                  <a:lnTo>
                    <a:pt x="3153" y="87"/>
                  </a:lnTo>
                  <a:lnTo>
                    <a:pt x="3160" y="107"/>
                  </a:lnTo>
                  <a:lnTo>
                    <a:pt x="3160" y="235"/>
                  </a:lnTo>
                  <a:lnTo>
                    <a:pt x="3167" y="235"/>
                  </a:lnTo>
                  <a:lnTo>
                    <a:pt x="3167" y="261"/>
                  </a:lnTo>
                  <a:lnTo>
                    <a:pt x="3173" y="261"/>
                  </a:lnTo>
                  <a:lnTo>
                    <a:pt x="3173" y="268"/>
                  </a:lnTo>
                  <a:lnTo>
                    <a:pt x="3180" y="268"/>
                  </a:lnTo>
                  <a:lnTo>
                    <a:pt x="3180" y="295"/>
                  </a:lnTo>
                  <a:lnTo>
                    <a:pt x="3187" y="295"/>
                  </a:lnTo>
                  <a:lnTo>
                    <a:pt x="3187" y="308"/>
                  </a:lnTo>
                  <a:lnTo>
                    <a:pt x="3194" y="308"/>
                  </a:lnTo>
                  <a:lnTo>
                    <a:pt x="3194" y="335"/>
                  </a:lnTo>
                  <a:lnTo>
                    <a:pt x="3200" y="335"/>
                  </a:lnTo>
                  <a:lnTo>
                    <a:pt x="3200" y="375"/>
                  </a:lnTo>
                  <a:lnTo>
                    <a:pt x="3207" y="375"/>
                  </a:lnTo>
                  <a:lnTo>
                    <a:pt x="3207" y="375"/>
                  </a:lnTo>
                  <a:lnTo>
                    <a:pt x="3207" y="382"/>
                  </a:lnTo>
                  <a:lnTo>
                    <a:pt x="3207" y="402"/>
                  </a:lnTo>
                  <a:lnTo>
                    <a:pt x="3214" y="402"/>
                  </a:lnTo>
                  <a:lnTo>
                    <a:pt x="3214" y="422"/>
                  </a:lnTo>
                  <a:lnTo>
                    <a:pt x="3220" y="422"/>
                  </a:lnTo>
                  <a:lnTo>
                    <a:pt x="3220" y="436"/>
                  </a:lnTo>
                  <a:lnTo>
                    <a:pt x="3227" y="436"/>
                  </a:lnTo>
                  <a:lnTo>
                    <a:pt x="3227" y="456"/>
                  </a:lnTo>
                  <a:lnTo>
                    <a:pt x="3234" y="456"/>
                  </a:lnTo>
                  <a:lnTo>
                    <a:pt x="3234" y="469"/>
                  </a:lnTo>
                  <a:lnTo>
                    <a:pt x="3241" y="469"/>
                  </a:lnTo>
                  <a:lnTo>
                    <a:pt x="3241" y="476"/>
                  </a:lnTo>
                  <a:lnTo>
                    <a:pt x="3247" y="476"/>
                  </a:lnTo>
                  <a:lnTo>
                    <a:pt x="3247" y="476"/>
                  </a:lnTo>
                  <a:lnTo>
                    <a:pt x="3254" y="476"/>
                  </a:lnTo>
                  <a:lnTo>
                    <a:pt x="3254" y="489"/>
                  </a:lnTo>
                  <a:lnTo>
                    <a:pt x="3261" y="489"/>
                  </a:lnTo>
                  <a:lnTo>
                    <a:pt x="3261" y="489"/>
                  </a:lnTo>
                  <a:lnTo>
                    <a:pt x="3267" y="489"/>
                  </a:lnTo>
                  <a:lnTo>
                    <a:pt x="3267" y="496"/>
                  </a:lnTo>
                  <a:lnTo>
                    <a:pt x="3274" y="496"/>
                  </a:lnTo>
                  <a:lnTo>
                    <a:pt x="3274" y="496"/>
                  </a:lnTo>
                  <a:lnTo>
                    <a:pt x="3281" y="496"/>
                  </a:lnTo>
                  <a:lnTo>
                    <a:pt x="3281" y="496"/>
                  </a:lnTo>
                  <a:lnTo>
                    <a:pt x="3288" y="496"/>
                  </a:lnTo>
                  <a:lnTo>
                    <a:pt x="3288" y="489"/>
                  </a:lnTo>
                  <a:lnTo>
                    <a:pt x="3294" y="489"/>
                  </a:lnTo>
                  <a:lnTo>
                    <a:pt x="3294" y="496"/>
                  </a:lnTo>
                  <a:lnTo>
                    <a:pt x="3301" y="496"/>
                  </a:lnTo>
                  <a:lnTo>
                    <a:pt x="3301" y="496"/>
                  </a:lnTo>
                  <a:lnTo>
                    <a:pt x="3308" y="496"/>
                  </a:lnTo>
                  <a:lnTo>
                    <a:pt x="3308" y="503"/>
                  </a:lnTo>
                  <a:lnTo>
                    <a:pt x="3315" y="503"/>
                  </a:lnTo>
                  <a:lnTo>
                    <a:pt x="3315" y="496"/>
                  </a:lnTo>
                  <a:lnTo>
                    <a:pt x="3321" y="496"/>
                  </a:lnTo>
                  <a:lnTo>
                    <a:pt x="3321" y="496"/>
                  </a:lnTo>
                  <a:lnTo>
                    <a:pt x="3328" y="496"/>
                  </a:lnTo>
                  <a:lnTo>
                    <a:pt x="3328" y="496"/>
                  </a:lnTo>
                  <a:lnTo>
                    <a:pt x="3335" y="496"/>
                  </a:lnTo>
                  <a:lnTo>
                    <a:pt x="3335" y="503"/>
                  </a:lnTo>
                  <a:lnTo>
                    <a:pt x="3341" y="496"/>
                  </a:lnTo>
                  <a:lnTo>
                    <a:pt x="3341" y="489"/>
                  </a:lnTo>
                  <a:lnTo>
                    <a:pt x="3348" y="489"/>
                  </a:lnTo>
                  <a:lnTo>
                    <a:pt x="3348" y="482"/>
                  </a:lnTo>
                  <a:lnTo>
                    <a:pt x="3355" y="482"/>
                  </a:lnTo>
                  <a:lnTo>
                    <a:pt x="3355" y="476"/>
                  </a:lnTo>
                  <a:lnTo>
                    <a:pt x="3362" y="476"/>
                  </a:lnTo>
                  <a:lnTo>
                    <a:pt x="3362" y="462"/>
                  </a:lnTo>
                  <a:lnTo>
                    <a:pt x="3368" y="462"/>
                  </a:lnTo>
                  <a:lnTo>
                    <a:pt x="3368" y="456"/>
                  </a:lnTo>
                  <a:lnTo>
                    <a:pt x="3375" y="456"/>
                  </a:lnTo>
                  <a:lnTo>
                    <a:pt x="3375" y="456"/>
                  </a:lnTo>
                  <a:lnTo>
                    <a:pt x="3382" y="456"/>
                  </a:lnTo>
                  <a:lnTo>
                    <a:pt x="3382" y="456"/>
                  </a:lnTo>
                  <a:lnTo>
                    <a:pt x="3388" y="456"/>
                  </a:lnTo>
                  <a:lnTo>
                    <a:pt x="3388" y="449"/>
                  </a:lnTo>
                  <a:lnTo>
                    <a:pt x="3395" y="449"/>
                  </a:lnTo>
                  <a:lnTo>
                    <a:pt x="3395" y="456"/>
                  </a:lnTo>
                  <a:lnTo>
                    <a:pt x="3402" y="456"/>
                  </a:lnTo>
                  <a:lnTo>
                    <a:pt x="3402" y="449"/>
                  </a:lnTo>
                  <a:lnTo>
                    <a:pt x="3409" y="449"/>
                  </a:lnTo>
                  <a:lnTo>
                    <a:pt x="3409" y="429"/>
                  </a:lnTo>
                  <a:lnTo>
                    <a:pt x="3415" y="429"/>
                  </a:lnTo>
                  <a:lnTo>
                    <a:pt x="3415" y="436"/>
                  </a:lnTo>
                  <a:lnTo>
                    <a:pt x="3422" y="436"/>
                  </a:lnTo>
                  <a:lnTo>
                    <a:pt x="3422" y="429"/>
                  </a:lnTo>
                  <a:lnTo>
                    <a:pt x="3429" y="429"/>
                  </a:lnTo>
                  <a:lnTo>
                    <a:pt x="3429" y="422"/>
                  </a:lnTo>
                  <a:lnTo>
                    <a:pt x="3436" y="422"/>
                  </a:lnTo>
                  <a:lnTo>
                    <a:pt x="3436" y="415"/>
                  </a:lnTo>
                  <a:lnTo>
                    <a:pt x="3442" y="415"/>
                  </a:lnTo>
                  <a:lnTo>
                    <a:pt x="3442" y="409"/>
                  </a:lnTo>
                  <a:lnTo>
                    <a:pt x="3449" y="409"/>
                  </a:lnTo>
                  <a:lnTo>
                    <a:pt x="3449" y="415"/>
                  </a:lnTo>
                  <a:lnTo>
                    <a:pt x="3456" y="409"/>
                  </a:lnTo>
                  <a:lnTo>
                    <a:pt x="3456" y="409"/>
                  </a:lnTo>
                  <a:lnTo>
                    <a:pt x="3456" y="409"/>
                  </a:lnTo>
                  <a:lnTo>
                    <a:pt x="3456" y="402"/>
                  </a:lnTo>
                  <a:lnTo>
                    <a:pt x="3462" y="402"/>
                  </a:lnTo>
                  <a:lnTo>
                    <a:pt x="3462" y="389"/>
                  </a:lnTo>
                  <a:lnTo>
                    <a:pt x="3469" y="395"/>
                  </a:lnTo>
                  <a:lnTo>
                    <a:pt x="3469" y="382"/>
                  </a:lnTo>
                  <a:lnTo>
                    <a:pt x="3476" y="382"/>
                  </a:lnTo>
                  <a:lnTo>
                    <a:pt x="3476" y="375"/>
                  </a:lnTo>
                  <a:lnTo>
                    <a:pt x="3483" y="375"/>
                  </a:lnTo>
                  <a:lnTo>
                    <a:pt x="3483" y="382"/>
                  </a:lnTo>
                  <a:lnTo>
                    <a:pt x="3489" y="375"/>
                  </a:lnTo>
                  <a:lnTo>
                    <a:pt x="3489" y="369"/>
                  </a:lnTo>
                  <a:lnTo>
                    <a:pt x="3496" y="369"/>
                  </a:lnTo>
                  <a:lnTo>
                    <a:pt x="3496" y="369"/>
                  </a:lnTo>
                  <a:lnTo>
                    <a:pt x="3503" y="369"/>
                  </a:lnTo>
                  <a:lnTo>
                    <a:pt x="3503" y="362"/>
                  </a:lnTo>
                  <a:lnTo>
                    <a:pt x="3510" y="362"/>
                  </a:lnTo>
                  <a:lnTo>
                    <a:pt x="3510" y="342"/>
                  </a:lnTo>
                  <a:lnTo>
                    <a:pt x="3516" y="342"/>
                  </a:lnTo>
                  <a:lnTo>
                    <a:pt x="3516" y="315"/>
                  </a:lnTo>
                  <a:lnTo>
                    <a:pt x="3523" y="315"/>
                  </a:lnTo>
                  <a:lnTo>
                    <a:pt x="3523" y="288"/>
                  </a:lnTo>
                  <a:lnTo>
                    <a:pt x="3530" y="288"/>
                  </a:lnTo>
                  <a:lnTo>
                    <a:pt x="3530" y="241"/>
                  </a:lnTo>
                  <a:lnTo>
                    <a:pt x="3536" y="241"/>
                  </a:lnTo>
                  <a:lnTo>
                    <a:pt x="3536" y="154"/>
                  </a:lnTo>
                  <a:lnTo>
                    <a:pt x="3543" y="154"/>
                  </a:lnTo>
                  <a:lnTo>
                    <a:pt x="3543" y="67"/>
                  </a:lnTo>
                  <a:lnTo>
                    <a:pt x="3550" y="74"/>
                  </a:lnTo>
                  <a:lnTo>
                    <a:pt x="3550" y="235"/>
                  </a:lnTo>
                  <a:lnTo>
                    <a:pt x="3557" y="235"/>
                  </a:lnTo>
                  <a:lnTo>
                    <a:pt x="3557" y="214"/>
                  </a:lnTo>
                  <a:lnTo>
                    <a:pt x="3563" y="214"/>
                  </a:lnTo>
                  <a:lnTo>
                    <a:pt x="3563" y="161"/>
                  </a:lnTo>
                  <a:lnTo>
                    <a:pt x="3570" y="161"/>
                  </a:lnTo>
                  <a:lnTo>
                    <a:pt x="3570" y="94"/>
                  </a:lnTo>
                  <a:lnTo>
                    <a:pt x="3577" y="87"/>
                  </a:lnTo>
                  <a:lnTo>
                    <a:pt x="3577" y="80"/>
                  </a:lnTo>
                  <a:lnTo>
                    <a:pt x="3577" y="80"/>
                  </a:lnTo>
                  <a:lnTo>
                    <a:pt x="3577" y="208"/>
                  </a:lnTo>
                  <a:lnTo>
                    <a:pt x="3583" y="208"/>
                  </a:lnTo>
                  <a:lnTo>
                    <a:pt x="3583" y="228"/>
                  </a:lnTo>
                  <a:lnTo>
                    <a:pt x="3590" y="228"/>
                  </a:lnTo>
                  <a:lnTo>
                    <a:pt x="3590" y="241"/>
                  </a:lnTo>
                  <a:lnTo>
                    <a:pt x="3597" y="248"/>
                  </a:lnTo>
                  <a:lnTo>
                    <a:pt x="3597" y="235"/>
                  </a:lnTo>
                  <a:lnTo>
                    <a:pt x="3604" y="241"/>
                  </a:lnTo>
                  <a:lnTo>
                    <a:pt x="3604" y="201"/>
                  </a:lnTo>
                  <a:lnTo>
                    <a:pt x="3610" y="201"/>
                  </a:lnTo>
                  <a:lnTo>
                    <a:pt x="3610" y="161"/>
                  </a:lnTo>
                  <a:lnTo>
                    <a:pt x="3617" y="168"/>
                  </a:lnTo>
                  <a:lnTo>
                    <a:pt x="3617" y="154"/>
                  </a:lnTo>
                  <a:lnTo>
                    <a:pt x="3624" y="154"/>
                  </a:lnTo>
                  <a:lnTo>
                    <a:pt x="3624" y="161"/>
                  </a:lnTo>
                  <a:lnTo>
                    <a:pt x="3631" y="154"/>
                  </a:lnTo>
                  <a:lnTo>
                    <a:pt x="3631" y="107"/>
                  </a:lnTo>
                  <a:lnTo>
                    <a:pt x="3637" y="121"/>
                  </a:lnTo>
                  <a:lnTo>
                    <a:pt x="3637" y="80"/>
                  </a:lnTo>
                  <a:lnTo>
                    <a:pt x="3644" y="121"/>
                  </a:lnTo>
                  <a:lnTo>
                    <a:pt x="3644" y="221"/>
                  </a:lnTo>
                  <a:lnTo>
                    <a:pt x="3651" y="221"/>
                  </a:lnTo>
                  <a:lnTo>
                    <a:pt x="3651" y="275"/>
                  </a:lnTo>
                  <a:lnTo>
                    <a:pt x="3657" y="275"/>
                  </a:lnTo>
                  <a:lnTo>
                    <a:pt x="3657" y="315"/>
                  </a:lnTo>
                  <a:lnTo>
                    <a:pt x="3664" y="315"/>
                  </a:lnTo>
                  <a:lnTo>
                    <a:pt x="3664" y="362"/>
                  </a:lnTo>
                  <a:lnTo>
                    <a:pt x="3671" y="362"/>
                  </a:lnTo>
                  <a:lnTo>
                    <a:pt x="3671" y="402"/>
                  </a:lnTo>
                  <a:lnTo>
                    <a:pt x="3678" y="402"/>
                  </a:lnTo>
                  <a:lnTo>
                    <a:pt x="3678" y="422"/>
                  </a:lnTo>
                  <a:lnTo>
                    <a:pt x="3684" y="422"/>
                  </a:lnTo>
                  <a:lnTo>
                    <a:pt x="3684" y="436"/>
                  </a:lnTo>
                  <a:lnTo>
                    <a:pt x="3691" y="436"/>
                  </a:lnTo>
                  <a:lnTo>
                    <a:pt x="3691" y="449"/>
                  </a:lnTo>
                  <a:lnTo>
                    <a:pt x="3698" y="456"/>
                  </a:lnTo>
                  <a:lnTo>
                    <a:pt x="3698" y="449"/>
                  </a:lnTo>
                  <a:lnTo>
                    <a:pt x="3698" y="456"/>
                  </a:lnTo>
                  <a:lnTo>
                    <a:pt x="3698" y="469"/>
                  </a:lnTo>
                  <a:lnTo>
                    <a:pt x="3705" y="469"/>
                  </a:lnTo>
                  <a:lnTo>
                    <a:pt x="3705" y="476"/>
                  </a:lnTo>
                  <a:lnTo>
                    <a:pt x="3711" y="476"/>
                  </a:lnTo>
                  <a:lnTo>
                    <a:pt x="3711" y="489"/>
                  </a:lnTo>
                  <a:lnTo>
                    <a:pt x="3718" y="489"/>
                  </a:lnTo>
                  <a:lnTo>
                    <a:pt x="3718" y="482"/>
                  </a:lnTo>
                  <a:lnTo>
                    <a:pt x="3725" y="482"/>
                  </a:lnTo>
                  <a:lnTo>
                    <a:pt x="3725" y="489"/>
                  </a:lnTo>
                  <a:lnTo>
                    <a:pt x="3731" y="489"/>
                  </a:lnTo>
                  <a:lnTo>
                    <a:pt x="3731" y="482"/>
                  </a:lnTo>
                  <a:lnTo>
                    <a:pt x="3738" y="482"/>
                  </a:lnTo>
                  <a:lnTo>
                    <a:pt x="3738" y="489"/>
                  </a:lnTo>
                  <a:lnTo>
                    <a:pt x="3745" y="489"/>
                  </a:lnTo>
                  <a:lnTo>
                    <a:pt x="3745" y="482"/>
                  </a:lnTo>
                  <a:lnTo>
                    <a:pt x="3752" y="482"/>
                  </a:lnTo>
                  <a:lnTo>
                    <a:pt x="3752" y="476"/>
                  </a:lnTo>
                  <a:lnTo>
                    <a:pt x="3758" y="476"/>
                  </a:lnTo>
                  <a:lnTo>
                    <a:pt x="3758" y="469"/>
                  </a:lnTo>
                  <a:lnTo>
                    <a:pt x="3765" y="469"/>
                  </a:lnTo>
                  <a:lnTo>
                    <a:pt x="3765" y="469"/>
                  </a:lnTo>
                  <a:lnTo>
                    <a:pt x="3772" y="469"/>
                  </a:lnTo>
                  <a:lnTo>
                    <a:pt x="3772" y="462"/>
                  </a:lnTo>
                  <a:lnTo>
                    <a:pt x="3778" y="462"/>
                  </a:lnTo>
                  <a:lnTo>
                    <a:pt x="3778" y="456"/>
                  </a:lnTo>
                  <a:lnTo>
                    <a:pt x="3785" y="456"/>
                  </a:lnTo>
                  <a:lnTo>
                    <a:pt x="3785" y="462"/>
                  </a:lnTo>
                  <a:lnTo>
                    <a:pt x="3792" y="456"/>
                  </a:lnTo>
                  <a:lnTo>
                    <a:pt x="3792" y="442"/>
                  </a:lnTo>
                  <a:lnTo>
                    <a:pt x="3799" y="442"/>
                  </a:lnTo>
                  <a:lnTo>
                    <a:pt x="3799" y="436"/>
                  </a:lnTo>
                  <a:lnTo>
                    <a:pt x="3805" y="436"/>
                  </a:lnTo>
                  <a:lnTo>
                    <a:pt x="3805" y="422"/>
                  </a:lnTo>
                  <a:lnTo>
                    <a:pt x="3812" y="422"/>
                  </a:lnTo>
                  <a:lnTo>
                    <a:pt x="3812" y="402"/>
                  </a:lnTo>
                  <a:lnTo>
                    <a:pt x="3819" y="402"/>
                  </a:lnTo>
                  <a:lnTo>
                    <a:pt x="3819" y="395"/>
                  </a:lnTo>
                  <a:lnTo>
                    <a:pt x="3819" y="395"/>
                  </a:lnTo>
                  <a:lnTo>
                    <a:pt x="3819" y="382"/>
                  </a:lnTo>
                  <a:lnTo>
                    <a:pt x="3826" y="382"/>
                  </a:lnTo>
                  <a:lnTo>
                    <a:pt x="3826" y="369"/>
                  </a:lnTo>
                  <a:lnTo>
                    <a:pt x="3832" y="369"/>
                  </a:lnTo>
                  <a:lnTo>
                    <a:pt x="3832" y="369"/>
                  </a:lnTo>
                  <a:lnTo>
                    <a:pt x="3839" y="369"/>
                  </a:lnTo>
                  <a:lnTo>
                    <a:pt x="3839" y="355"/>
                  </a:lnTo>
                  <a:lnTo>
                    <a:pt x="3846" y="355"/>
                  </a:lnTo>
                  <a:lnTo>
                    <a:pt x="3846" y="348"/>
                  </a:lnTo>
                  <a:lnTo>
                    <a:pt x="3852" y="348"/>
                  </a:lnTo>
                  <a:lnTo>
                    <a:pt x="3852" y="315"/>
                  </a:lnTo>
                  <a:lnTo>
                    <a:pt x="3859" y="315"/>
                  </a:lnTo>
                  <a:lnTo>
                    <a:pt x="3859" y="275"/>
                  </a:lnTo>
                  <a:lnTo>
                    <a:pt x="3866" y="268"/>
                  </a:lnTo>
                  <a:lnTo>
                    <a:pt x="3866" y="188"/>
                  </a:lnTo>
                  <a:lnTo>
                    <a:pt x="3873" y="188"/>
                  </a:lnTo>
                  <a:lnTo>
                    <a:pt x="3873" y="94"/>
                  </a:lnTo>
                  <a:lnTo>
                    <a:pt x="3879" y="80"/>
                  </a:lnTo>
                  <a:lnTo>
                    <a:pt x="3879" y="134"/>
                  </a:lnTo>
                  <a:lnTo>
                    <a:pt x="3886" y="80"/>
                  </a:lnTo>
                  <a:lnTo>
                    <a:pt x="3886" y="27"/>
                  </a:lnTo>
                  <a:lnTo>
                    <a:pt x="3893" y="40"/>
                  </a:lnTo>
                  <a:lnTo>
                    <a:pt x="3893" y="241"/>
                  </a:lnTo>
                  <a:lnTo>
                    <a:pt x="3900" y="248"/>
                  </a:lnTo>
                  <a:lnTo>
                    <a:pt x="3900" y="228"/>
                  </a:lnTo>
                  <a:lnTo>
                    <a:pt x="3906" y="235"/>
                  </a:lnTo>
                  <a:lnTo>
                    <a:pt x="3906" y="214"/>
                  </a:lnTo>
                  <a:lnTo>
                    <a:pt x="3913" y="214"/>
                  </a:lnTo>
                  <a:lnTo>
                    <a:pt x="3913" y="188"/>
                  </a:lnTo>
                  <a:lnTo>
                    <a:pt x="3920" y="201"/>
                  </a:lnTo>
                  <a:lnTo>
                    <a:pt x="3920" y="174"/>
                  </a:lnTo>
                  <a:lnTo>
                    <a:pt x="3926" y="174"/>
                  </a:lnTo>
                  <a:lnTo>
                    <a:pt x="3926" y="141"/>
                  </a:lnTo>
                  <a:lnTo>
                    <a:pt x="3933" y="161"/>
                  </a:lnTo>
                  <a:lnTo>
                    <a:pt x="3933" y="188"/>
                  </a:lnTo>
                  <a:lnTo>
                    <a:pt x="3940" y="188"/>
                  </a:lnTo>
                  <a:lnTo>
                    <a:pt x="3940" y="181"/>
                  </a:lnTo>
                  <a:lnTo>
                    <a:pt x="3947" y="181"/>
                  </a:lnTo>
                  <a:lnTo>
                    <a:pt x="3947" y="141"/>
                  </a:lnTo>
                  <a:lnTo>
                    <a:pt x="3953" y="147"/>
                  </a:lnTo>
                  <a:lnTo>
                    <a:pt x="3953" y="47"/>
                  </a:lnTo>
                  <a:lnTo>
                    <a:pt x="3960" y="40"/>
                  </a:lnTo>
                  <a:lnTo>
                    <a:pt x="3960" y="188"/>
                  </a:lnTo>
                  <a:lnTo>
                    <a:pt x="3967" y="188"/>
                  </a:lnTo>
                  <a:lnTo>
                    <a:pt x="3967" y="208"/>
                  </a:lnTo>
                  <a:lnTo>
                    <a:pt x="3973" y="208"/>
                  </a:lnTo>
                  <a:lnTo>
                    <a:pt x="3973" y="241"/>
                  </a:lnTo>
                  <a:lnTo>
                    <a:pt x="3980" y="241"/>
                  </a:lnTo>
                  <a:lnTo>
                    <a:pt x="3980" y="261"/>
                  </a:lnTo>
                  <a:lnTo>
                    <a:pt x="3987" y="261"/>
                  </a:lnTo>
                  <a:lnTo>
                    <a:pt x="3987" y="288"/>
                  </a:lnTo>
                  <a:lnTo>
                    <a:pt x="3994" y="288"/>
                  </a:lnTo>
                  <a:lnTo>
                    <a:pt x="3994" y="328"/>
                  </a:lnTo>
                  <a:lnTo>
                    <a:pt x="4000" y="328"/>
                  </a:lnTo>
                  <a:lnTo>
                    <a:pt x="4000" y="362"/>
                  </a:lnTo>
                  <a:lnTo>
                    <a:pt x="4007" y="362"/>
                  </a:lnTo>
                  <a:lnTo>
                    <a:pt x="4007" y="389"/>
                  </a:lnTo>
                  <a:lnTo>
                    <a:pt x="4014" y="389"/>
                  </a:lnTo>
                  <a:lnTo>
                    <a:pt x="4014" y="409"/>
                  </a:lnTo>
                  <a:lnTo>
                    <a:pt x="4021" y="409"/>
                  </a:lnTo>
                  <a:lnTo>
                    <a:pt x="4021" y="422"/>
                  </a:lnTo>
                  <a:lnTo>
                    <a:pt x="4027" y="422"/>
                  </a:lnTo>
                  <a:lnTo>
                    <a:pt x="4027" y="436"/>
                  </a:lnTo>
                  <a:lnTo>
                    <a:pt x="4034" y="436"/>
                  </a:lnTo>
                  <a:lnTo>
                    <a:pt x="4034" y="449"/>
                  </a:lnTo>
                  <a:lnTo>
                    <a:pt x="4041" y="449"/>
                  </a:lnTo>
                  <a:lnTo>
                    <a:pt x="4041" y="462"/>
                  </a:lnTo>
                  <a:lnTo>
                    <a:pt x="4047" y="462"/>
                  </a:lnTo>
                  <a:lnTo>
                    <a:pt x="4047" y="469"/>
                  </a:lnTo>
                  <a:lnTo>
                    <a:pt x="4054" y="469"/>
                  </a:lnTo>
                  <a:lnTo>
                    <a:pt x="4054" y="476"/>
                  </a:lnTo>
                  <a:lnTo>
                    <a:pt x="4061" y="476"/>
                  </a:lnTo>
                  <a:lnTo>
                    <a:pt x="4061" y="476"/>
                  </a:lnTo>
                  <a:lnTo>
                    <a:pt x="4068" y="482"/>
                  </a:lnTo>
                  <a:lnTo>
                    <a:pt x="4068" y="476"/>
                  </a:lnTo>
                  <a:lnTo>
                    <a:pt x="4068" y="482"/>
                  </a:lnTo>
                  <a:lnTo>
                    <a:pt x="4068" y="489"/>
                  </a:lnTo>
                  <a:lnTo>
                    <a:pt x="4074" y="489"/>
                  </a:lnTo>
                  <a:lnTo>
                    <a:pt x="4074" y="496"/>
                  </a:lnTo>
                  <a:lnTo>
                    <a:pt x="4081" y="496"/>
                  </a:lnTo>
                  <a:lnTo>
                    <a:pt x="4081" y="489"/>
                  </a:lnTo>
                  <a:lnTo>
                    <a:pt x="4088" y="489"/>
                  </a:lnTo>
                  <a:lnTo>
                    <a:pt x="4088" y="489"/>
                  </a:lnTo>
                  <a:lnTo>
                    <a:pt x="4095" y="489"/>
                  </a:lnTo>
                  <a:lnTo>
                    <a:pt x="4095" y="482"/>
                  </a:lnTo>
                  <a:lnTo>
                    <a:pt x="4101" y="482"/>
                  </a:lnTo>
                  <a:lnTo>
                    <a:pt x="4101" y="482"/>
                  </a:lnTo>
                  <a:lnTo>
                    <a:pt x="4108" y="482"/>
                  </a:lnTo>
                  <a:lnTo>
                    <a:pt x="4108" y="489"/>
                  </a:lnTo>
                  <a:lnTo>
                    <a:pt x="4115" y="482"/>
                  </a:lnTo>
                  <a:lnTo>
                    <a:pt x="4115" y="482"/>
                  </a:lnTo>
                  <a:lnTo>
                    <a:pt x="4121" y="482"/>
                  </a:lnTo>
                  <a:lnTo>
                    <a:pt x="4121" y="482"/>
                  </a:lnTo>
                  <a:lnTo>
                    <a:pt x="4128" y="482"/>
                  </a:lnTo>
                  <a:lnTo>
                    <a:pt x="4128" y="476"/>
                  </a:lnTo>
                  <a:lnTo>
                    <a:pt x="4135" y="476"/>
                  </a:lnTo>
                  <a:lnTo>
                    <a:pt x="4135" y="482"/>
                  </a:lnTo>
                  <a:lnTo>
                    <a:pt x="4142" y="476"/>
                  </a:lnTo>
                  <a:lnTo>
                    <a:pt x="4142" y="469"/>
                  </a:lnTo>
                  <a:lnTo>
                    <a:pt x="4148" y="469"/>
                  </a:lnTo>
                  <a:lnTo>
                    <a:pt x="4148" y="462"/>
                  </a:lnTo>
                  <a:lnTo>
                    <a:pt x="4155" y="462"/>
                  </a:lnTo>
                  <a:lnTo>
                    <a:pt x="4155" y="469"/>
                  </a:lnTo>
                  <a:lnTo>
                    <a:pt x="4162" y="462"/>
                  </a:lnTo>
                  <a:lnTo>
                    <a:pt x="4162" y="456"/>
                  </a:lnTo>
                  <a:lnTo>
                    <a:pt x="4168" y="456"/>
                  </a:lnTo>
                  <a:lnTo>
                    <a:pt x="4168" y="449"/>
                  </a:lnTo>
                  <a:lnTo>
                    <a:pt x="4175" y="449"/>
                  </a:lnTo>
                  <a:lnTo>
                    <a:pt x="4175" y="449"/>
                  </a:lnTo>
                  <a:lnTo>
                    <a:pt x="4182" y="449"/>
                  </a:lnTo>
                  <a:lnTo>
                    <a:pt x="4182" y="449"/>
                  </a:lnTo>
                  <a:lnTo>
                    <a:pt x="4189" y="449"/>
                  </a:lnTo>
                  <a:lnTo>
                    <a:pt x="4189" y="442"/>
                  </a:lnTo>
                  <a:lnTo>
                    <a:pt x="4189" y="449"/>
                  </a:lnTo>
                  <a:lnTo>
                    <a:pt x="4189" y="436"/>
                  </a:lnTo>
                  <a:lnTo>
                    <a:pt x="4195" y="436"/>
                  </a:lnTo>
                  <a:lnTo>
                    <a:pt x="4195" y="422"/>
                  </a:lnTo>
                  <a:lnTo>
                    <a:pt x="4202" y="422"/>
                  </a:lnTo>
                  <a:lnTo>
                    <a:pt x="4202" y="415"/>
                  </a:lnTo>
                  <a:lnTo>
                    <a:pt x="4209" y="415"/>
                  </a:lnTo>
                  <a:lnTo>
                    <a:pt x="4209" y="409"/>
                  </a:lnTo>
                  <a:lnTo>
                    <a:pt x="4216" y="409"/>
                  </a:lnTo>
                  <a:lnTo>
                    <a:pt x="4216" y="389"/>
                  </a:lnTo>
                  <a:lnTo>
                    <a:pt x="4222" y="389"/>
                  </a:lnTo>
                  <a:lnTo>
                    <a:pt x="4222" y="382"/>
                  </a:lnTo>
                  <a:lnTo>
                    <a:pt x="4229" y="382"/>
                  </a:lnTo>
                  <a:lnTo>
                    <a:pt x="4229" y="375"/>
                  </a:lnTo>
                  <a:lnTo>
                    <a:pt x="4236" y="375"/>
                  </a:lnTo>
                  <a:lnTo>
                    <a:pt x="4236" y="375"/>
                  </a:lnTo>
                  <a:lnTo>
                    <a:pt x="4242" y="375"/>
                  </a:lnTo>
                  <a:lnTo>
                    <a:pt x="4242" y="369"/>
                  </a:lnTo>
                  <a:lnTo>
                    <a:pt x="4249" y="375"/>
                  </a:lnTo>
                  <a:lnTo>
                    <a:pt x="4249" y="382"/>
                  </a:lnTo>
                  <a:lnTo>
                    <a:pt x="4256" y="382"/>
                  </a:lnTo>
                  <a:lnTo>
                    <a:pt x="4256" y="369"/>
                  </a:lnTo>
                  <a:lnTo>
                    <a:pt x="4263" y="369"/>
                  </a:lnTo>
                  <a:lnTo>
                    <a:pt x="4263" y="362"/>
                  </a:lnTo>
                  <a:lnTo>
                    <a:pt x="4269" y="362"/>
                  </a:lnTo>
                  <a:lnTo>
                    <a:pt x="4269" y="355"/>
                  </a:lnTo>
                  <a:lnTo>
                    <a:pt x="4276" y="355"/>
                  </a:lnTo>
                  <a:lnTo>
                    <a:pt x="4276" y="342"/>
                  </a:lnTo>
                  <a:lnTo>
                    <a:pt x="4283" y="342"/>
                  </a:lnTo>
                  <a:lnTo>
                    <a:pt x="4283" y="322"/>
                  </a:lnTo>
                  <a:lnTo>
                    <a:pt x="4289" y="322"/>
                  </a:lnTo>
                  <a:lnTo>
                    <a:pt x="4289" y="268"/>
                  </a:lnTo>
                  <a:lnTo>
                    <a:pt x="4296" y="268"/>
                  </a:lnTo>
                  <a:lnTo>
                    <a:pt x="4296" y="194"/>
                  </a:lnTo>
                  <a:lnTo>
                    <a:pt x="4303" y="194"/>
                  </a:lnTo>
                  <a:lnTo>
                    <a:pt x="4303" y="20"/>
                  </a:lnTo>
                  <a:lnTo>
                    <a:pt x="4310" y="20"/>
                  </a:lnTo>
                  <a:lnTo>
                    <a:pt x="4310" y="14"/>
                  </a:lnTo>
                  <a:lnTo>
                    <a:pt x="4310" y="14"/>
                  </a:lnTo>
                  <a:lnTo>
                    <a:pt x="4310" y="101"/>
                  </a:lnTo>
                  <a:lnTo>
                    <a:pt x="4316" y="127"/>
                  </a:lnTo>
                  <a:lnTo>
                    <a:pt x="4316" y="74"/>
                  </a:lnTo>
                  <a:lnTo>
                    <a:pt x="4323" y="127"/>
                  </a:lnTo>
                  <a:lnTo>
                    <a:pt x="4323" y="147"/>
                  </a:lnTo>
                  <a:lnTo>
                    <a:pt x="4330" y="134"/>
                  </a:lnTo>
                  <a:lnTo>
                    <a:pt x="4330" y="188"/>
                  </a:lnTo>
                  <a:lnTo>
                    <a:pt x="4337" y="188"/>
                  </a:lnTo>
                  <a:lnTo>
                    <a:pt x="4337" y="228"/>
                  </a:lnTo>
                  <a:lnTo>
                    <a:pt x="4343" y="228"/>
                  </a:lnTo>
                  <a:lnTo>
                    <a:pt x="4343" y="201"/>
                  </a:lnTo>
                  <a:lnTo>
                    <a:pt x="4350" y="201"/>
                  </a:lnTo>
                  <a:lnTo>
                    <a:pt x="4350" y="94"/>
                  </a:lnTo>
                  <a:lnTo>
                    <a:pt x="4357" y="121"/>
                  </a:lnTo>
                  <a:lnTo>
                    <a:pt x="4357" y="60"/>
                  </a:lnTo>
                  <a:lnTo>
                    <a:pt x="4363" y="121"/>
                  </a:lnTo>
                  <a:lnTo>
                    <a:pt x="4363" y="154"/>
                  </a:lnTo>
                  <a:lnTo>
                    <a:pt x="4370" y="141"/>
                  </a:lnTo>
                  <a:lnTo>
                    <a:pt x="4370" y="228"/>
                  </a:lnTo>
                  <a:lnTo>
                    <a:pt x="4377" y="228"/>
                  </a:lnTo>
                  <a:lnTo>
                    <a:pt x="4377" y="255"/>
                  </a:lnTo>
                  <a:lnTo>
                    <a:pt x="4384" y="261"/>
                  </a:lnTo>
                  <a:lnTo>
                    <a:pt x="4384" y="248"/>
                  </a:lnTo>
                  <a:lnTo>
                    <a:pt x="4390" y="261"/>
                  </a:lnTo>
                  <a:lnTo>
                    <a:pt x="4390" y="288"/>
                  </a:lnTo>
                  <a:lnTo>
                    <a:pt x="4397" y="288"/>
                  </a:lnTo>
                  <a:lnTo>
                    <a:pt x="4397" y="328"/>
                  </a:lnTo>
                  <a:lnTo>
                    <a:pt x="4404" y="328"/>
                  </a:lnTo>
                  <a:lnTo>
                    <a:pt x="4404" y="355"/>
                  </a:lnTo>
                  <a:lnTo>
                    <a:pt x="4411" y="355"/>
                  </a:lnTo>
                  <a:lnTo>
                    <a:pt x="4411" y="375"/>
                  </a:lnTo>
                  <a:lnTo>
                    <a:pt x="4417" y="375"/>
                  </a:lnTo>
                  <a:lnTo>
                    <a:pt x="4417" y="409"/>
                  </a:lnTo>
                  <a:lnTo>
                    <a:pt x="4424" y="409"/>
                  </a:lnTo>
                  <a:lnTo>
                    <a:pt x="4424" y="402"/>
                  </a:lnTo>
                  <a:lnTo>
                    <a:pt x="4431" y="415"/>
                  </a:lnTo>
                  <a:lnTo>
                    <a:pt x="4431" y="409"/>
                  </a:lnTo>
                  <a:lnTo>
                    <a:pt x="4431" y="415"/>
                  </a:lnTo>
                  <a:lnTo>
                    <a:pt x="4431" y="422"/>
                  </a:lnTo>
                  <a:lnTo>
                    <a:pt x="4437" y="422"/>
                  </a:lnTo>
                  <a:lnTo>
                    <a:pt x="4437" y="422"/>
                  </a:lnTo>
                  <a:lnTo>
                    <a:pt x="4444" y="422"/>
                  </a:lnTo>
                  <a:lnTo>
                    <a:pt x="4444" y="422"/>
                  </a:lnTo>
                  <a:lnTo>
                    <a:pt x="4451" y="422"/>
                  </a:lnTo>
                  <a:lnTo>
                    <a:pt x="4451" y="422"/>
                  </a:lnTo>
                  <a:lnTo>
                    <a:pt x="4458" y="422"/>
                  </a:lnTo>
                  <a:lnTo>
                    <a:pt x="4458" y="429"/>
                  </a:lnTo>
                  <a:lnTo>
                    <a:pt x="4464" y="429"/>
                  </a:lnTo>
                  <a:lnTo>
                    <a:pt x="4464" y="436"/>
                  </a:lnTo>
                  <a:lnTo>
                    <a:pt x="4471" y="436"/>
                  </a:lnTo>
                  <a:lnTo>
                    <a:pt x="4471" y="429"/>
                  </a:lnTo>
                  <a:lnTo>
                    <a:pt x="4478" y="436"/>
                  </a:lnTo>
                  <a:lnTo>
                    <a:pt x="4478" y="442"/>
                  </a:lnTo>
                  <a:lnTo>
                    <a:pt x="4484" y="442"/>
                  </a:lnTo>
                  <a:lnTo>
                    <a:pt x="4484" y="436"/>
                  </a:lnTo>
                  <a:lnTo>
                    <a:pt x="4491" y="436"/>
                  </a:lnTo>
                  <a:lnTo>
                    <a:pt x="4491" y="429"/>
                  </a:lnTo>
                  <a:lnTo>
                    <a:pt x="4498" y="436"/>
                  </a:lnTo>
                  <a:lnTo>
                    <a:pt x="4498" y="442"/>
                  </a:lnTo>
                  <a:lnTo>
                    <a:pt x="4505" y="442"/>
                  </a:lnTo>
                  <a:lnTo>
                    <a:pt x="4505" y="436"/>
                  </a:lnTo>
                  <a:lnTo>
                    <a:pt x="4511" y="436"/>
                  </a:lnTo>
                  <a:lnTo>
                    <a:pt x="4511" y="442"/>
                  </a:lnTo>
                  <a:lnTo>
                    <a:pt x="4518" y="436"/>
                  </a:lnTo>
                  <a:lnTo>
                    <a:pt x="4518" y="429"/>
                  </a:lnTo>
                  <a:lnTo>
                    <a:pt x="4525" y="429"/>
                  </a:lnTo>
                  <a:lnTo>
                    <a:pt x="4525" y="436"/>
                  </a:lnTo>
                  <a:lnTo>
                    <a:pt x="4532" y="436"/>
                  </a:lnTo>
                  <a:lnTo>
                    <a:pt x="4532" y="429"/>
                  </a:lnTo>
                </a:path>
              </a:pathLst>
            </a:custGeom>
            <a:noFill/>
            <a:ln w="508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29" name="Rectangle 29"/>
            <p:cNvSpPr>
              <a:spLocks noChangeArrowheads="1"/>
            </p:cNvSpPr>
            <p:nvPr/>
          </p:nvSpPr>
          <p:spPr bwMode="auto">
            <a:xfrm>
              <a:off x="576" y="1968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28030" name="Line 30"/>
          <p:cNvSpPr>
            <a:spLocks noChangeShapeType="1"/>
          </p:cNvSpPr>
          <p:nvPr/>
        </p:nvSpPr>
        <p:spPr bwMode="auto">
          <a:xfrm flipV="1">
            <a:off x="1041400" y="4164013"/>
            <a:ext cx="1588" cy="1371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1" name="Line 31"/>
          <p:cNvSpPr>
            <a:spLocks noChangeShapeType="1"/>
          </p:cNvSpPr>
          <p:nvPr/>
        </p:nvSpPr>
        <p:spPr bwMode="auto">
          <a:xfrm flipH="1">
            <a:off x="1009650" y="553878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2" name="Line 32"/>
          <p:cNvSpPr>
            <a:spLocks noChangeShapeType="1"/>
          </p:cNvSpPr>
          <p:nvPr/>
        </p:nvSpPr>
        <p:spPr bwMode="auto">
          <a:xfrm flipH="1">
            <a:off x="1009650" y="542290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3" name="Line 33"/>
          <p:cNvSpPr>
            <a:spLocks noChangeShapeType="1"/>
          </p:cNvSpPr>
          <p:nvPr/>
        </p:nvSpPr>
        <p:spPr bwMode="auto">
          <a:xfrm flipH="1">
            <a:off x="1009650" y="5294313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4" name="Line 34"/>
          <p:cNvSpPr>
            <a:spLocks noChangeShapeType="1"/>
          </p:cNvSpPr>
          <p:nvPr/>
        </p:nvSpPr>
        <p:spPr bwMode="auto">
          <a:xfrm flipH="1">
            <a:off x="987425" y="5294313"/>
            <a:ext cx="539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5" name="Rectangle 35"/>
          <p:cNvSpPr>
            <a:spLocks noChangeArrowheads="1"/>
          </p:cNvSpPr>
          <p:nvPr/>
        </p:nvSpPr>
        <p:spPr bwMode="auto">
          <a:xfrm>
            <a:off x="762000" y="5224463"/>
            <a:ext cx="42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-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36" name="Rectangle 36"/>
          <p:cNvSpPr>
            <a:spLocks noChangeArrowheads="1"/>
          </p:cNvSpPr>
          <p:nvPr/>
        </p:nvSpPr>
        <p:spPr bwMode="auto">
          <a:xfrm>
            <a:off x="804863" y="5224463"/>
            <a:ext cx="1412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40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37" name="Line 37"/>
          <p:cNvSpPr>
            <a:spLocks noChangeShapeType="1"/>
          </p:cNvSpPr>
          <p:nvPr/>
        </p:nvSpPr>
        <p:spPr bwMode="auto">
          <a:xfrm flipH="1">
            <a:off x="1009650" y="5167313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8" name="Line 38"/>
          <p:cNvSpPr>
            <a:spLocks noChangeShapeType="1"/>
          </p:cNvSpPr>
          <p:nvPr/>
        </p:nvSpPr>
        <p:spPr bwMode="auto">
          <a:xfrm flipH="1">
            <a:off x="1009650" y="504983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39" name="Line 39"/>
          <p:cNvSpPr>
            <a:spLocks noChangeShapeType="1"/>
          </p:cNvSpPr>
          <p:nvPr/>
        </p:nvSpPr>
        <p:spPr bwMode="auto">
          <a:xfrm flipH="1">
            <a:off x="1009650" y="492283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0" name="Line 40"/>
          <p:cNvSpPr>
            <a:spLocks noChangeShapeType="1"/>
          </p:cNvSpPr>
          <p:nvPr/>
        </p:nvSpPr>
        <p:spPr bwMode="auto">
          <a:xfrm flipH="1">
            <a:off x="1009650" y="479425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1" name="Line 41"/>
          <p:cNvSpPr>
            <a:spLocks noChangeShapeType="1"/>
          </p:cNvSpPr>
          <p:nvPr/>
        </p:nvSpPr>
        <p:spPr bwMode="auto">
          <a:xfrm flipH="1">
            <a:off x="987425" y="4794250"/>
            <a:ext cx="539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2" name="Rectangle 42"/>
          <p:cNvSpPr>
            <a:spLocks noChangeArrowheads="1"/>
          </p:cNvSpPr>
          <p:nvPr/>
        </p:nvSpPr>
        <p:spPr bwMode="auto">
          <a:xfrm>
            <a:off x="762000" y="4724400"/>
            <a:ext cx="42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-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43" name="Rectangle 43"/>
          <p:cNvSpPr>
            <a:spLocks noChangeArrowheads="1"/>
          </p:cNvSpPr>
          <p:nvPr/>
        </p:nvSpPr>
        <p:spPr bwMode="auto">
          <a:xfrm>
            <a:off x="804863" y="4724400"/>
            <a:ext cx="1412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20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44" name="Line 44"/>
          <p:cNvSpPr>
            <a:spLocks noChangeShapeType="1"/>
          </p:cNvSpPr>
          <p:nvPr/>
        </p:nvSpPr>
        <p:spPr bwMode="auto">
          <a:xfrm flipH="1">
            <a:off x="1009650" y="4678363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5" name="Line 45"/>
          <p:cNvSpPr>
            <a:spLocks noChangeShapeType="1"/>
          </p:cNvSpPr>
          <p:nvPr/>
        </p:nvSpPr>
        <p:spPr bwMode="auto">
          <a:xfrm flipH="1">
            <a:off x="1009650" y="4549775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6" name="Line 46"/>
          <p:cNvSpPr>
            <a:spLocks noChangeShapeType="1"/>
          </p:cNvSpPr>
          <p:nvPr/>
        </p:nvSpPr>
        <p:spPr bwMode="auto">
          <a:xfrm flipH="1">
            <a:off x="1009650" y="4422775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7" name="Line 47"/>
          <p:cNvSpPr>
            <a:spLocks noChangeShapeType="1"/>
          </p:cNvSpPr>
          <p:nvPr/>
        </p:nvSpPr>
        <p:spPr bwMode="auto">
          <a:xfrm flipH="1">
            <a:off x="1009650" y="4294188"/>
            <a:ext cx="31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8" name="Line 48"/>
          <p:cNvSpPr>
            <a:spLocks noChangeShapeType="1"/>
          </p:cNvSpPr>
          <p:nvPr/>
        </p:nvSpPr>
        <p:spPr bwMode="auto">
          <a:xfrm flipH="1">
            <a:off x="987425" y="4294188"/>
            <a:ext cx="539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49" name="Rectangle 49"/>
          <p:cNvSpPr>
            <a:spLocks noChangeArrowheads="1"/>
          </p:cNvSpPr>
          <p:nvPr/>
        </p:nvSpPr>
        <p:spPr bwMode="auto">
          <a:xfrm>
            <a:off x="868363" y="4224338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0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50" name="Line 50"/>
          <p:cNvSpPr>
            <a:spLocks noChangeShapeType="1"/>
          </p:cNvSpPr>
          <p:nvPr/>
        </p:nvSpPr>
        <p:spPr bwMode="auto">
          <a:xfrm flipH="1">
            <a:off x="1009650" y="4178300"/>
            <a:ext cx="317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51" name="Line 51"/>
          <p:cNvSpPr>
            <a:spLocks noChangeShapeType="1"/>
          </p:cNvSpPr>
          <p:nvPr/>
        </p:nvSpPr>
        <p:spPr bwMode="auto">
          <a:xfrm>
            <a:off x="1052513" y="5294313"/>
            <a:ext cx="7194550" cy="1587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52" name="Line 52"/>
          <p:cNvSpPr>
            <a:spLocks noChangeShapeType="1"/>
          </p:cNvSpPr>
          <p:nvPr/>
        </p:nvSpPr>
        <p:spPr bwMode="auto">
          <a:xfrm>
            <a:off x="1052513" y="4794250"/>
            <a:ext cx="7194550" cy="1588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53" name="Line 53"/>
          <p:cNvSpPr>
            <a:spLocks noChangeShapeType="1"/>
          </p:cNvSpPr>
          <p:nvPr/>
        </p:nvSpPr>
        <p:spPr bwMode="auto">
          <a:xfrm>
            <a:off x="1052513" y="4294188"/>
            <a:ext cx="7194550" cy="1587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54" name="Freeform 54"/>
          <p:cNvSpPr>
            <a:spLocks/>
          </p:cNvSpPr>
          <p:nvPr/>
        </p:nvSpPr>
        <p:spPr bwMode="auto">
          <a:xfrm>
            <a:off x="1052513" y="4103688"/>
            <a:ext cx="7194550" cy="1414462"/>
          </a:xfrm>
          <a:custGeom>
            <a:avLst/>
            <a:gdLst>
              <a:gd name="T0" fmla="*/ 67 w 4532"/>
              <a:gd name="T1" fmla="*/ 790 h 891"/>
              <a:gd name="T2" fmla="*/ 141 w 4532"/>
              <a:gd name="T3" fmla="*/ 697 h 891"/>
              <a:gd name="T4" fmla="*/ 222 w 4532"/>
              <a:gd name="T5" fmla="*/ 248 h 891"/>
              <a:gd name="T6" fmla="*/ 296 w 4532"/>
              <a:gd name="T7" fmla="*/ 891 h 891"/>
              <a:gd name="T8" fmla="*/ 369 w 4532"/>
              <a:gd name="T9" fmla="*/ 864 h 891"/>
              <a:gd name="T10" fmla="*/ 437 w 4532"/>
              <a:gd name="T11" fmla="*/ 810 h 891"/>
              <a:gd name="T12" fmla="*/ 517 w 4532"/>
              <a:gd name="T13" fmla="*/ 717 h 891"/>
              <a:gd name="T14" fmla="*/ 585 w 4532"/>
              <a:gd name="T15" fmla="*/ 670 h 891"/>
              <a:gd name="T16" fmla="*/ 665 w 4532"/>
              <a:gd name="T17" fmla="*/ 764 h 891"/>
              <a:gd name="T18" fmla="*/ 733 w 4532"/>
              <a:gd name="T19" fmla="*/ 710 h 891"/>
              <a:gd name="T20" fmla="*/ 813 w 4532"/>
              <a:gd name="T21" fmla="*/ 362 h 891"/>
              <a:gd name="T22" fmla="*/ 887 w 4532"/>
              <a:gd name="T23" fmla="*/ 710 h 891"/>
              <a:gd name="T24" fmla="*/ 961 w 4532"/>
              <a:gd name="T25" fmla="*/ 650 h 891"/>
              <a:gd name="T26" fmla="*/ 1035 w 4532"/>
              <a:gd name="T27" fmla="*/ 824 h 891"/>
              <a:gd name="T28" fmla="*/ 1109 w 4532"/>
              <a:gd name="T29" fmla="*/ 797 h 891"/>
              <a:gd name="T30" fmla="*/ 1176 w 4532"/>
              <a:gd name="T31" fmla="*/ 717 h 891"/>
              <a:gd name="T32" fmla="*/ 1257 w 4532"/>
              <a:gd name="T33" fmla="*/ 308 h 891"/>
              <a:gd name="T34" fmla="*/ 1324 w 4532"/>
              <a:gd name="T35" fmla="*/ 777 h 891"/>
              <a:gd name="T36" fmla="*/ 1405 w 4532"/>
              <a:gd name="T37" fmla="*/ 784 h 891"/>
              <a:gd name="T38" fmla="*/ 1479 w 4532"/>
              <a:gd name="T39" fmla="*/ 636 h 891"/>
              <a:gd name="T40" fmla="*/ 1553 w 4532"/>
              <a:gd name="T41" fmla="*/ 757 h 891"/>
              <a:gd name="T42" fmla="*/ 1627 w 4532"/>
              <a:gd name="T43" fmla="*/ 750 h 891"/>
              <a:gd name="T44" fmla="*/ 1701 w 4532"/>
              <a:gd name="T45" fmla="*/ 717 h 891"/>
              <a:gd name="T46" fmla="*/ 1775 w 4532"/>
              <a:gd name="T47" fmla="*/ 770 h 891"/>
              <a:gd name="T48" fmla="*/ 1849 w 4532"/>
              <a:gd name="T49" fmla="*/ 757 h 891"/>
              <a:gd name="T50" fmla="*/ 1916 w 4532"/>
              <a:gd name="T51" fmla="*/ 690 h 891"/>
              <a:gd name="T52" fmla="*/ 1997 w 4532"/>
              <a:gd name="T53" fmla="*/ 422 h 891"/>
              <a:gd name="T54" fmla="*/ 2071 w 4532"/>
              <a:gd name="T55" fmla="*/ 656 h 891"/>
              <a:gd name="T56" fmla="*/ 2151 w 4532"/>
              <a:gd name="T57" fmla="*/ 844 h 891"/>
              <a:gd name="T58" fmla="*/ 2219 w 4532"/>
              <a:gd name="T59" fmla="*/ 764 h 891"/>
              <a:gd name="T60" fmla="*/ 2293 w 4532"/>
              <a:gd name="T61" fmla="*/ 650 h 891"/>
              <a:gd name="T62" fmla="*/ 2366 w 4532"/>
              <a:gd name="T63" fmla="*/ 717 h 891"/>
              <a:gd name="T64" fmla="*/ 2440 w 4532"/>
              <a:gd name="T65" fmla="*/ 824 h 891"/>
              <a:gd name="T66" fmla="*/ 2514 w 4532"/>
              <a:gd name="T67" fmla="*/ 804 h 891"/>
              <a:gd name="T68" fmla="*/ 2595 w 4532"/>
              <a:gd name="T69" fmla="*/ 710 h 891"/>
              <a:gd name="T70" fmla="*/ 2662 w 4532"/>
              <a:gd name="T71" fmla="*/ 315 h 891"/>
              <a:gd name="T72" fmla="*/ 2743 w 4532"/>
              <a:gd name="T73" fmla="*/ 764 h 891"/>
              <a:gd name="T74" fmla="*/ 2810 w 4532"/>
              <a:gd name="T75" fmla="*/ 737 h 891"/>
              <a:gd name="T76" fmla="*/ 2884 w 4532"/>
              <a:gd name="T77" fmla="*/ 690 h 891"/>
              <a:gd name="T78" fmla="*/ 2958 w 4532"/>
              <a:gd name="T79" fmla="*/ 784 h 891"/>
              <a:gd name="T80" fmla="*/ 3032 w 4532"/>
              <a:gd name="T81" fmla="*/ 757 h 891"/>
              <a:gd name="T82" fmla="*/ 3106 w 4532"/>
              <a:gd name="T83" fmla="*/ 630 h 891"/>
              <a:gd name="T84" fmla="*/ 3187 w 4532"/>
              <a:gd name="T85" fmla="*/ 790 h 891"/>
              <a:gd name="T86" fmla="*/ 3254 w 4532"/>
              <a:gd name="T87" fmla="*/ 757 h 891"/>
              <a:gd name="T88" fmla="*/ 3335 w 4532"/>
              <a:gd name="T89" fmla="*/ 676 h 891"/>
              <a:gd name="T90" fmla="*/ 3402 w 4532"/>
              <a:gd name="T91" fmla="*/ 770 h 891"/>
              <a:gd name="T92" fmla="*/ 3483 w 4532"/>
              <a:gd name="T93" fmla="*/ 764 h 891"/>
              <a:gd name="T94" fmla="*/ 3550 w 4532"/>
              <a:gd name="T95" fmla="*/ 690 h 891"/>
              <a:gd name="T96" fmla="*/ 3624 w 4532"/>
              <a:gd name="T97" fmla="*/ 181 h 891"/>
              <a:gd name="T98" fmla="*/ 3698 w 4532"/>
              <a:gd name="T99" fmla="*/ 770 h 891"/>
              <a:gd name="T100" fmla="*/ 3778 w 4532"/>
              <a:gd name="T101" fmla="*/ 723 h 891"/>
              <a:gd name="T102" fmla="*/ 3852 w 4532"/>
              <a:gd name="T103" fmla="*/ 496 h 891"/>
              <a:gd name="T104" fmla="*/ 3926 w 4532"/>
              <a:gd name="T105" fmla="*/ 784 h 891"/>
              <a:gd name="T106" fmla="*/ 3994 w 4532"/>
              <a:gd name="T107" fmla="*/ 737 h 891"/>
              <a:gd name="T108" fmla="*/ 4074 w 4532"/>
              <a:gd name="T109" fmla="*/ 703 h 891"/>
              <a:gd name="T110" fmla="*/ 4142 w 4532"/>
              <a:gd name="T111" fmla="*/ 328 h 891"/>
              <a:gd name="T112" fmla="*/ 4222 w 4532"/>
              <a:gd name="T113" fmla="*/ 770 h 891"/>
              <a:gd name="T114" fmla="*/ 4289 w 4532"/>
              <a:gd name="T115" fmla="*/ 743 h 891"/>
              <a:gd name="T116" fmla="*/ 4370 w 4532"/>
              <a:gd name="T117" fmla="*/ 710 h 891"/>
              <a:gd name="T118" fmla="*/ 4444 w 4532"/>
              <a:gd name="T119" fmla="*/ 542 h 891"/>
              <a:gd name="T120" fmla="*/ 4518 w 4532"/>
              <a:gd name="T121" fmla="*/ 777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32" h="891">
                <a:moveTo>
                  <a:pt x="0" y="837"/>
                </a:moveTo>
                <a:lnTo>
                  <a:pt x="0" y="831"/>
                </a:lnTo>
                <a:lnTo>
                  <a:pt x="6" y="831"/>
                </a:lnTo>
                <a:lnTo>
                  <a:pt x="6" y="824"/>
                </a:lnTo>
                <a:lnTo>
                  <a:pt x="13" y="824"/>
                </a:lnTo>
                <a:lnTo>
                  <a:pt x="13" y="824"/>
                </a:lnTo>
                <a:lnTo>
                  <a:pt x="20" y="824"/>
                </a:lnTo>
                <a:lnTo>
                  <a:pt x="20" y="817"/>
                </a:lnTo>
                <a:lnTo>
                  <a:pt x="27" y="817"/>
                </a:lnTo>
                <a:lnTo>
                  <a:pt x="27" y="810"/>
                </a:lnTo>
                <a:lnTo>
                  <a:pt x="33" y="810"/>
                </a:lnTo>
                <a:lnTo>
                  <a:pt x="33" y="810"/>
                </a:lnTo>
                <a:lnTo>
                  <a:pt x="40" y="810"/>
                </a:lnTo>
                <a:lnTo>
                  <a:pt x="40" y="804"/>
                </a:lnTo>
                <a:lnTo>
                  <a:pt x="47" y="804"/>
                </a:lnTo>
                <a:lnTo>
                  <a:pt x="47" y="797"/>
                </a:lnTo>
                <a:lnTo>
                  <a:pt x="53" y="797"/>
                </a:lnTo>
                <a:lnTo>
                  <a:pt x="53" y="790"/>
                </a:lnTo>
                <a:lnTo>
                  <a:pt x="60" y="790"/>
                </a:lnTo>
                <a:lnTo>
                  <a:pt x="60" y="790"/>
                </a:lnTo>
                <a:lnTo>
                  <a:pt x="67" y="790"/>
                </a:lnTo>
                <a:lnTo>
                  <a:pt x="67" y="790"/>
                </a:lnTo>
                <a:lnTo>
                  <a:pt x="67" y="790"/>
                </a:lnTo>
                <a:lnTo>
                  <a:pt x="67" y="784"/>
                </a:lnTo>
                <a:lnTo>
                  <a:pt x="74" y="784"/>
                </a:lnTo>
                <a:lnTo>
                  <a:pt x="74" y="770"/>
                </a:lnTo>
                <a:lnTo>
                  <a:pt x="80" y="770"/>
                </a:lnTo>
                <a:lnTo>
                  <a:pt x="80" y="764"/>
                </a:lnTo>
                <a:lnTo>
                  <a:pt x="87" y="764"/>
                </a:lnTo>
                <a:lnTo>
                  <a:pt x="87" y="757"/>
                </a:lnTo>
                <a:lnTo>
                  <a:pt x="94" y="757"/>
                </a:lnTo>
                <a:lnTo>
                  <a:pt x="94" y="743"/>
                </a:lnTo>
                <a:lnTo>
                  <a:pt x="101" y="743"/>
                </a:lnTo>
                <a:lnTo>
                  <a:pt x="101" y="737"/>
                </a:lnTo>
                <a:lnTo>
                  <a:pt x="107" y="737"/>
                </a:lnTo>
                <a:lnTo>
                  <a:pt x="107" y="723"/>
                </a:lnTo>
                <a:lnTo>
                  <a:pt x="114" y="723"/>
                </a:lnTo>
                <a:lnTo>
                  <a:pt x="114" y="717"/>
                </a:lnTo>
                <a:lnTo>
                  <a:pt x="121" y="717"/>
                </a:lnTo>
                <a:lnTo>
                  <a:pt x="121" y="710"/>
                </a:lnTo>
                <a:lnTo>
                  <a:pt x="127" y="710"/>
                </a:lnTo>
                <a:lnTo>
                  <a:pt x="127" y="717"/>
                </a:lnTo>
                <a:lnTo>
                  <a:pt x="134" y="717"/>
                </a:lnTo>
                <a:lnTo>
                  <a:pt x="134" y="717"/>
                </a:lnTo>
                <a:lnTo>
                  <a:pt x="141" y="717"/>
                </a:lnTo>
                <a:lnTo>
                  <a:pt x="141" y="697"/>
                </a:lnTo>
                <a:lnTo>
                  <a:pt x="148" y="697"/>
                </a:lnTo>
                <a:lnTo>
                  <a:pt x="148" y="683"/>
                </a:lnTo>
                <a:lnTo>
                  <a:pt x="154" y="683"/>
                </a:lnTo>
                <a:lnTo>
                  <a:pt x="154" y="663"/>
                </a:lnTo>
                <a:lnTo>
                  <a:pt x="161" y="663"/>
                </a:lnTo>
                <a:lnTo>
                  <a:pt x="161" y="636"/>
                </a:lnTo>
                <a:lnTo>
                  <a:pt x="168" y="636"/>
                </a:lnTo>
                <a:lnTo>
                  <a:pt x="168" y="609"/>
                </a:lnTo>
                <a:lnTo>
                  <a:pt x="174" y="609"/>
                </a:lnTo>
                <a:lnTo>
                  <a:pt x="174" y="563"/>
                </a:lnTo>
                <a:lnTo>
                  <a:pt x="181" y="563"/>
                </a:lnTo>
                <a:lnTo>
                  <a:pt x="181" y="509"/>
                </a:lnTo>
                <a:lnTo>
                  <a:pt x="188" y="509"/>
                </a:lnTo>
                <a:lnTo>
                  <a:pt x="188" y="496"/>
                </a:lnTo>
                <a:lnTo>
                  <a:pt x="195" y="496"/>
                </a:lnTo>
                <a:lnTo>
                  <a:pt x="195" y="355"/>
                </a:lnTo>
                <a:lnTo>
                  <a:pt x="201" y="348"/>
                </a:lnTo>
                <a:lnTo>
                  <a:pt x="201" y="241"/>
                </a:lnTo>
                <a:lnTo>
                  <a:pt x="208" y="248"/>
                </a:lnTo>
                <a:lnTo>
                  <a:pt x="208" y="288"/>
                </a:lnTo>
                <a:lnTo>
                  <a:pt x="215" y="321"/>
                </a:lnTo>
                <a:lnTo>
                  <a:pt x="215" y="234"/>
                </a:lnTo>
                <a:lnTo>
                  <a:pt x="222" y="248"/>
                </a:lnTo>
                <a:lnTo>
                  <a:pt x="222" y="362"/>
                </a:lnTo>
                <a:lnTo>
                  <a:pt x="228" y="368"/>
                </a:lnTo>
                <a:lnTo>
                  <a:pt x="228" y="683"/>
                </a:lnTo>
                <a:lnTo>
                  <a:pt x="235" y="683"/>
                </a:lnTo>
                <a:lnTo>
                  <a:pt x="235" y="784"/>
                </a:lnTo>
                <a:lnTo>
                  <a:pt x="242" y="784"/>
                </a:lnTo>
                <a:lnTo>
                  <a:pt x="242" y="831"/>
                </a:lnTo>
                <a:lnTo>
                  <a:pt x="248" y="831"/>
                </a:lnTo>
                <a:lnTo>
                  <a:pt x="248" y="857"/>
                </a:lnTo>
                <a:lnTo>
                  <a:pt x="255" y="857"/>
                </a:lnTo>
                <a:lnTo>
                  <a:pt x="255" y="871"/>
                </a:lnTo>
                <a:lnTo>
                  <a:pt x="262" y="871"/>
                </a:lnTo>
                <a:lnTo>
                  <a:pt x="262" y="871"/>
                </a:lnTo>
                <a:lnTo>
                  <a:pt x="269" y="871"/>
                </a:lnTo>
                <a:lnTo>
                  <a:pt x="269" y="877"/>
                </a:lnTo>
                <a:lnTo>
                  <a:pt x="275" y="877"/>
                </a:lnTo>
                <a:lnTo>
                  <a:pt x="275" y="884"/>
                </a:lnTo>
                <a:lnTo>
                  <a:pt x="282" y="884"/>
                </a:lnTo>
                <a:lnTo>
                  <a:pt x="282" y="884"/>
                </a:lnTo>
                <a:lnTo>
                  <a:pt x="289" y="884"/>
                </a:lnTo>
                <a:lnTo>
                  <a:pt x="289" y="891"/>
                </a:lnTo>
                <a:lnTo>
                  <a:pt x="296" y="891"/>
                </a:lnTo>
                <a:lnTo>
                  <a:pt x="296" y="891"/>
                </a:lnTo>
                <a:lnTo>
                  <a:pt x="302" y="891"/>
                </a:lnTo>
                <a:lnTo>
                  <a:pt x="302" y="884"/>
                </a:lnTo>
                <a:lnTo>
                  <a:pt x="309" y="884"/>
                </a:lnTo>
                <a:lnTo>
                  <a:pt x="309" y="884"/>
                </a:lnTo>
                <a:lnTo>
                  <a:pt x="316" y="884"/>
                </a:lnTo>
                <a:lnTo>
                  <a:pt x="316" y="884"/>
                </a:lnTo>
                <a:lnTo>
                  <a:pt x="316" y="884"/>
                </a:lnTo>
                <a:lnTo>
                  <a:pt x="316" y="877"/>
                </a:lnTo>
                <a:lnTo>
                  <a:pt x="322" y="877"/>
                </a:lnTo>
                <a:lnTo>
                  <a:pt x="322" y="877"/>
                </a:lnTo>
                <a:lnTo>
                  <a:pt x="329" y="877"/>
                </a:lnTo>
                <a:lnTo>
                  <a:pt x="329" y="871"/>
                </a:lnTo>
                <a:lnTo>
                  <a:pt x="336" y="871"/>
                </a:lnTo>
                <a:lnTo>
                  <a:pt x="336" y="864"/>
                </a:lnTo>
                <a:lnTo>
                  <a:pt x="343" y="864"/>
                </a:lnTo>
                <a:lnTo>
                  <a:pt x="343" y="864"/>
                </a:lnTo>
                <a:lnTo>
                  <a:pt x="349" y="864"/>
                </a:lnTo>
                <a:lnTo>
                  <a:pt x="349" y="864"/>
                </a:lnTo>
                <a:lnTo>
                  <a:pt x="356" y="864"/>
                </a:lnTo>
                <a:lnTo>
                  <a:pt x="356" y="857"/>
                </a:lnTo>
                <a:lnTo>
                  <a:pt x="363" y="857"/>
                </a:lnTo>
                <a:lnTo>
                  <a:pt x="363" y="864"/>
                </a:lnTo>
                <a:lnTo>
                  <a:pt x="369" y="864"/>
                </a:lnTo>
                <a:lnTo>
                  <a:pt x="369" y="864"/>
                </a:lnTo>
                <a:lnTo>
                  <a:pt x="376" y="864"/>
                </a:lnTo>
                <a:lnTo>
                  <a:pt x="376" y="857"/>
                </a:lnTo>
                <a:lnTo>
                  <a:pt x="383" y="857"/>
                </a:lnTo>
                <a:lnTo>
                  <a:pt x="383" y="864"/>
                </a:lnTo>
                <a:lnTo>
                  <a:pt x="390" y="857"/>
                </a:lnTo>
                <a:lnTo>
                  <a:pt x="390" y="851"/>
                </a:lnTo>
                <a:lnTo>
                  <a:pt x="396" y="851"/>
                </a:lnTo>
                <a:lnTo>
                  <a:pt x="396" y="851"/>
                </a:lnTo>
                <a:lnTo>
                  <a:pt x="403" y="851"/>
                </a:lnTo>
                <a:lnTo>
                  <a:pt x="403" y="837"/>
                </a:lnTo>
                <a:lnTo>
                  <a:pt x="410" y="837"/>
                </a:lnTo>
                <a:lnTo>
                  <a:pt x="410" y="844"/>
                </a:lnTo>
                <a:lnTo>
                  <a:pt x="417" y="844"/>
                </a:lnTo>
                <a:lnTo>
                  <a:pt x="417" y="837"/>
                </a:lnTo>
                <a:lnTo>
                  <a:pt x="423" y="837"/>
                </a:lnTo>
                <a:lnTo>
                  <a:pt x="423" y="831"/>
                </a:lnTo>
                <a:lnTo>
                  <a:pt x="430" y="831"/>
                </a:lnTo>
                <a:lnTo>
                  <a:pt x="430" y="817"/>
                </a:lnTo>
                <a:lnTo>
                  <a:pt x="437" y="817"/>
                </a:lnTo>
                <a:lnTo>
                  <a:pt x="437" y="817"/>
                </a:lnTo>
                <a:lnTo>
                  <a:pt x="437" y="817"/>
                </a:lnTo>
                <a:lnTo>
                  <a:pt x="437" y="810"/>
                </a:lnTo>
                <a:lnTo>
                  <a:pt x="443" y="810"/>
                </a:lnTo>
                <a:lnTo>
                  <a:pt x="443" y="817"/>
                </a:lnTo>
                <a:lnTo>
                  <a:pt x="450" y="817"/>
                </a:lnTo>
                <a:lnTo>
                  <a:pt x="450" y="810"/>
                </a:lnTo>
                <a:lnTo>
                  <a:pt x="457" y="810"/>
                </a:lnTo>
                <a:lnTo>
                  <a:pt x="457" y="797"/>
                </a:lnTo>
                <a:lnTo>
                  <a:pt x="464" y="797"/>
                </a:lnTo>
                <a:lnTo>
                  <a:pt x="464" y="784"/>
                </a:lnTo>
                <a:lnTo>
                  <a:pt x="470" y="784"/>
                </a:lnTo>
                <a:lnTo>
                  <a:pt x="470" y="777"/>
                </a:lnTo>
                <a:lnTo>
                  <a:pt x="477" y="777"/>
                </a:lnTo>
                <a:lnTo>
                  <a:pt x="477" y="764"/>
                </a:lnTo>
                <a:lnTo>
                  <a:pt x="484" y="764"/>
                </a:lnTo>
                <a:lnTo>
                  <a:pt x="484" y="750"/>
                </a:lnTo>
                <a:lnTo>
                  <a:pt x="491" y="750"/>
                </a:lnTo>
                <a:lnTo>
                  <a:pt x="491" y="743"/>
                </a:lnTo>
                <a:lnTo>
                  <a:pt x="497" y="743"/>
                </a:lnTo>
                <a:lnTo>
                  <a:pt x="497" y="737"/>
                </a:lnTo>
                <a:lnTo>
                  <a:pt x="504" y="737"/>
                </a:lnTo>
                <a:lnTo>
                  <a:pt x="504" y="723"/>
                </a:lnTo>
                <a:lnTo>
                  <a:pt x="511" y="723"/>
                </a:lnTo>
                <a:lnTo>
                  <a:pt x="511" y="717"/>
                </a:lnTo>
                <a:lnTo>
                  <a:pt x="517" y="717"/>
                </a:lnTo>
                <a:lnTo>
                  <a:pt x="517" y="703"/>
                </a:lnTo>
                <a:lnTo>
                  <a:pt x="524" y="703"/>
                </a:lnTo>
                <a:lnTo>
                  <a:pt x="524" y="683"/>
                </a:lnTo>
                <a:lnTo>
                  <a:pt x="531" y="683"/>
                </a:lnTo>
                <a:lnTo>
                  <a:pt x="531" y="670"/>
                </a:lnTo>
                <a:lnTo>
                  <a:pt x="538" y="670"/>
                </a:lnTo>
                <a:lnTo>
                  <a:pt x="538" y="656"/>
                </a:lnTo>
                <a:lnTo>
                  <a:pt x="544" y="663"/>
                </a:lnTo>
                <a:lnTo>
                  <a:pt x="544" y="636"/>
                </a:lnTo>
                <a:lnTo>
                  <a:pt x="551" y="636"/>
                </a:lnTo>
                <a:lnTo>
                  <a:pt x="551" y="603"/>
                </a:lnTo>
                <a:lnTo>
                  <a:pt x="558" y="603"/>
                </a:lnTo>
                <a:lnTo>
                  <a:pt x="558" y="589"/>
                </a:lnTo>
                <a:lnTo>
                  <a:pt x="558" y="589"/>
                </a:lnTo>
                <a:lnTo>
                  <a:pt x="558" y="509"/>
                </a:lnTo>
                <a:lnTo>
                  <a:pt x="564" y="509"/>
                </a:lnTo>
                <a:lnTo>
                  <a:pt x="564" y="348"/>
                </a:lnTo>
                <a:lnTo>
                  <a:pt x="571" y="348"/>
                </a:lnTo>
                <a:lnTo>
                  <a:pt x="571" y="201"/>
                </a:lnTo>
                <a:lnTo>
                  <a:pt x="578" y="228"/>
                </a:lnTo>
                <a:lnTo>
                  <a:pt x="578" y="449"/>
                </a:lnTo>
                <a:lnTo>
                  <a:pt x="585" y="455"/>
                </a:lnTo>
                <a:lnTo>
                  <a:pt x="585" y="670"/>
                </a:lnTo>
                <a:lnTo>
                  <a:pt x="591" y="670"/>
                </a:lnTo>
                <a:lnTo>
                  <a:pt x="591" y="723"/>
                </a:lnTo>
                <a:lnTo>
                  <a:pt x="598" y="723"/>
                </a:lnTo>
                <a:lnTo>
                  <a:pt x="598" y="743"/>
                </a:lnTo>
                <a:lnTo>
                  <a:pt x="605" y="743"/>
                </a:lnTo>
                <a:lnTo>
                  <a:pt x="605" y="757"/>
                </a:lnTo>
                <a:lnTo>
                  <a:pt x="612" y="757"/>
                </a:lnTo>
                <a:lnTo>
                  <a:pt x="612" y="770"/>
                </a:lnTo>
                <a:lnTo>
                  <a:pt x="618" y="770"/>
                </a:lnTo>
                <a:lnTo>
                  <a:pt x="618" y="770"/>
                </a:lnTo>
                <a:lnTo>
                  <a:pt x="625" y="770"/>
                </a:lnTo>
                <a:lnTo>
                  <a:pt x="625" y="777"/>
                </a:lnTo>
                <a:lnTo>
                  <a:pt x="632" y="777"/>
                </a:lnTo>
                <a:lnTo>
                  <a:pt x="632" y="777"/>
                </a:lnTo>
                <a:lnTo>
                  <a:pt x="638" y="777"/>
                </a:lnTo>
                <a:lnTo>
                  <a:pt x="638" y="777"/>
                </a:lnTo>
                <a:lnTo>
                  <a:pt x="645" y="777"/>
                </a:lnTo>
                <a:lnTo>
                  <a:pt x="645" y="770"/>
                </a:lnTo>
                <a:lnTo>
                  <a:pt x="652" y="770"/>
                </a:lnTo>
                <a:lnTo>
                  <a:pt x="652" y="770"/>
                </a:lnTo>
                <a:lnTo>
                  <a:pt x="659" y="770"/>
                </a:lnTo>
                <a:lnTo>
                  <a:pt x="659" y="764"/>
                </a:lnTo>
                <a:lnTo>
                  <a:pt x="665" y="764"/>
                </a:lnTo>
                <a:lnTo>
                  <a:pt x="665" y="764"/>
                </a:lnTo>
                <a:lnTo>
                  <a:pt x="672" y="764"/>
                </a:lnTo>
                <a:lnTo>
                  <a:pt x="672" y="757"/>
                </a:lnTo>
                <a:lnTo>
                  <a:pt x="679" y="757"/>
                </a:lnTo>
                <a:lnTo>
                  <a:pt x="679" y="750"/>
                </a:lnTo>
                <a:lnTo>
                  <a:pt x="679" y="750"/>
                </a:lnTo>
                <a:lnTo>
                  <a:pt x="679" y="750"/>
                </a:lnTo>
                <a:lnTo>
                  <a:pt x="686" y="750"/>
                </a:lnTo>
                <a:lnTo>
                  <a:pt x="686" y="750"/>
                </a:lnTo>
                <a:lnTo>
                  <a:pt x="692" y="750"/>
                </a:lnTo>
                <a:lnTo>
                  <a:pt x="692" y="750"/>
                </a:lnTo>
                <a:lnTo>
                  <a:pt x="699" y="750"/>
                </a:lnTo>
                <a:lnTo>
                  <a:pt x="699" y="743"/>
                </a:lnTo>
                <a:lnTo>
                  <a:pt x="706" y="743"/>
                </a:lnTo>
                <a:lnTo>
                  <a:pt x="706" y="750"/>
                </a:lnTo>
                <a:lnTo>
                  <a:pt x="712" y="743"/>
                </a:lnTo>
                <a:lnTo>
                  <a:pt x="712" y="737"/>
                </a:lnTo>
                <a:lnTo>
                  <a:pt x="719" y="737"/>
                </a:lnTo>
                <a:lnTo>
                  <a:pt x="719" y="730"/>
                </a:lnTo>
                <a:lnTo>
                  <a:pt x="726" y="730"/>
                </a:lnTo>
                <a:lnTo>
                  <a:pt x="726" y="723"/>
                </a:lnTo>
                <a:lnTo>
                  <a:pt x="733" y="723"/>
                </a:lnTo>
                <a:lnTo>
                  <a:pt x="733" y="710"/>
                </a:lnTo>
                <a:lnTo>
                  <a:pt x="739" y="710"/>
                </a:lnTo>
                <a:lnTo>
                  <a:pt x="739" y="690"/>
                </a:lnTo>
                <a:lnTo>
                  <a:pt x="746" y="690"/>
                </a:lnTo>
                <a:lnTo>
                  <a:pt x="746" y="670"/>
                </a:lnTo>
                <a:lnTo>
                  <a:pt x="753" y="670"/>
                </a:lnTo>
                <a:lnTo>
                  <a:pt x="753" y="656"/>
                </a:lnTo>
                <a:lnTo>
                  <a:pt x="759" y="656"/>
                </a:lnTo>
                <a:lnTo>
                  <a:pt x="759" y="636"/>
                </a:lnTo>
                <a:lnTo>
                  <a:pt x="766" y="636"/>
                </a:lnTo>
                <a:lnTo>
                  <a:pt x="766" y="623"/>
                </a:lnTo>
                <a:lnTo>
                  <a:pt x="773" y="630"/>
                </a:lnTo>
                <a:lnTo>
                  <a:pt x="773" y="636"/>
                </a:lnTo>
                <a:lnTo>
                  <a:pt x="780" y="636"/>
                </a:lnTo>
                <a:lnTo>
                  <a:pt x="780" y="630"/>
                </a:lnTo>
                <a:lnTo>
                  <a:pt x="786" y="630"/>
                </a:lnTo>
                <a:lnTo>
                  <a:pt x="786" y="589"/>
                </a:lnTo>
                <a:lnTo>
                  <a:pt x="793" y="589"/>
                </a:lnTo>
                <a:lnTo>
                  <a:pt x="793" y="522"/>
                </a:lnTo>
                <a:lnTo>
                  <a:pt x="800" y="522"/>
                </a:lnTo>
                <a:lnTo>
                  <a:pt x="800" y="496"/>
                </a:lnTo>
                <a:lnTo>
                  <a:pt x="807" y="496"/>
                </a:lnTo>
                <a:lnTo>
                  <a:pt x="807" y="362"/>
                </a:lnTo>
                <a:lnTo>
                  <a:pt x="813" y="362"/>
                </a:lnTo>
                <a:lnTo>
                  <a:pt x="813" y="147"/>
                </a:lnTo>
                <a:lnTo>
                  <a:pt x="820" y="281"/>
                </a:lnTo>
                <a:lnTo>
                  <a:pt x="820" y="563"/>
                </a:lnTo>
                <a:lnTo>
                  <a:pt x="827" y="563"/>
                </a:lnTo>
                <a:lnTo>
                  <a:pt x="827" y="623"/>
                </a:lnTo>
                <a:lnTo>
                  <a:pt x="833" y="623"/>
                </a:lnTo>
                <a:lnTo>
                  <a:pt x="833" y="663"/>
                </a:lnTo>
                <a:lnTo>
                  <a:pt x="840" y="663"/>
                </a:lnTo>
                <a:lnTo>
                  <a:pt x="840" y="690"/>
                </a:lnTo>
                <a:lnTo>
                  <a:pt x="847" y="690"/>
                </a:lnTo>
                <a:lnTo>
                  <a:pt x="847" y="690"/>
                </a:lnTo>
                <a:lnTo>
                  <a:pt x="854" y="690"/>
                </a:lnTo>
                <a:lnTo>
                  <a:pt x="854" y="690"/>
                </a:lnTo>
                <a:lnTo>
                  <a:pt x="860" y="690"/>
                </a:lnTo>
                <a:lnTo>
                  <a:pt x="860" y="697"/>
                </a:lnTo>
                <a:lnTo>
                  <a:pt x="867" y="697"/>
                </a:lnTo>
                <a:lnTo>
                  <a:pt x="867" y="703"/>
                </a:lnTo>
                <a:lnTo>
                  <a:pt x="874" y="703"/>
                </a:lnTo>
                <a:lnTo>
                  <a:pt x="874" y="710"/>
                </a:lnTo>
                <a:lnTo>
                  <a:pt x="880" y="710"/>
                </a:lnTo>
                <a:lnTo>
                  <a:pt x="880" y="717"/>
                </a:lnTo>
                <a:lnTo>
                  <a:pt x="887" y="717"/>
                </a:lnTo>
                <a:lnTo>
                  <a:pt x="887" y="710"/>
                </a:lnTo>
                <a:lnTo>
                  <a:pt x="894" y="710"/>
                </a:lnTo>
                <a:lnTo>
                  <a:pt x="894" y="703"/>
                </a:lnTo>
                <a:lnTo>
                  <a:pt x="901" y="703"/>
                </a:lnTo>
                <a:lnTo>
                  <a:pt x="901" y="683"/>
                </a:lnTo>
                <a:lnTo>
                  <a:pt x="907" y="683"/>
                </a:lnTo>
                <a:lnTo>
                  <a:pt x="907" y="690"/>
                </a:lnTo>
                <a:lnTo>
                  <a:pt x="914" y="683"/>
                </a:lnTo>
                <a:lnTo>
                  <a:pt x="914" y="676"/>
                </a:lnTo>
                <a:lnTo>
                  <a:pt x="921" y="676"/>
                </a:lnTo>
                <a:lnTo>
                  <a:pt x="921" y="670"/>
                </a:lnTo>
                <a:lnTo>
                  <a:pt x="928" y="676"/>
                </a:lnTo>
                <a:lnTo>
                  <a:pt x="928" y="670"/>
                </a:lnTo>
                <a:lnTo>
                  <a:pt x="928" y="676"/>
                </a:lnTo>
                <a:lnTo>
                  <a:pt x="928" y="683"/>
                </a:lnTo>
                <a:lnTo>
                  <a:pt x="934" y="676"/>
                </a:lnTo>
                <a:lnTo>
                  <a:pt x="934" y="656"/>
                </a:lnTo>
                <a:lnTo>
                  <a:pt x="941" y="656"/>
                </a:lnTo>
                <a:lnTo>
                  <a:pt x="941" y="643"/>
                </a:lnTo>
                <a:lnTo>
                  <a:pt x="948" y="643"/>
                </a:lnTo>
                <a:lnTo>
                  <a:pt x="948" y="656"/>
                </a:lnTo>
                <a:lnTo>
                  <a:pt x="954" y="663"/>
                </a:lnTo>
                <a:lnTo>
                  <a:pt x="954" y="650"/>
                </a:lnTo>
                <a:lnTo>
                  <a:pt x="961" y="650"/>
                </a:lnTo>
                <a:lnTo>
                  <a:pt x="961" y="643"/>
                </a:lnTo>
                <a:lnTo>
                  <a:pt x="968" y="643"/>
                </a:lnTo>
                <a:lnTo>
                  <a:pt x="968" y="603"/>
                </a:lnTo>
                <a:lnTo>
                  <a:pt x="975" y="603"/>
                </a:lnTo>
                <a:lnTo>
                  <a:pt x="975" y="556"/>
                </a:lnTo>
                <a:lnTo>
                  <a:pt x="981" y="556"/>
                </a:lnTo>
                <a:lnTo>
                  <a:pt x="981" y="435"/>
                </a:lnTo>
                <a:lnTo>
                  <a:pt x="988" y="435"/>
                </a:lnTo>
                <a:lnTo>
                  <a:pt x="988" y="261"/>
                </a:lnTo>
                <a:lnTo>
                  <a:pt x="995" y="261"/>
                </a:lnTo>
                <a:lnTo>
                  <a:pt x="995" y="187"/>
                </a:lnTo>
                <a:lnTo>
                  <a:pt x="1002" y="174"/>
                </a:lnTo>
                <a:lnTo>
                  <a:pt x="1002" y="315"/>
                </a:lnTo>
                <a:lnTo>
                  <a:pt x="1008" y="315"/>
                </a:lnTo>
                <a:lnTo>
                  <a:pt x="1008" y="583"/>
                </a:lnTo>
                <a:lnTo>
                  <a:pt x="1015" y="589"/>
                </a:lnTo>
                <a:lnTo>
                  <a:pt x="1015" y="743"/>
                </a:lnTo>
                <a:lnTo>
                  <a:pt x="1022" y="743"/>
                </a:lnTo>
                <a:lnTo>
                  <a:pt x="1022" y="804"/>
                </a:lnTo>
                <a:lnTo>
                  <a:pt x="1028" y="804"/>
                </a:lnTo>
                <a:lnTo>
                  <a:pt x="1028" y="810"/>
                </a:lnTo>
                <a:lnTo>
                  <a:pt x="1035" y="810"/>
                </a:lnTo>
                <a:lnTo>
                  <a:pt x="1035" y="824"/>
                </a:lnTo>
                <a:lnTo>
                  <a:pt x="1042" y="824"/>
                </a:lnTo>
                <a:lnTo>
                  <a:pt x="1042" y="831"/>
                </a:lnTo>
                <a:lnTo>
                  <a:pt x="1049" y="831"/>
                </a:lnTo>
                <a:lnTo>
                  <a:pt x="1049" y="831"/>
                </a:lnTo>
                <a:lnTo>
                  <a:pt x="1049" y="831"/>
                </a:lnTo>
                <a:lnTo>
                  <a:pt x="1049" y="824"/>
                </a:lnTo>
                <a:lnTo>
                  <a:pt x="1055" y="824"/>
                </a:lnTo>
                <a:lnTo>
                  <a:pt x="1055" y="817"/>
                </a:lnTo>
                <a:lnTo>
                  <a:pt x="1062" y="817"/>
                </a:lnTo>
                <a:lnTo>
                  <a:pt x="1062" y="810"/>
                </a:lnTo>
                <a:lnTo>
                  <a:pt x="1069" y="810"/>
                </a:lnTo>
                <a:lnTo>
                  <a:pt x="1069" y="810"/>
                </a:lnTo>
                <a:lnTo>
                  <a:pt x="1075" y="810"/>
                </a:lnTo>
                <a:lnTo>
                  <a:pt x="1075" y="804"/>
                </a:lnTo>
                <a:lnTo>
                  <a:pt x="1082" y="804"/>
                </a:lnTo>
                <a:lnTo>
                  <a:pt x="1082" y="810"/>
                </a:lnTo>
                <a:lnTo>
                  <a:pt x="1089" y="804"/>
                </a:lnTo>
                <a:lnTo>
                  <a:pt x="1089" y="804"/>
                </a:lnTo>
                <a:lnTo>
                  <a:pt x="1096" y="804"/>
                </a:lnTo>
                <a:lnTo>
                  <a:pt x="1096" y="797"/>
                </a:lnTo>
                <a:lnTo>
                  <a:pt x="1102" y="797"/>
                </a:lnTo>
                <a:lnTo>
                  <a:pt x="1102" y="797"/>
                </a:lnTo>
                <a:lnTo>
                  <a:pt x="1109" y="797"/>
                </a:lnTo>
                <a:lnTo>
                  <a:pt x="1109" y="784"/>
                </a:lnTo>
                <a:lnTo>
                  <a:pt x="1116" y="784"/>
                </a:lnTo>
                <a:lnTo>
                  <a:pt x="1116" y="777"/>
                </a:lnTo>
                <a:lnTo>
                  <a:pt x="1123" y="777"/>
                </a:lnTo>
                <a:lnTo>
                  <a:pt x="1123" y="770"/>
                </a:lnTo>
                <a:lnTo>
                  <a:pt x="1129" y="770"/>
                </a:lnTo>
                <a:lnTo>
                  <a:pt x="1129" y="764"/>
                </a:lnTo>
                <a:lnTo>
                  <a:pt x="1136" y="764"/>
                </a:lnTo>
                <a:lnTo>
                  <a:pt x="1136" y="764"/>
                </a:lnTo>
                <a:lnTo>
                  <a:pt x="1143" y="764"/>
                </a:lnTo>
                <a:lnTo>
                  <a:pt x="1143" y="757"/>
                </a:lnTo>
                <a:lnTo>
                  <a:pt x="1149" y="757"/>
                </a:lnTo>
                <a:lnTo>
                  <a:pt x="1149" y="764"/>
                </a:lnTo>
                <a:lnTo>
                  <a:pt x="1156" y="757"/>
                </a:lnTo>
                <a:lnTo>
                  <a:pt x="1156" y="757"/>
                </a:lnTo>
                <a:lnTo>
                  <a:pt x="1163" y="757"/>
                </a:lnTo>
                <a:lnTo>
                  <a:pt x="1163" y="750"/>
                </a:lnTo>
                <a:lnTo>
                  <a:pt x="1170" y="750"/>
                </a:lnTo>
                <a:lnTo>
                  <a:pt x="1170" y="743"/>
                </a:lnTo>
                <a:lnTo>
                  <a:pt x="1170" y="743"/>
                </a:lnTo>
                <a:lnTo>
                  <a:pt x="1170" y="730"/>
                </a:lnTo>
                <a:lnTo>
                  <a:pt x="1176" y="730"/>
                </a:lnTo>
                <a:lnTo>
                  <a:pt x="1176" y="717"/>
                </a:lnTo>
                <a:lnTo>
                  <a:pt x="1183" y="717"/>
                </a:lnTo>
                <a:lnTo>
                  <a:pt x="1183" y="703"/>
                </a:lnTo>
                <a:lnTo>
                  <a:pt x="1190" y="703"/>
                </a:lnTo>
                <a:lnTo>
                  <a:pt x="1190" y="697"/>
                </a:lnTo>
                <a:lnTo>
                  <a:pt x="1197" y="697"/>
                </a:lnTo>
                <a:lnTo>
                  <a:pt x="1197" y="683"/>
                </a:lnTo>
                <a:lnTo>
                  <a:pt x="1203" y="683"/>
                </a:lnTo>
                <a:lnTo>
                  <a:pt x="1203" y="670"/>
                </a:lnTo>
                <a:lnTo>
                  <a:pt x="1210" y="670"/>
                </a:lnTo>
                <a:lnTo>
                  <a:pt x="1210" y="656"/>
                </a:lnTo>
                <a:lnTo>
                  <a:pt x="1217" y="656"/>
                </a:lnTo>
                <a:lnTo>
                  <a:pt x="1217" y="636"/>
                </a:lnTo>
                <a:lnTo>
                  <a:pt x="1223" y="636"/>
                </a:lnTo>
                <a:lnTo>
                  <a:pt x="1223" y="609"/>
                </a:lnTo>
                <a:lnTo>
                  <a:pt x="1230" y="609"/>
                </a:lnTo>
                <a:lnTo>
                  <a:pt x="1230" y="569"/>
                </a:lnTo>
                <a:lnTo>
                  <a:pt x="1237" y="569"/>
                </a:lnTo>
                <a:lnTo>
                  <a:pt x="1237" y="502"/>
                </a:lnTo>
                <a:lnTo>
                  <a:pt x="1244" y="502"/>
                </a:lnTo>
                <a:lnTo>
                  <a:pt x="1244" y="301"/>
                </a:lnTo>
                <a:lnTo>
                  <a:pt x="1250" y="301"/>
                </a:lnTo>
                <a:lnTo>
                  <a:pt x="1250" y="107"/>
                </a:lnTo>
                <a:lnTo>
                  <a:pt x="1257" y="308"/>
                </a:lnTo>
                <a:lnTo>
                  <a:pt x="1257" y="623"/>
                </a:lnTo>
                <a:lnTo>
                  <a:pt x="1264" y="623"/>
                </a:lnTo>
                <a:lnTo>
                  <a:pt x="1264" y="737"/>
                </a:lnTo>
                <a:lnTo>
                  <a:pt x="1270" y="737"/>
                </a:lnTo>
                <a:lnTo>
                  <a:pt x="1270" y="777"/>
                </a:lnTo>
                <a:lnTo>
                  <a:pt x="1277" y="777"/>
                </a:lnTo>
                <a:lnTo>
                  <a:pt x="1277" y="790"/>
                </a:lnTo>
                <a:lnTo>
                  <a:pt x="1284" y="790"/>
                </a:lnTo>
                <a:lnTo>
                  <a:pt x="1284" y="784"/>
                </a:lnTo>
                <a:lnTo>
                  <a:pt x="1291" y="790"/>
                </a:lnTo>
                <a:lnTo>
                  <a:pt x="1291" y="790"/>
                </a:lnTo>
                <a:lnTo>
                  <a:pt x="1291" y="790"/>
                </a:lnTo>
                <a:lnTo>
                  <a:pt x="1291" y="790"/>
                </a:lnTo>
                <a:lnTo>
                  <a:pt x="1297" y="790"/>
                </a:lnTo>
                <a:lnTo>
                  <a:pt x="1297" y="784"/>
                </a:lnTo>
                <a:lnTo>
                  <a:pt x="1304" y="784"/>
                </a:lnTo>
                <a:lnTo>
                  <a:pt x="1304" y="790"/>
                </a:lnTo>
                <a:lnTo>
                  <a:pt x="1311" y="790"/>
                </a:lnTo>
                <a:lnTo>
                  <a:pt x="1311" y="784"/>
                </a:lnTo>
                <a:lnTo>
                  <a:pt x="1318" y="784"/>
                </a:lnTo>
                <a:lnTo>
                  <a:pt x="1318" y="784"/>
                </a:lnTo>
                <a:lnTo>
                  <a:pt x="1324" y="784"/>
                </a:lnTo>
                <a:lnTo>
                  <a:pt x="1324" y="777"/>
                </a:lnTo>
                <a:lnTo>
                  <a:pt x="1331" y="777"/>
                </a:lnTo>
                <a:lnTo>
                  <a:pt x="1331" y="784"/>
                </a:lnTo>
                <a:lnTo>
                  <a:pt x="1338" y="790"/>
                </a:lnTo>
                <a:lnTo>
                  <a:pt x="1338" y="777"/>
                </a:lnTo>
                <a:lnTo>
                  <a:pt x="1344" y="784"/>
                </a:lnTo>
                <a:lnTo>
                  <a:pt x="1344" y="790"/>
                </a:lnTo>
                <a:lnTo>
                  <a:pt x="1351" y="784"/>
                </a:lnTo>
                <a:lnTo>
                  <a:pt x="1351" y="784"/>
                </a:lnTo>
                <a:lnTo>
                  <a:pt x="1358" y="784"/>
                </a:lnTo>
                <a:lnTo>
                  <a:pt x="1358" y="790"/>
                </a:lnTo>
                <a:lnTo>
                  <a:pt x="1365" y="790"/>
                </a:lnTo>
                <a:lnTo>
                  <a:pt x="1365" y="784"/>
                </a:lnTo>
                <a:lnTo>
                  <a:pt x="1371" y="784"/>
                </a:lnTo>
                <a:lnTo>
                  <a:pt x="1371" y="797"/>
                </a:lnTo>
                <a:lnTo>
                  <a:pt x="1378" y="804"/>
                </a:lnTo>
                <a:lnTo>
                  <a:pt x="1378" y="790"/>
                </a:lnTo>
                <a:lnTo>
                  <a:pt x="1385" y="797"/>
                </a:lnTo>
                <a:lnTo>
                  <a:pt x="1385" y="804"/>
                </a:lnTo>
                <a:lnTo>
                  <a:pt x="1392" y="804"/>
                </a:lnTo>
                <a:lnTo>
                  <a:pt x="1392" y="797"/>
                </a:lnTo>
                <a:lnTo>
                  <a:pt x="1398" y="797"/>
                </a:lnTo>
                <a:lnTo>
                  <a:pt x="1398" y="784"/>
                </a:lnTo>
                <a:lnTo>
                  <a:pt x="1405" y="784"/>
                </a:lnTo>
                <a:lnTo>
                  <a:pt x="1405" y="770"/>
                </a:lnTo>
                <a:lnTo>
                  <a:pt x="1412" y="770"/>
                </a:lnTo>
                <a:lnTo>
                  <a:pt x="1412" y="770"/>
                </a:lnTo>
                <a:lnTo>
                  <a:pt x="1418" y="770"/>
                </a:lnTo>
                <a:lnTo>
                  <a:pt x="1418" y="757"/>
                </a:lnTo>
                <a:lnTo>
                  <a:pt x="1425" y="757"/>
                </a:lnTo>
                <a:lnTo>
                  <a:pt x="1425" y="750"/>
                </a:lnTo>
                <a:lnTo>
                  <a:pt x="1432" y="750"/>
                </a:lnTo>
                <a:lnTo>
                  <a:pt x="1432" y="757"/>
                </a:lnTo>
                <a:lnTo>
                  <a:pt x="1439" y="750"/>
                </a:lnTo>
                <a:lnTo>
                  <a:pt x="1439" y="743"/>
                </a:lnTo>
                <a:lnTo>
                  <a:pt x="1445" y="743"/>
                </a:lnTo>
                <a:lnTo>
                  <a:pt x="1445" y="730"/>
                </a:lnTo>
                <a:lnTo>
                  <a:pt x="1452" y="730"/>
                </a:lnTo>
                <a:lnTo>
                  <a:pt x="1452" y="717"/>
                </a:lnTo>
                <a:lnTo>
                  <a:pt x="1459" y="717"/>
                </a:lnTo>
                <a:lnTo>
                  <a:pt x="1459" y="710"/>
                </a:lnTo>
                <a:lnTo>
                  <a:pt x="1465" y="710"/>
                </a:lnTo>
                <a:lnTo>
                  <a:pt x="1465" y="703"/>
                </a:lnTo>
                <a:lnTo>
                  <a:pt x="1472" y="703"/>
                </a:lnTo>
                <a:lnTo>
                  <a:pt x="1472" y="676"/>
                </a:lnTo>
                <a:lnTo>
                  <a:pt x="1479" y="676"/>
                </a:lnTo>
                <a:lnTo>
                  <a:pt x="1479" y="636"/>
                </a:lnTo>
                <a:lnTo>
                  <a:pt x="1486" y="636"/>
                </a:lnTo>
                <a:lnTo>
                  <a:pt x="1486" y="589"/>
                </a:lnTo>
                <a:lnTo>
                  <a:pt x="1492" y="589"/>
                </a:lnTo>
                <a:lnTo>
                  <a:pt x="1492" y="502"/>
                </a:lnTo>
                <a:lnTo>
                  <a:pt x="1499" y="496"/>
                </a:lnTo>
                <a:lnTo>
                  <a:pt x="1499" y="382"/>
                </a:lnTo>
                <a:lnTo>
                  <a:pt x="1506" y="382"/>
                </a:lnTo>
                <a:lnTo>
                  <a:pt x="1506" y="87"/>
                </a:lnTo>
                <a:lnTo>
                  <a:pt x="1513" y="107"/>
                </a:lnTo>
                <a:lnTo>
                  <a:pt x="1513" y="529"/>
                </a:lnTo>
                <a:lnTo>
                  <a:pt x="1519" y="529"/>
                </a:lnTo>
                <a:lnTo>
                  <a:pt x="1519" y="670"/>
                </a:lnTo>
                <a:lnTo>
                  <a:pt x="1526" y="670"/>
                </a:lnTo>
                <a:lnTo>
                  <a:pt x="1526" y="723"/>
                </a:lnTo>
                <a:lnTo>
                  <a:pt x="1533" y="723"/>
                </a:lnTo>
                <a:lnTo>
                  <a:pt x="1533" y="743"/>
                </a:lnTo>
                <a:lnTo>
                  <a:pt x="1539" y="750"/>
                </a:lnTo>
                <a:lnTo>
                  <a:pt x="1539" y="743"/>
                </a:lnTo>
                <a:lnTo>
                  <a:pt x="1539" y="750"/>
                </a:lnTo>
                <a:lnTo>
                  <a:pt x="1539" y="750"/>
                </a:lnTo>
                <a:lnTo>
                  <a:pt x="1546" y="750"/>
                </a:lnTo>
                <a:lnTo>
                  <a:pt x="1546" y="757"/>
                </a:lnTo>
                <a:lnTo>
                  <a:pt x="1553" y="757"/>
                </a:lnTo>
                <a:lnTo>
                  <a:pt x="1553" y="750"/>
                </a:lnTo>
                <a:lnTo>
                  <a:pt x="1560" y="750"/>
                </a:lnTo>
                <a:lnTo>
                  <a:pt x="1560" y="750"/>
                </a:lnTo>
                <a:lnTo>
                  <a:pt x="1566" y="750"/>
                </a:lnTo>
                <a:lnTo>
                  <a:pt x="1566" y="750"/>
                </a:lnTo>
                <a:lnTo>
                  <a:pt x="1573" y="750"/>
                </a:lnTo>
                <a:lnTo>
                  <a:pt x="1573" y="764"/>
                </a:lnTo>
                <a:lnTo>
                  <a:pt x="1580" y="764"/>
                </a:lnTo>
                <a:lnTo>
                  <a:pt x="1580" y="764"/>
                </a:lnTo>
                <a:lnTo>
                  <a:pt x="1587" y="764"/>
                </a:lnTo>
                <a:lnTo>
                  <a:pt x="1587" y="764"/>
                </a:lnTo>
                <a:lnTo>
                  <a:pt x="1593" y="764"/>
                </a:lnTo>
                <a:lnTo>
                  <a:pt x="1593" y="764"/>
                </a:lnTo>
                <a:lnTo>
                  <a:pt x="1600" y="764"/>
                </a:lnTo>
                <a:lnTo>
                  <a:pt x="1600" y="764"/>
                </a:lnTo>
                <a:lnTo>
                  <a:pt x="1607" y="764"/>
                </a:lnTo>
                <a:lnTo>
                  <a:pt x="1607" y="757"/>
                </a:lnTo>
                <a:lnTo>
                  <a:pt x="1613" y="757"/>
                </a:lnTo>
                <a:lnTo>
                  <a:pt x="1613" y="764"/>
                </a:lnTo>
                <a:lnTo>
                  <a:pt x="1620" y="757"/>
                </a:lnTo>
                <a:lnTo>
                  <a:pt x="1620" y="757"/>
                </a:lnTo>
                <a:lnTo>
                  <a:pt x="1627" y="757"/>
                </a:lnTo>
                <a:lnTo>
                  <a:pt x="1627" y="750"/>
                </a:lnTo>
                <a:lnTo>
                  <a:pt x="1634" y="750"/>
                </a:lnTo>
                <a:lnTo>
                  <a:pt x="1634" y="743"/>
                </a:lnTo>
                <a:lnTo>
                  <a:pt x="1640" y="743"/>
                </a:lnTo>
                <a:lnTo>
                  <a:pt x="1640" y="743"/>
                </a:lnTo>
                <a:lnTo>
                  <a:pt x="1647" y="743"/>
                </a:lnTo>
                <a:lnTo>
                  <a:pt x="1647" y="743"/>
                </a:lnTo>
                <a:lnTo>
                  <a:pt x="1654" y="743"/>
                </a:lnTo>
                <a:lnTo>
                  <a:pt x="1654" y="737"/>
                </a:lnTo>
                <a:lnTo>
                  <a:pt x="1660" y="737"/>
                </a:lnTo>
                <a:lnTo>
                  <a:pt x="1660" y="737"/>
                </a:lnTo>
                <a:lnTo>
                  <a:pt x="1660" y="737"/>
                </a:lnTo>
                <a:lnTo>
                  <a:pt x="1660" y="730"/>
                </a:lnTo>
                <a:lnTo>
                  <a:pt x="1667" y="730"/>
                </a:lnTo>
                <a:lnTo>
                  <a:pt x="1667" y="730"/>
                </a:lnTo>
                <a:lnTo>
                  <a:pt x="1674" y="730"/>
                </a:lnTo>
                <a:lnTo>
                  <a:pt x="1674" y="723"/>
                </a:lnTo>
                <a:lnTo>
                  <a:pt x="1681" y="723"/>
                </a:lnTo>
                <a:lnTo>
                  <a:pt x="1681" y="717"/>
                </a:lnTo>
                <a:lnTo>
                  <a:pt x="1687" y="717"/>
                </a:lnTo>
                <a:lnTo>
                  <a:pt x="1687" y="723"/>
                </a:lnTo>
                <a:lnTo>
                  <a:pt x="1694" y="717"/>
                </a:lnTo>
                <a:lnTo>
                  <a:pt x="1694" y="717"/>
                </a:lnTo>
                <a:lnTo>
                  <a:pt x="1701" y="717"/>
                </a:lnTo>
                <a:lnTo>
                  <a:pt x="1701" y="703"/>
                </a:lnTo>
                <a:lnTo>
                  <a:pt x="1708" y="703"/>
                </a:lnTo>
                <a:lnTo>
                  <a:pt x="1708" y="683"/>
                </a:lnTo>
                <a:lnTo>
                  <a:pt x="1714" y="676"/>
                </a:lnTo>
                <a:lnTo>
                  <a:pt x="1714" y="650"/>
                </a:lnTo>
                <a:lnTo>
                  <a:pt x="1721" y="650"/>
                </a:lnTo>
                <a:lnTo>
                  <a:pt x="1721" y="616"/>
                </a:lnTo>
                <a:lnTo>
                  <a:pt x="1728" y="616"/>
                </a:lnTo>
                <a:lnTo>
                  <a:pt x="1728" y="556"/>
                </a:lnTo>
                <a:lnTo>
                  <a:pt x="1734" y="556"/>
                </a:lnTo>
                <a:lnTo>
                  <a:pt x="1734" y="402"/>
                </a:lnTo>
                <a:lnTo>
                  <a:pt x="1741" y="402"/>
                </a:lnTo>
                <a:lnTo>
                  <a:pt x="1741" y="40"/>
                </a:lnTo>
                <a:lnTo>
                  <a:pt x="1748" y="134"/>
                </a:lnTo>
                <a:lnTo>
                  <a:pt x="1748" y="362"/>
                </a:lnTo>
                <a:lnTo>
                  <a:pt x="1755" y="362"/>
                </a:lnTo>
                <a:lnTo>
                  <a:pt x="1755" y="569"/>
                </a:lnTo>
                <a:lnTo>
                  <a:pt x="1761" y="569"/>
                </a:lnTo>
                <a:lnTo>
                  <a:pt x="1761" y="690"/>
                </a:lnTo>
                <a:lnTo>
                  <a:pt x="1768" y="690"/>
                </a:lnTo>
                <a:lnTo>
                  <a:pt x="1768" y="743"/>
                </a:lnTo>
                <a:lnTo>
                  <a:pt x="1775" y="743"/>
                </a:lnTo>
                <a:lnTo>
                  <a:pt x="1775" y="770"/>
                </a:lnTo>
                <a:lnTo>
                  <a:pt x="1781" y="777"/>
                </a:lnTo>
                <a:lnTo>
                  <a:pt x="1781" y="770"/>
                </a:lnTo>
                <a:lnTo>
                  <a:pt x="1781" y="777"/>
                </a:lnTo>
                <a:lnTo>
                  <a:pt x="1781" y="790"/>
                </a:lnTo>
                <a:lnTo>
                  <a:pt x="1788" y="790"/>
                </a:lnTo>
                <a:lnTo>
                  <a:pt x="1788" y="790"/>
                </a:lnTo>
                <a:lnTo>
                  <a:pt x="1795" y="790"/>
                </a:lnTo>
                <a:lnTo>
                  <a:pt x="1795" y="797"/>
                </a:lnTo>
                <a:lnTo>
                  <a:pt x="1802" y="790"/>
                </a:lnTo>
                <a:lnTo>
                  <a:pt x="1802" y="784"/>
                </a:lnTo>
                <a:lnTo>
                  <a:pt x="1808" y="784"/>
                </a:lnTo>
                <a:lnTo>
                  <a:pt x="1808" y="777"/>
                </a:lnTo>
                <a:lnTo>
                  <a:pt x="1815" y="777"/>
                </a:lnTo>
                <a:lnTo>
                  <a:pt x="1815" y="770"/>
                </a:lnTo>
                <a:lnTo>
                  <a:pt x="1822" y="770"/>
                </a:lnTo>
                <a:lnTo>
                  <a:pt x="1822" y="777"/>
                </a:lnTo>
                <a:lnTo>
                  <a:pt x="1829" y="770"/>
                </a:lnTo>
                <a:lnTo>
                  <a:pt x="1829" y="764"/>
                </a:lnTo>
                <a:lnTo>
                  <a:pt x="1835" y="764"/>
                </a:lnTo>
                <a:lnTo>
                  <a:pt x="1835" y="757"/>
                </a:lnTo>
                <a:lnTo>
                  <a:pt x="1842" y="757"/>
                </a:lnTo>
                <a:lnTo>
                  <a:pt x="1842" y="757"/>
                </a:lnTo>
                <a:lnTo>
                  <a:pt x="1849" y="757"/>
                </a:lnTo>
                <a:lnTo>
                  <a:pt x="1849" y="750"/>
                </a:lnTo>
                <a:lnTo>
                  <a:pt x="1855" y="750"/>
                </a:lnTo>
                <a:lnTo>
                  <a:pt x="1855" y="743"/>
                </a:lnTo>
                <a:lnTo>
                  <a:pt x="1862" y="743"/>
                </a:lnTo>
                <a:lnTo>
                  <a:pt x="1862" y="750"/>
                </a:lnTo>
                <a:lnTo>
                  <a:pt x="1869" y="750"/>
                </a:lnTo>
                <a:lnTo>
                  <a:pt x="1869" y="743"/>
                </a:lnTo>
                <a:lnTo>
                  <a:pt x="1876" y="743"/>
                </a:lnTo>
                <a:lnTo>
                  <a:pt x="1876" y="750"/>
                </a:lnTo>
                <a:lnTo>
                  <a:pt x="1882" y="750"/>
                </a:lnTo>
                <a:lnTo>
                  <a:pt x="1882" y="743"/>
                </a:lnTo>
                <a:lnTo>
                  <a:pt x="1889" y="743"/>
                </a:lnTo>
                <a:lnTo>
                  <a:pt x="1889" y="737"/>
                </a:lnTo>
                <a:lnTo>
                  <a:pt x="1896" y="737"/>
                </a:lnTo>
                <a:lnTo>
                  <a:pt x="1896" y="730"/>
                </a:lnTo>
                <a:lnTo>
                  <a:pt x="1903" y="730"/>
                </a:lnTo>
                <a:lnTo>
                  <a:pt x="1903" y="723"/>
                </a:lnTo>
                <a:lnTo>
                  <a:pt x="1903" y="723"/>
                </a:lnTo>
                <a:lnTo>
                  <a:pt x="1903" y="717"/>
                </a:lnTo>
                <a:lnTo>
                  <a:pt x="1909" y="717"/>
                </a:lnTo>
                <a:lnTo>
                  <a:pt x="1909" y="703"/>
                </a:lnTo>
                <a:lnTo>
                  <a:pt x="1916" y="703"/>
                </a:lnTo>
                <a:lnTo>
                  <a:pt x="1916" y="690"/>
                </a:lnTo>
                <a:lnTo>
                  <a:pt x="1923" y="690"/>
                </a:lnTo>
                <a:lnTo>
                  <a:pt x="1923" y="710"/>
                </a:lnTo>
                <a:lnTo>
                  <a:pt x="1929" y="710"/>
                </a:lnTo>
                <a:lnTo>
                  <a:pt x="1929" y="703"/>
                </a:lnTo>
                <a:lnTo>
                  <a:pt x="1936" y="703"/>
                </a:lnTo>
                <a:lnTo>
                  <a:pt x="1936" y="710"/>
                </a:lnTo>
                <a:lnTo>
                  <a:pt x="1943" y="703"/>
                </a:lnTo>
                <a:lnTo>
                  <a:pt x="1943" y="690"/>
                </a:lnTo>
                <a:lnTo>
                  <a:pt x="1950" y="690"/>
                </a:lnTo>
                <a:lnTo>
                  <a:pt x="1950" y="663"/>
                </a:lnTo>
                <a:lnTo>
                  <a:pt x="1956" y="663"/>
                </a:lnTo>
                <a:lnTo>
                  <a:pt x="1956" y="650"/>
                </a:lnTo>
                <a:lnTo>
                  <a:pt x="1963" y="650"/>
                </a:lnTo>
                <a:lnTo>
                  <a:pt x="1963" y="616"/>
                </a:lnTo>
                <a:lnTo>
                  <a:pt x="1970" y="616"/>
                </a:lnTo>
                <a:lnTo>
                  <a:pt x="1970" y="563"/>
                </a:lnTo>
                <a:lnTo>
                  <a:pt x="1976" y="563"/>
                </a:lnTo>
                <a:lnTo>
                  <a:pt x="1976" y="435"/>
                </a:lnTo>
                <a:lnTo>
                  <a:pt x="1983" y="435"/>
                </a:lnTo>
                <a:lnTo>
                  <a:pt x="1983" y="288"/>
                </a:lnTo>
                <a:lnTo>
                  <a:pt x="1990" y="194"/>
                </a:lnTo>
                <a:lnTo>
                  <a:pt x="1990" y="415"/>
                </a:lnTo>
                <a:lnTo>
                  <a:pt x="1997" y="422"/>
                </a:lnTo>
                <a:lnTo>
                  <a:pt x="1997" y="516"/>
                </a:lnTo>
                <a:lnTo>
                  <a:pt x="2003" y="516"/>
                </a:lnTo>
                <a:lnTo>
                  <a:pt x="2003" y="542"/>
                </a:lnTo>
                <a:lnTo>
                  <a:pt x="2010" y="542"/>
                </a:lnTo>
                <a:lnTo>
                  <a:pt x="2010" y="556"/>
                </a:lnTo>
                <a:lnTo>
                  <a:pt x="2017" y="556"/>
                </a:lnTo>
                <a:lnTo>
                  <a:pt x="2017" y="576"/>
                </a:lnTo>
                <a:lnTo>
                  <a:pt x="2024" y="583"/>
                </a:lnTo>
                <a:lnTo>
                  <a:pt x="2024" y="576"/>
                </a:lnTo>
                <a:lnTo>
                  <a:pt x="2030" y="583"/>
                </a:lnTo>
                <a:lnTo>
                  <a:pt x="2030" y="556"/>
                </a:lnTo>
                <a:lnTo>
                  <a:pt x="2037" y="563"/>
                </a:lnTo>
                <a:lnTo>
                  <a:pt x="2037" y="542"/>
                </a:lnTo>
                <a:lnTo>
                  <a:pt x="2044" y="542"/>
                </a:lnTo>
                <a:lnTo>
                  <a:pt x="2044" y="482"/>
                </a:lnTo>
                <a:lnTo>
                  <a:pt x="2050" y="482"/>
                </a:lnTo>
                <a:lnTo>
                  <a:pt x="2050" y="328"/>
                </a:lnTo>
                <a:lnTo>
                  <a:pt x="2057" y="328"/>
                </a:lnTo>
                <a:lnTo>
                  <a:pt x="2057" y="114"/>
                </a:lnTo>
                <a:lnTo>
                  <a:pt x="2064" y="241"/>
                </a:lnTo>
                <a:lnTo>
                  <a:pt x="2064" y="395"/>
                </a:lnTo>
                <a:lnTo>
                  <a:pt x="2071" y="395"/>
                </a:lnTo>
                <a:lnTo>
                  <a:pt x="2071" y="656"/>
                </a:lnTo>
                <a:lnTo>
                  <a:pt x="2077" y="656"/>
                </a:lnTo>
                <a:lnTo>
                  <a:pt x="2077" y="770"/>
                </a:lnTo>
                <a:lnTo>
                  <a:pt x="2084" y="770"/>
                </a:lnTo>
                <a:lnTo>
                  <a:pt x="2084" y="831"/>
                </a:lnTo>
                <a:lnTo>
                  <a:pt x="2091" y="831"/>
                </a:lnTo>
                <a:lnTo>
                  <a:pt x="2091" y="851"/>
                </a:lnTo>
                <a:lnTo>
                  <a:pt x="2098" y="851"/>
                </a:lnTo>
                <a:lnTo>
                  <a:pt x="2098" y="857"/>
                </a:lnTo>
                <a:lnTo>
                  <a:pt x="2104" y="857"/>
                </a:lnTo>
                <a:lnTo>
                  <a:pt x="2104" y="851"/>
                </a:lnTo>
                <a:lnTo>
                  <a:pt x="2111" y="851"/>
                </a:lnTo>
                <a:lnTo>
                  <a:pt x="2111" y="851"/>
                </a:lnTo>
                <a:lnTo>
                  <a:pt x="2118" y="851"/>
                </a:lnTo>
                <a:lnTo>
                  <a:pt x="2118" y="837"/>
                </a:lnTo>
                <a:lnTo>
                  <a:pt x="2124" y="837"/>
                </a:lnTo>
                <a:lnTo>
                  <a:pt x="2124" y="844"/>
                </a:lnTo>
                <a:lnTo>
                  <a:pt x="2131" y="844"/>
                </a:lnTo>
                <a:lnTo>
                  <a:pt x="2131" y="844"/>
                </a:lnTo>
                <a:lnTo>
                  <a:pt x="2138" y="844"/>
                </a:lnTo>
                <a:lnTo>
                  <a:pt x="2138" y="837"/>
                </a:lnTo>
                <a:lnTo>
                  <a:pt x="2145" y="837"/>
                </a:lnTo>
                <a:lnTo>
                  <a:pt x="2145" y="844"/>
                </a:lnTo>
                <a:lnTo>
                  <a:pt x="2151" y="844"/>
                </a:lnTo>
                <a:lnTo>
                  <a:pt x="2151" y="844"/>
                </a:lnTo>
                <a:lnTo>
                  <a:pt x="2151" y="844"/>
                </a:lnTo>
                <a:lnTo>
                  <a:pt x="2151" y="844"/>
                </a:lnTo>
                <a:lnTo>
                  <a:pt x="2158" y="844"/>
                </a:lnTo>
                <a:lnTo>
                  <a:pt x="2158" y="844"/>
                </a:lnTo>
                <a:lnTo>
                  <a:pt x="2165" y="844"/>
                </a:lnTo>
                <a:lnTo>
                  <a:pt x="2165" y="831"/>
                </a:lnTo>
                <a:lnTo>
                  <a:pt x="2171" y="831"/>
                </a:lnTo>
                <a:lnTo>
                  <a:pt x="2171" y="824"/>
                </a:lnTo>
                <a:lnTo>
                  <a:pt x="2178" y="824"/>
                </a:lnTo>
                <a:lnTo>
                  <a:pt x="2178" y="824"/>
                </a:lnTo>
                <a:lnTo>
                  <a:pt x="2185" y="824"/>
                </a:lnTo>
                <a:lnTo>
                  <a:pt x="2185" y="810"/>
                </a:lnTo>
                <a:lnTo>
                  <a:pt x="2192" y="810"/>
                </a:lnTo>
                <a:lnTo>
                  <a:pt x="2192" y="804"/>
                </a:lnTo>
                <a:lnTo>
                  <a:pt x="2198" y="804"/>
                </a:lnTo>
                <a:lnTo>
                  <a:pt x="2198" y="797"/>
                </a:lnTo>
                <a:lnTo>
                  <a:pt x="2205" y="797"/>
                </a:lnTo>
                <a:lnTo>
                  <a:pt x="2205" y="790"/>
                </a:lnTo>
                <a:lnTo>
                  <a:pt x="2212" y="790"/>
                </a:lnTo>
                <a:lnTo>
                  <a:pt x="2212" y="777"/>
                </a:lnTo>
                <a:lnTo>
                  <a:pt x="2219" y="777"/>
                </a:lnTo>
                <a:lnTo>
                  <a:pt x="2219" y="764"/>
                </a:lnTo>
                <a:lnTo>
                  <a:pt x="2225" y="764"/>
                </a:lnTo>
                <a:lnTo>
                  <a:pt x="2225" y="757"/>
                </a:lnTo>
                <a:lnTo>
                  <a:pt x="2232" y="757"/>
                </a:lnTo>
                <a:lnTo>
                  <a:pt x="2232" y="750"/>
                </a:lnTo>
                <a:lnTo>
                  <a:pt x="2239" y="750"/>
                </a:lnTo>
                <a:lnTo>
                  <a:pt x="2239" y="737"/>
                </a:lnTo>
                <a:lnTo>
                  <a:pt x="2245" y="737"/>
                </a:lnTo>
                <a:lnTo>
                  <a:pt x="2245" y="737"/>
                </a:lnTo>
                <a:lnTo>
                  <a:pt x="2252" y="737"/>
                </a:lnTo>
                <a:lnTo>
                  <a:pt x="2252" y="730"/>
                </a:lnTo>
                <a:lnTo>
                  <a:pt x="2259" y="730"/>
                </a:lnTo>
                <a:lnTo>
                  <a:pt x="2259" y="710"/>
                </a:lnTo>
                <a:lnTo>
                  <a:pt x="2266" y="710"/>
                </a:lnTo>
                <a:lnTo>
                  <a:pt x="2266" y="703"/>
                </a:lnTo>
                <a:lnTo>
                  <a:pt x="2272" y="703"/>
                </a:lnTo>
                <a:lnTo>
                  <a:pt x="2272" y="697"/>
                </a:lnTo>
                <a:lnTo>
                  <a:pt x="2272" y="697"/>
                </a:lnTo>
                <a:lnTo>
                  <a:pt x="2272" y="676"/>
                </a:lnTo>
                <a:lnTo>
                  <a:pt x="2279" y="676"/>
                </a:lnTo>
                <a:lnTo>
                  <a:pt x="2279" y="663"/>
                </a:lnTo>
                <a:lnTo>
                  <a:pt x="2286" y="663"/>
                </a:lnTo>
                <a:lnTo>
                  <a:pt x="2286" y="650"/>
                </a:lnTo>
                <a:lnTo>
                  <a:pt x="2293" y="650"/>
                </a:lnTo>
                <a:lnTo>
                  <a:pt x="2293" y="656"/>
                </a:lnTo>
                <a:lnTo>
                  <a:pt x="2299" y="656"/>
                </a:lnTo>
                <a:lnTo>
                  <a:pt x="2299" y="650"/>
                </a:lnTo>
                <a:lnTo>
                  <a:pt x="2306" y="656"/>
                </a:lnTo>
                <a:lnTo>
                  <a:pt x="2306" y="643"/>
                </a:lnTo>
                <a:lnTo>
                  <a:pt x="2313" y="643"/>
                </a:lnTo>
                <a:lnTo>
                  <a:pt x="2313" y="630"/>
                </a:lnTo>
                <a:lnTo>
                  <a:pt x="2319" y="630"/>
                </a:lnTo>
                <a:lnTo>
                  <a:pt x="2319" y="609"/>
                </a:lnTo>
                <a:lnTo>
                  <a:pt x="2326" y="609"/>
                </a:lnTo>
                <a:lnTo>
                  <a:pt x="2326" y="563"/>
                </a:lnTo>
                <a:lnTo>
                  <a:pt x="2333" y="563"/>
                </a:lnTo>
                <a:lnTo>
                  <a:pt x="2333" y="522"/>
                </a:lnTo>
                <a:lnTo>
                  <a:pt x="2340" y="516"/>
                </a:lnTo>
                <a:lnTo>
                  <a:pt x="2340" y="422"/>
                </a:lnTo>
                <a:lnTo>
                  <a:pt x="2346" y="422"/>
                </a:lnTo>
                <a:lnTo>
                  <a:pt x="2346" y="147"/>
                </a:lnTo>
                <a:lnTo>
                  <a:pt x="2353" y="53"/>
                </a:lnTo>
                <a:lnTo>
                  <a:pt x="2353" y="368"/>
                </a:lnTo>
                <a:lnTo>
                  <a:pt x="2360" y="368"/>
                </a:lnTo>
                <a:lnTo>
                  <a:pt x="2360" y="563"/>
                </a:lnTo>
                <a:lnTo>
                  <a:pt x="2366" y="569"/>
                </a:lnTo>
                <a:lnTo>
                  <a:pt x="2366" y="717"/>
                </a:lnTo>
                <a:lnTo>
                  <a:pt x="2373" y="717"/>
                </a:lnTo>
                <a:lnTo>
                  <a:pt x="2373" y="777"/>
                </a:lnTo>
                <a:lnTo>
                  <a:pt x="2380" y="777"/>
                </a:lnTo>
                <a:lnTo>
                  <a:pt x="2380" y="797"/>
                </a:lnTo>
                <a:lnTo>
                  <a:pt x="2387" y="797"/>
                </a:lnTo>
                <a:lnTo>
                  <a:pt x="2387" y="804"/>
                </a:lnTo>
                <a:lnTo>
                  <a:pt x="2393" y="804"/>
                </a:lnTo>
                <a:lnTo>
                  <a:pt x="2393" y="804"/>
                </a:lnTo>
                <a:lnTo>
                  <a:pt x="2393" y="804"/>
                </a:lnTo>
                <a:lnTo>
                  <a:pt x="2393" y="810"/>
                </a:lnTo>
                <a:lnTo>
                  <a:pt x="2400" y="810"/>
                </a:lnTo>
                <a:lnTo>
                  <a:pt x="2400" y="824"/>
                </a:lnTo>
                <a:lnTo>
                  <a:pt x="2407" y="824"/>
                </a:lnTo>
                <a:lnTo>
                  <a:pt x="2407" y="817"/>
                </a:lnTo>
                <a:lnTo>
                  <a:pt x="2414" y="817"/>
                </a:lnTo>
                <a:lnTo>
                  <a:pt x="2414" y="824"/>
                </a:lnTo>
                <a:lnTo>
                  <a:pt x="2420" y="824"/>
                </a:lnTo>
                <a:lnTo>
                  <a:pt x="2420" y="824"/>
                </a:lnTo>
                <a:lnTo>
                  <a:pt x="2427" y="824"/>
                </a:lnTo>
                <a:lnTo>
                  <a:pt x="2427" y="831"/>
                </a:lnTo>
                <a:lnTo>
                  <a:pt x="2434" y="831"/>
                </a:lnTo>
                <a:lnTo>
                  <a:pt x="2434" y="824"/>
                </a:lnTo>
                <a:lnTo>
                  <a:pt x="2440" y="824"/>
                </a:lnTo>
                <a:lnTo>
                  <a:pt x="2440" y="817"/>
                </a:lnTo>
                <a:lnTo>
                  <a:pt x="2447" y="817"/>
                </a:lnTo>
                <a:lnTo>
                  <a:pt x="2447" y="810"/>
                </a:lnTo>
                <a:lnTo>
                  <a:pt x="2454" y="810"/>
                </a:lnTo>
                <a:lnTo>
                  <a:pt x="2454" y="817"/>
                </a:lnTo>
                <a:lnTo>
                  <a:pt x="2461" y="817"/>
                </a:lnTo>
                <a:lnTo>
                  <a:pt x="2461" y="824"/>
                </a:lnTo>
                <a:lnTo>
                  <a:pt x="2467" y="817"/>
                </a:lnTo>
                <a:lnTo>
                  <a:pt x="2467" y="817"/>
                </a:lnTo>
                <a:lnTo>
                  <a:pt x="2474" y="817"/>
                </a:lnTo>
                <a:lnTo>
                  <a:pt x="2474" y="824"/>
                </a:lnTo>
                <a:lnTo>
                  <a:pt x="2481" y="824"/>
                </a:lnTo>
                <a:lnTo>
                  <a:pt x="2481" y="817"/>
                </a:lnTo>
                <a:lnTo>
                  <a:pt x="2487" y="824"/>
                </a:lnTo>
                <a:lnTo>
                  <a:pt x="2487" y="824"/>
                </a:lnTo>
                <a:lnTo>
                  <a:pt x="2494" y="824"/>
                </a:lnTo>
                <a:lnTo>
                  <a:pt x="2494" y="817"/>
                </a:lnTo>
                <a:lnTo>
                  <a:pt x="2501" y="817"/>
                </a:lnTo>
                <a:lnTo>
                  <a:pt x="2501" y="810"/>
                </a:lnTo>
                <a:lnTo>
                  <a:pt x="2508" y="810"/>
                </a:lnTo>
                <a:lnTo>
                  <a:pt x="2508" y="810"/>
                </a:lnTo>
                <a:lnTo>
                  <a:pt x="2514" y="810"/>
                </a:lnTo>
                <a:lnTo>
                  <a:pt x="2514" y="804"/>
                </a:lnTo>
                <a:lnTo>
                  <a:pt x="2521" y="810"/>
                </a:lnTo>
                <a:lnTo>
                  <a:pt x="2521" y="797"/>
                </a:lnTo>
                <a:lnTo>
                  <a:pt x="2528" y="797"/>
                </a:lnTo>
                <a:lnTo>
                  <a:pt x="2528" y="784"/>
                </a:lnTo>
                <a:lnTo>
                  <a:pt x="2535" y="784"/>
                </a:lnTo>
                <a:lnTo>
                  <a:pt x="2535" y="770"/>
                </a:lnTo>
                <a:lnTo>
                  <a:pt x="2541" y="770"/>
                </a:lnTo>
                <a:lnTo>
                  <a:pt x="2541" y="764"/>
                </a:lnTo>
                <a:lnTo>
                  <a:pt x="2548" y="764"/>
                </a:lnTo>
                <a:lnTo>
                  <a:pt x="2548" y="757"/>
                </a:lnTo>
                <a:lnTo>
                  <a:pt x="2555" y="757"/>
                </a:lnTo>
                <a:lnTo>
                  <a:pt x="2555" y="743"/>
                </a:lnTo>
                <a:lnTo>
                  <a:pt x="2561" y="743"/>
                </a:lnTo>
                <a:lnTo>
                  <a:pt x="2561" y="730"/>
                </a:lnTo>
                <a:lnTo>
                  <a:pt x="2568" y="730"/>
                </a:lnTo>
                <a:lnTo>
                  <a:pt x="2568" y="730"/>
                </a:lnTo>
                <a:lnTo>
                  <a:pt x="2575" y="730"/>
                </a:lnTo>
                <a:lnTo>
                  <a:pt x="2575" y="723"/>
                </a:lnTo>
                <a:lnTo>
                  <a:pt x="2582" y="723"/>
                </a:lnTo>
                <a:lnTo>
                  <a:pt x="2582" y="717"/>
                </a:lnTo>
                <a:lnTo>
                  <a:pt x="2588" y="717"/>
                </a:lnTo>
                <a:lnTo>
                  <a:pt x="2588" y="710"/>
                </a:lnTo>
                <a:lnTo>
                  <a:pt x="2595" y="710"/>
                </a:lnTo>
                <a:lnTo>
                  <a:pt x="2595" y="697"/>
                </a:lnTo>
                <a:lnTo>
                  <a:pt x="2602" y="697"/>
                </a:lnTo>
                <a:lnTo>
                  <a:pt x="2602" y="683"/>
                </a:lnTo>
                <a:lnTo>
                  <a:pt x="2609" y="683"/>
                </a:lnTo>
                <a:lnTo>
                  <a:pt x="2609" y="670"/>
                </a:lnTo>
                <a:lnTo>
                  <a:pt x="2615" y="670"/>
                </a:lnTo>
                <a:lnTo>
                  <a:pt x="2615" y="656"/>
                </a:lnTo>
                <a:lnTo>
                  <a:pt x="2622" y="656"/>
                </a:lnTo>
                <a:lnTo>
                  <a:pt x="2622" y="630"/>
                </a:lnTo>
                <a:lnTo>
                  <a:pt x="2629" y="630"/>
                </a:lnTo>
                <a:lnTo>
                  <a:pt x="2629" y="583"/>
                </a:lnTo>
                <a:lnTo>
                  <a:pt x="2635" y="583"/>
                </a:lnTo>
                <a:lnTo>
                  <a:pt x="2635" y="496"/>
                </a:lnTo>
                <a:lnTo>
                  <a:pt x="2642" y="496"/>
                </a:lnTo>
                <a:lnTo>
                  <a:pt x="2642" y="469"/>
                </a:lnTo>
                <a:lnTo>
                  <a:pt x="2642" y="469"/>
                </a:lnTo>
                <a:lnTo>
                  <a:pt x="2642" y="388"/>
                </a:lnTo>
                <a:lnTo>
                  <a:pt x="2649" y="388"/>
                </a:lnTo>
                <a:lnTo>
                  <a:pt x="2649" y="368"/>
                </a:lnTo>
                <a:lnTo>
                  <a:pt x="2656" y="368"/>
                </a:lnTo>
                <a:lnTo>
                  <a:pt x="2656" y="181"/>
                </a:lnTo>
                <a:lnTo>
                  <a:pt x="2662" y="254"/>
                </a:lnTo>
                <a:lnTo>
                  <a:pt x="2662" y="315"/>
                </a:lnTo>
                <a:lnTo>
                  <a:pt x="2669" y="308"/>
                </a:lnTo>
                <a:lnTo>
                  <a:pt x="2669" y="583"/>
                </a:lnTo>
                <a:lnTo>
                  <a:pt x="2676" y="583"/>
                </a:lnTo>
                <a:lnTo>
                  <a:pt x="2676" y="670"/>
                </a:lnTo>
                <a:lnTo>
                  <a:pt x="2682" y="670"/>
                </a:lnTo>
                <a:lnTo>
                  <a:pt x="2682" y="723"/>
                </a:lnTo>
                <a:lnTo>
                  <a:pt x="2689" y="723"/>
                </a:lnTo>
                <a:lnTo>
                  <a:pt x="2689" y="737"/>
                </a:lnTo>
                <a:lnTo>
                  <a:pt x="2696" y="737"/>
                </a:lnTo>
                <a:lnTo>
                  <a:pt x="2696" y="743"/>
                </a:lnTo>
                <a:lnTo>
                  <a:pt x="2703" y="743"/>
                </a:lnTo>
                <a:lnTo>
                  <a:pt x="2703" y="750"/>
                </a:lnTo>
                <a:lnTo>
                  <a:pt x="2709" y="750"/>
                </a:lnTo>
                <a:lnTo>
                  <a:pt x="2709" y="750"/>
                </a:lnTo>
                <a:lnTo>
                  <a:pt x="2716" y="750"/>
                </a:lnTo>
                <a:lnTo>
                  <a:pt x="2716" y="757"/>
                </a:lnTo>
                <a:lnTo>
                  <a:pt x="2723" y="757"/>
                </a:lnTo>
                <a:lnTo>
                  <a:pt x="2723" y="764"/>
                </a:lnTo>
                <a:lnTo>
                  <a:pt x="2730" y="764"/>
                </a:lnTo>
                <a:lnTo>
                  <a:pt x="2730" y="764"/>
                </a:lnTo>
                <a:lnTo>
                  <a:pt x="2736" y="764"/>
                </a:lnTo>
                <a:lnTo>
                  <a:pt x="2736" y="764"/>
                </a:lnTo>
                <a:lnTo>
                  <a:pt x="2743" y="764"/>
                </a:lnTo>
                <a:lnTo>
                  <a:pt x="2743" y="764"/>
                </a:lnTo>
                <a:lnTo>
                  <a:pt x="2750" y="764"/>
                </a:lnTo>
                <a:lnTo>
                  <a:pt x="2750" y="764"/>
                </a:lnTo>
                <a:lnTo>
                  <a:pt x="2756" y="764"/>
                </a:lnTo>
                <a:lnTo>
                  <a:pt x="2756" y="764"/>
                </a:lnTo>
                <a:lnTo>
                  <a:pt x="2763" y="764"/>
                </a:lnTo>
                <a:lnTo>
                  <a:pt x="2763" y="764"/>
                </a:lnTo>
                <a:lnTo>
                  <a:pt x="2763" y="764"/>
                </a:lnTo>
                <a:lnTo>
                  <a:pt x="2763" y="750"/>
                </a:lnTo>
                <a:lnTo>
                  <a:pt x="2770" y="750"/>
                </a:lnTo>
                <a:lnTo>
                  <a:pt x="2770" y="757"/>
                </a:lnTo>
                <a:lnTo>
                  <a:pt x="2777" y="757"/>
                </a:lnTo>
                <a:lnTo>
                  <a:pt x="2777" y="750"/>
                </a:lnTo>
                <a:lnTo>
                  <a:pt x="2783" y="750"/>
                </a:lnTo>
                <a:lnTo>
                  <a:pt x="2783" y="757"/>
                </a:lnTo>
                <a:lnTo>
                  <a:pt x="2790" y="757"/>
                </a:lnTo>
                <a:lnTo>
                  <a:pt x="2790" y="750"/>
                </a:lnTo>
                <a:lnTo>
                  <a:pt x="2797" y="750"/>
                </a:lnTo>
                <a:lnTo>
                  <a:pt x="2797" y="757"/>
                </a:lnTo>
                <a:lnTo>
                  <a:pt x="2804" y="750"/>
                </a:lnTo>
                <a:lnTo>
                  <a:pt x="2804" y="743"/>
                </a:lnTo>
                <a:lnTo>
                  <a:pt x="2810" y="743"/>
                </a:lnTo>
                <a:lnTo>
                  <a:pt x="2810" y="737"/>
                </a:lnTo>
                <a:lnTo>
                  <a:pt x="2817" y="737"/>
                </a:lnTo>
                <a:lnTo>
                  <a:pt x="2817" y="737"/>
                </a:lnTo>
                <a:lnTo>
                  <a:pt x="2824" y="737"/>
                </a:lnTo>
                <a:lnTo>
                  <a:pt x="2824" y="723"/>
                </a:lnTo>
                <a:lnTo>
                  <a:pt x="2830" y="723"/>
                </a:lnTo>
                <a:lnTo>
                  <a:pt x="2830" y="723"/>
                </a:lnTo>
                <a:lnTo>
                  <a:pt x="2837" y="723"/>
                </a:lnTo>
                <a:lnTo>
                  <a:pt x="2837" y="717"/>
                </a:lnTo>
                <a:lnTo>
                  <a:pt x="2844" y="723"/>
                </a:lnTo>
                <a:lnTo>
                  <a:pt x="2844" y="723"/>
                </a:lnTo>
                <a:lnTo>
                  <a:pt x="2851" y="723"/>
                </a:lnTo>
                <a:lnTo>
                  <a:pt x="2851" y="723"/>
                </a:lnTo>
                <a:lnTo>
                  <a:pt x="2857" y="723"/>
                </a:lnTo>
                <a:lnTo>
                  <a:pt x="2857" y="710"/>
                </a:lnTo>
                <a:lnTo>
                  <a:pt x="2864" y="710"/>
                </a:lnTo>
                <a:lnTo>
                  <a:pt x="2864" y="710"/>
                </a:lnTo>
                <a:lnTo>
                  <a:pt x="2871" y="710"/>
                </a:lnTo>
                <a:lnTo>
                  <a:pt x="2871" y="697"/>
                </a:lnTo>
                <a:lnTo>
                  <a:pt x="2877" y="697"/>
                </a:lnTo>
                <a:lnTo>
                  <a:pt x="2877" y="703"/>
                </a:lnTo>
                <a:lnTo>
                  <a:pt x="2884" y="697"/>
                </a:lnTo>
                <a:lnTo>
                  <a:pt x="2884" y="690"/>
                </a:lnTo>
                <a:lnTo>
                  <a:pt x="2884" y="690"/>
                </a:lnTo>
                <a:lnTo>
                  <a:pt x="2884" y="683"/>
                </a:lnTo>
                <a:lnTo>
                  <a:pt x="2891" y="683"/>
                </a:lnTo>
                <a:lnTo>
                  <a:pt x="2891" y="656"/>
                </a:lnTo>
                <a:lnTo>
                  <a:pt x="2898" y="656"/>
                </a:lnTo>
                <a:lnTo>
                  <a:pt x="2898" y="630"/>
                </a:lnTo>
                <a:lnTo>
                  <a:pt x="2904" y="630"/>
                </a:lnTo>
                <a:lnTo>
                  <a:pt x="2904" y="603"/>
                </a:lnTo>
                <a:lnTo>
                  <a:pt x="2911" y="603"/>
                </a:lnTo>
                <a:lnTo>
                  <a:pt x="2911" y="529"/>
                </a:lnTo>
                <a:lnTo>
                  <a:pt x="2918" y="529"/>
                </a:lnTo>
                <a:lnTo>
                  <a:pt x="2918" y="368"/>
                </a:lnTo>
                <a:lnTo>
                  <a:pt x="2925" y="368"/>
                </a:lnTo>
                <a:lnTo>
                  <a:pt x="2925" y="134"/>
                </a:lnTo>
                <a:lnTo>
                  <a:pt x="2931" y="214"/>
                </a:lnTo>
                <a:lnTo>
                  <a:pt x="2931" y="348"/>
                </a:lnTo>
                <a:lnTo>
                  <a:pt x="2938" y="315"/>
                </a:lnTo>
                <a:lnTo>
                  <a:pt x="2938" y="536"/>
                </a:lnTo>
                <a:lnTo>
                  <a:pt x="2945" y="536"/>
                </a:lnTo>
                <a:lnTo>
                  <a:pt x="2945" y="690"/>
                </a:lnTo>
                <a:lnTo>
                  <a:pt x="2951" y="690"/>
                </a:lnTo>
                <a:lnTo>
                  <a:pt x="2951" y="750"/>
                </a:lnTo>
                <a:lnTo>
                  <a:pt x="2958" y="750"/>
                </a:lnTo>
                <a:lnTo>
                  <a:pt x="2958" y="784"/>
                </a:lnTo>
                <a:lnTo>
                  <a:pt x="2965" y="784"/>
                </a:lnTo>
                <a:lnTo>
                  <a:pt x="2965" y="790"/>
                </a:lnTo>
                <a:lnTo>
                  <a:pt x="2972" y="790"/>
                </a:lnTo>
                <a:lnTo>
                  <a:pt x="2972" y="797"/>
                </a:lnTo>
                <a:lnTo>
                  <a:pt x="2978" y="797"/>
                </a:lnTo>
                <a:lnTo>
                  <a:pt x="2978" y="790"/>
                </a:lnTo>
                <a:lnTo>
                  <a:pt x="2985" y="790"/>
                </a:lnTo>
                <a:lnTo>
                  <a:pt x="2985" y="790"/>
                </a:lnTo>
                <a:lnTo>
                  <a:pt x="2992" y="790"/>
                </a:lnTo>
                <a:lnTo>
                  <a:pt x="2992" y="784"/>
                </a:lnTo>
                <a:lnTo>
                  <a:pt x="2999" y="784"/>
                </a:lnTo>
                <a:lnTo>
                  <a:pt x="2999" y="777"/>
                </a:lnTo>
                <a:lnTo>
                  <a:pt x="3005" y="777"/>
                </a:lnTo>
                <a:lnTo>
                  <a:pt x="3005" y="777"/>
                </a:lnTo>
                <a:lnTo>
                  <a:pt x="3005" y="777"/>
                </a:lnTo>
                <a:lnTo>
                  <a:pt x="3005" y="770"/>
                </a:lnTo>
                <a:lnTo>
                  <a:pt x="3012" y="770"/>
                </a:lnTo>
                <a:lnTo>
                  <a:pt x="3012" y="770"/>
                </a:lnTo>
                <a:lnTo>
                  <a:pt x="3019" y="770"/>
                </a:lnTo>
                <a:lnTo>
                  <a:pt x="3019" y="764"/>
                </a:lnTo>
                <a:lnTo>
                  <a:pt x="3025" y="764"/>
                </a:lnTo>
                <a:lnTo>
                  <a:pt x="3025" y="757"/>
                </a:lnTo>
                <a:lnTo>
                  <a:pt x="3032" y="757"/>
                </a:lnTo>
                <a:lnTo>
                  <a:pt x="3032" y="764"/>
                </a:lnTo>
                <a:lnTo>
                  <a:pt x="3039" y="764"/>
                </a:lnTo>
                <a:lnTo>
                  <a:pt x="3039" y="757"/>
                </a:lnTo>
                <a:lnTo>
                  <a:pt x="3046" y="757"/>
                </a:lnTo>
                <a:lnTo>
                  <a:pt x="3046" y="764"/>
                </a:lnTo>
                <a:lnTo>
                  <a:pt x="3052" y="757"/>
                </a:lnTo>
                <a:lnTo>
                  <a:pt x="3052" y="757"/>
                </a:lnTo>
                <a:lnTo>
                  <a:pt x="3059" y="757"/>
                </a:lnTo>
                <a:lnTo>
                  <a:pt x="3059" y="750"/>
                </a:lnTo>
                <a:lnTo>
                  <a:pt x="3066" y="750"/>
                </a:lnTo>
                <a:lnTo>
                  <a:pt x="3066" y="737"/>
                </a:lnTo>
                <a:lnTo>
                  <a:pt x="3072" y="737"/>
                </a:lnTo>
                <a:lnTo>
                  <a:pt x="3072" y="723"/>
                </a:lnTo>
                <a:lnTo>
                  <a:pt x="3079" y="723"/>
                </a:lnTo>
                <a:lnTo>
                  <a:pt x="3079" y="703"/>
                </a:lnTo>
                <a:lnTo>
                  <a:pt x="3086" y="703"/>
                </a:lnTo>
                <a:lnTo>
                  <a:pt x="3086" y="690"/>
                </a:lnTo>
                <a:lnTo>
                  <a:pt x="3093" y="690"/>
                </a:lnTo>
                <a:lnTo>
                  <a:pt x="3093" y="670"/>
                </a:lnTo>
                <a:lnTo>
                  <a:pt x="3099" y="670"/>
                </a:lnTo>
                <a:lnTo>
                  <a:pt x="3099" y="650"/>
                </a:lnTo>
                <a:lnTo>
                  <a:pt x="3106" y="650"/>
                </a:lnTo>
                <a:lnTo>
                  <a:pt x="3106" y="630"/>
                </a:lnTo>
                <a:lnTo>
                  <a:pt x="3113" y="630"/>
                </a:lnTo>
                <a:lnTo>
                  <a:pt x="3113" y="583"/>
                </a:lnTo>
                <a:lnTo>
                  <a:pt x="3120" y="583"/>
                </a:lnTo>
                <a:lnTo>
                  <a:pt x="3120" y="549"/>
                </a:lnTo>
                <a:lnTo>
                  <a:pt x="3126" y="549"/>
                </a:lnTo>
                <a:lnTo>
                  <a:pt x="3126" y="542"/>
                </a:lnTo>
                <a:lnTo>
                  <a:pt x="3133" y="542"/>
                </a:lnTo>
                <a:lnTo>
                  <a:pt x="3133" y="469"/>
                </a:lnTo>
                <a:lnTo>
                  <a:pt x="3140" y="469"/>
                </a:lnTo>
                <a:lnTo>
                  <a:pt x="3140" y="388"/>
                </a:lnTo>
                <a:lnTo>
                  <a:pt x="3146" y="388"/>
                </a:lnTo>
                <a:lnTo>
                  <a:pt x="3146" y="0"/>
                </a:lnTo>
                <a:lnTo>
                  <a:pt x="3153" y="53"/>
                </a:lnTo>
                <a:lnTo>
                  <a:pt x="3153" y="469"/>
                </a:lnTo>
                <a:lnTo>
                  <a:pt x="3160" y="469"/>
                </a:lnTo>
                <a:lnTo>
                  <a:pt x="3160" y="663"/>
                </a:lnTo>
                <a:lnTo>
                  <a:pt x="3167" y="663"/>
                </a:lnTo>
                <a:lnTo>
                  <a:pt x="3167" y="743"/>
                </a:lnTo>
                <a:lnTo>
                  <a:pt x="3173" y="743"/>
                </a:lnTo>
                <a:lnTo>
                  <a:pt x="3173" y="777"/>
                </a:lnTo>
                <a:lnTo>
                  <a:pt x="3180" y="777"/>
                </a:lnTo>
                <a:lnTo>
                  <a:pt x="3180" y="790"/>
                </a:lnTo>
                <a:lnTo>
                  <a:pt x="3187" y="790"/>
                </a:lnTo>
                <a:lnTo>
                  <a:pt x="3187" y="804"/>
                </a:lnTo>
                <a:lnTo>
                  <a:pt x="3194" y="804"/>
                </a:lnTo>
                <a:lnTo>
                  <a:pt x="3194" y="810"/>
                </a:lnTo>
                <a:lnTo>
                  <a:pt x="3200" y="810"/>
                </a:lnTo>
                <a:lnTo>
                  <a:pt x="3200" y="804"/>
                </a:lnTo>
                <a:lnTo>
                  <a:pt x="3207" y="804"/>
                </a:lnTo>
                <a:lnTo>
                  <a:pt x="3207" y="797"/>
                </a:lnTo>
                <a:lnTo>
                  <a:pt x="3214" y="797"/>
                </a:lnTo>
                <a:lnTo>
                  <a:pt x="3214" y="804"/>
                </a:lnTo>
                <a:lnTo>
                  <a:pt x="3220" y="797"/>
                </a:lnTo>
                <a:lnTo>
                  <a:pt x="3220" y="797"/>
                </a:lnTo>
                <a:lnTo>
                  <a:pt x="3227" y="797"/>
                </a:lnTo>
                <a:lnTo>
                  <a:pt x="3227" y="784"/>
                </a:lnTo>
                <a:lnTo>
                  <a:pt x="3234" y="784"/>
                </a:lnTo>
                <a:lnTo>
                  <a:pt x="3234" y="777"/>
                </a:lnTo>
                <a:lnTo>
                  <a:pt x="3241" y="777"/>
                </a:lnTo>
                <a:lnTo>
                  <a:pt x="3241" y="764"/>
                </a:lnTo>
                <a:lnTo>
                  <a:pt x="3247" y="764"/>
                </a:lnTo>
                <a:lnTo>
                  <a:pt x="3247" y="764"/>
                </a:lnTo>
                <a:lnTo>
                  <a:pt x="3254" y="764"/>
                </a:lnTo>
                <a:lnTo>
                  <a:pt x="3254" y="764"/>
                </a:lnTo>
                <a:lnTo>
                  <a:pt x="3254" y="764"/>
                </a:lnTo>
                <a:lnTo>
                  <a:pt x="3254" y="757"/>
                </a:lnTo>
                <a:lnTo>
                  <a:pt x="3261" y="764"/>
                </a:lnTo>
                <a:lnTo>
                  <a:pt x="3261" y="750"/>
                </a:lnTo>
                <a:lnTo>
                  <a:pt x="3267" y="750"/>
                </a:lnTo>
                <a:lnTo>
                  <a:pt x="3267" y="743"/>
                </a:lnTo>
                <a:lnTo>
                  <a:pt x="3274" y="743"/>
                </a:lnTo>
                <a:lnTo>
                  <a:pt x="3274" y="737"/>
                </a:lnTo>
                <a:lnTo>
                  <a:pt x="3281" y="743"/>
                </a:lnTo>
                <a:lnTo>
                  <a:pt x="3281" y="730"/>
                </a:lnTo>
                <a:lnTo>
                  <a:pt x="3288" y="730"/>
                </a:lnTo>
                <a:lnTo>
                  <a:pt x="3288" y="737"/>
                </a:lnTo>
                <a:lnTo>
                  <a:pt x="3294" y="730"/>
                </a:lnTo>
                <a:lnTo>
                  <a:pt x="3294" y="717"/>
                </a:lnTo>
                <a:lnTo>
                  <a:pt x="3301" y="717"/>
                </a:lnTo>
                <a:lnTo>
                  <a:pt x="3301" y="703"/>
                </a:lnTo>
                <a:lnTo>
                  <a:pt x="3308" y="703"/>
                </a:lnTo>
                <a:lnTo>
                  <a:pt x="3308" y="703"/>
                </a:lnTo>
                <a:lnTo>
                  <a:pt x="3315" y="703"/>
                </a:lnTo>
                <a:lnTo>
                  <a:pt x="3315" y="710"/>
                </a:lnTo>
                <a:lnTo>
                  <a:pt x="3321" y="703"/>
                </a:lnTo>
                <a:lnTo>
                  <a:pt x="3321" y="690"/>
                </a:lnTo>
                <a:lnTo>
                  <a:pt x="3328" y="690"/>
                </a:lnTo>
                <a:lnTo>
                  <a:pt x="3328" y="676"/>
                </a:lnTo>
                <a:lnTo>
                  <a:pt x="3335" y="676"/>
                </a:lnTo>
                <a:lnTo>
                  <a:pt x="3335" y="643"/>
                </a:lnTo>
                <a:lnTo>
                  <a:pt x="3341" y="643"/>
                </a:lnTo>
                <a:lnTo>
                  <a:pt x="3341" y="589"/>
                </a:lnTo>
                <a:lnTo>
                  <a:pt x="3348" y="589"/>
                </a:lnTo>
                <a:lnTo>
                  <a:pt x="3348" y="516"/>
                </a:lnTo>
                <a:lnTo>
                  <a:pt x="3355" y="516"/>
                </a:lnTo>
                <a:lnTo>
                  <a:pt x="3355" y="382"/>
                </a:lnTo>
                <a:lnTo>
                  <a:pt x="3362" y="388"/>
                </a:lnTo>
                <a:lnTo>
                  <a:pt x="3362" y="194"/>
                </a:lnTo>
                <a:lnTo>
                  <a:pt x="3368" y="161"/>
                </a:lnTo>
                <a:lnTo>
                  <a:pt x="3368" y="301"/>
                </a:lnTo>
                <a:lnTo>
                  <a:pt x="3375" y="348"/>
                </a:lnTo>
                <a:lnTo>
                  <a:pt x="3375" y="301"/>
                </a:lnTo>
                <a:lnTo>
                  <a:pt x="3375" y="348"/>
                </a:lnTo>
                <a:lnTo>
                  <a:pt x="3375" y="589"/>
                </a:lnTo>
                <a:lnTo>
                  <a:pt x="3382" y="589"/>
                </a:lnTo>
                <a:lnTo>
                  <a:pt x="3382" y="697"/>
                </a:lnTo>
                <a:lnTo>
                  <a:pt x="3388" y="697"/>
                </a:lnTo>
                <a:lnTo>
                  <a:pt x="3388" y="743"/>
                </a:lnTo>
                <a:lnTo>
                  <a:pt x="3395" y="743"/>
                </a:lnTo>
                <a:lnTo>
                  <a:pt x="3395" y="777"/>
                </a:lnTo>
                <a:lnTo>
                  <a:pt x="3402" y="777"/>
                </a:lnTo>
                <a:lnTo>
                  <a:pt x="3402" y="770"/>
                </a:lnTo>
                <a:lnTo>
                  <a:pt x="3409" y="777"/>
                </a:lnTo>
                <a:lnTo>
                  <a:pt x="3409" y="784"/>
                </a:lnTo>
                <a:lnTo>
                  <a:pt x="3415" y="784"/>
                </a:lnTo>
                <a:lnTo>
                  <a:pt x="3415" y="790"/>
                </a:lnTo>
                <a:lnTo>
                  <a:pt x="3422" y="784"/>
                </a:lnTo>
                <a:lnTo>
                  <a:pt x="3422" y="784"/>
                </a:lnTo>
                <a:lnTo>
                  <a:pt x="3429" y="784"/>
                </a:lnTo>
                <a:lnTo>
                  <a:pt x="3429" y="784"/>
                </a:lnTo>
                <a:lnTo>
                  <a:pt x="3436" y="784"/>
                </a:lnTo>
                <a:lnTo>
                  <a:pt x="3436" y="784"/>
                </a:lnTo>
                <a:lnTo>
                  <a:pt x="3442" y="784"/>
                </a:lnTo>
                <a:lnTo>
                  <a:pt x="3442" y="784"/>
                </a:lnTo>
                <a:lnTo>
                  <a:pt x="3449" y="784"/>
                </a:lnTo>
                <a:lnTo>
                  <a:pt x="3449" y="790"/>
                </a:lnTo>
                <a:lnTo>
                  <a:pt x="3456" y="790"/>
                </a:lnTo>
                <a:lnTo>
                  <a:pt x="3456" y="784"/>
                </a:lnTo>
                <a:lnTo>
                  <a:pt x="3462" y="790"/>
                </a:lnTo>
                <a:lnTo>
                  <a:pt x="3462" y="777"/>
                </a:lnTo>
                <a:lnTo>
                  <a:pt x="3469" y="777"/>
                </a:lnTo>
                <a:lnTo>
                  <a:pt x="3469" y="784"/>
                </a:lnTo>
                <a:lnTo>
                  <a:pt x="3476" y="777"/>
                </a:lnTo>
                <a:lnTo>
                  <a:pt x="3476" y="764"/>
                </a:lnTo>
                <a:lnTo>
                  <a:pt x="3483" y="764"/>
                </a:lnTo>
                <a:lnTo>
                  <a:pt x="3483" y="770"/>
                </a:lnTo>
                <a:lnTo>
                  <a:pt x="3489" y="764"/>
                </a:lnTo>
                <a:lnTo>
                  <a:pt x="3489" y="750"/>
                </a:lnTo>
                <a:lnTo>
                  <a:pt x="3496" y="750"/>
                </a:lnTo>
                <a:lnTo>
                  <a:pt x="3496" y="750"/>
                </a:lnTo>
                <a:lnTo>
                  <a:pt x="3496" y="750"/>
                </a:lnTo>
                <a:lnTo>
                  <a:pt x="3496" y="743"/>
                </a:lnTo>
                <a:lnTo>
                  <a:pt x="3503" y="743"/>
                </a:lnTo>
                <a:lnTo>
                  <a:pt x="3503" y="743"/>
                </a:lnTo>
                <a:lnTo>
                  <a:pt x="3510" y="743"/>
                </a:lnTo>
                <a:lnTo>
                  <a:pt x="3510" y="743"/>
                </a:lnTo>
                <a:lnTo>
                  <a:pt x="3516" y="743"/>
                </a:lnTo>
                <a:lnTo>
                  <a:pt x="3516" y="737"/>
                </a:lnTo>
                <a:lnTo>
                  <a:pt x="3523" y="737"/>
                </a:lnTo>
                <a:lnTo>
                  <a:pt x="3523" y="730"/>
                </a:lnTo>
                <a:lnTo>
                  <a:pt x="3530" y="730"/>
                </a:lnTo>
                <a:lnTo>
                  <a:pt x="3530" y="723"/>
                </a:lnTo>
                <a:lnTo>
                  <a:pt x="3536" y="723"/>
                </a:lnTo>
                <a:lnTo>
                  <a:pt x="3536" y="703"/>
                </a:lnTo>
                <a:lnTo>
                  <a:pt x="3543" y="703"/>
                </a:lnTo>
                <a:lnTo>
                  <a:pt x="3543" y="697"/>
                </a:lnTo>
                <a:lnTo>
                  <a:pt x="3550" y="697"/>
                </a:lnTo>
                <a:lnTo>
                  <a:pt x="3550" y="690"/>
                </a:lnTo>
                <a:lnTo>
                  <a:pt x="3557" y="690"/>
                </a:lnTo>
                <a:lnTo>
                  <a:pt x="3557" y="690"/>
                </a:lnTo>
                <a:lnTo>
                  <a:pt x="3563" y="690"/>
                </a:lnTo>
                <a:lnTo>
                  <a:pt x="3563" y="683"/>
                </a:lnTo>
                <a:lnTo>
                  <a:pt x="3570" y="683"/>
                </a:lnTo>
                <a:lnTo>
                  <a:pt x="3570" y="676"/>
                </a:lnTo>
                <a:lnTo>
                  <a:pt x="3577" y="676"/>
                </a:lnTo>
                <a:lnTo>
                  <a:pt x="3577" y="683"/>
                </a:lnTo>
                <a:lnTo>
                  <a:pt x="3583" y="676"/>
                </a:lnTo>
                <a:lnTo>
                  <a:pt x="3583" y="656"/>
                </a:lnTo>
                <a:lnTo>
                  <a:pt x="3590" y="656"/>
                </a:lnTo>
                <a:lnTo>
                  <a:pt x="3590" y="630"/>
                </a:lnTo>
                <a:lnTo>
                  <a:pt x="3597" y="630"/>
                </a:lnTo>
                <a:lnTo>
                  <a:pt x="3597" y="596"/>
                </a:lnTo>
                <a:lnTo>
                  <a:pt x="3604" y="596"/>
                </a:lnTo>
                <a:lnTo>
                  <a:pt x="3604" y="536"/>
                </a:lnTo>
                <a:lnTo>
                  <a:pt x="3610" y="536"/>
                </a:lnTo>
                <a:lnTo>
                  <a:pt x="3610" y="449"/>
                </a:lnTo>
                <a:lnTo>
                  <a:pt x="3617" y="442"/>
                </a:lnTo>
                <a:lnTo>
                  <a:pt x="3617" y="422"/>
                </a:lnTo>
                <a:lnTo>
                  <a:pt x="3617" y="415"/>
                </a:lnTo>
                <a:lnTo>
                  <a:pt x="3617" y="161"/>
                </a:lnTo>
                <a:lnTo>
                  <a:pt x="3624" y="181"/>
                </a:lnTo>
                <a:lnTo>
                  <a:pt x="3624" y="375"/>
                </a:lnTo>
                <a:lnTo>
                  <a:pt x="3631" y="375"/>
                </a:lnTo>
                <a:lnTo>
                  <a:pt x="3631" y="529"/>
                </a:lnTo>
                <a:lnTo>
                  <a:pt x="3637" y="529"/>
                </a:lnTo>
                <a:lnTo>
                  <a:pt x="3637" y="576"/>
                </a:lnTo>
                <a:lnTo>
                  <a:pt x="3644" y="576"/>
                </a:lnTo>
                <a:lnTo>
                  <a:pt x="3644" y="623"/>
                </a:lnTo>
                <a:lnTo>
                  <a:pt x="3651" y="623"/>
                </a:lnTo>
                <a:lnTo>
                  <a:pt x="3651" y="663"/>
                </a:lnTo>
                <a:lnTo>
                  <a:pt x="3657" y="663"/>
                </a:lnTo>
                <a:lnTo>
                  <a:pt x="3657" y="683"/>
                </a:lnTo>
                <a:lnTo>
                  <a:pt x="3664" y="683"/>
                </a:lnTo>
                <a:lnTo>
                  <a:pt x="3664" y="697"/>
                </a:lnTo>
                <a:lnTo>
                  <a:pt x="3671" y="697"/>
                </a:lnTo>
                <a:lnTo>
                  <a:pt x="3671" y="710"/>
                </a:lnTo>
                <a:lnTo>
                  <a:pt x="3678" y="710"/>
                </a:lnTo>
                <a:lnTo>
                  <a:pt x="3678" y="730"/>
                </a:lnTo>
                <a:lnTo>
                  <a:pt x="3684" y="730"/>
                </a:lnTo>
                <a:lnTo>
                  <a:pt x="3684" y="750"/>
                </a:lnTo>
                <a:lnTo>
                  <a:pt x="3691" y="750"/>
                </a:lnTo>
                <a:lnTo>
                  <a:pt x="3691" y="764"/>
                </a:lnTo>
                <a:lnTo>
                  <a:pt x="3698" y="764"/>
                </a:lnTo>
                <a:lnTo>
                  <a:pt x="3698" y="770"/>
                </a:lnTo>
                <a:lnTo>
                  <a:pt x="3705" y="770"/>
                </a:lnTo>
                <a:lnTo>
                  <a:pt x="3705" y="777"/>
                </a:lnTo>
                <a:lnTo>
                  <a:pt x="3711" y="777"/>
                </a:lnTo>
                <a:lnTo>
                  <a:pt x="3711" y="770"/>
                </a:lnTo>
                <a:lnTo>
                  <a:pt x="3718" y="770"/>
                </a:lnTo>
                <a:lnTo>
                  <a:pt x="3718" y="770"/>
                </a:lnTo>
                <a:lnTo>
                  <a:pt x="3725" y="770"/>
                </a:lnTo>
                <a:lnTo>
                  <a:pt x="3725" y="764"/>
                </a:lnTo>
                <a:lnTo>
                  <a:pt x="3731" y="770"/>
                </a:lnTo>
                <a:lnTo>
                  <a:pt x="3731" y="770"/>
                </a:lnTo>
                <a:lnTo>
                  <a:pt x="3738" y="770"/>
                </a:lnTo>
                <a:lnTo>
                  <a:pt x="3738" y="770"/>
                </a:lnTo>
                <a:lnTo>
                  <a:pt x="3745" y="770"/>
                </a:lnTo>
                <a:lnTo>
                  <a:pt x="3745" y="770"/>
                </a:lnTo>
                <a:lnTo>
                  <a:pt x="3752" y="770"/>
                </a:lnTo>
                <a:lnTo>
                  <a:pt x="3752" y="764"/>
                </a:lnTo>
                <a:lnTo>
                  <a:pt x="3758" y="764"/>
                </a:lnTo>
                <a:lnTo>
                  <a:pt x="3758" y="750"/>
                </a:lnTo>
                <a:lnTo>
                  <a:pt x="3765" y="750"/>
                </a:lnTo>
                <a:lnTo>
                  <a:pt x="3765" y="737"/>
                </a:lnTo>
                <a:lnTo>
                  <a:pt x="3772" y="737"/>
                </a:lnTo>
                <a:lnTo>
                  <a:pt x="3772" y="723"/>
                </a:lnTo>
                <a:lnTo>
                  <a:pt x="3778" y="723"/>
                </a:lnTo>
                <a:lnTo>
                  <a:pt x="3778" y="710"/>
                </a:lnTo>
                <a:lnTo>
                  <a:pt x="3785" y="710"/>
                </a:lnTo>
                <a:lnTo>
                  <a:pt x="3785" y="697"/>
                </a:lnTo>
                <a:lnTo>
                  <a:pt x="3792" y="697"/>
                </a:lnTo>
                <a:lnTo>
                  <a:pt x="3792" y="690"/>
                </a:lnTo>
                <a:lnTo>
                  <a:pt x="3799" y="690"/>
                </a:lnTo>
                <a:lnTo>
                  <a:pt x="3799" y="670"/>
                </a:lnTo>
                <a:lnTo>
                  <a:pt x="3805" y="676"/>
                </a:lnTo>
                <a:lnTo>
                  <a:pt x="3805" y="656"/>
                </a:lnTo>
                <a:lnTo>
                  <a:pt x="3812" y="650"/>
                </a:lnTo>
                <a:lnTo>
                  <a:pt x="3812" y="630"/>
                </a:lnTo>
                <a:lnTo>
                  <a:pt x="3819" y="630"/>
                </a:lnTo>
                <a:lnTo>
                  <a:pt x="3819" y="589"/>
                </a:lnTo>
                <a:lnTo>
                  <a:pt x="3826" y="596"/>
                </a:lnTo>
                <a:lnTo>
                  <a:pt x="3826" y="603"/>
                </a:lnTo>
                <a:lnTo>
                  <a:pt x="3832" y="596"/>
                </a:lnTo>
                <a:lnTo>
                  <a:pt x="3832" y="542"/>
                </a:lnTo>
                <a:lnTo>
                  <a:pt x="3839" y="542"/>
                </a:lnTo>
                <a:lnTo>
                  <a:pt x="3839" y="375"/>
                </a:lnTo>
                <a:lnTo>
                  <a:pt x="3846" y="368"/>
                </a:lnTo>
                <a:lnTo>
                  <a:pt x="3846" y="100"/>
                </a:lnTo>
                <a:lnTo>
                  <a:pt x="3852" y="254"/>
                </a:lnTo>
                <a:lnTo>
                  <a:pt x="3852" y="496"/>
                </a:lnTo>
                <a:lnTo>
                  <a:pt x="3859" y="496"/>
                </a:lnTo>
                <a:lnTo>
                  <a:pt x="3859" y="676"/>
                </a:lnTo>
                <a:lnTo>
                  <a:pt x="3866" y="690"/>
                </a:lnTo>
                <a:lnTo>
                  <a:pt x="3866" y="676"/>
                </a:lnTo>
                <a:lnTo>
                  <a:pt x="3866" y="690"/>
                </a:lnTo>
                <a:lnTo>
                  <a:pt x="3866" y="743"/>
                </a:lnTo>
                <a:lnTo>
                  <a:pt x="3873" y="743"/>
                </a:lnTo>
                <a:lnTo>
                  <a:pt x="3873" y="777"/>
                </a:lnTo>
                <a:lnTo>
                  <a:pt x="3879" y="777"/>
                </a:lnTo>
                <a:lnTo>
                  <a:pt x="3879" y="804"/>
                </a:lnTo>
                <a:lnTo>
                  <a:pt x="3886" y="804"/>
                </a:lnTo>
                <a:lnTo>
                  <a:pt x="3886" y="817"/>
                </a:lnTo>
                <a:lnTo>
                  <a:pt x="3893" y="824"/>
                </a:lnTo>
                <a:lnTo>
                  <a:pt x="3893" y="810"/>
                </a:lnTo>
                <a:lnTo>
                  <a:pt x="3900" y="824"/>
                </a:lnTo>
                <a:lnTo>
                  <a:pt x="3900" y="824"/>
                </a:lnTo>
                <a:lnTo>
                  <a:pt x="3906" y="824"/>
                </a:lnTo>
                <a:lnTo>
                  <a:pt x="3906" y="810"/>
                </a:lnTo>
                <a:lnTo>
                  <a:pt x="3913" y="810"/>
                </a:lnTo>
                <a:lnTo>
                  <a:pt x="3913" y="797"/>
                </a:lnTo>
                <a:lnTo>
                  <a:pt x="3920" y="797"/>
                </a:lnTo>
                <a:lnTo>
                  <a:pt x="3920" y="784"/>
                </a:lnTo>
                <a:lnTo>
                  <a:pt x="3926" y="784"/>
                </a:lnTo>
                <a:lnTo>
                  <a:pt x="3926" y="770"/>
                </a:lnTo>
                <a:lnTo>
                  <a:pt x="3933" y="770"/>
                </a:lnTo>
                <a:lnTo>
                  <a:pt x="3933" y="764"/>
                </a:lnTo>
                <a:lnTo>
                  <a:pt x="3940" y="764"/>
                </a:lnTo>
                <a:lnTo>
                  <a:pt x="3940" y="757"/>
                </a:lnTo>
                <a:lnTo>
                  <a:pt x="3947" y="757"/>
                </a:lnTo>
                <a:lnTo>
                  <a:pt x="3947" y="750"/>
                </a:lnTo>
                <a:lnTo>
                  <a:pt x="3953" y="750"/>
                </a:lnTo>
                <a:lnTo>
                  <a:pt x="3953" y="757"/>
                </a:lnTo>
                <a:lnTo>
                  <a:pt x="3960" y="757"/>
                </a:lnTo>
                <a:lnTo>
                  <a:pt x="3960" y="757"/>
                </a:lnTo>
                <a:lnTo>
                  <a:pt x="3967" y="757"/>
                </a:lnTo>
                <a:lnTo>
                  <a:pt x="3967" y="750"/>
                </a:lnTo>
                <a:lnTo>
                  <a:pt x="3973" y="750"/>
                </a:lnTo>
                <a:lnTo>
                  <a:pt x="3973" y="750"/>
                </a:lnTo>
                <a:lnTo>
                  <a:pt x="3980" y="750"/>
                </a:lnTo>
                <a:lnTo>
                  <a:pt x="3980" y="743"/>
                </a:lnTo>
                <a:lnTo>
                  <a:pt x="3987" y="743"/>
                </a:lnTo>
                <a:lnTo>
                  <a:pt x="3987" y="743"/>
                </a:lnTo>
                <a:lnTo>
                  <a:pt x="3987" y="743"/>
                </a:lnTo>
                <a:lnTo>
                  <a:pt x="3987" y="750"/>
                </a:lnTo>
                <a:lnTo>
                  <a:pt x="3994" y="743"/>
                </a:lnTo>
                <a:lnTo>
                  <a:pt x="3994" y="737"/>
                </a:lnTo>
                <a:lnTo>
                  <a:pt x="4000" y="737"/>
                </a:lnTo>
                <a:lnTo>
                  <a:pt x="4000" y="743"/>
                </a:lnTo>
                <a:lnTo>
                  <a:pt x="4007" y="743"/>
                </a:lnTo>
                <a:lnTo>
                  <a:pt x="4007" y="737"/>
                </a:lnTo>
                <a:lnTo>
                  <a:pt x="4014" y="743"/>
                </a:lnTo>
                <a:lnTo>
                  <a:pt x="4014" y="743"/>
                </a:lnTo>
                <a:lnTo>
                  <a:pt x="4021" y="743"/>
                </a:lnTo>
                <a:lnTo>
                  <a:pt x="4021" y="757"/>
                </a:lnTo>
                <a:lnTo>
                  <a:pt x="4027" y="757"/>
                </a:lnTo>
                <a:lnTo>
                  <a:pt x="4027" y="750"/>
                </a:lnTo>
                <a:lnTo>
                  <a:pt x="4034" y="750"/>
                </a:lnTo>
                <a:lnTo>
                  <a:pt x="4034" y="743"/>
                </a:lnTo>
                <a:lnTo>
                  <a:pt x="4041" y="737"/>
                </a:lnTo>
                <a:lnTo>
                  <a:pt x="4041" y="730"/>
                </a:lnTo>
                <a:lnTo>
                  <a:pt x="4047" y="730"/>
                </a:lnTo>
                <a:lnTo>
                  <a:pt x="4047" y="730"/>
                </a:lnTo>
                <a:lnTo>
                  <a:pt x="4054" y="730"/>
                </a:lnTo>
                <a:lnTo>
                  <a:pt x="4054" y="723"/>
                </a:lnTo>
                <a:lnTo>
                  <a:pt x="4061" y="723"/>
                </a:lnTo>
                <a:lnTo>
                  <a:pt x="4061" y="717"/>
                </a:lnTo>
                <a:lnTo>
                  <a:pt x="4068" y="717"/>
                </a:lnTo>
                <a:lnTo>
                  <a:pt x="4068" y="703"/>
                </a:lnTo>
                <a:lnTo>
                  <a:pt x="4074" y="703"/>
                </a:lnTo>
                <a:lnTo>
                  <a:pt x="4074" y="697"/>
                </a:lnTo>
                <a:lnTo>
                  <a:pt x="4081" y="697"/>
                </a:lnTo>
                <a:lnTo>
                  <a:pt x="4081" y="676"/>
                </a:lnTo>
                <a:lnTo>
                  <a:pt x="4088" y="676"/>
                </a:lnTo>
                <a:lnTo>
                  <a:pt x="4088" y="670"/>
                </a:lnTo>
                <a:lnTo>
                  <a:pt x="4095" y="670"/>
                </a:lnTo>
                <a:lnTo>
                  <a:pt x="4095" y="656"/>
                </a:lnTo>
                <a:lnTo>
                  <a:pt x="4101" y="656"/>
                </a:lnTo>
                <a:lnTo>
                  <a:pt x="4101" y="636"/>
                </a:lnTo>
                <a:lnTo>
                  <a:pt x="4108" y="643"/>
                </a:lnTo>
                <a:lnTo>
                  <a:pt x="4108" y="636"/>
                </a:lnTo>
                <a:lnTo>
                  <a:pt x="4108" y="636"/>
                </a:lnTo>
                <a:lnTo>
                  <a:pt x="4108" y="603"/>
                </a:lnTo>
                <a:lnTo>
                  <a:pt x="4115" y="603"/>
                </a:lnTo>
                <a:lnTo>
                  <a:pt x="4115" y="556"/>
                </a:lnTo>
                <a:lnTo>
                  <a:pt x="4121" y="556"/>
                </a:lnTo>
                <a:lnTo>
                  <a:pt x="4121" y="489"/>
                </a:lnTo>
                <a:lnTo>
                  <a:pt x="4128" y="489"/>
                </a:lnTo>
                <a:lnTo>
                  <a:pt x="4128" y="328"/>
                </a:lnTo>
                <a:lnTo>
                  <a:pt x="4135" y="321"/>
                </a:lnTo>
                <a:lnTo>
                  <a:pt x="4135" y="147"/>
                </a:lnTo>
                <a:lnTo>
                  <a:pt x="4142" y="208"/>
                </a:lnTo>
                <a:lnTo>
                  <a:pt x="4142" y="328"/>
                </a:lnTo>
                <a:lnTo>
                  <a:pt x="4148" y="321"/>
                </a:lnTo>
                <a:lnTo>
                  <a:pt x="4148" y="589"/>
                </a:lnTo>
                <a:lnTo>
                  <a:pt x="4155" y="589"/>
                </a:lnTo>
                <a:lnTo>
                  <a:pt x="4155" y="697"/>
                </a:lnTo>
                <a:lnTo>
                  <a:pt x="4162" y="697"/>
                </a:lnTo>
                <a:lnTo>
                  <a:pt x="4162" y="750"/>
                </a:lnTo>
                <a:lnTo>
                  <a:pt x="4168" y="750"/>
                </a:lnTo>
                <a:lnTo>
                  <a:pt x="4168" y="784"/>
                </a:lnTo>
                <a:lnTo>
                  <a:pt x="4175" y="784"/>
                </a:lnTo>
                <a:lnTo>
                  <a:pt x="4175" y="797"/>
                </a:lnTo>
                <a:lnTo>
                  <a:pt x="4182" y="797"/>
                </a:lnTo>
                <a:lnTo>
                  <a:pt x="4182" y="804"/>
                </a:lnTo>
                <a:lnTo>
                  <a:pt x="4189" y="804"/>
                </a:lnTo>
                <a:lnTo>
                  <a:pt x="4189" y="797"/>
                </a:lnTo>
                <a:lnTo>
                  <a:pt x="4195" y="797"/>
                </a:lnTo>
                <a:lnTo>
                  <a:pt x="4195" y="790"/>
                </a:lnTo>
                <a:lnTo>
                  <a:pt x="4202" y="790"/>
                </a:lnTo>
                <a:lnTo>
                  <a:pt x="4202" y="784"/>
                </a:lnTo>
                <a:lnTo>
                  <a:pt x="4209" y="784"/>
                </a:lnTo>
                <a:lnTo>
                  <a:pt x="4209" y="777"/>
                </a:lnTo>
                <a:lnTo>
                  <a:pt x="4216" y="777"/>
                </a:lnTo>
                <a:lnTo>
                  <a:pt x="4216" y="770"/>
                </a:lnTo>
                <a:lnTo>
                  <a:pt x="4222" y="770"/>
                </a:lnTo>
                <a:lnTo>
                  <a:pt x="4222" y="764"/>
                </a:lnTo>
                <a:lnTo>
                  <a:pt x="4229" y="764"/>
                </a:lnTo>
                <a:lnTo>
                  <a:pt x="4229" y="764"/>
                </a:lnTo>
                <a:lnTo>
                  <a:pt x="4229" y="764"/>
                </a:lnTo>
                <a:lnTo>
                  <a:pt x="4229" y="770"/>
                </a:lnTo>
                <a:lnTo>
                  <a:pt x="4236" y="770"/>
                </a:lnTo>
                <a:lnTo>
                  <a:pt x="4236" y="770"/>
                </a:lnTo>
                <a:lnTo>
                  <a:pt x="4242" y="770"/>
                </a:lnTo>
                <a:lnTo>
                  <a:pt x="4242" y="764"/>
                </a:lnTo>
                <a:lnTo>
                  <a:pt x="4249" y="764"/>
                </a:lnTo>
                <a:lnTo>
                  <a:pt x="4249" y="750"/>
                </a:lnTo>
                <a:lnTo>
                  <a:pt x="4256" y="750"/>
                </a:lnTo>
                <a:lnTo>
                  <a:pt x="4256" y="743"/>
                </a:lnTo>
                <a:lnTo>
                  <a:pt x="4263" y="743"/>
                </a:lnTo>
                <a:lnTo>
                  <a:pt x="4263" y="737"/>
                </a:lnTo>
                <a:lnTo>
                  <a:pt x="4269" y="737"/>
                </a:lnTo>
                <a:lnTo>
                  <a:pt x="4269" y="743"/>
                </a:lnTo>
                <a:lnTo>
                  <a:pt x="4276" y="750"/>
                </a:lnTo>
                <a:lnTo>
                  <a:pt x="4276" y="737"/>
                </a:lnTo>
                <a:lnTo>
                  <a:pt x="4283" y="743"/>
                </a:lnTo>
                <a:lnTo>
                  <a:pt x="4283" y="750"/>
                </a:lnTo>
                <a:lnTo>
                  <a:pt x="4289" y="743"/>
                </a:lnTo>
                <a:lnTo>
                  <a:pt x="4289" y="743"/>
                </a:lnTo>
                <a:lnTo>
                  <a:pt x="4296" y="743"/>
                </a:lnTo>
                <a:lnTo>
                  <a:pt x="4296" y="737"/>
                </a:lnTo>
                <a:lnTo>
                  <a:pt x="4303" y="737"/>
                </a:lnTo>
                <a:lnTo>
                  <a:pt x="4303" y="737"/>
                </a:lnTo>
                <a:lnTo>
                  <a:pt x="4310" y="737"/>
                </a:lnTo>
                <a:lnTo>
                  <a:pt x="4310" y="723"/>
                </a:lnTo>
                <a:lnTo>
                  <a:pt x="4316" y="723"/>
                </a:lnTo>
                <a:lnTo>
                  <a:pt x="4316" y="730"/>
                </a:lnTo>
                <a:lnTo>
                  <a:pt x="4323" y="730"/>
                </a:lnTo>
                <a:lnTo>
                  <a:pt x="4323" y="723"/>
                </a:lnTo>
                <a:lnTo>
                  <a:pt x="4330" y="723"/>
                </a:lnTo>
                <a:lnTo>
                  <a:pt x="4330" y="710"/>
                </a:lnTo>
                <a:lnTo>
                  <a:pt x="4337" y="710"/>
                </a:lnTo>
                <a:lnTo>
                  <a:pt x="4337" y="703"/>
                </a:lnTo>
                <a:lnTo>
                  <a:pt x="4343" y="710"/>
                </a:lnTo>
                <a:lnTo>
                  <a:pt x="4343" y="717"/>
                </a:lnTo>
                <a:lnTo>
                  <a:pt x="4350" y="717"/>
                </a:lnTo>
                <a:lnTo>
                  <a:pt x="4350" y="710"/>
                </a:lnTo>
                <a:lnTo>
                  <a:pt x="4357" y="717"/>
                </a:lnTo>
                <a:lnTo>
                  <a:pt x="4357" y="717"/>
                </a:lnTo>
                <a:lnTo>
                  <a:pt x="4363" y="717"/>
                </a:lnTo>
                <a:lnTo>
                  <a:pt x="4363" y="710"/>
                </a:lnTo>
                <a:lnTo>
                  <a:pt x="4370" y="710"/>
                </a:lnTo>
                <a:lnTo>
                  <a:pt x="4370" y="703"/>
                </a:lnTo>
                <a:lnTo>
                  <a:pt x="4377" y="703"/>
                </a:lnTo>
                <a:lnTo>
                  <a:pt x="4377" y="690"/>
                </a:lnTo>
                <a:lnTo>
                  <a:pt x="4384" y="690"/>
                </a:lnTo>
                <a:lnTo>
                  <a:pt x="4384" y="670"/>
                </a:lnTo>
                <a:lnTo>
                  <a:pt x="4390" y="670"/>
                </a:lnTo>
                <a:lnTo>
                  <a:pt x="4390" y="656"/>
                </a:lnTo>
                <a:lnTo>
                  <a:pt x="4397" y="656"/>
                </a:lnTo>
                <a:lnTo>
                  <a:pt x="4397" y="636"/>
                </a:lnTo>
                <a:lnTo>
                  <a:pt x="4404" y="636"/>
                </a:lnTo>
                <a:lnTo>
                  <a:pt x="4404" y="630"/>
                </a:lnTo>
                <a:lnTo>
                  <a:pt x="4411" y="636"/>
                </a:lnTo>
                <a:lnTo>
                  <a:pt x="4411" y="623"/>
                </a:lnTo>
                <a:lnTo>
                  <a:pt x="4417" y="630"/>
                </a:lnTo>
                <a:lnTo>
                  <a:pt x="4417" y="596"/>
                </a:lnTo>
                <a:lnTo>
                  <a:pt x="4424" y="596"/>
                </a:lnTo>
                <a:lnTo>
                  <a:pt x="4424" y="549"/>
                </a:lnTo>
                <a:lnTo>
                  <a:pt x="4431" y="542"/>
                </a:lnTo>
                <a:lnTo>
                  <a:pt x="4431" y="449"/>
                </a:lnTo>
                <a:lnTo>
                  <a:pt x="4437" y="449"/>
                </a:lnTo>
                <a:lnTo>
                  <a:pt x="4437" y="27"/>
                </a:lnTo>
                <a:lnTo>
                  <a:pt x="4444" y="27"/>
                </a:lnTo>
                <a:lnTo>
                  <a:pt x="4444" y="542"/>
                </a:lnTo>
                <a:lnTo>
                  <a:pt x="4451" y="549"/>
                </a:lnTo>
                <a:lnTo>
                  <a:pt x="4451" y="697"/>
                </a:lnTo>
                <a:lnTo>
                  <a:pt x="4458" y="697"/>
                </a:lnTo>
                <a:lnTo>
                  <a:pt x="4458" y="777"/>
                </a:lnTo>
                <a:lnTo>
                  <a:pt x="4464" y="777"/>
                </a:lnTo>
                <a:lnTo>
                  <a:pt x="4464" y="790"/>
                </a:lnTo>
                <a:lnTo>
                  <a:pt x="4471" y="790"/>
                </a:lnTo>
                <a:lnTo>
                  <a:pt x="4471" y="797"/>
                </a:lnTo>
                <a:lnTo>
                  <a:pt x="4478" y="797"/>
                </a:lnTo>
                <a:lnTo>
                  <a:pt x="4478" y="797"/>
                </a:lnTo>
                <a:lnTo>
                  <a:pt x="4478" y="797"/>
                </a:lnTo>
                <a:lnTo>
                  <a:pt x="4478" y="784"/>
                </a:lnTo>
                <a:lnTo>
                  <a:pt x="4484" y="784"/>
                </a:lnTo>
                <a:lnTo>
                  <a:pt x="4484" y="777"/>
                </a:lnTo>
                <a:lnTo>
                  <a:pt x="4491" y="777"/>
                </a:lnTo>
                <a:lnTo>
                  <a:pt x="4491" y="770"/>
                </a:lnTo>
                <a:lnTo>
                  <a:pt x="4498" y="770"/>
                </a:lnTo>
                <a:lnTo>
                  <a:pt x="4498" y="770"/>
                </a:lnTo>
                <a:lnTo>
                  <a:pt x="4505" y="770"/>
                </a:lnTo>
                <a:lnTo>
                  <a:pt x="4505" y="770"/>
                </a:lnTo>
                <a:lnTo>
                  <a:pt x="4511" y="770"/>
                </a:lnTo>
                <a:lnTo>
                  <a:pt x="4511" y="777"/>
                </a:lnTo>
                <a:lnTo>
                  <a:pt x="4518" y="777"/>
                </a:lnTo>
                <a:lnTo>
                  <a:pt x="4518" y="770"/>
                </a:lnTo>
                <a:lnTo>
                  <a:pt x="4525" y="770"/>
                </a:lnTo>
                <a:lnTo>
                  <a:pt x="4525" y="770"/>
                </a:lnTo>
                <a:lnTo>
                  <a:pt x="4532" y="770"/>
                </a:lnTo>
                <a:lnTo>
                  <a:pt x="4532" y="764"/>
                </a:lnTo>
                <a:lnTo>
                  <a:pt x="4532" y="770"/>
                </a:lnTo>
                <a:lnTo>
                  <a:pt x="4532" y="770"/>
                </a:lnTo>
              </a:path>
            </a:pathLst>
          </a:custGeom>
          <a:noFill/>
          <a:ln w="508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28055" name="Group 55"/>
          <p:cNvGrpSpPr>
            <a:grpSpLocks/>
          </p:cNvGrpSpPr>
          <p:nvPr/>
        </p:nvGrpSpPr>
        <p:grpSpPr bwMode="auto">
          <a:xfrm>
            <a:off x="5257800" y="5459413"/>
            <a:ext cx="722313" cy="274637"/>
            <a:chOff x="1392" y="3600"/>
            <a:chExt cx="455" cy="173"/>
          </a:xfrm>
        </p:grpSpPr>
        <p:sp>
          <p:nvSpPr>
            <p:cNvPr id="128056" name="Line 56"/>
            <p:cNvSpPr>
              <a:spLocks noChangeShapeType="1"/>
            </p:cNvSpPr>
            <p:nvPr/>
          </p:nvSpPr>
          <p:spPr bwMode="auto">
            <a:xfrm>
              <a:off x="1392" y="3600"/>
              <a:ext cx="4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057" name="Text Box 57"/>
            <p:cNvSpPr txBox="1">
              <a:spLocks noChangeArrowheads="1"/>
            </p:cNvSpPr>
            <p:nvPr/>
          </p:nvSpPr>
          <p:spPr bwMode="auto">
            <a:xfrm>
              <a:off x="1430" y="3600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34" charset="0"/>
                  <a:cs typeface="ＭＳ Ｐゴシック" charset="0"/>
                </a:rPr>
                <a:t>1 sec</a:t>
              </a:r>
            </a:p>
          </p:txBody>
        </p:sp>
      </p:grpSp>
      <p:sp>
        <p:nvSpPr>
          <p:cNvPr id="128058" name="Rectangle 58"/>
          <p:cNvSpPr>
            <a:spLocks noChangeArrowheads="1"/>
          </p:cNvSpPr>
          <p:nvPr/>
        </p:nvSpPr>
        <p:spPr bwMode="auto">
          <a:xfrm>
            <a:off x="914400" y="3935413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8059" name="Text Box 59"/>
          <p:cNvSpPr txBox="1">
            <a:spLocks noChangeArrowheads="1"/>
          </p:cNvSpPr>
          <p:nvPr/>
        </p:nvSpPr>
        <p:spPr bwMode="auto">
          <a:xfrm rot="-5400000">
            <a:off x="234156" y="4679157"/>
            <a:ext cx="747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V (mV)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60" name="Text Box 60"/>
          <p:cNvSpPr txBox="1">
            <a:spLocks noChangeArrowheads="1"/>
          </p:cNvSpPr>
          <p:nvPr/>
        </p:nvSpPr>
        <p:spPr bwMode="auto">
          <a:xfrm>
            <a:off x="4114800" y="1447800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Control</a:t>
            </a:r>
          </a:p>
        </p:txBody>
      </p:sp>
      <p:sp>
        <p:nvSpPr>
          <p:cNvPr id="128061" name="Text Box 61"/>
          <p:cNvSpPr txBox="1">
            <a:spLocks noChangeArrowheads="1"/>
          </p:cNvSpPr>
          <p:nvPr/>
        </p:nvSpPr>
        <p:spPr bwMode="auto">
          <a:xfrm>
            <a:off x="3859213" y="3659188"/>
            <a:ext cx="157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-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 g</a:t>
            </a:r>
            <a:r>
              <a:rPr lang="en-US" sz="2000" baseline="-25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BK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 = 1 nS</a:t>
            </a:r>
          </a:p>
        </p:txBody>
      </p:sp>
      <p:sp>
        <p:nvSpPr>
          <p:cNvPr id="128062" name="Text Box 62"/>
          <p:cNvSpPr txBox="1">
            <a:spLocks noChangeArrowheads="1"/>
          </p:cNvSpPr>
          <p:nvPr/>
        </p:nvSpPr>
        <p:spPr bwMode="auto">
          <a:xfrm rot="-5400000">
            <a:off x="229393" y="2412207"/>
            <a:ext cx="747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  <a:cs typeface="ＭＳ Ｐゴシック" charset="0"/>
              </a:rPr>
              <a:t>V (mV)</a:t>
            </a: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34" charset="0"/>
              <a:cs typeface="ＭＳ Ｐゴシック" charset="0"/>
            </a:endParaRPr>
          </a:p>
        </p:txBody>
      </p:sp>
      <p:sp>
        <p:nvSpPr>
          <p:cNvPr id="128063" name="Rectangle 63"/>
          <p:cNvSpPr>
            <a:spLocks noChangeArrowheads="1"/>
          </p:cNvSpPr>
          <p:nvPr/>
        </p:nvSpPr>
        <p:spPr bwMode="auto">
          <a:xfrm>
            <a:off x="179388" y="6021388"/>
            <a:ext cx="3816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</a:rPr>
              <a:t>Courtesy of J. Tabak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34" charset="0"/>
              </a:rPr>
              <a:t>Florida State University, US</a:t>
            </a:r>
          </a:p>
        </p:txBody>
      </p:sp>
    </p:spTree>
    <p:extLst>
      <p:ext uri="{BB962C8B-B14F-4D97-AF65-F5344CB8AC3E}">
        <p14:creationId xmlns:p14="http://schemas.microsoft.com/office/powerpoint/2010/main" val="215095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Kca_neu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48635"/>
            <a:ext cx="7561263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468313" y="412960"/>
            <a:ext cx="8351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142246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22313" y="2133600"/>
            <a:ext cx="766603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So far we concentrated on Na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(and K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), as those are the ions that are most important for the control of cell volume and the membrane potential.</a:t>
            </a:r>
          </a:p>
          <a:p>
            <a:pPr>
              <a:buFontTx/>
              <a:buChar char="•"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But Ca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2+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plays an equally important role in practically every cell type.</a:t>
            </a:r>
          </a:p>
          <a:p>
            <a:pPr>
              <a:buFontTx/>
              <a:buChar char="•"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2+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controls secretion, cell movement, muscular contraction, cell differentiation, ciliary beating and many other essential cellular processes.</a:t>
            </a:r>
          </a:p>
          <a:p>
            <a:pPr>
              <a:buFontTx/>
              <a:buChar char="•"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Important in both excitable and non-excitable cells.</a:t>
            </a: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76250"/>
            <a:ext cx="7772400" cy="127635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is a vital second messenger</a:t>
            </a:r>
          </a:p>
        </p:txBody>
      </p:sp>
    </p:spTree>
    <p:extLst>
      <p:ext uri="{BB962C8B-B14F-4D97-AF65-F5344CB8AC3E}">
        <p14:creationId xmlns:p14="http://schemas.microsoft.com/office/powerpoint/2010/main" val="303725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274638"/>
            <a:ext cx="8229600" cy="1143000"/>
          </a:xfrm>
        </p:spPr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Calcium buffering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4213" y="2193925"/>
            <a:ext cx="74168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Over 99% of all calcium in the cytoplasm is bound to large proteins, called calcium buffers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In other words, if 100 calcium ions enter the cell, less than 1, on average, ends up as a free ion in solution. The others all get bound to the buffers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It’s very important to understand how such buffers get included in models.</a:t>
            </a:r>
          </a:p>
        </p:txBody>
      </p:sp>
    </p:spTree>
    <p:extLst>
      <p:ext uri="{BB962C8B-B14F-4D97-AF65-F5344CB8AC3E}">
        <p14:creationId xmlns:p14="http://schemas.microsoft.com/office/powerpoint/2010/main" val="41685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404813"/>
            <a:ext cx="7772400" cy="1143000"/>
          </a:xfrm>
        </p:spPr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Slow buffering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55725" y="1747838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Ca</a:t>
            </a:r>
            <a:r>
              <a:rPr lang="en-US" sz="2000" b="1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2+</a:t>
            </a: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+ P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124200" y="1889125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3124200" y="2041525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410200" y="1736725"/>
            <a:ext cx="739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505200" y="1508125"/>
            <a:ext cx="528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k</a:t>
            </a:r>
            <a:r>
              <a:rPr lang="en-US" sz="20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on</a:t>
            </a: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505200" y="2041525"/>
            <a:ext cx="54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k</a:t>
            </a:r>
            <a:r>
              <a:rPr lang="en-US" sz="20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off</a:t>
            </a: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graphicFrame>
        <p:nvGraphicFramePr>
          <p:cNvPr id="11273" name="Object 9"/>
          <p:cNvGraphicFramePr>
            <a:graphicFrameLocks noChangeAspect="1"/>
          </p:cNvGraphicFramePr>
          <p:nvPr/>
        </p:nvGraphicFramePr>
        <p:xfrm>
          <a:off x="1600200" y="2514600"/>
          <a:ext cx="28463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Equation" r:id="rId3" imgW="1435100" imgH="584200" progId="Equation.3">
                  <p:embed/>
                </p:oleObj>
              </mc:Choice>
              <mc:Fallback>
                <p:oleObj name="Equation" r:id="rId3" imgW="1435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514600"/>
                        <a:ext cx="2846388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334000" y="2590800"/>
            <a:ext cx="207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</a:t>
            </a:r>
            <a:r>
              <a:rPr lang="en-US" sz="20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</a:t>
            </a: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is total buffer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 flipV="1">
            <a:off x="2819400" y="2743200"/>
            <a:ext cx="2362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39750" y="3806825"/>
            <a:ext cx="8135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If buffering is slow, this is just included as an extra term in the equation for c, as well as an additional equation for b. Thus</a:t>
            </a:r>
          </a:p>
        </p:txBody>
      </p:sp>
      <p:graphicFrame>
        <p:nvGraphicFramePr>
          <p:cNvPr id="11277" name="Object 13"/>
          <p:cNvGraphicFramePr>
            <a:graphicFrameLocks noChangeAspect="1"/>
          </p:cNvGraphicFramePr>
          <p:nvPr/>
        </p:nvGraphicFramePr>
        <p:xfrm>
          <a:off x="1619250" y="4724400"/>
          <a:ext cx="4737100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Equation" r:id="rId5" imgW="2387600" imgH="762000" progId="Equation.3">
                  <p:embed/>
                </p:oleObj>
              </mc:Choice>
              <mc:Fallback>
                <p:oleObj name="Equation" r:id="rId5" imgW="23876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724400"/>
                        <a:ext cx="4737100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75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Fast buffering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17525" y="1628775"/>
            <a:ext cx="8462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If the buffer is assumed to be at pseudo-steady state (i.e., k</a:t>
            </a:r>
            <a:r>
              <a:rPr lang="en-US" sz="20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on</a:t>
            </a: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and k</a:t>
            </a:r>
            <a:r>
              <a:rPr lang="en-US" sz="20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off</a:t>
            </a: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are large) then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2895600" y="2590800"/>
          <a:ext cx="254476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7" name="Equation" r:id="rId3" imgW="1282700" imgH="419100" progId="Equation.3">
                  <p:embed/>
                </p:oleObj>
              </mc:Choice>
              <mc:Fallback>
                <p:oleObj name="Equation" r:id="rId3" imgW="1282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90800"/>
                        <a:ext cx="254476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11188" y="3573463"/>
            <a:ext cx="947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Hence</a:t>
            </a:r>
          </a:p>
        </p:txBody>
      </p:sp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1974850" y="3962400"/>
          <a:ext cx="46863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8" name="Equation" r:id="rId5" imgW="2362200" imgH="431800" progId="Equation.3">
                  <p:embed/>
                </p:oleObj>
              </mc:Choice>
              <mc:Fallback>
                <p:oleObj name="Equation" r:id="rId5" imgW="2362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0" y="3962400"/>
                        <a:ext cx="4686300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11188" y="5116513"/>
            <a:ext cx="690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But if we add the two PDEs in the previous slide, we get</a:t>
            </a: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2362200" y="5638800"/>
          <a:ext cx="40068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9" name="Equation" r:id="rId7" imgW="2019300" imgH="368300" progId="Equation.3">
                  <p:embed/>
                </p:oleObj>
              </mc:Choice>
              <mc:Fallback>
                <p:oleObj name="Equation" r:id="rId7" imgW="2019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638800"/>
                        <a:ext cx="400685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30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38200" y="1295400"/>
            <a:ext cx="2719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Hence, it follows that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1676400" y="1981200"/>
          <a:ext cx="5619750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7" name="Equation" r:id="rId3" imgW="2832100" imgH="812800" progId="Equation.3">
                  <p:embed/>
                </p:oleObj>
              </mc:Choice>
              <mc:Fallback>
                <p:oleObj name="Equation" r:id="rId3" imgW="28321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81200"/>
                        <a:ext cx="5619750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90600" y="4038600"/>
            <a:ext cx="7627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Oh dear. Buffers give a nasty nonlinear transport equation for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calcium.</a:t>
            </a:r>
          </a:p>
        </p:txBody>
      </p:sp>
    </p:spTree>
    <p:extLst>
      <p:ext uri="{BB962C8B-B14F-4D97-AF65-F5344CB8AC3E}">
        <p14:creationId xmlns:p14="http://schemas.microsoft.com/office/powerpoint/2010/main" val="390153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15888"/>
            <a:ext cx="8229600" cy="1143000"/>
          </a:xfrm>
        </p:spPr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Simple case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1484313"/>
            <a:ext cx="788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If the buffer doesn’t diffuse, and K&gt;&gt;c, then things simplify well.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3189288" y="2170113"/>
          <a:ext cx="15398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3" name="Equation" r:id="rId3" imgW="774700" imgH="368300" progId="Equation.3">
                  <p:embed/>
                </p:oleObj>
              </mc:Choice>
              <mc:Fallback>
                <p:oleObj name="Equation" r:id="rId3" imgW="774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288" y="2170113"/>
                        <a:ext cx="1539875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46125" y="3095625"/>
            <a:ext cx="5926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Then the previous nasty equation just becomes</a:t>
            </a: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3048000" y="3465513"/>
          <a:ext cx="2919413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4" name="Equation" r:id="rId5" imgW="1574800" imgH="584200" progId="Equation.3">
                  <p:embed/>
                </p:oleObj>
              </mc:Choice>
              <mc:Fallback>
                <p:oleObj name="Equation" r:id="rId5" imgW="1574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465513"/>
                        <a:ext cx="2919413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838200" y="5065713"/>
            <a:ext cx="75247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Buffering is now a simple scale factor, and all fluxes must be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interpreted as effective fluxes.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Often called fast, linear, buffering.</a:t>
            </a:r>
          </a:p>
        </p:txBody>
      </p:sp>
    </p:spTree>
    <p:extLst>
      <p:ext uri="{BB962C8B-B14F-4D97-AF65-F5344CB8AC3E}">
        <p14:creationId xmlns:p14="http://schemas.microsoft.com/office/powerpoint/2010/main" val="425621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Rectangle 8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29600" cy="1143000"/>
          </a:xfrm>
        </p:spPr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Travelling wave equation</a:t>
            </a:r>
          </a:p>
        </p:txBody>
      </p:sp>
      <p:pic>
        <p:nvPicPr>
          <p:cNvPr id="778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033241"/>
            <a:ext cx="3686175" cy="2476500"/>
          </a:xfrm>
          <a:noFill/>
          <a:ln/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4211638" y="4985991"/>
            <a:ext cx="45354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The U-shaped curve is a curve of Hopf bifurcations, the C-shaped curve is a curve of homoclinic bifurcations. </a:t>
            </a:r>
          </a:p>
        </p:txBody>
      </p:sp>
      <p:graphicFrame>
        <p:nvGraphicFramePr>
          <p:cNvPr id="77836" name="Object 1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3023818"/>
              </p:ext>
            </p:extLst>
          </p:nvPr>
        </p:nvGraphicFramePr>
        <p:xfrm>
          <a:off x="550863" y="1899891"/>
          <a:ext cx="3505200" cy="329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Equation" r:id="rId4" imgW="2108160" imgH="1981080" progId="Equation.3">
                  <p:embed/>
                </p:oleObj>
              </mc:Choice>
              <mc:Fallback>
                <p:oleObj name="Equation" r:id="rId4" imgW="2108160" imgH="1981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1899891"/>
                        <a:ext cx="3505200" cy="329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129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algn="l"/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Generic modelling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5800" y="1420813"/>
            <a:ext cx="621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Set up a typical reaction diffusion equation for calcium: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457200" y="1878013"/>
            <a:ext cx="7910513" cy="1343025"/>
            <a:chOff x="288" y="1440"/>
            <a:chExt cx="4983" cy="846"/>
          </a:xfrm>
        </p:grpSpPr>
        <p:graphicFrame>
          <p:nvGraphicFramePr>
            <p:cNvPr id="15365" name="Object 5"/>
            <p:cNvGraphicFramePr>
              <a:graphicFrameLocks noChangeAspect="1"/>
            </p:cNvGraphicFramePr>
            <p:nvPr/>
          </p:nvGraphicFramePr>
          <p:xfrm>
            <a:off x="288" y="1440"/>
            <a:ext cx="4983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89" name="Equation" r:id="rId3" imgW="5130800" imgH="368300" progId="Equation.3">
                    <p:embed/>
                  </p:oleObj>
                </mc:Choice>
                <mc:Fallback>
                  <p:oleObj name="Equation" r:id="rId3" imgW="51308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440"/>
                          <a:ext cx="4983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6" name="AutoShape 6"/>
            <p:cNvSpPr>
              <a:spLocks/>
            </p:cNvSpPr>
            <p:nvPr/>
          </p:nvSpPr>
          <p:spPr bwMode="auto">
            <a:xfrm rot="-5391376">
              <a:off x="1536" y="1296"/>
              <a:ext cx="192" cy="1056"/>
            </a:xfrm>
            <a:prstGeom prst="leftBrace">
              <a:avLst>
                <a:gd name="adj1" fmla="val 49856"/>
                <a:gd name="adj2" fmla="val 4854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367" name="AutoShape 7"/>
            <p:cNvSpPr>
              <a:spLocks/>
            </p:cNvSpPr>
            <p:nvPr/>
          </p:nvSpPr>
          <p:spPr bwMode="auto">
            <a:xfrm rot="-5391376">
              <a:off x="2712" y="1368"/>
              <a:ext cx="192" cy="912"/>
            </a:xfrm>
            <a:prstGeom prst="leftBrace">
              <a:avLst>
                <a:gd name="adj1" fmla="val 43058"/>
                <a:gd name="adj2" fmla="val 4854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368" name="AutoShape 8"/>
            <p:cNvSpPr>
              <a:spLocks/>
            </p:cNvSpPr>
            <p:nvPr/>
          </p:nvSpPr>
          <p:spPr bwMode="auto">
            <a:xfrm rot="-5391376">
              <a:off x="3720" y="1465"/>
              <a:ext cx="192" cy="720"/>
            </a:xfrm>
            <a:prstGeom prst="leftBrace">
              <a:avLst>
                <a:gd name="adj1" fmla="val 33993"/>
                <a:gd name="adj2" fmla="val 4854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1296" y="1997"/>
              <a:ext cx="6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rPr>
                <a:t>ER fluxes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496" y="1997"/>
              <a:ext cx="7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rPr>
                <a:t>PM fluxes</a:t>
              </a: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3317" y="1920"/>
              <a:ext cx="96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rPr>
                <a:t>mitochondrial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rPr>
                <a:t>fluxes</a:t>
              </a:r>
            </a:p>
          </p:txBody>
        </p:sp>
        <p:sp>
          <p:nvSpPr>
            <p:cNvPr id="15372" name="AutoShape 12"/>
            <p:cNvSpPr>
              <a:spLocks/>
            </p:cNvSpPr>
            <p:nvPr/>
          </p:nvSpPr>
          <p:spPr bwMode="auto">
            <a:xfrm rot="-5391376">
              <a:off x="4680" y="1368"/>
              <a:ext cx="192" cy="912"/>
            </a:xfrm>
            <a:prstGeom prst="leftBrace">
              <a:avLst>
                <a:gd name="adj1" fmla="val 43058"/>
                <a:gd name="adj2" fmla="val 4854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4474" y="1968"/>
              <a:ext cx="6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charset="0"/>
                </a:rPr>
                <a:t>buffering</a:t>
              </a:r>
            </a:p>
          </p:txBody>
        </p: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85800" y="3325813"/>
            <a:ext cx="79248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This reaction-diffusion equation is coupled to a system of o.d.e.s (or p.d.e.s), describing the various receptor states, IP</a:t>
            </a:r>
            <a:r>
              <a:rPr lang="en-US" sz="1600" b="1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3</a:t>
            </a:r>
            <a:r>
              <a:rPr 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, the reaction and diffusion of the buffers, calcium inside the ER or mitochondria, or any other important species.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The specifics of the coupled o.d.e.s depend on which particular model is being used.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Sometimes the PM fluxes appear only as boundary conditions, sometimes not, depending on the exact assumptions made about the spatial properties of the cell.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6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In general the buffering flux is a sum of terms, describing buffering by multiple diffusing buffers.</a:t>
            </a: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7315200" y="1497013"/>
            <a:ext cx="152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7226300" y="1268413"/>
            <a:ext cx="1157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Total buffer</a:t>
            </a:r>
          </a:p>
        </p:txBody>
      </p:sp>
    </p:spTree>
    <p:extLst>
      <p:ext uri="{BB962C8B-B14F-4D97-AF65-F5344CB8AC3E}">
        <p14:creationId xmlns:p14="http://schemas.microsoft.com/office/powerpoint/2010/main" val="74660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2800"/>
            <a:ext cx="5308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97038"/>
            <a:ext cx="53086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34925" y="409575"/>
            <a:ext cx="9083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Ca</a:t>
            </a:r>
            <a:r>
              <a:rPr lang="en-GB" sz="2200" b="1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2+</a:t>
            </a:r>
            <a:r>
              <a:rPr lang="en-GB" sz="2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dependent K</a:t>
            </a:r>
            <a:r>
              <a:rPr lang="en-GB" sz="2200" b="1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+</a:t>
            </a:r>
            <a:r>
              <a:rPr lang="en-GB" sz="2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channels are responsible for APs repolarisation</a:t>
            </a:r>
          </a:p>
        </p:txBody>
      </p:sp>
      <p:sp>
        <p:nvSpPr>
          <p:cNvPr id="37893" name="Text Box 10"/>
          <p:cNvSpPr txBox="1">
            <a:spLocks noChangeArrowheads="1"/>
          </p:cNvSpPr>
          <p:nvPr/>
        </p:nvSpPr>
        <p:spPr bwMode="auto">
          <a:xfrm>
            <a:off x="1776413" y="1252538"/>
            <a:ext cx="2647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Times New Roman" charset="0"/>
              </a:rPr>
              <a:t>(Marcotti et. al. J. Physiol. 2004)</a:t>
            </a: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4356100" y="3352800"/>
            <a:ext cx="935038" cy="935038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5924550" y="1330325"/>
            <a:ext cx="2989263" cy="5051425"/>
            <a:chOff x="1950" y="759"/>
            <a:chExt cx="1883" cy="3182"/>
          </a:xfrm>
        </p:grpSpPr>
        <p:pic>
          <p:nvPicPr>
            <p:cNvPr id="37896" name="Picture 8" descr="Fig_2 pos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" y="759"/>
              <a:ext cx="1883" cy="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 flipH="1" flipV="1">
              <a:off x="2537" y="3866"/>
              <a:ext cx="1" cy="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H="1" flipV="1">
              <a:off x="3301" y="3860"/>
              <a:ext cx="1" cy="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flipH="1" flipV="1">
              <a:off x="2442" y="3864"/>
              <a:ext cx="1" cy="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flipH="1" flipV="1">
              <a:off x="3213" y="3862"/>
              <a:ext cx="1" cy="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6161088" y="4989513"/>
            <a:ext cx="0" cy="1233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5540375" y="5408613"/>
            <a:ext cx="955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srgbClr val="000000"/>
                </a:solidFill>
                <a:latin typeface="Times" charset="0"/>
                <a:ea typeface="ＭＳ Ｐゴシック" charset="0"/>
                <a:cs typeface="Times New Roman" charset="0"/>
              </a:rPr>
              <a:t>Time (ms)</a:t>
            </a:r>
            <a:endParaRPr lang="en-US" sz="1400" b="1" smtClean="0">
              <a:solidFill>
                <a:srgbClr val="000000"/>
              </a:solidFill>
              <a:latin typeface="Times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37903" name="Group 15"/>
          <p:cNvGrpSpPr>
            <a:grpSpLocks noChangeAspect="1"/>
          </p:cNvGrpSpPr>
          <p:nvPr/>
        </p:nvGrpSpPr>
        <p:grpSpPr bwMode="auto">
          <a:xfrm>
            <a:off x="395288" y="4438650"/>
            <a:ext cx="5308600" cy="1662113"/>
            <a:chOff x="249" y="2614"/>
            <a:chExt cx="3344" cy="1047"/>
          </a:xfrm>
        </p:grpSpPr>
        <p:sp>
          <p:nvSpPr>
            <p:cNvPr id="37904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49" y="2614"/>
              <a:ext cx="3344" cy="1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249" y="2614"/>
              <a:ext cx="3344" cy="10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6" name="Line 18"/>
            <p:cNvSpPr>
              <a:spLocks noChangeShapeType="1"/>
            </p:cNvSpPr>
            <p:nvPr/>
          </p:nvSpPr>
          <p:spPr bwMode="auto">
            <a:xfrm>
              <a:off x="557" y="2694"/>
              <a:ext cx="1" cy="73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>
              <a:off x="519" y="3421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398" y="3424"/>
              <a:ext cx="19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9" name="Freeform 21"/>
            <p:cNvSpPr>
              <a:spLocks noEditPoints="1"/>
            </p:cNvSpPr>
            <p:nvPr/>
          </p:nvSpPr>
          <p:spPr bwMode="auto">
            <a:xfrm>
              <a:off x="421" y="3393"/>
              <a:ext cx="35" cy="53"/>
            </a:xfrm>
            <a:custGeom>
              <a:avLst/>
              <a:gdLst>
                <a:gd name="T0" fmla="*/ 28 w 35"/>
                <a:gd name="T1" fmla="*/ 14 h 53"/>
                <a:gd name="T2" fmla="*/ 26 w 35"/>
                <a:gd name="T3" fmla="*/ 9 h 53"/>
                <a:gd name="T4" fmla="*/ 20 w 35"/>
                <a:gd name="T5" fmla="*/ 6 h 53"/>
                <a:gd name="T6" fmla="*/ 13 w 35"/>
                <a:gd name="T7" fmla="*/ 8 h 53"/>
                <a:gd name="T8" fmla="*/ 9 w 35"/>
                <a:gd name="T9" fmla="*/ 14 h 53"/>
                <a:gd name="T10" fmla="*/ 8 w 35"/>
                <a:gd name="T11" fmla="*/ 21 h 53"/>
                <a:gd name="T12" fmla="*/ 11 w 35"/>
                <a:gd name="T13" fmla="*/ 22 h 53"/>
                <a:gd name="T14" fmla="*/ 17 w 35"/>
                <a:gd name="T15" fmla="*/ 19 h 53"/>
                <a:gd name="T16" fmla="*/ 25 w 35"/>
                <a:gd name="T17" fmla="*/ 19 h 53"/>
                <a:gd name="T18" fmla="*/ 31 w 35"/>
                <a:gd name="T19" fmla="*/ 23 h 53"/>
                <a:gd name="T20" fmla="*/ 35 w 35"/>
                <a:gd name="T21" fmla="*/ 31 h 53"/>
                <a:gd name="T22" fmla="*/ 35 w 35"/>
                <a:gd name="T23" fmla="*/ 40 h 53"/>
                <a:gd name="T24" fmla="*/ 31 w 35"/>
                <a:gd name="T25" fmla="*/ 48 h 53"/>
                <a:gd name="T26" fmla="*/ 24 w 35"/>
                <a:gd name="T27" fmla="*/ 53 h 53"/>
                <a:gd name="T28" fmla="*/ 15 w 35"/>
                <a:gd name="T29" fmla="*/ 53 h 53"/>
                <a:gd name="T30" fmla="*/ 6 w 35"/>
                <a:gd name="T31" fmla="*/ 48 h 53"/>
                <a:gd name="T32" fmla="*/ 2 w 35"/>
                <a:gd name="T33" fmla="*/ 40 h 53"/>
                <a:gd name="T34" fmla="*/ 0 w 35"/>
                <a:gd name="T35" fmla="*/ 28 h 53"/>
                <a:gd name="T36" fmla="*/ 7 w 35"/>
                <a:gd name="T37" fmla="*/ 6 h 53"/>
                <a:gd name="T38" fmla="*/ 15 w 35"/>
                <a:gd name="T39" fmla="*/ 1 h 53"/>
                <a:gd name="T40" fmla="*/ 24 w 35"/>
                <a:gd name="T41" fmla="*/ 1 h 53"/>
                <a:gd name="T42" fmla="*/ 30 w 35"/>
                <a:gd name="T43" fmla="*/ 4 h 53"/>
                <a:gd name="T44" fmla="*/ 34 w 35"/>
                <a:gd name="T45" fmla="*/ 10 h 53"/>
                <a:gd name="T46" fmla="*/ 8 w 35"/>
                <a:gd name="T47" fmla="*/ 35 h 53"/>
                <a:gd name="T48" fmla="*/ 9 w 35"/>
                <a:gd name="T49" fmla="*/ 41 h 53"/>
                <a:gd name="T50" fmla="*/ 13 w 35"/>
                <a:gd name="T51" fmla="*/ 45 h 53"/>
                <a:gd name="T52" fmla="*/ 19 w 35"/>
                <a:gd name="T53" fmla="*/ 46 h 53"/>
                <a:gd name="T54" fmla="*/ 26 w 35"/>
                <a:gd name="T55" fmla="*/ 44 h 53"/>
                <a:gd name="T56" fmla="*/ 29 w 35"/>
                <a:gd name="T57" fmla="*/ 35 h 53"/>
                <a:gd name="T58" fmla="*/ 26 w 35"/>
                <a:gd name="T59" fmla="*/ 27 h 53"/>
                <a:gd name="T60" fmla="*/ 19 w 35"/>
                <a:gd name="T61" fmla="*/ 24 h 53"/>
                <a:gd name="T62" fmla="*/ 11 w 35"/>
                <a:gd name="T63" fmla="*/ 27 h 53"/>
                <a:gd name="T64" fmla="*/ 8 w 35"/>
                <a:gd name="T65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" h="53">
                  <a:moveTo>
                    <a:pt x="35" y="14"/>
                  </a:moveTo>
                  <a:lnTo>
                    <a:pt x="28" y="14"/>
                  </a:lnTo>
                  <a:lnTo>
                    <a:pt x="28" y="11"/>
                  </a:lnTo>
                  <a:lnTo>
                    <a:pt x="26" y="9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8" y="26"/>
                  </a:lnTo>
                  <a:lnTo>
                    <a:pt x="11" y="22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0" y="18"/>
                  </a:lnTo>
                  <a:lnTo>
                    <a:pt x="25" y="19"/>
                  </a:lnTo>
                  <a:lnTo>
                    <a:pt x="28" y="21"/>
                  </a:lnTo>
                  <a:lnTo>
                    <a:pt x="31" y="23"/>
                  </a:lnTo>
                  <a:lnTo>
                    <a:pt x="34" y="27"/>
                  </a:lnTo>
                  <a:lnTo>
                    <a:pt x="35" y="31"/>
                  </a:lnTo>
                  <a:lnTo>
                    <a:pt x="35" y="35"/>
                  </a:lnTo>
                  <a:lnTo>
                    <a:pt x="35" y="40"/>
                  </a:lnTo>
                  <a:lnTo>
                    <a:pt x="34" y="44"/>
                  </a:lnTo>
                  <a:lnTo>
                    <a:pt x="31" y="48"/>
                  </a:lnTo>
                  <a:lnTo>
                    <a:pt x="28" y="50"/>
                  </a:lnTo>
                  <a:lnTo>
                    <a:pt x="24" y="53"/>
                  </a:lnTo>
                  <a:lnTo>
                    <a:pt x="20" y="53"/>
                  </a:lnTo>
                  <a:lnTo>
                    <a:pt x="15" y="53"/>
                  </a:lnTo>
                  <a:lnTo>
                    <a:pt x="9" y="50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3" y="15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4" y="10"/>
                  </a:lnTo>
                  <a:lnTo>
                    <a:pt x="35" y="14"/>
                  </a:lnTo>
                  <a:close/>
                  <a:moveTo>
                    <a:pt x="8" y="35"/>
                  </a:moveTo>
                  <a:lnTo>
                    <a:pt x="8" y="39"/>
                  </a:lnTo>
                  <a:lnTo>
                    <a:pt x="9" y="41"/>
                  </a:lnTo>
                  <a:lnTo>
                    <a:pt x="11" y="44"/>
                  </a:lnTo>
                  <a:lnTo>
                    <a:pt x="13" y="45"/>
                  </a:lnTo>
                  <a:lnTo>
                    <a:pt x="16" y="46"/>
                  </a:lnTo>
                  <a:lnTo>
                    <a:pt x="19" y="46"/>
                  </a:lnTo>
                  <a:lnTo>
                    <a:pt x="22" y="46"/>
                  </a:lnTo>
                  <a:lnTo>
                    <a:pt x="26" y="44"/>
                  </a:lnTo>
                  <a:lnTo>
                    <a:pt x="28" y="40"/>
                  </a:lnTo>
                  <a:lnTo>
                    <a:pt x="29" y="35"/>
                  </a:lnTo>
                  <a:lnTo>
                    <a:pt x="28" y="31"/>
                  </a:lnTo>
                  <a:lnTo>
                    <a:pt x="26" y="27"/>
                  </a:lnTo>
                  <a:lnTo>
                    <a:pt x="22" y="26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11" y="27"/>
                  </a:lnTo>
                  <a:lnTo>
                    <a:pt x="8" y="31"/>
                  </a:lnTo>
                  <a:lnTo>
                    <a:pt x="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0" name="Freeform 22"/>
            <p:cNvSpPr>
              <a:spLocks noEditPoints="1"/>
            </p:cNvSpPr>
            <p:nvPr/>
          </p:nvSpPr>
          <p:spPr bwMode="auto">
            <a:xfrm>
              <a:off x="463" y="3393"/>
              <a:ext cx="34" cy="53"/>
            </a:xfrm>
            <a:custGeom>
              <a:avLst/>
              <a:gdLst>
                <a:gd name="T0" fmla="*/ 0 w 34"/>
                <a:gd name="T1" fmla="*/ 27 h 53"/>
                <a:gd name="T2" fmla="*/ 0 w 34"/>
                <a:gd name="T3" fmla="*/ 21 h 53"/>
                <a:gd name="T4" fmla="*/ 1 w 34"/>
                <a:gd name="T5" fmla="*/ 15 h 53"/>
                <a:gd name="T6" fmla="*/ 1 w 34"/>
                <a:gd name="T7" fmla="*/ 11 h 53"/>
                <a:gd name="T8" fmla="*/ 4 w 34"/>
                <a:gd name="T9" fmla="*/ 6 h 53"/>
                <a:gd name="T10" fmla="*/ 8 w 34"/>
                <a:gd name="T11" fmla="*/ 2 h 53"/>
                <a:gd name="T12" fmla="*/ 12 w 34"/>
                <a:gd name="T13" fmla="*/ 1 h 53"/>
                <a:gd name="T14" fmla="*/ 17 w 34"/>
                <a:gd name="T15" fmla="*/ 0 h 53"/>
                <a:gd name="T16" fmla="*/ 21 w 34"/>
                <a:gd name="T17" fmla="*/ 1 h 53"/>
                <a:gd name="T18" fmla="*/ 24 w 34"/>
                <a:gd name="T19" fmla="*/ 2 h 53"/>
                <a:gd name="T20" fmla="*/ 27 w 34"/>
                <a:gd name="T21" fmla="*/ 4 h 53"/>
                <a:gd name="T22" fmla="*/ 30 w 34"/>
                <a:gd name="T23" fmla="*/ 6 h 53"/>
                <a:gd name="T24" fmla="*/ 31 w 34"/>
                <a:gd name="T25" fmla="*/ 10 h 53"/>
                <a:gd name="T26" fmla="*/ 32 w 34"/>
                <a:gd name="T27" fmla="*/ 14 h 53"/>
                <a:gd name="T28" fmla="*/ 34 w 34"/>
                <a:gd name="T29" fmla="*/ 19 h 53"/>
                <a:gd name="T30" fmla="*/ 34 w 34"/>
                <a:gd name="T31" fmla="*/ 27 h 53"/>
                <a:gd name="T32" fmla="*/ 34 w 34"/>
                <a:gd name="T33" fmla="*/ 32 h 53"/>
                <a:gd name="T34" fmla="*/ 34 w 34"/>
                <a:gd name="T35" fmla="*/ 37 h 53"/>
                <a:gd name="T36" fmla="*/ 32 w 34"/>
                <a:gd name="T37" fmla="*/ 41 h 53"/>
                <a:gd name="T38" fmla="*/ 30 w 34"/>
                <a:gd name="T39" fmla="*/ 46 h 53"/>
                <a:gd name="T40" fmla="*/ 26 w 34"/>
                <a:gd name="T41" fmla="*/ 50 h 53"/>
                <a:gd name="T42" fmla="*/ 22 w 34"/>
                <a:gd name="T43" fmla="*/ 53 h 53"/>
                <a:gd name="T44" fmla="*/ 17 w 34"/>
                <a:gd name="T45" fmla="*/ 53 h 53"/>
                <a:gd name="T46" fmla="*/ 12 w 34"/>
                <a:gd name="T47" fmla="*/ 53 h 53"/>
                <a:gd name="T48" fmla="*/ 8 w 34"/>
                <a:gd name="T49" fmla="*/ 50 h 53"/>
                <a:gd name="T50" fmla="*/ 5 w 34"/>
                <a:gd name="T51" fmla="*/ 48 h 53"/>
                <a:gd name="T52" fmla="*/ 1 w 34"/>
                <a:gd name="T53" fmla="*/ 39 h 53"/>
                <a:gd name="T54" fmla="*/ 0 w 34"/>
                <a:gd name="T55" fmla="*/ 27 h 53"/>
                <a:gd name="T56" fmla="*/ 6 w 34"/>
                <a:gd name="T57" fmla="*/ 27 h 53"/>
                <a:gd name="T58" fmla="*/ 6 w 34"/>
                <a:gd name="T59" fmla="*/ 32 h 53"/>
                <a:gd name="T60" fmla="*/ 8 w 34"/>
                <a:gd name="T61" fmla="*/ 37 h 53"/>
                <a:gd name="T62" fmla="*/ 8 w 34"/>
                <a:gd name="T63" fmla="*/ 41 h 53"/>
                <a:gd name="T64" fmla="*/ 9 w 34"/>
                <a:gd name="T65" fmla="*/ 43 h 53"/>
                <a:gd name="T66" fmla="*/ 12 w 34"/>
                <a:gd name="T67" fmla="*/ 45 h 53"/>
                <a:gd name="T68" fmla="*/ 14 w 34"/>
                <a:gd name="T69" fmla="*/ 46 h 53"/>
                <a:gd name="T70" fmla="*/ 17 w 34"/>
                <a:gd name="T71" fmla="*/ 46 h 53"/>
                <a:gd name="T72" fmla="*/ 19 w 34"/>
                <a:gd name="T73" fmla="*/ 46 h 53"/>
                <a:gd name="T74" fmla="*/ 22 w 34"/>
                <a:gd name="T75" fmla="*/ 45 h 53"/>
                <a:gd name="T76" fmla="*/ 24 w 34"/>
                <a:gd name="T77" fmla="*/ 43 h 53"/>
                <a:gd name="T78" fmla="*/ 26 w 34"/>
                <a:gd name="T79" fmla="*/ 41 h 53"/>
                <a:gd name="T80" fmla="*/ 26 w 34"/>
                <a:gd name="T81" fmla="*/ 37 h 53"/>
                <a:gd name="T82" fmla="*/ 27 w 34"/>
                <a:gd name="T83" fmla="*/ 32 h 53"/>
                <a:gd name="T84" fmla="*/ 27 w 34"/>
                <a:gd name="T85" fmla="*/ 27 h 53"/>
                <a:gd name="T86" fmla="*/ 27 w 34"/>
                <a:gd name="T87" fmla="*/ 19 h 53"/>
                <a:gd name="T88" fmla="*/ 26 w 34"/>
                <a:gd name="T89" fmla="*/ 14 h 53"/>
                <a:gd name="T90" fmla="*/ 24 w 34"/>
                <a:gd name="T91" fmla="*/ 10 h 53"/>
                <a:gd name="T92" fmla="*/ 22 w 34"/>
                <a:gd name="T93" fmla="*/ 8 h 53"/>
                <a:gd name="T94" fmla="*/ 19 w 34"/>
                <a:gd name="T95" fmla="*/ 6 h 53"/>
                <a:gd name="T96" fmla="*/ 17 w 34"/>
                <a:gd name="T97" fmla="*/ 6 h 53"/>
                <a:gd name="T98" fmla="*/ 13 w 34"/>
                <a:gd name="T99" fmla="*/ 8 h 53"/>
                <a:gd name="T100" fmla="*/ 10 w 34"/>
                <a:gd name="T101" fmla="*/ 10 h 53"/>
                <a:gd name="T102" fmla="*/ 8 w 34"/>
                <a:gd name="T103" fmla="*/ 14 h 53"/>
                <a:gd name="T104" fmla="*/ 6 w 34"/>
                <a:gd name="T105" fmla="*/ 19 h 53"/>
                <a:gd name="T106" fmla="*/ 6 w 34"/>
                <a:gd name="T107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53">
                  <a:moveTo>
                    <a:pt x="0" y="27"/>
                  </a:moveTo>
                  <a:lnTo>
                    <a:pt x="0" y="21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4" y="2"/>
                  </a:lnTo>
                  <a:lnTo>
                    <a:pt x="27" y="4"/>
                  </a:lnTo>
                  <a:lnTo>
                    <a:pt x="30" y="6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4" y="19"/>
                  </a:lnTo>
                  <a:lnTo>
                    <a:pt x="34" y="27"/>
                  </a:lnTo>
                  <a:lnTo>
                    <a:pt x="34" y="32"/>
                  </a:lnTo>
                  <a:lnTo>
                    <a:pt x="34" y="37"/>
                  </a:lnTo>
                  <a:lnTo>
                    <a:pt x="32" y="41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2" y="53"/>
                  </a:lnTo>
                  <a:lnTo>
                    <a:pt x="17" y="53"/>
                  </a:lnTo>
                  <a:lnTo>
                    <a:pt x="12" y="53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7"/>
                  </a:lnTo>
                  <a:close/>
                  <a:moveTo>
                    <a:pt x="6" y="27"/>
                  </a:moveTo>
                  <a:lnTo>
                    <a:pt x="6" y="32"/>
                  </a:lnTo>
                  <a:lnTo>
                    <a:pt x="8" y="37"/>
                  </a:lnTo>
                  <a:lnTo>
                    <a:pt x="8" y="41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4" y="46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2" y="45"/>
                  </a:lnTo>
                  <a:lnTo>
                    <a:pt x="24" y="43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27" y="32"/>
                  </a:lnTo>
                  <a:lnTo>
                    <a:pt x="27" y="27"/>
                  </a:lnTo>
                  <a:lnTo>
                    <a:pt x="27" y="19"/>
                  </a:lnTo>
                  <a:lnTo>
                    <a:pt x="26" y="14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6" y="19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>
              <a:off x="519" y="3197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2" name="Rectangle 24"/>
            <p:cNvSpPr>
              <a:spLocks noChangeArrowheads="1"/>
            </p:cNvSpPr>
            <p:nvPr/>
          </p:nvSpPr>
          <p:spPr bwMode="auto">
            <a:xfrm>
              <a:off x="398" y="3200"/>
              <a:ext cx="19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3" name="Freeform 25"/>
            <p:cNvSpPr>
              <a:spLocks noEditPoints="1"/>
            </p:cNvSpPr>
            <p:nvPr/>
          </p:nvSpPr>
          <p:spPr bwMode="auto">
            <a:xfrm>
              <a:off x="420" y="3170"/>
              <a:ext cx="36" cy="52"/>
            </a:xfrm>
            <a:custGeom>
              <a:avLst/>
              <a:gdLst>
                <a:gd name="T0" fmla="*/ 23 w 36"/>
                <a:gd name="T1" fmla="*/ 52 h 52"/>
                <a:gd name="T2" fmla="*/ 23 w 36"/>
                <a:gd name="T3" fmla="*/ 40 h 52"/>
                <a:gd name="T4" fmla="*/ 0 w 36"/>
                <a:gd name="T5" fmla="*/ 40 h 52"/>
                <a:gd name="T6" fmla="*/ 0 w 36"/>
                <a:gd name="T7" fmla="*/ 32 h 52"/>
                <a:gd name="T8" fmla="*/ 25 w 36"/>
                <a:gd name="T9" fmla="*/ 0 h 52"/>
                <a:gd name="T10" fmla="*/ 31 w 36"/>
                <a:gd name="T11" fmla="*/ 0 h 52"/>
                <a:gd name="T12" fmla="*/ 31 w 36"/>
                <a:gd name="T13" fmla="*/ 32 h 52"/>
                <a:gd name="T14" fmla="*/ 36 w 36"/>
                <a:gd name="T15" fmla="*/ 32 h 52"/>
                <a:gd name="T16" fmla="*/ 36 w 36"/>
                <a:gd name="T17" fmla="*/ 40 h 52"/>
                <a:gd name="T18" fmla="*/ 31 w 36"/>
                <a:gd name="T19" fmla="*/ 40 h 52"/>
                <a:gd name="T20" fmla="*/ 31 w 36"/>
                <a:gd name="T21" fmla="*/ 52 h 52"/>
                <a:gd name="T22" fmla="*/ 23 w 36"/>
                <a:gd name="T23" fmla="*/ 52 h 52"/>
                <a:gd name="T24" fmla="*/ 23 w 36"/>
                <a:gd name="T25" fmla="*/ 32 h 52"/>
                <a:gd name="T26" fmla="*/ 23 w 36"/>
                <a:gd name="T27" fmla="*/ 13 h 52"/>
                <a:gd name="T28" fmla="*/ 9 w 36"/>
                <a:gd name="T29" fmla="*/ 32 h 52"/>
                <a:gd name="T30" fmla="*/ 23 w 36"/>
                <a:gd name="T31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52">
                  <a:moveTo>
                    <a:pt x="23" y="52"/>
                  </a:moveTo>
                  <a:lnTo>
                    <a:pt x="23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36" y="32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52"/>
                  </a:lnTo>
                  <a:lnTo>
                    <a:pt x="23" y="52"/>
                  </a:lnTo>
                  <a:close/>
                  <a:moveTo>
                    <a:pt x="23" y="32"/>
                  </a:moveTo>
                  <a:lnTo>
                    <a:pt x="23" y="13"/>
                  </a:lnTo>
                  <a:lnTo>
                    <a:pt x="9" y="32"/>
                  </a:lnTo>
                  <a:lnTo>
                    <a:pt x="23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4" name="Freeform 26"/>
            <p:cNvSpPr>
              <a:spLocks noEditPoints="1"/>
            </p:cNvSpPr>
            <p:nvPr/>
          </p:nvSpPr>
          <p:spPr bwMode="auto">
            <a:xfrm>
              <a:off x="463" y="3170"/>
              <a:ext cx="34" cy="53"/>
            </a:xfrm>
            <a:custGeom>
              <a:avLst/>
              <a:gdLst>
                <a:gd name="T0" fmla="*/ 0 w 34"/>
                <a:gd name="T1" fmla="*/ 26 h 53"/>
                <a:gd name="T2" fmla="*/ 0 w 34"/>
                <a:gd name="T3" fmla="*/ 21 h 53"/>
                <a:gd name="T4" fmla="*/ 1 w 34"/>
                <a:gd name="T5" fmla="*/ 15 h 53"/>
                <a:gd name="T6" fmla="*/ 1 w 34"/>
                <a:gd name="T7" fmla="*/ 12 h 53"/>
                <a:gd name="T8" fmla="*/ 4 w 34"/>
                <a:gd name="T9" fmla="*/ 6 h 53"/>
                <a:gd name="T10" fmla="*/ 8 w 34"/>
                <a:gd name="T11" fmla="*/ 2 h 53"/>
                <a:gd name="T12" fmla="*/ 12 w 34"/>
                <a:gd name="T13" fmla="*/ 0 h 53"/>
                <a:gd name="T14" fmla="*/ 17 w 34"/>
                <a:gd name="T15" fmla="*/ 0 h 53"/>
                <a:gd name="T16" fmla="*/ 21 w 34"/>
                <a:gd name="T17" fmla="*/ 0 h 53"/>
                <a:gd name="T18" fmla="*/ 24 w 34"/>
                <a:gd name="T19" fmla="*/ 1 h 53"/>
                <a:gd name="T20" fmla="*/ 27 w 34"/>
                <a:gd name="T21" fmla="*/ 4 h 53"/>
                <a:gd name="T22" fmla="*/ 30 w 34"/>
                <a:gd name="T23" fmla="*/ 6 h 53"/>
                <a:gd name="T24" fmla="*/ 31 w 34"/>
                <a:gd name="T25" fmla="*/ 9 h 53"/>
                <a:gd name="T26" fmla="*/ 32 w 34"/>
                <a:gd name="T27" fmla="*/ 14 h 53"/>
                <a:gd name="T28" fmla="*/ 34 w 34"/>
                <a:gd name="T29" fmla="*/ 19 h 53"/>
                <a:gd name="T30" fmla="*/ 34 w 34"/>
                <a:gd name="T31" fmla="*/ 26 h 53"/>
                <a:gd name="T32" fmla="*/ 34 w 34"/>
                <a:gd name="T33" fmla="*/ 32 h 53"/>
                <a:gd name="T34" fmla="*/ 34 w 34"/>
                <a:gd name="T35" fmla="*/ 36 h 53"/>
                <a:gd name="T36" fmla="*/ 32 w 34"/>
                <a:gd name="T37" fmla="*/ 41 h 53"/>
                <a:gd name="T38" fmla="*/ 30 w 34"/>
                <a:gd name="T39" fmla="*/ 47 h 53"/>
                <a:gd name="T40" fmla="*/ 26 w 34"/>
                <a:gd name="T41" fmla="*/ 49 h 53"/>
                <a:gd name="T42" fmla="*/ 22 w 34"/>
                <a:gd name="T43" fmla="*/ 52 h 53"/>
                <a:gd name="T44" fmla="*/ 17 w 34"/>
                <a:gd name="T45" fmla="*/ 53 h 53"/>
                <a:gd name="T46" fmla="*/ 12 w 34"/>
                <a:gd name="T47" fmla="*/ 52 h 53"/>
                <a:gd name="T48" fmla="*/ 8 w 34"/>
                <a:gd name="T49" fmla="*/ 50 h 53"/>
                <a:gd name="T50" fmla="*/ 5 w 34"/>
                <a:gd name="T51" fmla="*/ 48 h 53"/>
                <a:gd name="T52" fmla="*/ 1 w 34"/>
                <a:gd name="T53" fmla="*/ 39 h 53"/>
                <a:gd name="T54" fmla="*/ 0 w 34"/>
                <a:gd name="T55" fmla="*/ 26 h 53"/>
                <a:gd name="T56" fmla="*/ 6 w 34"/>
                <a:gd name="T57" fmla="*/ 26 h 53"/>
                <a:gd name="T58" fmla="*/ 6 w 34"/>
                <a:gd name="T59" fmla="*/ 32 h 53"/>
                <a:gd name="T60" fmla="*/ 8 w 34"/>
                <a:gd name="T61" fmla="*/ 36 h 53"/>
                <a:gd name="T62" fmla="*/ 8 w 34"/>
                <a:gd name="T63" fmla="*/ 40 h 53"/>
                <a:gd name="T64" fmla="*/ 9 w 34"/>
                <a:gd name="T65" fmla="*/ 43 h 53"/>
                <a:gd name="T66" fmla="*/ 12 w 34"/>
                <a:gd name="T67" fmla="*/ 45 h 53"/>
                <a:gd name="T68" fmla="*/ 14 w 34"/>
                <a:gd name="T69" fmla="*/ 47 h 53"/>
                <a:gd name="T70" fmla="*/ 17 w 34"/>
                <a:gd name="T71" fmla="*/ 47 h 53"/>
                <a:gd name="T72" fmla="*/ 19 w 34"/>
                <a:gd name="T73" fmla="*/ 47 h 53"/>
                <a:gd name="T74" fmla="*/ 22 w 34"/>
                <a:gd name="T75" fmla="*/ 45 h 53"/>
                <a:gd name="T76" fmla="*/ 24 w 34"/>
                <a:gd name="T77" fmla="*/ 43 h 53"/>
                <a:gd name="T78" fmla="*/ 26 w 34"/>
                <a:gd name="T79" fmla="*/ 40 h 53"/>
                <a:gd name="T80" fmla="*/ 26 w 34"/>
                <a:gd name="T81" fmla="*/ 36 h 53"/>
                <a:gd name="T82" fmla="*/ 27 w 34"/>
                <a:gd name="T83" fmla="*/ 32 h 53"/>
                <a:gd name="T84" fmla="*/ 27 w 34"/>
                <a:gd name="T85" fmla="*/ 26 h 53"/>
                <a:gd name="T86" fmla="*/ 27 w 34"/>
                <a:gd name="T87" fmla="*/ 19 h 53"/>
                <a:gd name="T88" fmla="*/ 26 w 34"/>
                <a:gd name="T89" fmla="*/ 13 h 53"/>
                <a:gd name="T90" fmla="*/ 24 w 34"/>
                <a:gd name="T91" fmla="*/ 10 h 53"/>
                <a:gd name="T92" fmla="*/ 22 w 34"/>
                <a:gd name="T93" fmla="*/ 8 h 53"/>
                <a:gd name="T94" fmla="*/ 19 w 34"/>
                <a:gd name="T95" fmla="*/ 6 h 53"/>
                <a:gd name="T96" fmla="*/ 17 w 34"/>
                <a:gd name="T97" fmla="*/ 5 h 53"/>
                <a:gd name="T98" fmla="*/ 13 w 34"/>
                <a:gd name="T99" fmla="*/ 6 h 53"/>
                <a:gd name="T100" fmla="*/ 10 w 34"/>
                <a:gd name="T101" fmla="*/ 9 h 53"/>
                <a:gd name="T102" fmla="*/ 8 w 34"/>
                <a:gd name="T103" fmla="*/ 13 h 53"/>
                <a:gd name="T104" fmla="*/ 6 w 34"/>
                <a:gd name="T105" fmla="*/ 19 h 53"/>
                <a:gd name="T106" fmla="*/ 6 w 34"/>
                <a:gd name="T107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53">
                  <a:moveTo>
                    <a:pt x="0" y="26"/>
                  </a:moveTo>
                  <a:lnTo>
                    <a:pt x="0" y="21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30" y="6"/>
                  </a:lnTo>
                  <a:lnTo>
                    <a:pt x="31" y="9"/>
                  </a:lnTo>
                  <a:lnTo>
                    <a:pt x="32" y="14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4" y="36"/>
                  </a:lnTo>
                  <a:lnTo>
                    <a:pt x="32" y="41"/>
                  </a:lnTo>
                  <a:lnTo>
                    <a:pt x="30" y="47"/>
                  </a:lnTo>
                  <a:lnTo>
                    <a:pt x="26" y="49"/>
                  </a:lnTo>
                  <a:lnTo>
                    <a:pt x="22" y="52"/>
                  </a:lnTo>
                  <a:lnTo>
                    <a:pt x="17" y="53"/>
                  </a:lnTo>
                  <a:lnTo>
                    <a:pt x="12" y="52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6"/>
                  </a:lnTo>
                  <a:close/>
                  <a:moveTo>
                    <a:pt x="6" y="26"/>
                  </a:moveTo>
                  <a:lnTo>
                    <a:pt x="6" y="32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4" y="47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22" y="45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6" y="36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6" y="13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3" y="6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6" y="19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>
              <a:off x="519" y="2974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6" name="Rectangle 28"/>
            <p:cNvSpPr>
              <a:spLocks noChangeArrowheads="1"/>
            </p:cNvSpPr>
            <p:nvPr/>
          </p:nvSpPr>
          <p:spPr bwMode="auto">
            <a:xfrm>
              <a:off x="398" y="2977"/>
              <a:ext cx="19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7" name="Freeform 29"/>
            <p:cNvSpPr>
              <a:spLocks/>
            </p:cNvSpPr>
            <p:nvPr/>
          </p:nvSpPr>
          <p:spPr bwMode="auto">
            <a:xfrm>
              <a:off x="421" y="2946"/>
              <a:ext cx="35" cy="52"/>
            </a:xfrm>
            <a:custGeom>
              <a:avLst/>
              <a:gdLst>
                <a:gd name="T0" fmla="*/ 35 w 35"/>
                <a:gd name="T1" fmla="*/ 45 h 52"/>
                <a:gd name="T2" fmla="*/ 35 w 35"/>
                <a:gd name="T3" fmla="*/ 52 h 52"/>
                <a:gd name="T4" fmla="*/ 0 w 35"/>
                <a:gd name="T5" fmla="*/ 52 h 52"/>
                <a:gd name="T6" fmla="*/ 2 w 35"/>
                <a:gd name="T7" fmla="*/ 50 h 52"/>
                <a:gd name="T8" fmla="*/ 2 w 35"/>
                <a:gd name="T9" fmla="*/ 48 h 52"/>
                <a:gd name="T10" fmla="*/ 3 w 35"/>
                <a:gd name="T11" fmla="*/ 44 h 52"/>
                <a:gd name="T12" fmla="*/ 6 w 35"/>
                <a:gd name="T13" fmla="*/ 40 h 52"/>
                <a:gd name="T14" fmla="*/ 8 w 35"/>
                <a:gd name="T15" fmla="*/ 37 h 52"/>
                <a:gd name="T16" fmla="*/ 13 w 35"/>
                <a:gd name="T17" fmla="*/ 32 h 52"/>
                <a:gd name="T18" fmla="*/ 19 w 35"/>
                <a:gd name="T19" fmla="*/ 28 h 52"/>
                <a:gd name="T20" fmla="*/ 22 w 35"/>
                <a:gd name="T21" fmla="*/ 24 h 52"/>
                <a:gd name="T22" fmla="*/ 25 w 35"/>
                <a:gd name="T23" fmla="*/ 22 h 52"/>
                <a:gd name="T24" fmla="*/ 26 w 35"/>
                <a:gd name="T25" fmla="*/ 18 h 52"/>
                <a:gd name="T26" fmla="*/ 28 w 35"/>
                <a:gd name="T27" fmla="*/ 14 h 52"/>
                <a:gd name="T28" fmla="*/ 26 w 35"/>
                <a:gd name="T29" fmla="*/ 11 h 52"/>
                <a:gd name="T30" fmla="*/ 25 w 35"/>
                <a:gd name="T31" fmla="*/ 9 h 52"/>
                <a:gd name="T32" fmla="*/ 22 w 35"/>
                <a:gd name="T33" fmla="*/ 6 h 52"/>
                <a:gd name="T34" fmla="*/ 19 w 35"/>
                <a:gd name="T35" fmla="*/ 6 h 52"/>
                <a:gd name="T36" fmla="*/ 15 w 35"/>
                <a:gd name="T37" fmla="*/ 6 h 52"/>
                <a:gd name="T38" fmla="*/ 11 w 35"/>
                <a:gd name="T39" fmla="*/ 9 h 52"/>
                <a:gd name="T40" fmla="*/ 9 w 35"/>
                <a:gd name="T41" fmla="*/ 11 h 52"/>
                <a:gd name="T42" fmla="*/ 8 w 35"/>
                <a:gd name="T43" fmla="*/ 15 h 52"/>
                <a:gd name="T44" fmla="*/ 2 w 35"/>
                <a:gd name="T45" fmla="*/ 14 h 52"/>
                <a:gd name="T46" fmla="*/ 3 w 35"/>
                <a:gd name="T47" fmla="*/ 10 h 52"/>
                <a:gd name="T48" fmla="*/ 4 w 35"/>
                <a:gd name="T49" fmla="*/ 6 h 52"/>
                <a:gd name="T50" fmla="*/ 7 w 35"/>
                <a:gd name="T51" fmla="*/ 4 h 52"/>
                <a:gd name="T52" fmla="*/ 9 w 35"/>
                <a:gd name="T53" fmla="*/ 1 h 52"/>
                <a:gd name="T54" fmla="*/ 13 w 35"/>
                <a:gd name="T55" fmla="*/ 1 h 52"/>
                <a:gd name="T56" fmla="*/ 19 w 35"/>
                <a:gd name="T57" fmla="*/ 0 h 52"/>
                <a:gd name="T58" fmla="*/ 22 w 35"/>
                <a:gd name="T59" fmla="*/ 1 h 52"/>
                <a:gd name="T60" fmla="*/ 26 w 35"/>
                <a:gd name="T61" fmla="*/ 2 h 52"/>
                <a:gd name="T62" fmla="*/ 30 w 35"/>
                <a:gd name="T63" fmla="*/ 4 h 52"/>
                <a:gd name="T64" fmla="*/ 33 w 35"/>
                <a:gd name="T65" fmla="*/ 7 h 52"/>
                <a:gd name="T66" fmla="*/ 34 w 35"/>
                <a:gd name="T67" fmla="*/ 10 h 52"/>
                <a:gd name="T68" fmla="*/ 34 w 35"/>
                <a:gd name="T69" fmla="*/ 14 h 52"/>
                <a:gd name="T70" fmla="*/ 34 w 35"/>
                <a:gd name="T71" fmla="*/ 18 h 52"/>
                <a:gd name="T72" fmla="*/ 33 w 35"/>
                <a:gd name="T73" fmla="*/ 20 h 52"/>
                <a:gd name="T74" fmla="*/ 31 w 35"/>
                <a:gd name="T75" fmla="*/ 23 h 52"/>
                <a:gd name="T76" fmla="*/ 29 w 35"/>
                <a:gd name="T77" fmla="*/ 27 h 52"/>
                <a:gd name="T78" fmla="*/ 26 w 35"/>
                <a:gd name="T79" fmla="*/ 30 h 52"/>
                <a:gd name="T80" fmla="*/ 24 w 35"/>
                <a:gd name="T81" fmla="*/ 32 h 52"/>
                <a:gd name="T82" fmla="*/ 20 w 35"/>
                <a:gd name="T83" fmla="*/ 36 h 52"/>
                <a:gd name="T84" fmla="*/ 16 w 35"/>
                <a:gd name="T85" fmla="*/ 39 h 52"/>
                <a:gd name="T86" fmla="*/ 15 w 35"/>
                <a:gd name="T87" fmla="*/ 41 h 52"/>
                <a:gd name="T88" fmla="*/ 12 w 35"/>
                <a:gd name="T89" fmla="*/ 42 h 52"/>
                <a:gd name="T90" fmla="*/ 11 w 35"/>
                <a:gd name="T91" fmla="*/ 44 h 52"/>
                <a:gd name="T92" fmla="*/ 9 w 35"/>
                <a:gd name="T93" fmla="*/ 45 h 52"/>
                <a:gd name="T94" fmla="*/ 35 w 35"/>
                <a:gd name="T9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" h="52">
                  <a:moveTo>
                    <a:pt x="35" y="45"/>
                  </a:moveTo>
                  <a:lnTo>
                    <a:pt x="35" y="52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3" y="44"/>
                  </a:lnTo>
                  <a:lnTo>
                    <a:pt x="6" y="40"/>
                  </a:lnTo>
                  <a:lnTo>
                    <a:pt x="8" y="37"/>
                  </a:lnTo>
                  <a:lnTo>
                    <a:pt x="13" y="32"/>
                  </a:lnTo>
                  <a:lnTo>
                    <a:pt x="19" y="28"/>
                  </a:lnTo>
                  <a:lnTo>
                    <a:pt x="22" y="24"/>
                  </a:lnTo>
                  <a:lnTo>
                    <a:pt x="25" y="22"/>
                  </a:lnTo>
                  <a:lnTo>
                    <a:pt x="26" y="18"/>
                  </a:lnTo>
                  <a:lnTo>
                    <a:pt x="28" y="14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2" y="1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4"/>
                  </a:lnTo>
                  <a:lnTo>
                    <a:pt x="9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3" y="20"/>
                  </a:lnTo>
                  <a:lnTo>
                    <a:pt x="31" y="23"/>
                  </a:lnTo>
                  <a:lnTo>
                    <a:pt x="29" y="27"/>
                  </a:lnTo>
                  <a:lnTo>
                    <a:pt x="26" y="30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9"/>
                  </a:lnTo>
                  <a:lnTo>
                    <a:pt x="15" y="41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5"/>
                  </a:lnTo>
                  <a:lnTo>
                    <a:pt x="35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8" name="Freeform 30"/>
            <p:cNvSpPr>
              <a:spLocks noEditPoints="1"/>
            </p:cNvSpPr>
            <p:nvPr/>
          </p:nvSpPr>
          <p:spPr bwMode="auto">
            <a:xfrm>
              <a:off x="463" y="2946"/>
              <a:ext cx="34" cy="53"/>
            </a:xfrm>
            <a:custGeom>
              <a:avLst/>
              <a:gdLst>
                <a:gd name="T0" fmla="*/ 0 w 34"/>
                <a:gd name="T1" fmla="*/ 27 h 53"/>
                <a:gd name="T2" fmla="*/ 0 w 34"/>
                <a:gd name="T3" fmla="*/ 20 h 53"/>
                <a:gd name="T4" fmla="*/ 1 w 34"/>
                <a:gd name="T5" fmla="*/ 15 h 53"/>
                <a:gd name="T6" fmla="*/ 1 w 34"/>
                <a:gd name="T7" fmla="*/ 11 h 53"/>
                <a:gd name="T8" fmla="*/ 4 w 34"/>
                <a:gd name="T9" fmla="*/ 6 h 53"/>
                <a:gd name="T10" fmla="*/ 8 w 34"/>
                <a:gd name="T11" fmla="*/ 2 h 53"/>
                <a:gd name="T12" fmla="*/ 12 w 34"/>
                <a:gd name="T13" fmla="*/ 1 h 53"/>
                <a:gd name="T14" fmla="*/ 17 w 34"/>
                <a:gd name="T15" fmla="*/ 0 h 53"/>
                <a:gd name="T16" fmla="*/ 21 w 34"/>
                <a:gd name="T17" fmla="*/ 1 h 53"/>
                <a:gd name="T18" fmla="*/ 24 w 34"/>
                <a:gd name="T19" fmla="*/ 2 h 53"/>
                <a:gd name="T20" fmla="*/ 27 w 34"/>
                <a:gd name="T21" fmla="*/ 4 h 53"/>
                <a:gd name="T22" fmla="*/ 30 w 34"/>
                <a:gd name="T23" fmla="*/ 6 h 53"/>
                <a:gd name="T24" fmla="*/ 31 w 34"/>
                <a:gd name="T25" fmla="*/ 10 h 53"/>
                <a:gd name="T26" fmla="*/ 32 w 34"/>
                <a:gd name="T27" fmla="*/ 14 h 53"/>
                <a:gd name="T28" fmla="*/ 34 w 34"/>
                <a:gd name="T29" fmla="*/ 19 h 53"/>
                <a:gd name="T30" fmla="*/ 34 w 34"/>
                <a:gd name="T31" fmla="*/ 27 h 53"/>
                <a:gd name="T32" fmla="*/ 34 w 34"/>
                <a:gd name="T33" fmla="*/ 32 h 53"/>
                <a:gd name="T34" fmla="*/ 34 w 34"/>
                <a:gd name="T35" fmla="*/ 37 h 53"/>
                <a:gd name="T36" fmla="*/ 32 w 34"/>
                <a:gd name="T37" fmla="*/ 41 h 53"/>
                <a:gd name="T38" fmla="*/ 30 w 34"/>
                <a:gd name="T39" fmla="*/ 46 h 53"/>
                <a:gd name="T40" fmla="*/ 26 w 34"/>
                <a:gd name="T41" fmla="*/ 50 h 53"/>
                <a:gd name="T42" fmla="*/ 22 w 34"/>
                <a:gd name="T43" fmla="*/ 53 h 53"/>
                <a:gd name="T44" fmla="*/ 17 w 34"/>
                <a:gd name="T45" fmla="*/ 53 h 53"/>
                <a:gd name="T46" fmla="*/ 12 w 34"/>
                <a:gd name="T47" fmla="*/ 53 h 53"/>
                <a:gd name="T48" fmla="*/ 8 w 34"/>
                <a:gd name="T49" fmla="*/ 50 h 53"/>
                <a:gd name="T50" fmla="*/ 5 w 34"/>
                <a:gd name="T51" fmla="*/ 48 h 53"/>
                <a:gd name="T52" fmla="*/ 1 w 34"/>
                <a:gd name="T53" fmla="*/ 39 h 53"/>
                <a:gd name="T54" fmla="*/ 0 w 34"/>
                <a:gd name="T55" fmla="*/ 27 h 53"/>
                <a:gd name="T56" fmla="*/ 6 w 34"/>
                <a:gd name="T57" fmla="*/ 27 h 53"/>
                <a:gd name="T58" fmla="*/ 6 w 34"/>
                <a:gd name="T59" fmla="*/ 32 h 53"/>
                <a:gd name="T60" fmla="*/ 8 w 34"/>
                <a:gd name="T61" fmla="*/ 37 h 53"/>
                <a:gd name="T62" fmla="*/ 8 w 34"/>
                <a:gd name="T63" fmla="*/ 40 h 53"/>
                <a:gd name="T64" fmla="*/ 9 w 34"/>
                <a:gd name="T65" fmla="*/ 42 h 53"/>
                <a:gd name="T66" fmla="*/ 12 w 34"/>
                <a:gd name="T67" fmla="*/ 45 h 53"/>
                <a:gd name="T68" fmla="*/ 14 w 34"/>
                <a:gd name="T69" fmla="*/ 46 h 53"/>
                <a:gd name="T70" fmla="*/ 17 w 34"/>
                <a:gd name="T71" fmla="*/ 46 h 53"/>
                <a:gd name="T72" fmla="*/ 19 w 34"/>
                <a:gd name="T73" fmla="*/ 46 h 53"/>
                <a:gd name="T74" fmla="*/ 22 w 34"/>
                <a:gd name="T75" fmla="*/ 45 h 53"/>
                <a:gd name="T76" fmla="*/ 24 w 34"/>
                <a:gd name="T77" fmla="*/ 42 h 53"/>
                <a:gd name="T78" fmla="*/ 26 w 34"/>
                <a:gd name="T79" fmla="*/ 40 h 53"/>
                <a:gd name="T80" fmla="*/ 26 w 34"/>
                <a:gd name="T81" fmla="*/ 37 h 53"/>
                <a:gd name="T82" fmla="*/ 27 w 34"/>
                <a:gd name="T83" fmla="*/ 32 h 53"/>
                <a:gd name="T84" fmla="*/ 27 w 34"/>
                <a:gd name="T85" fmla="*/ 27 h 53"/>
                <a:gd name="T86" fmla="*/ 27 w 34"/>
                <a:gd name="T87" fmla="*/ 19 h 53"/>
                <a:gd name="T88" fmla="*/ 26 w 34"/>
                <a:gd name="T89" fmla="*/ 14 h 53"/>
                <a:gd name="T90" fmla="*/ 24 w 34"/>
                <a:gd name="T91" fmla="*/ 10 h 53"/>
                <a:gd name="T92" fmla="*/ 22 w 34"/>
                <a:gd name="T93" fmla="*/ 7 h 53"/>
                <a:gd name="T94" fmla="*/ 19 w 34"/>
                <a:gd name="T95" fmla="*/ 6 h 53"/>
                <a:gd name="T96" fmla="*/ 17 w 34"/>
                <a:gd name="T97" fmla="*/ 6 h 53"/>
                <a:gd name="T98" fmla="*/ 13 w 34"/>
                <a:gd name="T99" fmla="*/ 7 h 53"/>
                <a:gd name="T100" fmla="*/ 10 w 34"/>
                <a:gd name="T101" fmla="*/ 10 h 53"/>
                <a:gd name="T102" fmla="*/ 8 w 34"/>
                <a:gd name="T103" fmla="*/ 14 h 53"/>
                <a:gd name="T104" fmla="*/ 6 w 34"/>
                <a:gd name="T105" fmla="*/ 19 h 53"/>
                <a:gd name="T106" fmla="*/ 6 w 34"/>
                <a:gd name="T107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53">
                  <a:moveTo>
                    <a:pt x="0" y="27"/>
                  </a:move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4" y="2"/>
                  </a:lnTo>
                  <a:lnTo>
                    <a:pt x="27" y="4"/>
                  </a:lnTo>
                  <a:lnTo>
                    <a:pt x="30" y="6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4" y="19"/>
                  </a:lnTo>
                  <a:lnTo>
                    <a:pt x="34" y="27"/>
                  </a:lnTo>
                  <a:lnTo>
                    <a:pt x="34" y="32"/>
                  </a:lnTo>
                  <a:lnTo>
                    <a:pt x="34" y="37"/>
                  </a:lnTo>
                  <a:lnTo>
                    <a:pt x="32" y="41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2" y="53"/>
                  </a:lnTo>
                  <a:lnTo>
                    <a:pt x="17" y="53"/>
                  </a:lnTo>
                  <a:lnTo>
                    <a:pt x="12" y="53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7"/>
                  </a:lnTo>
                  <a:close/>
                  <a:moveTo>
                    <a:pt x="6" y="27"/>
                  </a:moveTo>
                  <a:lnTo>
                    <a:pt x="6" y="32"/>
                  </a:lnTo>
                  <a:lnTo>
                    <a:pt x="8" y="37"/>
                  </a:lnTo>
                  <a:lnTo>
                    <a:pt x="8" y="40"/>
                  </a:lnTo>
                  <a:lnTo>
                    <a:pt x="9" y="42"/>
                  </a:lnTo>
                  <a:lnTo>
                    <a:pt x="12" y="45"/>
                  </a:lnTo>
                  <a:lnTo>
                    <a:pt x="14" y="46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2" y="45"/>
                  </a:lnTo>
                  <a:lnTo>
                    <a:pt x="24" y="42"/>
                  </a:lnTo>
                  <a:lnTo>
                    <a:pt x="26" y="40"/>
                  </a:lnTo>
                  <a:lnTo>
                    <a:pt x="26" y="37"/>
                  </a:lnTo>
                  <a:lnTo>
                    <a:pt x="27" y="32"/>
                  </a:lnTo>
                  <a:lnTo>
                    <a:pt x="27" y="27"/>
                  </a:lnTo>
                  <a:lnTo>
                    <a:pt x="27" y="19"/>
                  </a:lnTo>
                  <a:lnTo>
                    <a:pt x="26" y="14"/>
                  </a:lnTo>
                  <a:lnTo>
                    <a:pt x="24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6" y="19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9" name="Line 31"/>
            <p:cNvSpPr>
              <a:spLocks noChangeShapeType="1"/>
            </p:cNvSpPr>
            <p:nvPr/>
          </p:nvSpPr>
          <p:spPr bwMode="auto">
            <a:xfrm>
              <a:off x="519" y="2751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0" name="Freeform 32"/>
            <p:cNvSpPr>
              <a:spLocks noEditPoints="1"/>
            </p:cNvSpPr>
            <p:nvPr/>
          </p:nvSpPr>
          <p:spPr bwMode="auto">
            <a:xfrm>
              <a:off x="463" y="2723"/>
              <a:ext cx="34" cy="53"/>
            </a:xfrm>
            <a:custGeom>
              <a:avLst/>
              <a:gdLst>
                <a:gd name="T0" fmla="*/ 0 w 34"/>
                <a:gd name="T1" fmla="*/ 26 h 53"/>
                <a:gd name="T2" fmla="*/ 0 w 34"/>
                <a:gd name="T3" fmla="*/ 21 h 53"/>
                <a:gd name="T4" fmla="*/ 0 w 34"/>
                <a:gd name="T5" fmla="*/ 15 h 53"/>
                <a:gd name="T6" fmla="*/ 1 w 34"/>
                <a:gd name="T7" fmla="*/ 12 h 53"/>
                <a:gd name="T8" fmla="*/ 4 w 34"/>
                <a:gd name="T9" fmla="*/ 6 h 53"/>
                <a:gd name="T10" fmla="*/ 8 w 34"/>
                <a:gd name="T11" fmla="*/ 2 h 53"/>
                <a:gd name="T12" fmla="*/ 12 w 34"/>
                <a:gd name="T13" fmla="*/ 0 h 53"/>
                <a:gd name="T14" fmla="*/ 17 w 34"/>
                <a:gd name="T15" fmla="*/ 0 h 53"/>
                <a:gd name="T16" fmla="*/ 21 w 34"/>
                <a:gd name="T17" fmla="*/ 0 h 53"/>
                <a:gd name="T18" fmla="*/ 24 w 34"/>
                <a:gd name="T19" fmla="*/ 1 h 53"/>
                <a:gd name="T20" fmla="*/ 27 w 34"/>
                <a:gd name="T21" fmla="*/ 4 h 53"/>
                <a:gd name="T22" fmla="*/ 30 w 34"/>
                <a:gd name="T23" fmla="*/ 6 h 53"/>
                <a:gd name="T24" fmla="*/ 31 w 34"/>
                <a:gd name="T25" fmla="*/ 9 h 53"/>
                <a:gd name="T26" fmla="*/ 32 w 34"/>
                <a:gd name="T27" fmla="*/ 14 h 53"/>
                <a:gd name="T28" fmla="*/ 34 w 34"/>
                <a:gd name="T29" fmla="*/ 19 h 53"/>
                <a:gd name="T30" fmla="*/ 34 w 34"/>
                <a:gd name="T31" fmla="*/ 26 h 53"/>
                <a:gd name="T32" fmla="*/ 34 w 34"/>
                <a:gd name="T33" fmla="*/ 32 h 53"/>
                <a:gd name="T34" fmla="*/ 32 w 34"/>
                <a:gd name="T35" fmla="*/ 36 h 53"/>
                <a:gd name="T36" fmla="*/ 32 w 34"/>
                <a:gd name="T37" fmla="*/ 41 h 53"/>
                <a:gd name="T38" fmla="*/ 30 w 34"/>
                <a:gd name="T39" fmla="*/ 46 h 53"/>
                <a:gd name="T40" fmla="*/ 26 w 34"/>
                <a:gd name="T41" fmla="*/ 49 h 53"/>
                <a:gd name="T42" fmla="*/ 22 w 34"/>
                <a:gd name="T43" fmla="*/ 52 h 53"/>
                <a:gd name="T44" fmla="*/ 17 w 34"/>
                <a:gd name="T45" fmla="*/ 53 h 53"/>
                <a:gd name="T46" fmla="*/ 12 w 34"/>
                <a:gd name="T47" fmla="*/ 52 h 53"/>
                <a:gd name="T48" fmla="*/ 8 w 34"/>
                <a:gd name="T49" fmla="*/ 50 h 53"/>
                <a:gd name="T50" fmla="*/ 5 w 34"/>
                <a:gd name="T51" fmla="*/ 48 h 53"/>
                <a:gd name="T52" fmla="*/ 1 w 34"/>
                <a:gd name="T53" fmla="*/ 39 h 53"/>
                <a:gd name="T54" fmla="*/ 0 w 34"/>
                <a:gd name="T55" fmla="*/ 26 h 53"/>
                <a:gd name="T56" fmla="*/ 6 w 34"/>
                <a:gd name="T57" fmla="*/ 26 h 53"/>
                <a:gd name="T58" fmla="*/ 6 w 34"/>
                <a:gd name="T59" fmla="*/ 32 h 53"/>
                <a:gd name="T60" fmla="*/ 8 w 34"/>
                <a:gd name="T61" fmla="*/ 36 h 53"/>
                <a:gd name="T62" fmla="*/ 8 w 34"/>
                <a:gd name="T63" fmla="*/ 40 h 53"/>
                <a:gd name="T64" fmla="*/ 9 w 34"/>
                <a:gd name="T65" fmla="*/ 43 h 53"/>
                <a:gd name="T66" fmla="*/ 12 w 34"/>
                <a:gd name="T67" fmla="*/ 45 h 53"/>
                <a:gd name="T68" fmla="*/ 14 w 34"/>
                <a:gd name="T69" fmla="*/ 46 h 53"/>
                <a:gd name="T70" fmla="*/ 17 w 34"/>
                <a:gd name="T71" fmla="*/ 46 h 53"/>
                <a:gd name="T72" fmla="*/ 19 w 34"/>
                <a:gd name="T73" fmla="*/ 46 h 53"/>
                <a:gd name="T74" fmla="*/ 22 w 34"/>
                <a:gd name="T75" fmla="*/ 45 h 53"/>
                <a:gd name="T76" fmla="*/ 24 w 34"/>
                <a:gd name="T77" fmla="*/ 43 h 53"/>
                <a:gd name="T78" fmla="*/ 26 w 34"/>
                <a:gd name="T79" fmla="*/ 40 h 53"/>
                <a:gd name="T80" fmla="*/ 26 w 34"/>
                <a:gd name="T81" fmla="*/ 36 h 53"/>
                <a:gd name="T82" fmla="*/ 27 w 34"/>
                <a:gd name="T83" fmla="*/ 32 h 53"/>
                <a:gd name="T84" fmla="*/ 27 w 34"/>
                <a:gd name="T85" fmla="*/ 26 h 53"/>
                <a:gd name="T86" fmla="*/ 27 w 34"/>
                <a:gd name="T87" fmla="*/ 19 h 53"/>
                <a:gd name="T88" fmla="*/ 26 w 34"/>
                <a:gd name="T89" fmla="*/ 13 h 53"/>
                <a:gd name="T90" fmla="*/ 24 w 34"/>
                <a:gd name="T91" fmla="*/ 10 h 53"/>
                <a:gd name="T92" fmla="*/ 22 w 34"/>
                <a:gd name="T93" fmla="*/ 8 h 53"/>
                <a:gd name="T94" fmla="*/ 19 w 34"/>
                <a:gd name="T95" fmla="*/ 6 h 53"/>
                <a:gd name="T96" fmla="*/ 17 w 34"/>
                <a:gd name="T97" fmla="*/ 5 h 53"/>
                <a:gd name="T98" fmla="*/ 13 w 34"/>
                <a:gd name="T99" fmla="*/ 6 h 53"/>
                <a:gd name="T100" fmla="*/ 9 w 34"/>
                <a:gd name="T101" fmla="*/ 9 h 53"/>
                <a:gd name="T102" fmla="*/ 8 w 34"/>
                <a:gd name="T103" fmla="*/ 13 h 53"/>
                <a:gd name="T104" fmla="*/ 6 w 34"/>
                <a:gd name="T105" fmla="*/ 19 h 53"/>
                <a:gd name="T106" fmla="*/ 6 w 34"/>
                <a:gd name="T107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53">
                  <a:moveTo>
                    <a:pt x="0" y="26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30" y="6"/>
                  </a:lnTo>
                  <a:lnTo>
                    <a:pt x="31" y="9"/>
                  </a:lnTo>
                  <a:lnTo>
                    <a:pt x="32" y="14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2" y="36"/>
                  </a:lnTo>
                  <a:lnTo>
                    <a:pt x="32" y="41"/>
                  </a:lnTo>
                  <a:lnTo>
                    <a:pt x="30" y="46"/>
                  </a:lnTo>
                  <a:lnTo>
                    <a:pt x="26" y="49"/>
                  </a:lnTo>
                  <a:lnTo>
                    <a:pt x="22" y="52"/>
                  </a:lnTo>
                  <a:lnTo>
                    <a:pt x="17" y="53"/>
                  </a:lnTo>
                  <a:lnTo>
                    <a:pt x="12" y="52"/>
                  </a:lnTo>
                  <a:lnTo>
                    <a:pt x="8" y="50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6"/>
                  </a:lnTo>
                  <a:close/>
                  <a:moveTo>
                    <a:pt x="6" y="26"/>
                  </a:moveTo>
                  <a:lnTo>
                    <a:pt x="6" y="32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9" y="43"/>
                  </a:lnTo>
                  <a:lnTo>
                    <a:pt x="12" y="45"/>
                  </a:lnTo>
                  <a:lnTo>
                    <a:pt x="14" y="46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2" y="45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6" y="36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6" y="13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3" y="6"/>
                  </a:lnTo>
                  <a:lnTo>
                    <a:pt x="9" y="9"/>
                  </a:lnTo>
                  <a:lnTo>
                    <a:pt x="8" y="13"/>
                  </a:lnTo>
                  <a:lnTo>
                    <a:pt x="6" y="19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1" name="Freeform 33"/>
            <p:cNvSpPr>
              <a:spLocks/>
            </p:cNvSpPr>
            <p:nvPr/>
          </p:nvSpPr>
          <p:spPr bwMode="auto">
            <a:xfrm>
              <a:off x="265" y="3132"/>
              <a:ext cx="51" cy="50"/>
            </a:xfrm>
            <a:custGeom>
              <a:avLst/>
              <a:gdLst>
                <a:gd name="T0" fmla="*/ 51 w 51"/>
                <a:gd name="T1" fmla="*/ 28 h 50"/>
                <a:gd name="T2" fmla="*/ 0 w 51"/>
                <a:gd name="T3" fmla="*/ 50 h 50"/>
                <a:gd name="T4" fmla="*/ 0 w 51"/>
                <a:gd name="T5" fmla="*/ 42 h 50"/>
                <a:gd name="T6" fmla="*/ 37 w 51"/>
                <a:gd name="T7" fmla="*/ 28 h 50"/>
                <a:gd name="T8" fmla="*/ 41 w 51"/>
                <a:gd name="T9" fmla="*/ 26 h 50"/>
                <a:gd name="T10" fmla="*/ 45 w 51"/>
                <a:gd name="T11" fmla="*/ 25 h 50"/>
                <a:gd name="T12" fmla="*/ 41 w 51"/>
                <a:gd name="T13" fmla="*/ 24 h 50"/>
                <a:gd name="T14" fmla="*/ 37 w 51"/>
                <a:gd name="T15" fmla="*/ 22 h 50"/>
                <a:gd name="T16" fmla="*/ 0 w 51"/>
                <a:gd name="T17" fmla="*/ 8 h 50"/>
                <a:gd name="T18" fmla="*/ 0 w 51"/>
                <a:gd name="T19" fmla="*/ 0 h 50"/>
                <a:gd name="T20" fmla="*/ 51 w 51"/>
                <a:gd name="T21" fmla="*/ 21 h 50"/>
                <a:gd name="T22" fmla="*/ 51 w 51"/>
                <a:gd name="T23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0">
                  <a:moveTo>
                    <a:pt x="51" y="28"/>
                  </a:moveTo>
                  <a:lnTo>
                    <a:pt x="0" y="50"/>
                  </a:lnTo>
                  <a:lnTo>
                    <a:pt x="0" y="42"/>
                  </a:lnTo>
                  <a:lnTo>
                    <a:pt x="37" y="28"/>
                  </a:lnTo>
                  <a:lnTo>
                    <a:pt x="41" y="26"/>
                  </a:lnTo>
                  <a:lnTo>
                    <a:pt x="45" y="25"/>
                  </a:lnTo>
                  <a:lnTo>
                    <a:pt x="41" y="24"/>
                  </a:lnTo>
                  <a:lnTo>
                    <a:pt x="37" y="22"/>
                  </a:lnTo>
                  <a:lnTo>
                    <a:pt x="0" y="8"/>
                  </a:lnTo>
                  <a:lnTo>
                    <a:pt x="0" y="0"/>
                  </a:lnTo>
                  <a:lnTo>
                    <a:pt x="51" y="21"/>
                  </a:lnTo>
                  <a:lnTo>
                    <a:pt x="51" y="28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2" name="Freeform 34"/>
            <p:cNvSpPr>
              <a:spLocks/>
            </p:cNvSpPr>
            <p:nvPr/>
          </p:nvSpPr>
          <p:spPr bwMode="auto">
            <a:xfrm>
              <a:off x="313" y="3095"/>
              <a:ext cx="27" cy="35"/>
            </a:xfrm>
            <a:custGeom>
              <a:avLst/>
              <a:gdLst>
                <a:gd name="T0" fmla="*/ 27 w 27"/>
                <a:gd name="T1" fmla="*/ 35 h 35"/>
                <a:gd name="T2" fmla="*/ 0 w 27"/>
                <a:gd name="T3" fmla="*/ 35 h 35"/>
                <a:gd name="T4" fmla="*/ 0 w 27"/>
                <a:gd name="T5" fmla="*/ 31 h 35"/>
                <a:gd name="T6" fmla="*/ 3 w 27"/>
                <a:gd name="T7" fmla="*/ 31 h 35"/>
                <a:gd name="T8" fmla="*/ 2 w 27"/>
                <a:gd name="T9" fmla="*/ 28 h 35"/>
                <a:gd name="T10" fmla="*/ 1 w 27"/>
                <a:gd name="T11" fmla="*/ 27 h 35"/>
                <a:gd name="T12" fmla="*/ 0 w 27"/>
                <a:gd name="T13" fmla="*/ 26 h 35"/>
                <a:gd name="T14" fmla="*/ 0 w 27"/>
                <a:gd name="T15" fmla="*/ 23 h 35"/>
                <a:gd name="T16" fmla="*/ 0 w 27"/>
                <a:gd name="T17" fmla="*/ 20 h 35"/>
                <a:gd name="T18" fmla="*/ 1 w 27"/>
                <a:gd name="T19" fmla="*/ 18 h 35"/>
                <a:gd name="T20" fmla="*/ 2 w 27"/>
                <a:gd name="T21" fmla="*/ 17 h 35"/>
                <a:gd name="T22" fmla="*/ 5 w 27"/>
                <a:gd name="T23" fmla="*/ 15 h 35"/>
                <a:gd name="T24" fmla="*/ 1 w 27"/>
                <a:gd name="T25" fmla="*/ 13 h 35"/>
                <a:gd name="T26" fmla="*/ 0 w 27"/>
                <a:gd name="T27" fmla="*/ 10 h 35"/>
                <a:gd name="T28" fmla="*/ 0 w 27"/>
                <a:gd name="T29" fmla="*/ 8 h 35"/>
                <a:gd name="T30" fmla="*/ 0 w 27"/>
                <a:gd name="T31" fmla="*/ 4 h 35"/>
                <a:gd name="T32" fmla="*/ 1 w 27"/>
                <a:gd name="T33" fmla="*/ 1 h 35"/>
                <a:gd name="T34" fmla="*/ 5 w 27"/>
                <a:gd name="T35" fmla="*/ 0 h 35"/>
                <a:gd name="T36" fmla="*/ 9 w 27"/>
                <a:gd name="T37" fmla="*/ 0 h 35"/>
                <a:gd name="T38" fmla="*/ 27 w 27"/>
                <a:gd name="T39" fmla="*/ 0 h 35"/>
                <a:gd name="T40" fmla="*/ 27 w 27"/>
                <a:gd name="T41" fmla="*/ 4 h 35"/>
                <a:gd name="T42" fmla="*/ 10 w 27"/>
                <a:gd name="T43" fmla="*/ 4 h 35"/>
                <a:gd name="T44" fmla="*/ 7 w 27"/>
                <a:gd name="T45" fmla="*/ 4 h 35"/>
                <a:gd name="T46" fmla="*/ 6 w 27"/>
                <a:gd name="T47" fmla="*/ 5 h 35"/>
                <a:gd name="T48" fmla="*/ 5 w 27"/>
                <a:gd name="T49" fmla="*/ 5 h 35"/>
                <a:gd name="T50" fmla="*/ 5 w 27"/>
                <a:gd name="T51" fmla="*/ 6 h 35"/>
                <a:gd name="T52" fmla="*/ 3 w 27"/>
                <a:gd name="T53" fmla="*/ 8 h 35"/>
                <a:gd name="T54" fmla="*/ 3 w 27"/>
                <a:gd name="T55" fmla="*/ 9 h 35"/>
                <a:gd name="T56" fmla="*/ 3 w 27"/>
                <a:gd name="T57" fmla="*/ 11 h 35"/>
                <a:gd name="T58" fmla="*/ 5 w 27"/>
                <a:gd name="T59" fmla="*/ 13 h 35"/>
                <a:gd name="T60" fmla="*/ 7 w 27"/>
                <a:gd name="T61" fmla="*/ 14 h 35"/>
                <a:gd name="T62" fmla="*/ 11 w 27"/>
                <a:gd name="T63" fmla="*/ 15 h 35"/>
                <a:gd name="T64" fmla="*/ 27 w 27"/>
                <a:gd name="T65" fmla="*/ 15 h 35"/>
                <a:gd name="T66" fmla="*/ 27 w 27"/>
                <a:gd name="T67" fmla="*/ 19 h 35"/>
                <a:gd name="T68" fmla="*/ 10 w 27"/>
                <a:gd name="T69" fmla="*/ 19 h 35"/>
                <a:gd name="T70" fmla="*/ 7 w 27"/>
                <a:gd name="T71" fmla="*/ 19 h 35"/>
                <a:gd name="T72" fmla="*/ 5 w 27"/>
                <a:gd name="T73" fmla="*/ 20 h 35"/>
                <a:gd name="T74" fmla="*/ 3 w 27"/>
                <a:gd name="T75" fmla="*/ 22 h 35"/>
                <a:gd name="T76" fmla="*/ 3 w 27"/>
                <a:gd name="T77" fmla="*/ 24 h 35"/>
                <a:gd name="T78" fmla="*/ 3 w 27"/>
                <a:gd name="T79" fmla="*/ 26 h 35"/>
                <a:gd name="T80" fmla="*/ 5 w 27"/>
                <a:gd name="T81" fmla="*/ 27 h 35"/>
                <a:gd name="T82" fmla="*/ 6 w 27"/>
                <a:gd name="T83" fmla="*/ 28 h 35"/>
                <a:gd name="T84" fmla="*/ 7 w 27"/>
                <a:gd name="T85" fmla="*/ 30 h 35"/>
                <a:gd name="T86" fmla="*/ 10 w 27"/>
                <a:gd name="T87" fmla="*/ 30 h 35"/>
                <a:gd name="T88" fmla="*/ 12 w 27"/>
                <a:gd name="T89" fmla="*/ 31 h 35"/>
                <a:gd name="T90" fmla="*/ 27 w 27"/>
                <a:gd name="T91" fmla="*/ 31 h 35"/>
                <a:gd name="T92" fmla="*/ 27 w 27"/>
                <a:gd name="T9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" h="35">
                  <a:moveTo>
                    <a:pt x="27" y="35"/>
                  </a:moveTo>
                  <a:lnTo>
                    <a:pt x="0" y="35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2" y="17"/>
                  </a:lnTo>
                  <a:lnTo>
                    <a:pt x="5" y="15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27" y="0"/>
                  </a:lnTo>
                  <a:lnTo>
                    <a:pt x="27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7" y="14"/>
                  </a:lnTo>
                  <a:lnTo>
                    <a:pt x="11" y="15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5" y="20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5" y="27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2" y="31"/>
                  </a:lnTo>
                  <a:lnTo>
                    <a:pt x="27" y="31"/>
                  </a:lnTo>
                  <a:lnTo>
                    <a:pt x="27" y="35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3" name="Freeform 35"/>
            <p:cNvSpPr>
              <a:spLocks/>
            </p:cNvSpPr>
            <p:nvPr/>
          </p:nvSpPr>
          <p:spPr bwMode="auto">
            <a:xfrm>
              <a:off x="265" y="3069"/>
              <a:ext cx="66" cy="18"/>
            </a:xfrm>
            <a:custGeom>
              <a:avLst/>
              <a:gdLst>
                <a:gd name="T0" fmla="*/ 66 w 66"/>
                <a:gd name="T1" fmla="*/ 5 h 18"/>
                <a:gd name="T2" fmla="*/ 59 w 66"/>
                <a:gd name="T3" fmla="*/ 10 h 18"/>
                <a:gd name="T4" fmla="*/ 50 w 66"/>
                <a:gd name="T5" fmla="*/ 14 h 18"/>
                <a:gd name="T6" fmla="*/ 41 w 66"/>
                <a:gd name="T7" fmla="*/ 17 h 18"/>
                <a:gd name="T8" fmla="*/ 32 w 66"/>
                <a:gd name="T9" fmla="*/ 18 h 18"/>
                <a:gd name="T10" fmla="*/ 24 w 66"/>
                <a:gd name="T11" fmla="*/ 17 h 18"/>
                <a:gd name="T12" fmla="*/ 16 w 66"/>
                <a:gd name="T13" fmla="*/ 14 h 18"/>
                <a:gd name="T14" fmla="*/ 7 w 66"/>
                <a:gd name="T15" fmla="*/ 10 h 18"/>
                <a:gd name="T16" fmla="*/ 0 w 66"/>
                <a:gd name="T17" fmla="*/ 5 h 18"/>
                <a:gd name="T18" fmla="*/ 0 w 66"/>
                <a:gd name="T19" fmla="*/ 0 h 18"/>
                <a:gd name="T20" fmla="*/ 3 w 66"/>
                <a:gd name="T21" fmla="*/ 2 h 18"/>
                <a:gd name="T22" fmla="*/ 7 w 66"/>
                <a:gd name="T23" fmla="*/ 5 h 18"/>
                <a:gd name="T24" fmla="*/ 10 w 66"/>
                <a:gd name="T25" fmla="*/ 6 h 18"/>
                <a:gd name="T26" fmla="*/ 14 w 66"/>
                <a:gd name="T27" fmla="*/ 8 h 18"/>
                <a:gd name="T28" fmla="*/ 19 w 66"/>
                <a:gd name="T29" fmla="*/ 9 h 18"/>
                <a:gd name="T30" fmla="*/ 25 w 66"/>
                <a:gd name="T31" fmla="*/ 10 h 18"/>
                <a:gd name="T32" fmla="*/ 32 w 66"/>
                <a:gd name="T33" fmla="*/ 10 h 18"/>
                <a:gd name="T34" fmla="*/ 49 w 66"/>
                <a:gd name="T35" fmla="*/ 8 h 18"/>
                <a:gd name="T36" fmla="*/ 66 w 66"/>
                <a:gd name="T37" fmla="*/ 0 h 18"/>
                <a:gd name="T38" fmla="*/ 66 w 66"/>
                <a:gd name="T3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18">
                  <a:moveTo>
                    <a:pt x="66" y="5"/>
                  </a:moveTo>
                  <a:lnTo>
                    <a:pt x="59" y="10"/>
                  </a:lnTo>
                  <a:lnTo>
                    <a:pt x="50" y="14"/>
                  </a:lnTo>
                  <a:lnTo>
                    <a:pt x="41" y="17"/>
                  </a:lnTo>
                  <a:lnTo>
                    <a:pt x="32" y="18"/>
                  </a:lnTo>
                  <a:lnTo>
                    <a:pt x="24" y="17"/>
                  </a:lnTo>
                  <a:lnTo>
                    <a:pt x="16" y="14"/>
                  </a:lnTo>
                  <a:lnTo>
                    <a:pt x="7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7" y="5"/>
                  </a:lnTo>
                  <a:lnTo>
                    <a:pt x="10" y="6"/>
                  </a:lnTo>
                  <a:lnTo>
                    <a:pt x="14" y="8"/>
                  </a:lnTo>
                  <a:lnTo>
                    <a:pt x="19" y="9"/>
                  </a:lnTo>
                  <a:lnTo>
                    <a:pt x="25" y="10"/>
                  </a:lnTo>
                  <a:lnTo>
                    <a:pt x="32" y="10"/>
                  </a:lnTo>
                  <a:lnTo>
                    <a:pt x="49" y="8"/>
                  </a:lnTo>
                  <a:lnTo>
                    <a:pt x="66" y="0"/>
                  </a:lnTo>
                  <a:lnTo>
                    <a:pt x="66" y="5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4" name="Freeform 36"/>
            <p:cNvSpPr>
              <a:spLocks/>
            </p:cNvSpPr>
            <p:nvPr/>
          </p:nvSpPr>
          <p:spPr bwMode="auto">
            <a:xfrm>
              <a:off x="278" y="3011"/>
              <a:ext cx="38" cy="51"/>
            </a:xfrm>
            <a:custGeom>
              <a:avLst/>
              <a:gdLst>
                <a:gd name="T0" fmla="*/ 38 w 38"/>
                <a:gd name="T1" fmla="*/ 51 h 51"/>
                <a:gd name="T2" fmla="*/ 1 w 38"/>
                <a:gd name="T3" fmla="*/ 51 h 51"/>
                <a:gd name="T4" fmla="*/ 1 w 38"/>
                <a:gd name="T5" fmla="*/ 45 h 51"/>
                <a:gd name="T6" fmla="*/ 6 w 38"/>
                <a:gd name="T7" fmla="*/ 45 h 51"/>
                <a:gd name="T8" fmla="*/ 3 w 38"/>
                <a:gd name="T9" fmla="*/ 42 h 51"/>
                <a:gd name="T10" fmla="*/ 2 w 38"/>
                <a:gd name="T11" fmla="*/ 40 h 51"/>
                <a:gd name="T12" fmla="*/ 1 w 38"/>
                <a:gd name="T13" fmla="*/ 37 h 51"/>
                <a:gd name="T14" fmla="*/ 0 w 38"/>
                <a:gd name="T15" fmla="*/ 33 h 51"/>
                <a:gd name="T16" fmla="*/ 1 w 38"/>
                <a:gd name="T17" fmla="*/ 31 h 51"/>
                <a:gd name="T18" fmla="*/ 2 w 38"/>
                <a:gd name="T19" fmla="*/ 27 h 51"/>
                <a:gd name="T20" fmla="*/ 3 w 38"/>
                <a:gd name="T21" fmla="*/ 25 h 51"/>
                <a:gd name="T22" fmla="*/ 7 w 38"/>
                <a:gd name="T23" fmla="*/ 23 h 51"/>
                <a:gd name="T24" fmla="*/ 3 w 38"/>
                <a:gd name="T25" fmla="*/ 20 h 51"/>
                <a:gd name="T26" fmla="*/ 1 w 38"/>
                <a:gd name="T27" fmla="*/ 16 h 51"/>
                <a:gd name="T28" fmla="*/ 0 w 38"/>
                <a:gd name="T29" fmla="*/ 11 h 51"/>
                <a:gd name="T30" fmla="*/ 1 w 38"/>
                <a:gd name="T31" fmla="*/ 9 h 51"/>
                <a:gd name="T32" fmla="*/ 1 w 38"/>
                <a:gd name="T33" fmla="*/ 5 h 51"/>
                <a:gd name="T34" fmla="*/ 3 w 38"/>
                <a:gd name="T35" fmla="*/ 3 h 51"/>
                <a:gd name="T36" fmla="*/ 6 w 38"/>
                <a:gd name="T37" fmla="*/ 1 h 51"/>
                <a:gd name="T38" fmla="*/ 9 w 38"/>
                <a:gd name="T39" fmla="*/ 1 h 51"/>
                <a:gd name="T40" fmla="*/ 12 w 38"/>
                <a:gd name="T41" fmla="*/ 0 h 51"/>
                <a:gd name="T42" fmla="*/ 38 w 38"/>
                <a:gd name="T43" fmla="*/ 0 h 51"/>
                <a:gd name="T44" fmla="*/ 38 w 38"/>
                <a:gd name="T45" fmla="*/ 7 h 51"/>
                <a:gd name="T46" fmla="*/ 15 w 38"/>
                <a:gd name="T47" fmla="*/ 7 h 51"/>
                <a:gd name="T48" fmla="*/ 11 w 38"/>
                <a:gd name="T49" fmla="*/ 7 h 51"/>
                <a:gd name="T50" fmla="*/ 10 w 38"/>
                <a:gd name="T51" fmla="*/ 7 h 51"/>
                <a:gd name="T52" fmla="*/ 9 w 38"/>
                <a:gd name="T53" fmla="*/ 9 h 51"/>
                <a:gd name="T54" fmla="*/ 7 w 38"/>
                <a:gd name="T55" fmla="*/ 10 h 51"/>
                <a:gd name="T56" fmla="*/ 6 w 38"/>
                <a:gd name="T57" fmla="*/ 11 h 51"/>
                <a:gd name="T58" fmla="*/ 6 w 38"/>
                <a:gd name="T59" fmla="*/ 14 h 51"/>
                <a:gd name="T60" fmla="*/ 6 w 38"/>
                <a:gd name="T61" fmla="*/ 16 h 51"/>
                <a:gd name="T62" fmla="*/ 9 w 38"/>
                <a:gd name="T63" fmla="*/ 20 h 51"/>
                <a:gd name="T64" fmla="*/ 11 w 38"/>
                <a:gd name="T65" fmla="*/ 22 h 51"/>
                <a:gd name="T66" fmla="*/ 14 w 38"/>
                <a:gd name="T67" fmla="*/ 22 h 51"/>
                <a:gd name="T68" fmla="*/ 16 w 38"/>
                <a:gd name="T69" fmla="*/ 23 h 51"/>
                <a:gd name="T70" fmla="*/ 38 w 38"/>
                <a:gd name="T71" fmla="*/ 23 h 51"/>
                <a:gd name="T72" fmla="*/ 38 w 38"/>
                <a:gd name="T73" fmla="*/ 29 h 51"/>
                <a:gd name="T74" fmla="*/ 14 w 38"/>
                <a:gd name="T75" fmla="*/ 29 h 51"/>
                <a:gd name="T76" fmla="*/ 11 w 38"/>
                <a:gd name="T77" fmla="*/ 29 h 51"/>
                <a:gd name="T78" fmla="*/ 9 w 38"/>
                <a:gd name="T79" fmla="*/ 31 h 51"/>
                <a:gd name="T80" fmla="*/ 6 w 38"/>
                <a:gd name="T81" fmla="*/ 33 h 51"/>
                <a:gd name="T82" fmla="*/ 6 w 38"/>
                <a:gd name="T83" fmla="*/ 36 h 51"/>
                <a:gd name="T84" fmla="*/ 6 w 38"/>
                <a:gd name="T85" fmla="*/ 38 h 51"/>
                <a:gd name="T86" fmla="*/ 7 w 38"/>
                <a:gd name="T87" fmla="*/ 41 h 51"/>
                <a:gd name="T88" fmla="*/ 9 w 38"/>
                <a:gd name="T89" fmla="*/ 42 h 51"/>
                <a:gd name="T90" fmla="*/ 11 w 38"/>
                <a:gd name="T91" fmla="*/ 44 h 51"/>
                <a:gd name="T92" fmla="*/ 15 w 38"/>
                <a:gd name="T93" fmla="*/ 45 h 51"/>
                <a:gd name="T94" fmla="*/ 19 w 38"/>
                <a:gd name="T95" fmla="*/ 45 h 51"/>
                <a:gd name="T96" fmla="*/ 38 w 38"/>
                <a:gd name="T97" fmla="*/ 45 h 51"/>
                <a:gd name="T98" fmla="*/ 38 w 38"/>
                <a:gd name="T9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1">
                  <a:moveTo>
                    <a:pt x="38" y="51"/>
                  </a:moveTo>
                  <a:lnTo>
                    <a:pt x="1" y="51"/>
                  </a:lnTo>
                  <a:lnTo>
                    <a:pt x="1" y="45"/>
                  </a:lnTo>
                  <a:lnTo>
                    <a:pt x="6" y="45"/>
                  </a:lnTo>
                  <a:lnTo>
                    <a:pt x="3" y="42"/>
                  </a:lnTo>
                  <a:lnTo>
                    <a:pt x="2" y="40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2" y="27"/>
                  </a:lnTo>
                  <a:lnTo>
                    <a:pt x="3" y="25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9" y="20"/>
                  </a:lnTo>
                  <a:lnTo>
                    <a:pt x="11" y="22"/>
                  </a:lnTo>
                  <a:lnTo>
                    <a:pt x="14" y="22"/>
                  </a:lnTo>
                  <a:lnTo>
                    <a:pt x="16" y="23"/>
                  </a:lnTo>
                  <a:lnTo>
                    <a:pt x="38" y="23"/>
                  </a:lnTo>
                  <a:lnTo>
                    <a:pt x="38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31"/>
                  </a:lnTo>
                  <a:lnTo>
                    <a:pt x="6" y="33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7" y="41"/>
                  </a:lnTo>
                  <a:lnTo>
                    <a:pt x="9" y="42"/>
                  </a:lnTo>
                  <a:lnTo>
                    <a:pt x="11" y="44"/>
                  </a:lnTo>
                  <a:lnTo>
                    <a:pt x="15" y="45"/>
                  </a:lnTo>
                  <a:lnTo>
                    <a:pt x="19" y="45"/>
                  </a:lnTo>
                  <a:lnTo>
                    <a:pt x="38" y="45"/>
                  </a:lnTo>
                  <a:lnTo>
                    <a:pt x="38" y="51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5" name="Freeform 37"/>
            <p:cNvSpPr>
              <a:spLocks/>
            </p:cNvSpPr>
            <p:nvPr/>
          </p:nvSpPr>
          <p:spPr bwMode="auto">
            <a:xfrm>
              <a:off x="265" y="2957"/>
              <a:ext cx="51" cy="48"/>
            </a:xfrm>
            <a:custGeom>
              <a:avLst/>
              <a:gdLst>
                <a:gd name="T0" fmla="*/ 51 w 51"/>
                <a:gd name="T1" fmla="*/ 28 h 48"/>
                <a:gd name="T2" fmla="*/ 0 w 51"/>
                <a:gd name="T3" fmla="*/ 48 h 48"/>
                <a:gd name="T4" fmla="*/ 0 w 51"/>
                <a:gd name="T5" fmla="*/ 42 h 48"/>
                <a:gd name="T6" fmla="*/ 37 w 51"/>
                <a:gd name="T7" fmla="*/ 28 h 48"/>
                <a:gd name="T8" fmla="*/ 41 w 51"/>
                <a:gd name="T9" fmla="*/ 26 h 48"/>
                <a:gd name="T10" fmla="*/ 45 w 51"/>
                <a:gd name="T11" fmla="*/ 25 h 48"/>
                <a:gd name="T12" fmla="*/ 41 w 51"/>
                <a:gd name="T13" fmla="*/ 24 h 48"/>
                <a:gd name="T14" fmla="*/ 37 w 51"/>
                <a:gd name="T15" fmla="*/ 21 h 48"/>
                <a:gd name="T16" fmla="*/ 0 w 51"/>
                <a:gd name="T17" fmla="*/ 8 h 48"/>
                <a:gd name="T18" fmla="*/ 0 w 51"/>
                <a:gd name="T19" fmla="*/ 0 h 48"/>
                <a:gd name="T20" fmla="*/ 51 w 51"/>
                <a:gd name="T21" fmla="*/ 21 h 48"/>
                <a:gd name="T22" fmla="*/ 51 w 51"/>
                <a:gd name="T23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8">
                  <a:moveTo>
                    <a:pt x="51" y="2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37" y="28"/>
                  </a:lnTo>
                  <a:lnTo>
                    <a:pt x="41" y="26"/>
                  </a:lnTo>
                  <a:lnTo>
                    <a:pt x="45" y="25"/>
                  </a:lnTo>
                  <a:lnTo>
                    <a:pt x="41" y="24"/>
                  </a:lnTo>
                  <a:lnTo>
                    <a:pt x="37" y="21"/>
                  </a:lnTo>
                  <a:lnTo>
                    <a:pt x="0" y="8"/>
                  </a:lnTo>
                  <a:lnTo>
                    <a:pt x="0" y="0"/>
                  </a:lnTo>
                  <a:lnTo>
                    <a:pt x="51" y="21"/>
                  </a:lnTo>
                  <a:lnTo>
                    <a:pt x="51" y="28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6" name="Freeform 38"/>
            <p:cNvSpPr>
              <a:spLocks/>
            </p:cNvSpPr>
            <p:nvPr/>
          </p:nvSpPr>
          <p:spPr bwMode="auto">
            <a:xfrm>
              <a:off x="265" y="2938"/>
              <a:ext cx="66" cy="18"/>
            </a:xfrm>
            <a:custGeom>
              <a:avLst/>
              <a:gdLst>
                <a:gd name="T0" fmla="*/ 66 w 66"/>
                <a:gd name="T1" fmla="*/ 13 h 18"/>
                <a:gd name="T2" fmla="*/ 66 w 66"/>
                <a:gd name="T3" fmla="*/ 18 h 18"/>
                <a:gd name="T4" fmla="*/ 49 w 66"/>
                <a:gd name="T5" fmla="*/ 10 h 18"/>
                <a:gd name="T6" fmla="*/ 32 w 66"/>
                <a:gd name="T7" fmla="*/ 8 h 18"/>
                <a:gd name="T8" fmla="*/ 25 w 66"/>
                <a:gd name="T9" fmla="*/ 8 h 18"/>
                <a:gd name="T10" fmla="*/ 19 w 66"/>
                <a:gd name="T11" fmla="*/ 9 h 18"/>
                <a:gd name="T12" fmla="*/ 15 w 66"/>
                <a:gd name="T13" fmla="*/ 10 h 18"/>
                <a:gd name="T14" fmla="*/ 10 w 66"/>
                <a:gd name="T15" fmla="*/ 12 h 18"/>
                <a:gd name="T16" fmla="*/ 7 w 66"/>
                <a:gd name="T17" fmla="*/ 13 h 18"/>
                <a:gd name="T18" fmla="*/ 3 w 66"/>
                <a:gd name="T19" fmla="*/ 15 h 18"/>
                <a:gd name="T20" fmla="*/ 0 w 66"/>
                <a:gd name="T21" fmla="*/ 18 h 18"/>
                <a:gd name="T22" fmla="*/ 0 w 66"/>
                <a:gd name="T23" fmla="*/ 13 h 18"/>
                <a:gd name="T24" fmla="*/ 7 w 66"/>
                <a:gd name="T25" fmla="*/ 8 h 18"/>
                <a:gd name="T26" fmla="*/ 16 w 66"/>
                <a:gd name="T27" fmla="*/ 4 h 18"/>
                <a:gd name="T28" fmla="*/ 24 w 66"/>
                <a:gd name="T29" fmla="*/ 1 h 18"/>
                <a:gd name="T30" fmla="*/ 32 w 66"/>
                <a:gd name="T31" fmla="*/ 0 h 18"/>
                <a:gd name="T32" fmla="*/ 41 w 66"/>
                <a:gd name="T33" fmla="*/ 1 h 18"/>
                <a:gd name="T34" fmla="*/ 50 w 66"/>
                <a:gd name="T35" fmla="*/ 4 h 18"/>
                <a:gd name="T36" fmla="*/ 59 w 66"/>
                <a:gd name="T37" fmla="*/ 8 h 18"/>
                <a:gd name="T38" fmla="*/ 66 w 66"/>
                <a:gd name="T3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18">
                  <a:moveTo>
                    <a:pt x="66" y="13"/>
                  </a:moveTo>
                  <a:lnTo>
                    <a:pt x="66" y="18"/>
                  </a:lnTo>
                  <a:lnTo>
                    <a:pt x="49" y="10"/>
                  </a:lnTo>
                  <a:lnTo>
                    <a:pt x="32" y="8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5" y="10"/>
                  </a:lnTo>
                  <a:lnTo>
                    <a:pt x="10" y="12"/>
                  </a:lnTo>
                  <a:lnTo>
                    <a:pt x="7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7" y="8"/>
                  </a:lnTo>
                  <a:lnTo>
                    <a:pt x="16" y="4"/>
                  </a:lnTo>
                  <a:lnTo>
                    <a:pt x="24" y="1"/>
                  </a:lnTo>
                  <a:lnTo>
                    <a:pt x="32" y="0"/>
                  </a:lnTo>
                  <a:lnTo>
                    <a:pt x="41" y="1"/>
                  </a:lnTo>
                  <a:lnTo>
                    <a:pt x="50" y="4"/>
                  </a:lnTo>
                  <a:lnTo>
                    <a:pt x="59" y="8"/>
                  </a:lnTo>
                  <a:lnTo>
                    <a:pt x="66" y="13"/>
                  </a:lnTo>
                  <a:close/>
                </a:path>
              </a:pathLst>
            </a:custGeom>
            <a:solidFill>
              <a:srgbClr val="4040FE"/>
            </a:solidFill>
            <a:ln w="0">
              <a:solidFill>
                <a:srgbClr val="404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7" name="Line 39"/>
            <p:cNvSpPr>
              <a:spLocks noChangeShapeType="1"/>
            </p:cNvSpPr>
            <p:nvPr/>
          </p:nvSpPr>
          <p:spPr bwMode="auto">
            <a:xfrm>
              <a:off x="3285" y="2694"/>
              <a:ext cx="1" cy="73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8" name="Line 40"/>
            <p:cNvSpPr>
              <a:spLocks noChangeShapeType="1"/>
            </p:cNvSpPr>
            <p:nvPr/>
          </p:nvSpPr>
          <p:spPr bwMode="auto">
            <a:xfrm flipH="1">
              <a:off x="3282" y="2827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9" name="Freeform 41"/>
            <p:cNvSpPr>
              <a:spLocks/>
            </p:cNvSpPr>
            <p:nvPr/>
          </p:nvSpPr>
          <p:spPr bwMode="auto">
            <a:xfrm>
              <a:off x="3352" y="2799"/>
              <a:ext cx="19" cy="52"/>
            </a:xfrm>
            <a:custGeom>
              <a:avLst/>
              <a:gdLst>
                <a:gd name="T0" fmla="*/ 19 w 19"/>
                <a:gd name="T1" fmla="*/ 52 h 52"/>
                <a:gd name="T2" fmla="*/ 13 w 19"/>
                <a:gd name="T3" fmla="*/ 52 h 52"/>
                <a:gd name="T4" fmla="*/ 13 w 19"/>
                <a:gd name="T5" fmla="*/ 12 h 52"/>
                <a:gd name="T6" fmla="*/ 10 w 19"/>
                <a:gd name="T7" fmla="*/ 13 h 52"/>
                <a:gd name="T8" fmla="*/ 6 w 19"/>
                <a:gd name="T9" fmla="*/ 16 h 52"/>
                <a:gd name="T10" fmla="*/ 4 w 19"/>
                <a:gd name="T11" fmla="*/ 18 h 52"/>
                <a:gd name="T12" fmla="*/ 0 w 19"/>
                <a:gd name="T13" fmla="*/ 20 h 52"/>
                <a:gd name="T14" fmla="*/ 0 w 19"/>
                <a:gd name="T15" fmla="*/ 13 h 52"/>
                <a:gd name="T16" fmla="*/ 5 w 19"/>
                <a:gd name="T17" fmla="*/ 11 h 52"/>
                <a:gd name="T18" fmla="*/ 9 w 19"/>
                <a:gd name="T19" fmla="*/ 7 h 52"/>
                <a:gd name="T20" fmla="*/ 13 w 19"/>
                <a:gd name="T21" fmla="*/ 3 h 52"/>
                <a:gd name="T22" fmla="*/ 15 w 19"/>
                <a:gd name="T23" fmla="*/ 0 h 52"/>
                <a:gd name="T24" fmla="*/ 19 w 19"/>
                <a:gd name="T25" fmla="*/ 0 h 52"/>
                <a:gd name="T26" fmla="*/ 19 w 19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2">
                  <a:moveTo>
                    <a:pt x="19" y="52"/>
                  </a:moveTo>
                  <a:lnTo>
                    <a:pt x="13" y="52"/>
                  </a:lnTo>
                  <a:lnTo>
                    <a:pt x="13" y="12"/>
                  </a:lnTo>
                  <a:lnTo>
                    <a:pt x="10" y="13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9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0" name="Rectangle 42"/>
            <p:cNvSpPr>
              <a:spLocks noChangeArrowheads="1"/>
            </p:cNvSpPr>
            <p:nvPr/>
          </p:nvSpPr>
          <p:spPr bwMode="auto">
            <a:xfrm>
              <a:off x="3392" y="2845"/>
              <a:ext cx="7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1" name="Freeform 43"/>
            <p:cNvSpPr>
              <a:spLocks noEditPoints="1"/>
            </p:cNvSpPr>
            <p:nvPr/>
          </p:nvSpPr>
          <p:spPr bwMode="auto">
            <a:xfrm>
              <a:off x="3408" y="2799"/>
              <a:ext cx="35" cy="53"/>
            </a:xfrm>
            <a:custGeom>
              <a:avLst/>
              <a:gdLst>
                <a:gd name="T0" fmla="*/ 0 w 35"/>
                <a:gd name="T1" fmla="*/ 26 h 53"/>
                <a:gd name="T2" fmla="*/ 1 w 35"/>
                <a:gd name="T3" fmla="*/ 21 h 53"/>
                <a:gd name="T4" fmla="*/ 1 w 35"/>
                <a:gd name="T5" fmla="*/ 16 h 53"/>
                <a:gd name="T6" fmla="*/ 2 w 35"/>
                <a:gd name="T7" fmla="*/ 12 h 53"/>
                <a:gd name="T8" fmla="*/ 5 w 35"/>
                <a:gd name="T9" fmla="*/ 7 h 53"/>
                <a:gd name="T10" fmla="*/ 7 w 35"/>
                <a:gd name="T11" fmla="*/ 3 h 53"/>
                <a:gd name="T12" fmla="*/ 13 w 35"/>
                <a:gd name="T13" fmla="*/ 0 h 53"/>
                <a:gd name="T14" fmla="*/ 18 w 35"/>
                <a:gd name="T15" fmla="*/ 0 h 53"/>
                <a:gd name="T16" fmla="*/ 22 w 35"/>
                <a:gd name="T17" fmla="*/ 0 h 53"/>
                <a:gd name="T18" fmla="*/ 24 w 35"/>
                <a:gd name="T19" fmla="*/ 2 h 53"/>
                <a:gd name="T20" fmla="*/ 28 w 35"/>
                <a:gd name="T21" fmla="*/ 4 h 53"/>
                <a:gd name="T22" fmla="*/ 29 w 35"/>
                <a:gd name="T23" fmla="*/ 7 h 53"/>
                <a:gd name="T24" fmla="*/ 32 w 35"/>
                <a:gd name="T25" fmla="*/ 9 h 53"/>
                <a:gd name="T26" fmla="*/ 33 w 35"/>
                <a:gd name="T27" fmla="*/ 15 h 53"/>
                <a:gd name="T28" fmla="*/ 33 w 35"/>
                <a:gd name="T29" fmla="*/ 20 h 53"/>
                <a:gd name="T30" fmla="*/ 35 w 35"/>
                <a:gd name="T31" fmla="*/ 26 h 53"/>
                <a:gd name="T32" fmla="*/ 35 w 35"/>
                <a:gd name="T33" fmla="*/ 33 h 53"/>
                <a:gd name="T34" fmla="*/ 33 w 35"/>
                <a:gd name="T35" fmla="*/ 37 h 53"/>
                <a:gd name="T36" fmla="*/ 32 w 35"/>
                <a:gd name="T37" fmla="*/ 42 h 53"/>
                <a:gd name="T38" fmla="*/ 29 w 35"/>
                <a:gd name="T39" fmla="*/ 47 h 53"/>
                <a:gd name="T40" fmla="*/ 27 w 35"/>
                <a:gd name="T41" fmla="*/ 50 h 53"/>
                <a:gd name="T42" fmla="*/ 23 w 35"/>
                <a:gd name="T43" fmla="*/ 52 h 53"/>
                <a:gd name="T44" fmla="*/ 18 w 35"/>
                <a:gd name="T45" fmla="*/ 53 h 53"/>
                <a:gd name="T46" fmla="*/ 13 w 35"/>
                <a:gd name="T47" fmla="*/ 52 h 53"/>
                <a:gd name="T48" fmla="*/ 9 w 35"/>
                <a:gd name="T49" fmla="*/ 51 h 53"/>
                <a:gd name="T50" fmla="*/ 5 w 35"/>
                <a:gd name="T51" fmla="*/ 48 h 53"/>
                <a:gd name="T52" fmla="*/ 1 w 35"/>
                <a:gd name="T53" fmla="*/ 39 h 53"/>
                <a:gd name="T54" fmla="*/ 0 w 35"/>
                <a:gd name="T55" fmla="*/ 26 h 53"/>
                <a:gd name="T56" fmla="*/ 7 w 35"/>
                <a:gd name="T57" fmla="*/ 26 h 53"/>
                <a:gd name="T58" fmla="*/ 7 w 35"/>
                <a:gd name="T59" fmla="*/ 33 h 53"/>
                <a:gd name="T60" fmla="*/ 7 w 35"/>
                <a:gd name="T61" fmla="*/ 37 h 53"/>
                <a:gd name="T62" fmla="*/ 9 w 35"/>
                <a:gd name="T63" fmla="*/ 40 h 53"/>
                <a:gd name="T64" fmla="*/ 10 w 35"/>
                <a:gd name="T65" fmla="*/ 43 h 53"/>
                <a:gd name="T66" fmla="*/ 13 w 35"/>
                <a:gd name="T67" fmla="*/ 46 h 53"/>
                <a:gd name="T68" fmla="*/ 14 w 35"/>
                <a:gd name="T69" fmla="*/ 47 h 53"/>
                <a:gd name="T70" fmla="*/ 18 w 35"/>
                <a:gd name="T71" fmla="*/ 47 h 53"/>
                <a:gd name="T72" fmla="*/ 20 w 35"/>
                <a:gd name="T73" fmla="*/ 47 h 53"/>
                <a:gd name="T74" fmla="*/ 23 w 35"/>
                <a:gd name="T75" fmla="*/ 46 h 53"/>
                <a:gd name="T76" fmla="*/ 24 w 35"/>
                <a:gd name="T77" fmla="*/ 43 h 53"/>
                <a:gd name="T78" fmla="*/ 26 w 35"/>
                <a:gd name="T79" fmla="*/ 40 h 53"/>
                <a:gd name="T80" fmla="*/ 27 w 35"/>
                <a:gd name="T81" fmla="*/ 37 h 53"/>
                <a:gd name="T82" fmla="*/ 27 w 35"/>
                <a:gd name="T83" fmla="*/ 33 h 53"/>
                <a:gd name="T84" fmla="*/ 27 w 35"/>
                <a:gd name="T85" fmla="*/ 26 h 53"/>
                <a:gd name="T86" fmla="*/ 27 w 35"/>
                <a:gd name="T87" fmla="*/ 20 h 53"/>
                <a:gd name="T88" fmla="*/ 26 w 35"/>
                <a:gd name="T89" fmla="*/ 13 h 53"/>
                <a:gd name="T90" fmla="*/ 24 w 35"/>
                <a:gd name="T91" fmla="*/ 11 h 53"/>
                <a:gd name="T92" fmla="*/ 23 w 35"/>
                <a:gd name="T93" fmla="*/ 8 h 53"/>
                <a:gd name="T94" fmla="*/ 20 w 35"/>
                <a:gd name="T95" fmla="*/ 7 h 53"/>
                <a:gd name="T96" fmla="*/ 17 w 35"/>
                <a:gd name="T97" fmla="*/ 5 h 53"/>
                <a:gd name="T98" fmla="*/ 13 w 35"/>
                <a:gd name="T99" fmla="*/ 7 h 53"/>
                <a:gd name="T100" fmla="*/ 10 w 35"/>
                <a:gd name="T101" fmla="*/ 9 h 53"/>
                <a:gd name="T102" fmla="*/ 9 w 35"/>
                <a:gd name="T103" fmla="*/ 13 h 53"/>
                <a:gd name="T104" fmla="*/ 7 w 35"/>
                <a:gd name="T105" fmla="*/ 20 h 53"/>
                <a:gd name="T106" fmla="*/ 7 w 35"/>
                <a:gd name="T107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" h="53">
                  <a:moveTo>
                    <a:pt x="0" y="26"/>
                  </a:moveTo>
                  <a:lnTo>
                    <a:pt x="1" y="21"/>
                  </a:lnTo>
                  <a:lnTo>
                    <a:pt x="1" y="16"/>
                  </a:lnTo>
                  <a:lnTo>
                    <a:pt x="2" y="12"/>
                  </a:lnTo>
                  <a:lnTo>
                    <a:pt x="5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29" y="7"/>
                  </a:lnTo>
                  <a:lnTo>
                    <a:pt x="32" y="9"/>
                  </a:lnTo>
                  <a:lnTo>
                    <a:pt x="33" y="15"/>
                  </a:lnTo>
                  <a:lnTo>
                    <a:pt x="33" y="20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33" y="37"/>
                  </a:lnTo>
                  <a:lnTo>
                    <a:pt x="32" y="42"/>
                  </a:lnTo>
                  <a:lnTo>
                    <a:pt x="29" y="47"/>
                  </a:lnTo>
                  <a:lnTo>
                    <a:pt x="27" y="50"/>
                  </a:lnTo>
                  <a:lnTo>
                    <a:pt x="23" y="52"/>
                  </a:lnTo>
                  <a:lnTo>
                    <a:pt x="18" y="53"/>
                  </a:lnTo>
                  <a:lnTo>
                    <a:pt x="13" y="52"/>
                  </a:lnTo>
                  <a:lnTo>
                    <a:pt x="9" y="51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6"/>
                  </a:lnTo>
                  <a:close/>
                  <a:moveTo>
                    <a:pt x="7" y="26"/>
                  </a:moveTo>
                  <a:lnTo>
                    <a:pt x="7" y="33"/>
                  </a:lnTo>
                  <a:lnTo>
                    <a:pt x="7" y="37"/>
                  </a:lnTo>
                  <a:lnTo>
                    <a:pt x="9" y="40"/>
                  </a:lnTo>
                  <a:lnTo>
                    <a:pt x="10" y="43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3" y="46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6" y="13"/>
                  </a:lnTo>
                  <a:lnTo>
                    <a:pt x="24" y="11"/>
                  </a:lnTo>
                  <a:lnTo>
                    <a:pt x="23" y="8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9" y="13"/>
                  </a:lnTo>
                  <a:lnTo>
                    <a:pt x="7" y="20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2" name="Line 44"/>
            <p:cNvSpPr>
              <a:spLocks noChangeShapeType="1"/>
            </p:cNvSpPr>
            <p:nvPr/>
          </p:nvSpPr>
          <p:spPr bwMode="auto">
            <a:xfrm flipH="1">
              <a:off x="3282" y="3157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3" name="Freeform 45"/>
            <p:cNvSpPr>
              <a:spLocks noEditPoints="1"/>
            </p:cNvSpPr>
            <p:nvPr/>
          </p:nvSpPr>
          <p:spPr bwMode="auto">
            <a:xfrm>
              <a:off x="3348" y="3128"/>
              <a:ext cx="34" cy="54"/>
            </a:xfrm>
            <a:custGeom>
              <a:avLst/>
              <a:gdLst>
                <a:gd name="T0" fmla="*/ 0 w 34"/>
                <a:gd name="T1" fmla="*/ 28 h 54"/>
                <a:gd name="T2" fmla="*/ 0 w 34"/>
                <a:gd name="T3" fmla="*/ 21 h 54"/>
                <a:gd name="T4" fmla="*/ 0 w 34"/>
                <a:gd name="T5" fmla="*/ 16 h 54"/>
                <a:gd name="T6" fmla="*/ 1 w 34"/>
                <a:gd name="T7" fmla="*/ 12 h 54"/>
                <a:gd name="T8" fmla="*/ 4 w 34"/>
                <a:gd name="T9" fmla="*/ 7 h 54"/>
                <a:gd name="T10" fmla="*/ 8 w 34"/>
                <a:gd name="T11" fmla="*/ 3 h 54"/>
                <a:gd name="T12" fmla="*/ 12 w 34"/>
                <a:gd name="T13" fmla="*/ 2 h 54"/>
                <a:gd name="T14" fmla="*/ 17 w 34"/>
                <a:gd name="T15" fmla="*/ 0 h 54"/>
                <a:gd name="T16" fmla="*/ 21 w 34"/>
                <a:gd name="T17" fmla="*/ 2 h 54"/>
                <a:gd name="T18" fmla="*/ 25 w 34"/>
                <a:gd name="T19" fmla="*/ 3 h 54"/>
                <a:gd name="T20" fmla="*/ 27 w 34"/>
                <a:gd name="T21" fmla="*/ 4 h 54"/>
                <a:gd name="T22" fmla="*/ 30 w 34"/>
                <a:gd name="T23" fmla="*/ 7 h 54"/>
                <a:gd name="T24" fmla="*/ 31 w 34"/>
                <a:gd name="T25" fmla="*/ 11 h 54"/>
                <a:gd name="T26" fmla="*/ 32 w 34"/>
                <a:gd name="T27" fmla="*/ 15 h 54"/>
                <a:gd name="T28" fmla="*/ 34 w 34"/>
                <a:gd name="T29" fmla="*/ 20 h 54"/>
                <a:gd name="T30" fmla="*/ 34 w 34"/>
                <a:gd name="T31" fmla="*/ 28 h 54"/>
                <a:gd name="T32" fmla="*/ 34 w 34"/>
                <a:gd name="T33" fmla="*/ 33 h 54"/>
                <a:gd name="T34" fmla="*/ 32 w 34"/>
                <a:gd name="T35" fmla="*/ 38 h 54"/>
                <a:gd name="T36" fmla="*/ 32 w 34"/>
                <a:gd name="T37" fmla="*/ 42 h 54"/>
                <a:gd name="T38" fmla="*/ 30 w 34"/>
                <a:gd name="T39" fmla="*/ 47 h 54"/>
                <a:gd name="T40" fmla="*/ 26 w 34"/>
                <a:gd name="T41" fmla="*/ 51 h 54"/>
                <a:gd name="T42" fmla="*/ 22 w 34"/>
                <a:gd name="T43" fmla="*/ 54 h 54"/>
                <a:gd name="T44" fmla="*/ 17 w 34"/>
                <a:gd name="T45" fmla="*/ 54 h 54"/>
                <a:gd name="T46" fmla="*/ 12 w 34"/>
                <a:gd name="T47" fmla="*/ 54 h 54"/>
                <a:gd name="T48" fmla="*/ 8 w 34"/>
                <a:gd name="T49" fmla="*/ 51 h 54"/>
                <a:gd name="T50" fmla="*/ 5 w 34"/>
                <a:gd name="T51" fmla="*/ 48 h 54"/>
                <a:gd name="T52" fmla="*/ 1 w 34"/>
                <a:gd name="T53" fmla="*/ 39 h 54"/>
                <a:gd name="T54" fmla="*/ 0 w 34"/>
                <a:gd name="T55" fmla="*/ 28 h 54"/>
                <a:gd name="T56" fmla="*/ 7 w 34"/>
                <a:gd name="T57" fmla="*/ 28 h 54"/>
                <a:gd name="T58" fmla="*/ 7 w 34"/>
                <a:gd name="T59" fmla="*/ 33 h 54"/>
                <a:gd name="T60" fmla="*/ 8 w 34"/>
                <a:gd name="T61" fmla="*/ 38 h 54"/>
                <a:gd name="T62" fmla="*/ 8 w 34"/>
                <a:gd name="T63" fmla="*/ 42 h 54"/>
                <a:gd name="T64" fmla="*/ 9 w 34"/>
                <a:gd name="T65" fmla="*/ 43 h 54"/>
                <a:gd name="T66" fmla="*/ 12 w 34"/>
                <a:gd name="T67" fmla="*/ 46 h 54"/>
                <a:gd name="T68" fmla="*/ 14 w 34"/>
                <a:gd name="T69" fmla="*/ 47 h 54"/>
                <a:gd name="T70" fmla="*/ 17 w 34"/>
                <a:gd name="T71" fmla="*/ 47 h 54"/>
                <a:gd name="T72" fmla="*/ 19 w 34"/>
                <a:gd name="T73" fmla="*/ 47 h 54"/>
                <a:gd name="T74" fmla="*/ 22 w 34"/>
                <a:gd name="T75" fmla="*/ 46 h 54"/>
                <a:gd name="T76" fmla="*/ 25 w 34"/>
                <a:gd name="T77" fmla="*/ 43 h 54"/>
                <a:gd name="T78" fmla="*/ 26 w 34"/>
                <a:gd name="T79" fmla="*/ 42 h 54"/>
                <a:gd name="T80" fmla="*/ 26 w 34"/>
                <a:gd name="T81" fmla="*/ 38 h 54"/>
                <a:gd name="T82" fmla="*/ 27 w 34"/>
                <a:gd name="T83" fmla="*/ 33 h 54"/>
                <a:gd name="T84" fmla="*/ 27 w 34"/>
                <a:gd name="T85" fmla="*/ 28 h 54"/>
                <a:gd name="T86" fmla="*/ 27 w 34"/>
                <a:gd name="T87" fmla="*/ 20 h 54"/>
                <a:gd name="T88" fmla="*/ 26 w 34"/>
                <a:gd name="T89" fmla="*/ 15 h 54"/>
                <a:gd name="T90" fmla="*/ 25 w 34"/>
                <a:gd name="T91" fmla="*/ 11 h 54"/>
                <a:gd name="T92" fmla="*/ 22 w 34"/>
                <a:gd name="T93" fmla="*/ 8 h 54"/>
                <a:gd name="T94" fmla="*/ 19 w 34"/>
                <a:gd name="T95" fmla="*/ 7 h 54"/>
                <a:gd name="T96" fmla="*/ 17 w 34"/>
                <a:gd name="T97" fmla="*/ 7 h 54"/>
                <a:gd name="T98" fmla="*/ 13 w 34"/>
                <a:gd name="T99" fmla="*/ 8 h 54"/>
                <a:gd name="T100" fmla="*/ 9 w 34"/>
                <a:gd name="T101" fmla="*/ 11 h 54"/>
                <a:gd name="T102" fmla="*/ 8 w 34"/>
                <a:gd name="T103" fmla="*/ 15 h 54"/>
                <a:gd name="T104" fmla="*/ 7 w 34"/>
                <a:gd name="T105" fmla="*/ 20 h 54"/>
                <a:gd name="T106" fmla="*/ 7 w 34"/>
                <a:gd name="T10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54">
                  <a:moveTo>
                    <a:pt x="0" y="28"/>
                  </a:moveTo>
                  <a:lnTo>
                    <a:pt x="0" y="21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5" y="3"/>
                  </a:lnTo>
                  <a:lnTo>
                    <a:pt x="27" y="4"/>
                  </a:lnTo>
                  <a:lnTo>
                    <a:pt x="30" y="7"/>
                  </a:lnTo>
                  <a:lnTo>
                    <a:pt x="31" y="11"/>
                  </a:lnTo>
                  <a:lnTo>
                    <a:pt x="32" y="15"/>
                  </a:lnTo>
                  <a:lnTo>
                    <a:pt x="34" y="20"/>
                  </a:lnTo>
                  <a:lnTo>
                    <a:pt x="34" y="28"/>
                  </a:lnTo>
                  <a:lnTo>
                    <a:pt x="34" y="33"/>
                  </a:lnTo>
                  <a:lnTo>
                    <a:pt x="32" y="38"/>
                  </a:lnTo>
                  <a:lnTo>
                    <a:pt x="32" y="42"/>
                  </a:lnTo>
                  <a:lnTo>
                    <a:pt x="30" y="47"/>
                  </a:lnTo>
                  <a:lnTo>
                    <a:pt x="26" y="51"/>
                  </a:lnTo>
                  <a:lnTo>
                    <a:pt x="22" y="54"/>
                  </a:lnTo>
                  <a:lnTo>
                    <a:pt x="17" y="54"/>
                  </a:lnTo>
                  <a:lnTo>
                    <a:pt x="12" y="54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1" y="39"/>
                  </a:lnTo>
                  <a:lnTo>
                    <a:pt x="0" y="28"/>
                  </a:lnTo>
                  <a:close/>
                  <a:moveTo>
                    <a:pt x="7" y="28"/>
                  </a:moveTo>
                  <a:lnTo>
                    <a:pt x="7" y="33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4" y="47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5" y="43"/>
                  </a:lnTo>
                  <a:lnTo>
                    <a:pt x="26" y="42"/>
                  </a:lnTo>
                  <a:lnTo>
                    <a:pt x="26" y="38"/>
                  </a:lnTo>
                  <a:lnTo>
                    <a:pt x="27" y="33"/>
                  </a:lnTo>
                  <a:lnTo>
                    <a:pt x="27" y="28"/>
                  </a:lnTo>
                  <a:lnTo>
                    <a:pt x="27" y="20"/>
                  </a:lnTo>
                  <a:lnTo>
                    <a:pt x="26" y="15"/>
                  </a:lnTo>
                  <a:lnTo>
                    <a:pt x="25" y="11"/>
                  </a:lnTo>
                  <a:lnTo>
                    <a:pt x="22" y="8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7" y="20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4" name="Rectangle 46"/>
            <p:cNvSpPr>
              <a:spLocks noChangeArrowheads="1"/>
            </p:cNvSpPr>
            <p:nvPr/>
          </p:nvSpPr>
          <p:spPr bwMode="auto">
            <a:xfrm>
              <a:off x="3392" y="3174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5" name="Freeform 47"/>
            <p:cNvSpPr>
              <a:spLocks/>
            </p:cNvSpPr>
            <p:nvPr/>
          </p:nvSpPr>
          <p:spPr bwMode="auto">
            <a:xfrm>
              <a:off x="3408" y="3130"/>
              <a:ext cx="35" cy="52"/>
            </a:xfrm>
            <a:custGeom>
              <a:avLst/>
              <a:gdLst>
                <a:gd name="T0" fmla="*/ 0 w 35"/>
                <a:gd name="T1" fmla="*/ 37 h 52"/>
                <a:gd name="T2" fmla="*/ 7 w 35"/>
                <a:gd name="T3" fmla="*/ 36 h 52"/>
                <a:gd name="T4" fmla="*/ 9 w 35"/>
                <a:gd name="T5" fmla="*/ 40 h 52"/>
                <a:gd name="T6" fmla="*/ 10 w 35"/>
                <a:gd name="T7" fmla="*/ 44 h 52"/>
                <a:gd name="T8" fmla="*/ 13 w 35"/>
                <a:gd name="T9" fmla="*/ 45 h 52"/>
                <a:gd name="T10" fmla="*/ 17 w 35"/>
                <a:gd name="T11" fmla="*/ 45 h 52"/>
                <a:gd name="T12" fmla="*/ 20 w 35"/>
                <a:gd name="T13" fmla="*/ 45 h 52"/>
                <a:gd name="T14" fmla="*/ 23 w 35"/>
                <a:gd name="T15" fmla="*/ 44 h 52"/>
                <a:gd name="T16" fmla="*/ 24 w 35"/>
                <a:gd name="T17" fmla="*/ 42 h 52"/>
                <a:gd name="T18" fmla="*/ 27 w 35"/>
                <a:gd name="T19" fmla="*/ 39 h 52"/>
                <a:gd name="T20" fmla="*/ 27 w 35"/>
                <a:gd name="T21" fmla="*/ 33 h 52"/>
                <a:gd name="T22" fmla="*/ 27 w 35"/>
                <a:gd name="T23" fmla="*/ 28 h 52"/>
                <a:gd name="T24" fmla="*/ 24 w 35"/>
                <a:gd name="T25" fmla="*/ 26 h 52"/>
                <a:gd name="T26" fmla="*/ 23 w 35"/>
                <a:gd name="T27" fmla="*/ 23 h 52"/>
                <a:gd name="T28" fmla="*/ 20 w 35"/>
                <a:gd name="T29" fmla="*/ 23 h 52"/>
                <a:gd name="T30" fmla="*/ 17 w 35"/>
                <a:gd name="T31" fmla="*/ 22 h 52"/>
                <a:gd name="T32" fmla="*/ 14 w 35"/>
                <a:gd name="T33" fmla="*/ 23 h 52"/>
                <a:gd name="T34" fmla="*/ 11 w 35"/>
                <a:gd name="T35" fmla="*/ 23 h 52"/>
                <a:gd name="T36" fmla="*/ 9 w 35"/>
                <a:gd name="T37" fmla="*/ 24 h 52"/>
                <a:gd name="T38" fmla="*/ 7 w 35"/>
                <a:gd name="T39" fmla="*/ 27 h 52"/>
                <a:gd name="T40" fmla="*/ 1 w 35"/>
                <a:gd name="T41" fmla="*/ 26 h 52"/>
                <a:gd name="T42" fmla="*/ 6 w 35"/>
                <a:gd name="T43" fmla="*/ 0 h 52"/>
                <a:gd name="T44" fmla="*/ 31 w 35"/>
                <a:gd name="T45" fmla="*/ 0 h 52"/>
                <a:gd name="T46" fmla="*/ 31 w 35"/>
                <a:gd name="T47" fmla="*/ 6 h 52"/>
                <a:gd name="T48" fmla="*/ 11 w 35"/>
                <a:gd name="T49" fmla="*/ 6 h 52"/>
                <a:gd name="T50" fmla="*/ 9 w 35"/>
                <a:gd name="T51" fmla="*/ 19 h 52"/>
                <a:gd name="T52" fmla="*/ 14 w 35"/>
                <a:gd name="T53" fmla="*/ 17 h 52"/>
                <a:gd name="T54" fmla="*/ 19 w 35"/>
                <a:gd name="T55" fmla="*/ 17 h 52"/>
                <a:gd name="T56" fmla="*/ 23 w 35"/>
                <a:gd name="T57" fmla="*/ 17 h 52"/>
                <a:gd name="T58" fmla="*/ 27 w 35"/>
                <a:gd name="T59" fmla="*/ 18 h 52"/>
                <a:gd name="T60" fmla="*/ 29 w 35"/>
                <a:gd name="T61" fmla="*/ 20 h 52"/>
                <a:gd name="T62" fmla="*/ 32 w 35"/>
                <a:gd name="T63" fmla="*/ 24 h 52"/>
                <a:gd name="T64" fmla="*/ 33 w 35"/>
                <a:gd name="T65" fmla="*/ 28 h 52"/>
                <a:gd name="T66" fmla="*/ 35 w 35"/>
                <a:gd name="T67" fmla="*/ 33 h 52"/>
                <a:gd name="T68" fmla="*/ 33 w 35"/>
                <a:gd name="T69" fmla="*/ 37 h 52"/>
                <a:gd name="T70" fmla="*/ 32 w 35"/>
                <a:gd name="T71" fmla="*/ 41 h 52"/>
                <a:gd name="T72" fmla="*/ 31 w 35"/>
                <a:gd name="T73" fmla="*/ 45 h 52"/>
                <a:gd name="T74" fmla="*/ 27 w 35"/>
                <a:gd name="T75" fmla="*/ 49 h 52"/>
                <a:gd name="T76" fmla="*/ 22 w 35"/>
                <a:gd name="T77" fmla="*/ 52 h 52"/>
                <a:gd name="T78" fmla="*/ 17 w 35"/>
                <a:gd name="T79" fmla="*/ 52 h 52"/>
                <a:gd name="T80" fmla="*/ 13 w 35"/>
                <a:gd name="T81" fmla="*/ 52 h 52"/>
                <a:gd name="T82" fmla="*/ 9 w 35"/>
                <a:gd name="T83" fmla="*/ 50 h 52"/>
                <a:gd name="T84" fmla="*/ 5 w 35"/>
                <a:gd name="T85" fmla="*/ 48 h 52"/>
                <a:gd name="T86" fmla="*/ 2 w 35"/>
                <a:gd name="T87" fmla="*/ 45 h 52"/>
                <a:gd name="T88" fmla="*/ 1 w 35"/>
                <a:gd name="T89" fmla="*/ 41 h 52"/>
                <a:gd name="T90" fmla="*/ 0 w 35"/>
                <a:gd name="T91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52">
                  <a:moveTo>
                    <a:pt x="0" y="37"/>
                  </a:moveTo>
                  <a:lnTo>
                    <a:pt x="7" y="36"/>
                  </a:lnTo>
                  <a:lnTo>
                    <a:pt x="9" y="40"/>
                  </a:lnTo>
                  <a:lnTo>
                    <a:pt x="10" y="44"/>
                  </a:lnTo>
                  <a:lnTo>
                    <a:pt x="13" y="45"/>
                  </a:lnTo>
                  <a:lnTo>
                    <a:pt x="17" y="45"/>
                  </a:lnTo>
                  <a:lnTo>
                    <a:pt x="20" y="45"/>
                  </a:lnTo>
                  <a:lnTo>
                    <a:pt x="23" y="44"/>
                  </a:lnTo>
                  <a:lnTo>
                    <a:pt x="24" y="42"/>
                  </a:lnTo>
                  <a:lnTo>
                    <a:pt x="27" y="39"/>
                  </a:lnTo>
                  <a:lnTo>
                    <a:pt x="27" y="33"/>
                  </a:lnTo>
                  <a:lnTo>
                    <a:pt x="27" y="28"/>
                  </a:lnTo>
                  <a:lnTo>
                    <a:pt x="24" y="26"/>
                  </a:lnTo>
                  <a:lnTo>
                    <a:pt x="23" y="23"/>
                  </a:lnTo>
                  <a:lnTo>
                    <a:pt x="20" y="23"/>
                  </a:lnTo>
                  <a:lnTo>
                    <a:pt x="17" y="22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9" y="24"/>
                  </a:lnTo>
                  <a:lnTo>
                    <a:pt x="7" y="27"/>
                  </a:lnTo>
                  <a:lnTo>
                    <a:pt x="1" y="26"/>
                  </a:lnTo>
                  <a:lnTo>
                    <a:pt x="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11" y="6"/>
                  </a:lnTo>
                  <a:lnTo>
                    <a:pt x="9" y="19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7" y="18"/>
                  </a:lnTo>
                  <a:lnTo>
                    <a:pt x="29" y="20"/>
                  </a:lnTo>
                  <a:lnTo>
                    <a:pt x="32" y="24"/>
                  </a:lnTo>
                  <a:lnTo>
                    <a:pt x="33" y="28"/>
                  </a:lnTo>
                  <a:lnTo>
                    <a:pt x="35" y="33"/>
                  </a:lnTo>
                  <a:lnTo>
                    <a:pt x="33" y="37"/>
                  </a:lnTo>
                  <a:lnTo>
                    <a:pt x="32" y="41"/>
                  </a:lnTo>
                  <a:lnTo>
                    <a:pt x="31" y="45"/>
                  </a:lnTo>
                  <a:lnTo>
                    <a:pt x="27" y="49"/>
                  </a:lnTo>
                  <a:lnTo>
                    <a:pt x="22" y="52"/>
                  </a:lnTo>
                  <a:lnTo>
                    <a:pt x="17" y="52"/>
                  </a:lnTo>
                  <a:lnTo>
                    <a:pt x="13" y="52"/>
                  </a:lnTo>
                  <a:lnTo>
                    <a:pt x="9" y="50"/>
                  </a:lnTo>
                  <a:lnTo>
                    <a:pt x="5" y="48"/>
                  </a:lnTo>
                  <a:lnTo>
                    <a:pt x="2" y="45"/>
                  </a:lnTo>
                  <a:lnTo>
                    <a:pt x="1" y="4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6" name="Freeform 48"/>
            <p:cNvSpPr>
              <a:spLocks/>
            </p:cNvSpPr>
            <p:nvPr/>
          </p:nvSpPr>
          <p:spPr bwMode="auto">
            <a:xfrm>
              <a:off x="3505" y="2887"/>
              <a:ext cx="57" cy="13"/>
            </a:xfrm>
            <a:custGeom>
              <a:avLst/>
              <a:gdLst>
                <a:gd name="T0" fmla="*/ 0 w 57"/>
                <a:gd name="T1" fmla="*/ 0 h 13"/>
                <a:gd name="T2" fmla="*/ 57 w 57"/>
                <a:gd name="T3" fmla="*/ 0 h 13"/>
                <a:gd name="T4" fmla="*/ 57 w 57"/>
                <a:gd name="T5" fmla="*/ 13 h 13"/>
                <a:gd name="T6" fmla="*/ 52 w 57"/>
                <a:gd name="T7" fmla="*/ 13 h 13"/>
                <a:gd name="T8" fmla="*/ 52 w 57"/>
                <a:gd name="T9" fmla="*/ 7 h 13"/>
                <a:gd name="T10" fmla="*/ 5 w 57"/>
                <a:gd name="T11" fmla="*/ 7 h 13"/>
                <a:gd name="T12" fmla="*/ 5 w 57"/>
                <a:gd name="T13" fmla="*/ 13 h 13"/>
                <a:gd name="T14" fmla="*/ 0 w 57"/>
                <a:gd name="T15" fmla="*/ 13 h 13"/>
                <a:gd name="T16" fmla="*/ 0 w 5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">
                  <a:moveTo>
                    <a:pt x="0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5" y="7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7" name="Freeform 49"/>
            <p:cNvSpPr>
              <a:spLocks/>
            </p:cNvSpPr>
            <p:nvPr/>
          </p:nvSpPr>
          <p:spPr bwMode="auto">
            <a:xfrm>
              <a:off x="3517" y="2904"/>
              <a:ext cx="46" cy="39"/>
            </a:xfrm>
            <a:custGeom>
              <a:avLst/>
              <a:gdLst>
                <a:gd name="T0" fmla="*/ 16 w 46"/>
                <a:gd name="T1" fmla="*/ 33 h 39"/>
                <a:gd name="T2" fmla="*/ 15 w 46"/>
                <a:gd name="T3" fmla="*/ 39 h 39"/>
                <a:gd name="T4" fmla="*/ 10 w 46"/>
                <a:gd name="T5" fmla="*/ 38 h 39"/>
                <a:gd name="T6" fmla="*/ 6 w 46"/>
                <a:gd name="T7" fmla="*/ 35 h 39"/>
                <a:gd name="T8" fmla="*/ 3 w 46"/>
                <a:gd name="T9" fmla="*/ 33 h 39"/>
                <a:gd name="T10" fmla="*/ 1 w 46"/>
                <a:gd name="T11" fmla="*/ 29 h 39"/>
                <a:gd name="T12" fmla="*/ 0 w 46"/>
                <a:gd name="T13" fmla="*/ 25 h 39"/>
                <a:gd name="T14" fmla="*/ 0 w 46"/>
                <a:gd name="T15" fmla="*/ 21 h 39"/>
                <a:gd name="T16" fmla="*/ 0 w 46"/>
                <a:gd name="T17" fmla="*/ 17 h 39"/>
                <a:gd name="T18" fmla="*/ 1 w 46"/>
                <a:gd name="T19" fmla="*/ 13 h 39"/>
                <a:gd name="T20" fmla="*/ 2 w 46"/>
                <a:gd name="T21" fmla="*/ 9 h 39"/>
                <a:gd name="T22" fmla="*/ 6 w 46"/>
                <a:gd name="T23" fmla="*/ 5 h 39"/>
                <a:gd name="T24" fmla="*/ 11 w 46"/>
                <a:gd name="T25" fmla="*/ 3 h 39"/>
                <a:gd name="T26" fmla="*/ 16 w 46"/>
                <a:gd name="T27" fmla="*/ 2 h 39"/>
                <a:gd name="T28" fmla="*/ 23 w 46"/>
                <a:gd name="T29" fmla="*/ 0 h 39"/>
                <a:gd name="T30" fmla="*/ 29 w 46"/>
                <a:gd name="T31" fmla="*/ 2 h 39"/>
                <a:gd name="T32" fmla="*/ 35 w 46"/>
                <a:gd name="T33" fmla="*/ 3 h 39"/>
                <a:gd name="T34" fmla="*/ 40 w 46"/>
                <a:gd name="T35" fmla="*/ 7 h 39"/>
                <a:gd name="T36" fmla="*/ 42 w 46"/>
                <a:gd name="T37" fmla="*/ 11 h 39"/>
                <a:gd name="T38" fmla="*/ 45 w 46"/>
                <a:gd name="T39" fmla="*/ 16 h 39"/>
                <a:gd name="T40" fmla="*/ 46 w 46"/>
                <a:gd name="T41" fmla="*/ 21 h 39"/>
                <a:gd name="T42" fmla="*/ 45 w 46"/>
                <a:gd name="T43" fmla="*/ 25 h 39"/>
                <a:gd name="T44" fmla="*/ 44 w 46"/>
                <a:gd name="T45" fmla="*/ 29 h 39"/>
                <a:gd name="T46" fmla="*/ 42 w 46"/>
                <a:gd name="T47" fmla="*/ 31 h 39"/>
                <a:gd name="T48" fmla="*/ 40 w 46"/>
                <a:gd name="T49" fmla="*/ 34 h 39"/>
                <a:gd name="T50" fmla="*/ 36 w 46"/>
                <a:gd name="T51" fmla="*/ 37 h 39"/>
                <a:gd name="T52" fmla="*/ 32 w 46"/>
                <a:gd name="T53" fmla="*/ 38 h 39"/>
                <a:gd name="T54" fmla="*/ 31 w 46"/>
                <a:gd name="T55" fmla="*/ 31 h 39"/>
                <a:gd name="T56" fmla="*/ 36 w 46"/>
                <a:gd name="T57" fmla="*/ 30 h 39"/>
                <a:gd name="T58" fmla="*/ 38 w 46"/>
                <a:gd name="T59" fmla="*/ 27 h 39"/>
                <a:gd name="T60" fmla="*/ 40 w 46"/>
                <a:gd name="T61" fmla="*/ 25 h 39"/>
                <a:gd name="T62" fmla="*/ 41 w 46"/>
                <a:gd name="T63" fmla="*/ 21 h 39"/>
                <a:gd name="T64" fmla="*/ 40 w 46"/>
                <a:gd name="T65" fmla="*/ 16 h 39"/>
                <a:gd name="T66" fmla="*/ 38 w 46"/>
                <a:gd name="T67" fmla="*/ 13 h 39"/>
                <a:gd name="T68" fmla="*/ 35 w 46"/>
                <a:gd name="T69" fmla="*/ 9 h 39"/>
                <a:gd name="T70" fmla="*/ 32 w 46"/>
                <a:gd name="T71" fmla="*/ 8 h 39"/>
                <a:gd name="T72" fmla="*/ 27 w 46"/>
                <a:gd name="T73" fmla="*/ 7 h 39"/>
                <a:gd name="T74" fmla="*/ 23 w 46"/>
                <a:gd name="T75" fmla="*/ 7 h 39"/>
                <a:gd name="T76" fmla="*/ 18 w 46"/>
                <a:gd name="T77" fmla="*/ 7 h 39"/>
                <a:gd name="T78" fmla="*/ 12 w 46"/>
                <a:gd name="T79" fmla="*/ 8 h 39"/>
                <a:gd name="T80" fmla="*/ 10 w 46"/>
                <a:gd name="T81" fmla="*/ 11 h 39"/>
                <a:gd name="T82" fmla="*/ 7 w 46"/>
                <a:gd name="T83" fmla="*/ 13 h 39"/>
                <a:gd name="T84" fmla="*/ 5 w 46"/>
                <a:gd name="T85" fmla="*/ 17 h 39"/>
                <a:gd name="T86" fmla="*/ 5 w 46"/>
                <a:gd name="T87" fmla="*/ 21 h 39"/>
                <a:gd name="T88" fmla="*/ 6 w 46"/>
                <a:gd name="T89" fmla="*/ 25 h 39"/>
                <a:gd name="T90" fmla="*/ 7 w 46"/>
                <a:gd name="T91" fmla="*/ 29 h 39"/>
                <a:gd name="T92" fmla="*/ 11 w 46"/>
                <a:gd name="T93" fmla="*/ 31 h 39"/>
                <a:gd name="T94" fmla="*/ 16 w 46"/>
                <a:gd name="T95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" h="39">
                  <a:moveTo>
                    <a:pt x="16" y="33"/>
                  </a:moveTo>
                  <a:lnTo>
                    <a:pt x="15" y="39"/>
                  </a:lnTo>
                  <a:lnTo>
                    <a:pt x="10" y="38"/>
                  </a:lnTo>
                  <a:lnTo>
                    <a:pt x="6" y="35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2" y="9"/>
                  </a:lnTo>
                  <a:lnTo>
                    <a:pt x="6" y="5"/>
                  </a:lnTo>
                  <a:lnTo>
                    <a:pt x="11" y="3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29" y="2"/>
                  </a:lnTo>
                  <a:lnTo>
                    <a:pt x="35" y="3"/>
                  </a:lnTo>
                  <a:lnTo>
                    <a:pt x="40" y="7"/>
                  </a:lnTo>
                  <a:lnTo>
                    <a:pt x="42" y="11"/>
                  </a:lnTo>
                  <a:lnTo>
                    <a:pt x="45" y="16"/>
                  </a:lnTo>
                  <a:lnTo>
                    <a:pt x="46" y="21"/>
                  </a:lnTo>
                  <a:lnTo>
                    <a:pt x="45" y="25"/>
                  </a:lnTo>
                  <a:lnTo>
                    <a:pt x="44" y="29"/>
                  </a:lnTo>
                  <a:lnTo>
                    <a:pt x="42" y="31"/>
                  </a:lnTo>
                  <a:lnTo>
                    <a:pt x="40" y="34"/>
                  </a:lnTo>
                  <a:lnTo>
                    <a:pt x="36" y="37"/>
                  </a:lnTo>
                  <a:lnTo>
                    <a:pt x="32" y="38"/>
                  </a:lnTo>
                  <a:lnTo>
                    <a:pt x="31" y="31"/>
                  </a:lnTo>
                  <a:lnTo>
                    <a:pt x="36" y="30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41" y="21"/>
                  </a:lnTo>
                  <a:lnTo>
                    <a:pt x="40" y="16"/>
                  </a:lnTo>
                  <a:lnTo>
                    <a:pt x="38" y="13"/>
                  </a:lnTo>
                  <a:lnTo>
                    <a:pt x="35" y="9"/>
                  </a:lnTo>
                  <a:lnTo>
                    <a:pt x="32" y="8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6" y="25"/>
                  </a:lnTo>
                  <a:lnTo>
                    <a:pt x="7" y="29"/>
                  </a:lnTo>
                  <a:lnTo>
                    <a:pt x="11" y="31"/>
                  </a:lnTo>
                  <a:lnTo>
                    <a:pt x="16" y="33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8" name="Freeform 50"/>
            <p:cNvSpPr>
              <a:spLocks noEditPoints="1"/>
            </p:cNvSpPr>
            <p:nvPr/>
          </p:nvSpPr>
          <p:spPr bwMode="auto">
            <a:xfrm>
              <a:off x="3517" y="2948"/>
              <a:ext cx="33" cy="30"/>
            </a:xfrm>
            <a:custGeom>
              <a:avLst/>
              <a:gdLst>
                <a:gd name="T0" fmla="*/ 2 w 33"/>
                <a:gd name="T1" fmla="*/ 20 h 30"/>
                <a:gd name="T2" fmla="*/ 0 w 33"/>
                <a:gd name="T3" fmla="*/ 15 h 30"/>
                <a:gd name="T4" fmla="*/ 1 w 33"/>
                <a:gd name="T5" fmla="*/ 7 h 30"/>
                <a:gd name="T6" fmla="*/ 5 w 33"/>
                <a:gd name="T7" fmla="*/ 2 h 30"/>
                <a:gd name="T8" fmla="*/ 11 w 33"/>
                <a:gd name="T9" fmla="*/ 2 h 30"/>
                <a:gd name="T10" fmla="*/ 15 w 33"/>
                <a:gd name="T11" fmla="*/ 3 h 30"/>
                <a:gd name="T12" fmla="*/ 18 w 33"/>
                <a:gd name="T13" fmla="*/ 7 h 30"/>
                <a:gd name="T14" fmla="*/ 19 w 33"/>
                <a:gd name="T15" fmla="*/ 9 h 30"/>
                <a:gd name="T16" fmla="*/ 20 w 33"/>
                <a:gd name="T17" fmla="*/ 18 h 30"/>
                <a:gd name="T18" fmla="*/ 22 w 33"/>
                <a:gd name="T19" fmla="*/ 21 h 30"/>
                <a:gd name="T20" fmla="*/ 24 w 33"/>
                <a:gd name="T21" fmla="*/ 21 h 30"/>
                <a:gd name="T22" fmla="*/ 28 w 33"/>
                <a:gd name="T23" fmla="*/ 18 h 30"/>
                <a:gd name="T24" fmla="*/ 28 w 33"/>
                <a:gd name="T25" fmla="*/ 12 h 30"/>
                <a:gd name="T26" fmla="*/ 25 w 33"/>
                <a:gd name="T27" fmla="*/ 8 h 30"/>
                <a:gd name="T28" fmla="*/ 24 w 33"/>
                <a:gd name="T29" fmla="*/ 2 h 30"/>
                <a:gd name="T30" fmla="*/ 29 w 33"/>
                <a:gd name="T31" fmla="*/ 4 h 30"/>
                <a:gd name="T32" fmla="*/ 32 w 33"/>
                <a:gd name="T33" fmla="*/ 8 h 30"/>
                <a:gd name="T34" fmla="*/ 33 w 33"/>
                <a:gd name="T35" fmla="*/ 16 h 30"/>
                <a:gd name="T36" fmla="*/ 32 w 33"/>
                <a:gd name="T37" fmla="*/ 22 h 30"/>
                <a:gd name="T38" fmla="*/ 29 w 33"/>
                <a:gd name="T39" fmla="*/ 26 h 30"/>
                <a:gd name="T40" fmla="*/ 27 w 33"/>
                <a:gd name="T41" fmla="*/ 28 h 30"/>
                <a:gd name="T42" fmla="*/ 22 w 33"/>
                <a:gd name="T43" fmla="*/ 28 h 30"/>
                <a:gd name="T44" fmla="*/ 10 w 33"/>
                <a:gd name="T45" fmla="*/ 28 h 30"/>
                <a:gd name="T46" fmla="*/ 5 w 33"/>
                <a:gd name="T47" fmla="*/ 29 h 30"/>
                <a:gd name="T48" fmla="*/ 1 w 33"/>
                <a:gd name="T49" fmla="*/ 30 h 30"/>
                <a:gd name="T50" fmla="*/ 2 w 33"/>
                <a:gd name="T51" fmla="*/ 24 h 30"/>
                <a:gd name="T52" fmla="*/ 16 w 33"/>
                <a:gd name="T53" fmla="*/ 21 h 30"/>
                <a:gd name="T54" fmla="*/ 14 w 33"/>
                <a:gd name="T55" fmla="*/ 13 h 30"/>
                <a:gd name="T56" fmla="*/ 12 w 33"/>
                <a:gd name="T57" fmla="*/ 9 h 30"/>
                <a:gd name="T58" fmla="*/ 11 w 33"/>
                <a:gd name="T59" fmla="*/ 7 h 30"/>
                <a:gd name="T60" fmla="*/ 9 w 33"/>
                <a:gd name="T61" fmla="*/ 7 h 30"/>
                <a:gd name="T62" fmla="*/ 6 w 33"/>
                <a:gd name="T63" fmla="*/ 8 h 30"/>
                <a:gd name="T64" fmla="*/ 5 w 33"/>
                <a:gd name="T65" fmla="*/ 12 h 30"/>
                <a:gd name="T66" fmla="*/ 6 w 33"/>
                <a:gd name="T67" fmla="*/ 17 h 30"/>
                <a:gd name="T68" fmla="*/ 10 w 33"/>
                <a:gd name="T69" fmla="*/ 21 h 30"/>
                <a:gd name="T70" fmla="*/ 14 w 33"/>
                <a:gd name="T7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30">
                  <a:moveTo>
                    <a:pt x="5" y="22"/>
                  </a:move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20" y="18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7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8" y="12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4" y="2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1" y="5"/>
                  </a:lnTo>
                  <a:lnTo>
                    <a:pt x="32" y="8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2"/>
                  </a:lnTo>
                  <a:lnTo>
                    <a:pt x="31" y="25"/>
                  </a:lnTo>
                  <a:lnTo>
                    <a:pt x="29" y="26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2" y="29"/>
                  </a:lnTo>
                  <a:lnTo>
                    <a:pt x="1" y="30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5" y="22"/>
                  </a:lnTo>
                  <a:close/>
                  <a:moveTo>
                    <a:pt x="16" y="21"/>
                  </a:moveTo>
                  <a:lnTo>
                    <a:pt x="15" y="18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7" y="20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9" name="Freeform 51"/>
            <p:cNvSpPr>
              <a:spLocks/>
            </p:cNvSpPr>
            <p:nvPr/>
          </p:nvSpPr>
          <p:spPr bwMode="auto">
            <a:xfrm>
              <a:off x="3553" y="2982"/>
              <a:ext cx="31" cy="21"/>
            </a:xfrm>
            <a:custGeom>
              <a:avLst/>
              <a:gdLst>
                <a:gd name="T0" fmla="*/ 4 w 31"/>
                <a:gd name="T1" fmla="*/ 21 h 21"/>
                <a:gd name="T2" fmla="*/ 0 w 31"/>
                <a:gd name="T3" fmla="*/ 21 h 21"/>
                <a:gd name="T4" fmla="*/ 0 w 31"/>
                <a:gd name="T5" fmla="*/ 0 h 21"/>
                <a:gd name="T6" fmla="*/ 1 w 31"/>
                <a:gd name="T7" fmla="*/ 0 h 21"/>
                <a:gd name="T8" fmla="*/ 2 w 31"/>
                <a:gd name="T9" fmla="*/ 0 h 21"/>
                <a:gd name="T10" fmla="*/ 5 w 31"/>
                <a:gd name="T11" fmla="*/ 1 h 21"/>
                <a:gd name="T12" fmla="*/ 6 w 31"/>
                <a:gd name="T13" fmla="*/ 3 h 21"/>
                <a:gd name="T14" fmla="*/ 9 w 31"/>
                <a:gd name="T15" fmla="*/ 5 h 21"/>
                <a:gd name="T16" fmla="*/ 11 w 31"/>
                <a:gd name="T17" fmla="*/ 8 h 21"/>
                <a:gd name="T18" fmla="*/ 14 w 31"/>
                <a:gd name="T19" fmla="*/ 10 h 21"/>
                <a:gd name="T20" fmla="*/ 17 w 31"/>
                <a:gd name="T21" fmla="*/ 13 h 21"/>
                <a:gd name="T22" fmla="*/ 18 w 31"/>
                <a:gd name="T23" fmla="*/ 14 h 21"/>
                <a:gd name="T24" fmla="*/ 21 w 31"/>
                <a:gd name="T25" fmla="*/ 16 h 21"/>
                <a:gd name="T26" fmla="*/ 22 w 31"/>
                <a:gd name="T27" fmla="*/ 16 h 21"/>
                <a:gd name="T28" fmla="*/ 24 w 31"/>
                <a:gd name="T29" fmla="*/ 16 h 21"/>
                <a:gd name="T30" fmla="*/ 26 w 31"/>
                <a:gd name="T31" fmla="*/ 14 h 21"/>
                <a:gd name="T32" fmla="*/ 27 w 31"/>
                <a:gd name="T33" fmla="*/ 13 h 21"/>
                <a:gd name="T34" fmla="*/ 27 w 31"/>
                <a:gd name="T35" fmla="*/ 10 h 21"/>
                <a:gd name="T36" fmla="*/ 27 w 31"/>
                <a:gd name="T37" fmla="*/ 8 h 21"/>
                <a:gd name="T38" fmla="*/ 26 w 31"/>
                <a:gd name="T39" fmla="*/ 6 h 21"/>
                <a:gd name="T40" fmla="*/ 24 w 31"/>
                <a:gd name="T41" fmla="*/ 5 h 21"/>
                <a:gd name="T42" fmla="*/ 22 w 31"/>
                <a:gd name="T43" fmla="*/ 5 h 21"/>
                <a:gd name="T44" fmla="*/ 22 w 31"/>
                <a:gd name="T45" fmla="*/ 0 h 21"/>
                <a:gd name="T46" fmla="*/ 26 w 31"/>
                <a:gd name="T47" fmla="*/ 1 h 21"/>
                <a:gd name="T48" fmla="*/ 28 w 31"/>
                <a:gd name="T49" fmla="*/ 4 h 21"/>
                <a:gd name="T50" fmla="*/ 31 w 31"/>
                <a:gd name="T51" fmla="*/ 6 h 21"/>
                <a:gd name="T52" fmla="*/ 31 w 31"/>
                <a:gd name="T53" fmla="*/ 10 h 21"/>
                <a:gd name="T54" fmla="*/ 31 w 31"/>
                <a:gd name="T55" fmla="*/ 14 h 21"/>
                <a:gd name="T56" fmla="*/ 28 w 31"/>
                <a:gd name="T57" fmla="*/ 17 h 21"/>
                <a:gd name="T58" fmla="*/ 26 w 31"/>
                <a:gd name="T59" fmla="*/ 19 h 21"/>
                <a:gd name="T60" fmla="*/ 22 w 31"/>
                <a:gd name="T61" fmla="*/ 19 h 21"/>
                <a:gd name="T62" fmla="*/ 21 w 31"/>
                <a:gd name="T63" fmla="*/ 19 h 21"/>
                <a:gd name="T64" fmla="*/ 19 w 31"/>
                <a:gd name="T65" fmla="*/ 19 h 21"/>
                <a:gd name="T66" fmla="*/ 17 w 31"/>
                <a:gd name="T67" fmla="*/ 18 h 21"/>
                <a:gd name="T68" fmla="*/ 15 w 31"/>
                <a:gd name="T69" fmla="*/ 17 h 21"/>
                <a:gd name="T70" fmla="*/ 13 w 31"/>
                <a:gd name="T71" fmla="*/ 14 h 21"/>
                <a:gd name="T72" fmla="*/ 10 w 31"/>
                <a:gd name="T73" fmla="*/ 12 h 21"/>
                <a:gd name="T74" fmla="*/ 8 w 31"/>
                <a:gd name="T75" fmla="*/ 9 h 21"/>
                <a:gd name="T76" fmla="*/ 6 w 31"/>
                <a:gd name="T77" fmla="*/ 6 h 21"/>
                <a:gd name="T78" fmla="*/ 5 w 31"/>
                <a:gd name="T79" fmla="*/ 6 h 21"/>
                <a:gd name="T80" fmla="*/ 4 w 31"/>
                <a:gd name="T81" fmla="*/ 5 h 21"/>
                <a:gd name="T82" fmla="*/ 4 w 31"/>
                <a:gd name="T8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21">
                  <a:moveTo>
                    <a:pt x="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9" y="5"/>
                  </a:lnTo>
                  <a:lnTo>
                    <a:pt x="11" y="8"/>
                  </a:lnTo>
                  <a:lnTo>
                    <a:pt x="14" y="10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28" y="17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3" y="14"/>
                  </a:lnTo>
                  <a:lnTo>
                    <a:pt x="10" y="12"/>
                  </a:lnTo>
                  <a:lnTo>
                    <a:pt x="8" y="9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0" name="Freeform 52"/>
            <p:cNvSpPr>
              <a:spLocks/>
            </p:cNvSpPr>
            <p:nvPr/>
          </p:nvSpPr>
          <p:spPr bwMode="auto">
            <a:xfrm>
              <a:off x="3558" y="3007"/>
              <a:ext cx="21" cy="20"/>
            </a:xfrm>
            <a:custGeom>
              <a:avLst/>
              <a:gdLst>
                <a:gd name="T0" fmla="*/ 0 w 21"/>
                <a:gd name="T1" fmla="*/ 9 h 20"/>
                <a:gd name="T2" fmla="*/ 8 w 21"/>
                <a:gd name="T3" fmla="*/ 9 h 20"/>
                <a:gd name="T4" fmla="*/ 8 w 21"/>
                <a:gd name="T5" fmla="*/ 0 h 20"/>
                <a:gd name="T6" fmla="*/ 12 w 21"/>
                <a:gd name="T7" fmla="*/ 0 h 20"/>
                <a:gd name="T8" fmla="*/ 12 w 21"/>
                <a:gd name="T9" fmla="*/ 9 h 20"/>
                <a:gd name="T10" fmla="*/ 21 w 21"/>
                <a:gd name="T11" fmla="*/ 9 h 20"/>
                <a:gd name="T12" fmla="*/ 21 w 21"/>
                <a:gd name="T13" fmla="*/ 13 h 20"/>
                <a:gd name="T14" fmla="*/ 12 w 21"/>
                <a:gd name="T15" fmla="*/ 13 h 20"/>
                <a:gd name="T16" fmla="*/ 12 w 21"/>
                <a:gd name="T17" fmla="*/ 20 h 20"/>
                <a:gd name="T18" fmla="*/ 8 w 21"/>
                <a:gd name="T19" fmla="*/ 20 h 20"/>
                <a:gd name="T20" fmla="*/ 8 w 21"/>
                <a:gd name="T21" fmla="*/ 13 h 20"/>
                <a:gd name="T22" fmla="*/ 0 w 21"/>
                <a:gd name="T23" fmla="*/ 13 h 20"/>
                <a:gd name="T24" fmla="*/ 0 w 21"/>
                <a:gd name="T2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0">
                  <a:moveTo>
                    <a:pt x="0" y="9"/>
                  </a:moveTo>
                  <a:lnTo>
                    <a:pt x="8" y="9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1" name="Freeform 53"/>
            <p:cNvSpPr>
              <a:spLocks/>
            </p:cNvSpPr>
            <p:nvPr/>
          </p:nvSpPr>
          <p:spPr bwMode="auto">
            <a:xfrm>
              <a:off x="3502" y="3031"/>
              <a:ext cx="68" cy="14"/>
            </a:xfrm>
            <a:custGeom>
              <a:avLst/>
              <a:gdLst>
                <a:gd name="T0" fmla="*/ 0 w 68"/>
                <a:gd name="T1" fmla="*/ 14 h 14"/>
                <a:gd name="T2" fmla="*/ 0 w 68"/>
                <a:gd name="T3" fmla="*/ 0 h 14"/>
                <a:gd name="T4" fmla="*/ 7 w 68"/>
                <a:gd name="T5" fmla="*/ 0 h 14"/>
                <a:gd name="T6" fmla="*/ 7 w 68"/>
                <a:gd name="T7" fmla="*/ 8 h 14"/>
                <a:gd name="T8" fmla="*/ 61 w 68"/>
                <a:gd name="T9" fmla="*/ 8 h 14"/>
                <a:gd name="T10" fmla="*/ 61 w 68"/>
                <a:gd name="T11" fmla="*/ 0 h 14"/>
                <a:gd name="T12" fmla="*/ 68 w 68"/>
                <a:gd name="T13" fmla="*/ 0 h 14"/>
                <a:gd name="T14" fmla="*/ 68 w 68"/>
                <a:gd name="T15" fmla="*/ 14 h 14"/>
                <a:gd name="T16" fmla="*/ 0 w 68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4">
                  <a:moveTo>
                    <a:pt x="0" y="14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61" y="8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2" name="Freeform 54"/>
            <p:cNvSpPr>
              <a:spLocks noEditPoints="1"/>
            </p:cNvSpPr>
            <p:nvPr/>
          </p:nvSpPr>
          <p:spPr bwMode="auto">
            <a:xfrm>
              <a:off x="3494" y="3053"/>
              <a:ext cx="37" cy="5"/>
            </a:xfrm>
            <a:custGeom>
              <a:avLst/>
              <a:gdLst>
                <a:gd name="T0" fmla="*/ 32 w 37"/>
                <a:gd name="T1" fmla="*/ 0 h 5"/>
                <a:gd name="T2" fmla="*/ 37 w 37"/>
                <a:gd name="T3" fmla="*/ 0 h 5"/>
                <a:gd name="T4" fmla="*/ 37 w 37"/>
                <a:gd name="T5" fmla="*/ 5 h 5"/>
                <a:gd name="T6" fmla="*/ 32 w 37"/>
                <a:gd name="T7" fmla="*/ 5 h 5"/>
                <a:gd name="T8" fmla="*/ 32 w 37"/>
                <a:gd name="T9" fmla="*/ 0 h 5"/>
                <a:gd name="T10" fmla="*/ 0 w 37"/>
                <a:gd name="T11" fmla="*/ 0 h 5"/>
                <a:gd name="T12" fmla="*/ 26 w 37"/>
                <a:gd name="T13" fmla="*/ 0 h 5"/>
                <a:gd name="T14" fmla="*/ 26 w 37"/>
                <a:gd name="T15" fmla="*/ 5 h 5"/>
                <a:gd name="T16" fmla="*/ 0 w 37"/>
                <a:gd name="T17" fmla="*/ 5 h 5"/>
                <a:gd name="T18" fmla="*/ 0 w 3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">
                  <a:moveTo>
                    <a:pt x="32" y="0"/>
                  </a:moveTo>
                  <a:lnTo>
                    <a:pt x="37" y="0"/>
                  </a:lnTo>
                  <a:lnTo>
                    <a:pt x="37" y="5"/>
                  </a:lnTo>
                  <a:lnTo>
                    <a:pt x="32" y="5"/>
                  </a:lnTo>
                  <a:lnTo>
                    <a:pt x="32" y="0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3" name="Freeform 55"/>
            <p:cNvSpPr>
              <a:spLocks/>
            </p:cNvSpPr>
            <p:nvPr/>
          </p:nvSpPr>
          <p:spPr bwMode="auto">
            <a:xfrm>
              <a:off x="3502" y="3086"/>
              <a:ext cx="68" cy="17"/>
            </a:xfrm>
            <a:custGeom>
              <a:avLst/>
              <a:gdLst>
                <a:gd name="T0" fmla="*/ 0 w 68"/>
                <a:gd name="T1" fmla="*/ 13 h 17"/>
                <a:gd name="T2" fmla="*/ 8 w 68"/>
                <a:gd name="T3" fmla="*/ 7 h 17"/>
                <a:gd name="T4" fmla="*/ 16 w 68"/>
                <a:gd name="T5" fmla="*/ 4 h 17"/>
                <a:gd name="T6" fmla="*/ 25 w 68"/>
                <a:gd name="T7" fmla="*/ 1 h 17"/>
                <a:gd name="T8" fmla="*/ 34 w 68"/>
                <a:gd name="T9" fmla="*/ 0 h 17"/>
                <a:gd name="T10" fmla="*/ 42 w 68"/>
                <a:gd name="T11" fmla="*/ 1 h 17"/>
                <a:gd name="T12" fmla="*/ 50 w 68"/>
                <a:gd name="T13" fmla="*/ 2 h 17"/>
                <a:gd name="T14" fmla="*/ 59 w 68"/>
                <a:gd name="T15" fmla="*/ 6 h 17"/>
                <a:gd name="T16" fmla="*/ 68 w 68"/>
                <a:gd name="T17" fmla="*/ 13 h 17"/>
                <a:gd name="T18" fmla="*/ 68 w 68"/>
                <a:gd name="T19" fmla="*/ 17 h 17"/>
                <a:gd name="T20" fmla="*/ 62 w 68"/>
                <a:gd name="T21" fmla="*/ 14 h 17"/>
                <a:gd name="T22" fmla="*/ 60 w 68"/>
                <a:gd name="T23" fmla="*/ 13 h 17"/>
                <a:gd name="T24" fmla="*/ 57 w 68"/>
                <a:gd name="T25" fmla="*/ 11 h 17"/>
                <a:gd name="T26" fmla="*/ 52 w 68"/>
                <a:gd name="T27" fmla="*/ 9 h 17"/>
                <a:gd name="T28" fmla="*/ 47 w 68"/>
                <a:gd name="T29" fmla="*/ 7 h 17"/>
                <a:gd name="T30" fmla="*/ 40 w 68"/>
                <a:gd name="T31" fmla="*/ 6 h 17"/>
                <a:gd name="T32" fmla="*/ 34 w 68"/>
                <a:gd name="T33" fmla="*/ 6 h 17"/>
                <a:gd name="T34" fmla="*/ 17 w 68"/>
                <a:gd name="T35" fmla="*/ 9 h 17"/>
                <a:gd name="T36" fmla="*/ 0 w 68"/>
                <a:gd name="T37" fmla="*/ 17 h 17"/>
                <a:gd name="T38" fmla="*/ 0 w 68"/>
                <a:gd name="T3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17">
                  <a:moveTo>
                    <a:pt x="0" y="13"/>
                  </a:moveTo>
                  <a:lnTo>
                    <a:pt x="8" y="7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42" y="1"/>
                  </a:lnTo>
                  <a:lnTo>
                    <a:pt x="50" y="2"/>
                  </a:lnTo>
                  <a:lnTo>
                    <a:pt x="59" y="6"/>
                  </a:lnTo>
                  <a:lnTo>
                    <a:pt x="68" y="13"/>
                  </a:lnTo>
                  <a:lnTo>
                    <a:pt x="68" y="17"/>
                  </a:lnTo>
                  <a:lnTo>
                    <a:pt x="62" y="14"/>
                  </a:lnTo>
                  <a:lnTo>
                    <a:pt x="60" y="13"/>
                  </a:lnTo>
                  <a:lnTo>
                    <a:pt x="57" y="11"/>
                  </a:lnTo>
                  <a:lnTo>
                    <a:pt x="52" y="9"/>
                  </a:lnTo>
                  <a:lnTo>
                    <a:pt x="47" y="7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17" y="9"/>
                  </a:lnTo>
                  <a:lnTo>
                    <a:pt x="0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4" name="Freeform 56"/>
            <p:cNvSpPr>
              <a:spLocks/>
            </p:cNvSpPr>
            <p:nvPr/>
          </p:nvSpPr>
          <p:spPr bwMode="auto">
            <a:xfrm>
              <a:off x="3501" y="3109"/>
              <a:ext cx="49" cy="38"/>
            </a:xfrm>
            <a:custGeom>
              <a:avLst/>
              <a:gdLst>
                <a:gd name="T0" fmla="*/ 49 w 49"/>
                <a:gd name="T1" fmla="*/ 30 h 38"/>
                <a:gd name="T2" fmla="*/ 28 w 49"/>
                <a:gd name="T3" fmla="*/ 30 h 38"/>
                <a:gd name="T4" fmla="*/ 25 w 49"/>
                <a:gd name="T5" fmla="*/ 30 h 38"/>
                <a:gd name="T6" fmla="*/ 22 w 49"/>
                <a:gd name="T7" fmla="*/ 30 h 38"/>
                <a:gd name="T8" fmla="*/ 21 w 49"/>
                <a:gd name="T9" fmla="*/ 31 h 38"/>
                <a:gd name="T10" fmla="*/ 21 w 49"/>
                <a:gd name="T11" fmla="*/ 31 h 38"/>
                <a:gd name="T12" fmla="*/ 21 w 49"/>
                <a:gd name="T13" fmla="*/ 32 h 38"/>
                <a:gd name="T14" fmla="*/ 19 w 49"/>
                <a:gd name="T15" fmla="*/ 32 h 38"/>
                <a:gd name="T16" fmla="*/ 21 w 49"/>
                <a:gd name="T17" fmla="*/ 34 h 38"/>
                <a:gd name="T18" fmla="*/ 21 w 49"/>
                <a:gd name="T19" fmla="*/ 35 h 38"/>
                <a:gd name="T20" fmla="*/ 22 w 49"/>
                <a:gd name="T21" fmla="*/ 35 h 38"/>
                <a:gd name="T22" fmla="*/ 25 w 49"/>
                <a:gd name="T23" fmla="*/ 36 h 38"/>
                <a:gd name="T24" fmla="*/ 25 w 49"/>
                <a:gd name="T25" fmla="*/ 38 h 38"/>
                <a:gd name="T26" fmla="*/ 21 w 49"/>
                <a:gd name="T27" fmla="*/ 36 h 38"/>
                <a:gd name="T28" fmla="*/ 17 w 49"/>
                <a:gd name="T29" fmla="*/ 35 h 38"/>
                <a:gd name="T30" fmla="*/ 16 w 49"/>
                <a:gd name="T31" fmla="*/ 32 h 38"/>
                <a:gd name="T32" fmla="*/ 16 w 49"/>
                <a:gd name="T33" fmla="*/ 30 h 38"/>
                <a:gd name="T34" fmla="*/ 16 w 49"/>
                <a:gd name="T35" fmla="*/ 27 h 38"/>
                <a:gd name="T36" fmla="*/ 17 w 49"/>
                <a:gd name="T37" fmla="*/ 26 h 38"/>
                <a:gd name="T38" fmla="*/ 19 w 49"/>
                <a:gd name="T39" fmla="*/ 25 h 38"/>
                <a:gd name="T40" fmla="*/ 23 w 49"/>
                <a:gd name="T41" fmla="*/ 23 h 38"/>
                <a:gd name="T42" fmla="*/ 19 w 49"/>
                <a:gd name="T43" fmla="*/ 21 h 38"/>
                <a:gd name="T44" fmla="*/ 17 w 49"/>
                <a:gd name="T45" fmla="*/ 17 h 38"/>
                <a:gd name="T46" fmla="*/ 16 w 49"/>
                <a:gd name="T47" fmla="*/ 14 h 38"/>
                <a:gd name="T48" fmla="*/ 16 w 49"/>
                <a:gd name="T49" fmla="*/ 12 h 38"/>
                <a:gd name="T50" fmla="*/ 16 w 49"/>
                <a:gd name="T51" fmla="*/ 10 h 38"/>
                <a:gd name="T52" fmla="*/ 16 w 49"/>
                <a:gd name="T53" fmla="*/ 8 h 38"/>
                <a:gd name="T54" fmla="*/ 17 w 49"/>
                <a:gd name="T55" fmla="*/ 6 h 38"/>
                <a:gd name="T56" fmla="*/ 18 w 49"/>
                <a:gd name="T57" fmla="*/ 5 h 38"/>
                <a:gd name="T58" fmla="*/ 13 w 49"/>
                <a:gd name="T59" fmla="*/ 5 h 38"/>
                <a:gd name="T60" fmla="*/ 9 w 49"/>
                <a:gd name="T61" fmla="*/ 6 h 38"/>
                <a:gd name="T62" fmla="*/ 6 w 49"/>
                <a:gd name="T63" fmla="*/ 6 h 38"/>
                <a:gd name="T64" fmla="*/ 5 w 49"/>
                <a:gd name="T65" fmla="*/ 6 h 38"/>
                <a:gd name="T66" fmla="*/ 3 w 49"/>
                <a:gd name="T67" fmla="*/ 6 h 38"/>
                <a:gd name="T68" fmla="*/ 1 w 49"/>
                <a:gd name="T69" fmla="*/ 5 h 38"/>
                <a:gd name="T70" fmla="*/ 0 w 49"/>
                <a:gd name="T71" fmla="*/ 5 h 38"/>
                <a:gd name="T72" fmla="*/ 0 w 49"/>
                <a:gd name="T73" fmla="*/ 4 h 38"/>
                <a:gd name="T74" fmla="*/ 0 w 49"/>
                <a:gd name="T75" fmla="*/ 3 h 38"/>
                <a:gd name="T76" fmla="*/ 1 w 49"/>
                <a:gd name="T77" fmla="*/ 1 h 38"/>
                <a:gd name="T78" fmla="*/ 3 w 49"/>
                <a:gd name="T79" fmla="*/ 0 h 38"/>
                <a:gd name="T80" fmla="*/ 5 w 49"/>
                <a:gd name="T81" fmla="*/ 0 h 38"/>
                <a:gd name="T82" fmla="*/ 6 w 49"/>
                <a:gd name="T83" fmla="*/ 0 h 38"/>
                <a:gd name="T84" fmla="*/ 8 w 49"/>
                <a:gd name="T85" fmla="*/ 0 h 38"/>
                <a:gd name="T86" fmla="*/ 10 w 49"/>
                <a:gd name="T87" fmla="*/ 1 h 38"/>
                <a:gd name="T88" fmla="*/ 13 w 49"/>
                <a:gd name="T89" fmla="*/ 1 h 38"/>
                <a:gd name="T90" fmla="*/ 17 w 49"/>
                <a:gd name="T91" fmla="*/ 3 h 38"/>
                <a:gd name="T92" fmla="*/ 21 w 49"/>
                <a:gd name="T93" fmla="*/ 3 h 38"/>
                <a:gd name="T94" fmla="*/ 49 w 49"/>
                <a:gd name="T95" fmla="*/ 3 h 38"/>
                <a:gd name="T96" fmla="*/ 49 w 49"/>
                <a:gd name="T97" fmla="*/ 8 h 38"/>
                <a:gd name="T98" fmla="*/ 28 w 49"/>
                <a:gd name="T99" fmla="*/ 8 h 38"/>
                <a:gd name="T100" fmla="*/ 26 w 49"/>
                <a:gd name="T101" fmla="*/ 9 h 38"/>
                <a:gd name="T102" fmla="*/ 23 w 49"/>
                <a:gd name="T103" fmla="*/ 9 h 38"/>
                <a:gd name="T104" fmla="*/ 22 w 49"/>
                <a:gd name="T105" fmla="*/ 10 h 38"/>
                <a:gd name="T106" fmla="*/ 21 w 49"/>
                <a:gd name="T107" fmla="*/ 12 h 38"/>
                <a:gd name="T108" fmla="*/ 21 w 49"/>
                <a:gd name="T109" fmla="*/ 13 h 38"/>
                <a:gd name="T110" fmla="*/ 19 w 49"/>
                <a:gd name="T111" fmla="*/ 14 h 38"/>
                <a:gd name="T112" fmla="*/ 21 w 49"/>
                <a:gd name="T113" fmla="*/ 17 h 38"/>
                <a:gd name="T114" fmla="*/ 21 w 49"/>
                <a:gd name="T115" fmla="*/ 18 h 38"/>
                <a:gd name="T116" fmla="*/ 22 w 49"/>
                <a:gd name="T117" fmla="*/ 21 h 38"/>
                <a:gd name="T118" fmla="*/ 25 w 49"/>
                <a:gd name="T119" fmla="*/ 23 h 38"/>
                <a:gd name="T120" fmla="*/ 49 w 49"/>
                <a:gd name="T121" fmla="*/ 23 h 38"/>
                <a:gd name="T122" fmla="*/ 49 w 49"/>
                <a:gd name="T12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" h="38">
                  <a:moveTo>
                    <a:pt x="49" y="30"/>
                  </a:moveTo>
                  <a:lnTo>
                    <a:pt x="28" y="30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2"/>
                  </a:lnTo>
                  <a:lnTo>
                    <a:pt x="19" y="32"/>
                  </a:lnTo>
                  <a:lnTo>
                    <a:pt x="21" y="34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5" y="36"/>
                  </a:lnTo>
                  <a:lnTo>
                    <a:pt x="25" y="38"/>
                  </a:lnTo>
                  <a:lnTo>
                    <a:pt x="21" y="36"/>
                  </a:lnTo>
                  <a:lnTo>
                    <a:pt x="17" y="35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6" y="27"/>
                  </a:lnTo>
                  <a:lnTo>
                    <a:pt x="17" y="26"/>
                  </a:lnTo>
                  <a:lnTo>
                    <a:pt x="19" y="25"/>
                  </a:lnTo>
                  <a:lnTo>
                    <a:pt x="23" y="23"/>
                  </a:lnTo>
                  <a:lnTo>
                    <a:pt x="19" y="21"/>
                  </a:lnTo>
                  <a:lnTo>
                    <a:pt x="17" y="17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9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21" y="3"/>
                  </a:lnTo>
                  <a:lnTo>
                    <a:pt x="49" y="3"/>
                  </a:lnTo>
                  <a:lnTo>
                    <a:pt x="49" y="8"/>
                  </a:lnTo>
                  <a:lnTo>
                    <a:pt x="28" y="8"/>
                  </a:lnTo>
                  <a:lnTo>
                    <a:pt x="26" y="9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19" y="14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2" y="21"/>
                  </a:lnTo>
                  <a:lnTo>
                    <a:pt x="25" y="23"/>
                  </a:lnTo>
                  <a:lnTo>
                    <a:pt x="49" y="23"/>
                  </a:lnTo>
                  <a:lnTo>
                    <a:pt x="49" y="3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5" name="Freeform 57"/>
            <p:cNvSpPr>
              <a:spLocks/>
            </p:cNvSpPr>
            <p:nvPr/>
          </p:nvSpPr>
          <p:spPr bwMode="auto">
            <a:xfrm>
              <a:off x="3518" y="3153"/>
              <a:ext cx="52" cy="49"/>
            </a:xfrm>
            <a:custGeom>
              <a:avLst/>
              <a:gdLst>
                <a:gd name="T0" fmla="*/ 0 w 52"/>
                <a:gd name="T1" fmla="*/ 0 h 49"/>
                <a:gd name="T2" fmla="*/ 52 w 52"/>
                <a:gd name="T3" fmla="*/ 0 h 49"/>
                <a:gd name="T4" fmla="*/ 52 w 52"/>
                <a:gd name="T5" fmla="*/ 10 h 49"/>
                <a:gd name="T6" fmla="*/ 14 w 52"/>
                <a:gd name="T7" fmla="*/ 22 h 49"/>
                <a:gd name="T8" fmla="*/ 10 w 52"/>
                <a:gd name="T9" fmla="*/ 23 h 49"/>
                <a:gd name="T10" fmla="*/ 6 w 52"/>
                <a:gd name="T11" fmla="*/ 25 h 49"/>
                <a:gd name="T12" fmla="*/ 10 w 52"/>
                <a:gd name="T13" fmla="*/ 25 h 49"/>
                <a:gd name="T14" fmla="*/ 15 w 52"/>
                <a:gd name="T15" fmla="*/ 27 h 49"/>
                <a:gd name="T16" fmla="*/ 52 w 52"/>
                <a:gd name="T17" fmla="*/ 38 h 49"/>
                <a:gd name="T18" fmla="*/ 52 w 52"/>
                <a:gd name="T19" fmla="*/ 49 h 49"/>
                <a:gd name="T20" fmla="*/ 0 w 52"/>
                <a:gd name="T21" fmla="*/ 49 h 49"/>
                <a:gd name="T22" fmla="*/ 0 w 52"/>
                <a:gd name="T23" fmla="*/ 42 h 49"/>
                <a:gd name="T24" fmla="*/ 44 w 52"/>
                <a:gd name="T25" fmla="*/ 42 h 49"/>
                <a:gd name="T26" fmla="*/ 0 w 52"/>
                <a:gd name="T27" fmla="*/ 29 h 49"/>
                <a:gd name="T28" fmla="*/ 0 w 52"/>
                <a:gd name="T29" fmla="*/ 21 h 49"/>
                <a:gd name="T30" fmla="*/ 44 w 52"/>
                <a:gd name="T31" fmla="*/ 7 h 49"/>
                <a:gd name="T32" fmla="*/ 0 w 52"/>
                <a:gd name="T33" fmla="*/ 7 h 49"/>
                <a:gd name="T34" fmla="*/ 0 w 52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49">
                  <a:moveTo>
                    <a:pt x="0" y="0"/>
                  </a:moveTo>
                  <a:lnTo>
                    <a:pt x="52" y="0"/>
                  </a:lnTo>
                  <a:lnTo>
                    <a:pt x="52" y="10"/>
                  </a:lnTo>
                  <a:lnTo>
                    <a:pt x="14" y="22"/>
                  </a:lnTo>
                  <a:lnTo>
                    <a:pt x="10" y="23"/>
                  </a:lnTo>
                  <a:lnTo>
                    <a:pt x="6" y="25"/>
                  </a:lnTo>
                  <a:lnTo>
                    <a:pt x="10" y="25"/>
                  </a:lnTo>
                  <a:lnTo>
                    <a:pt x="15" y="27"/>
                  </a:lnTo>
                  <a:lnTo>
                    <a:pt x="52" y="38"/>
                  </a:lnTo>
                  <a:lnTo>
                    <a:pt x="52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44" y="42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44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6" name="Freeform 58"/>
            <p:cNvSpPr>
              <a:spLocks/>
            </p:cNvSpPr>
            <p:nvPr/>
          </p:nvSpPr>
          <p:spPr bwMode="auto">
            <a:xfrm>
              <a:off x="3502" y="3210"/>
              <a:ext cx="68" cy="17"/>
            </a:xfrm>
            <a:custGeom>
              <a:avLst/>
              <a:gdLst>
                <a:gd name="T0" fmla="*/ 0 w 68"/>
                <a:gd name="T1" fmla="*/ 4 h 17"/>
                <a:gd name="T2" fmla="*/ 0 w 68"/>
                <a:gd name="T3" fmla="*/ 0 h 17"/>
                <a:gd name="T4" fmla="*/ 17 w 68"/>
                <a:gd name="T5" fmla="*/ 8 h 17"/>
                <a:gd name="T6" fmla="*/ 34 w 68"/>
                <a:gd name="T7" fmla="*/ 10 h 17"/>
                <a:gd name="T8" fmla="*/ 40 w 68"/>
                <a:gd name="T9" fmla="*/ 9 h 17"/>
                <a:gd name="T10" fmla="*/ 47 w 68"/>
                <a:gd name="T11" fmla="*/ 9 h 17"/>
                <a:gd name="T12" fmla="*/ 52 w 68"/>
                <a:gd name="T13" fmla="*/ 7 h 17"/>
                <a:gd name="T14" fmla="*/ 57 w 68"/>
                <a:gd name="T15" fmla="*/ 5 h 17"/>
                <a:gd name="T16" fmla="*/ 60 w 68"/>
                <a:gd name="T17" fmla="*/ 4 h 17"/>
                <a:gd name="T18" fmla="*/ 62 w 68"/>
                <a:gd name="T19" fmla="*/ 3 h 17"/>
                <a:gd name="T20" fmla="*/ 68 w 68"/>
                <a:gd name="T21" fmla="*/ 0 h 17"/>
                <a:gd name="T22" fmla="*/ 68 w 68"/>
                <a:gd name="T23" fmla="*/ 4 h 17"/>
                <a:gd name="T24" fmla="*/ 59 w 68"/>
                <a:gd name="T25" fmla="*/ 10 h 17"/>
                <a:gd name="T26" fmla="*/ 50 w 68"/>
                <a:gd name="T27" fmla="*/ 14 h 17"/>
                <a:gd name="T28" fmla="*/ 42 w 68"/>
                <a:gd name="T29" fmla="*/ 16 h 17"/>
                <a:gd name="T30" fmla="*/ 34 w 68"/>
                <a:gd name="T31" fmla="*/ 17 h 17"/>
                <a:gd name="T32" fmla="*/ 25 w 68"/>
                <a:gd name="T33" fmla="*/ 16 h 17"/>
                <a:gd name="T34" fmla="*/ 16 w 68"/>
                <a:gd name="T35" fmla="*/ 13 h 17"/>
                <a:gd name="T36" fmla="*/ 8 w 68"/>
                <a:gd name="T37" fmla="*/ 9 h 17"/>
                <a:gd name="T38" fmla="*/ 0 w 68"/>
                <a:gd name="T3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17">
                  <a:moveTo>
                    <a:pt x="0" y="4"/>
                  </a:moveTo>
                  <a:lnTo>
                    <a:pt x="0" y="0"/>
                  </a:lnTo>
                  <a:lnTo>
                    <a:pt x="17" y="8"/>
                  </a:lnTo>
                  <a:lnTo>
                    <a:pt x="34" y="10"/>
                  </a:lnTo>
                  <a:lnTo>
                    <a:pt x="40" y="9"/>
                  </a:lnTo>
                  <a:lnTo>
                    <a:pt x="47" y="9"/>
                  </a:lnTo>
                  <a:lnTo>
                    <a:pt x="52" y="7"/>
                  </a:lnTo>
                  <a:lnTo>
                    <a:pt x="57" y="5"/>
                  </a:lnTo>
                  <a:lnTo>
                    <a:pt x="60" y="4"/>
                  </a:lnTo>
                  <a:lnTo>
                    <a:pt x="62" y="3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59" y="10"/>
                  </a:lnTo>
                  <a:lnTo>
                    <a:pt x="50" y="14"/>
                  </a:lnTo>
                  <a:lnTo>
                    <a:pt x="42" y="16"/>
                  </a:lnTo>
                  <a:lnTo>
                    <a:pt x="34" y="17"/>
                  </a:lnTo>
                  <a:lnTo>
                    <a:pt x="25" y="16"/>
                  </a:lnTo>
                  <a:lnTo>
                    <a:pt x="16" y="13"/>
                  </a:lnTo>
                  <a:lnTo>
                    <a:pt x="8" y="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7" name="Freeform 59"/>
            <p:cNvSpPr>
              <a:spLocks/>
            </p:cNvSpPr>
            <p:nvPr/>
          </p:nvSpPr>
          <p:spPr bwMode="auto">
            <a:xfrm>
              <a:off x="565" y="2754"/>
              <a:ext cx="329" cy="645"/>
            </a:xfrm>
            <a:custGeom>
              <a:avLst/>
              <a:gdLst>
                <a:gd name="T0" fmla="*/ 4 w 329"/>
                <a:gd name="T1" fmla="*/ 544 h 645"/>
                <a:gd name="T2" fmla="*/ 9 w 329"/>
                <a:gd name="T3" fmla="*/ 453 h 645"/>
                <a:gd name="T4" fmla="*/ 15 w 329"/>
                <a:gd name="T5" fmla="*/ 171 h 645"/>
                <a:gd name="T6" fmla="*/ 18 w 329"/>
                <a:gd name="T7" fmla="*/ 614 h 645"/>
                <a:gd name="T8" fmla="*/ 26 w 329"/>
                <a:gd name="T9" fmla="*/ 643 h 645"/>
                <a:gd name="T10" fmla="*/ 31 w 329"/>
                <a:gd name="T11" fmla="*/ 637 h 645"/>
                <a:gd name="T12" fmla="*/ 38 w 329"/>
                <a:gd name="T13" fmla="*/ 632 h 645"/>
                <a:gd name="T14" fmla="*/ 43 w 329"/>
                <a:gd name="T15" fmla="*/ 627 h 645"/>
                <a:gd name="T16" fmla="*/ 48 w 329"/>
                <a:gd name="T17" fmla="*/ 619 h 645"/>
                <a:gd name="T18" fmla="*/ 53 w 329"/>
                <a:gd name="T19" fmla="*/ 612 h 645"/>
                <a:gd name="T20" fmla="*/ 59 w 329"/>
                <a:gd name="T21" fmla="*/ 601 h 645"/>
                <a:gd name="T22" fmla="*/ 64 w 329"/>
                <a:gd name="T23" fmla="*/ 587 h 645"/>
                <a:gd name="T24" fmla="*/ 69 w 329"/>
                <a:gd name="T25" fmla="*/ 568 h 645"/>
                <a:gd name="T26" fmla="*/ 73 w 329"/>
                <a:gd name="T27" fmla="*/ 540 h 645"/>
                <a:gd name="T28" fmla="*/ 78 w 329"/>
                <a:gd name="T29" fmla="*/ 459 h 645"/>
                <a:gd name="T30" fmla="*/ 83 w 329"/>
                <a:gd name="T31" fmla="*/ 166 h 645"/>
                <a:gd name="T32" fmla="*/ 88 w 329"/>
                <a:gd name="T33" fmla="*/ 619 h 645"/>
                <a:gd name="T34" fmla="*/ 95 w 329"/>
                <a:gd name="T35" fmla="*/ 643 h 645"/>
                <a:gd name="T36" fmla="*/ 101 w 329"/>
                <a:gd name="T37" fmla="*/ 639 h 645"/>
                <a:gd name="T38" fmla="*/ 107 w 329"/>
                <a:gd name="T39" fmla="*/ 634 h 645"/>
                <a:gd name="T40" fmla="*/ 112 w 329"/>
                <a:gd name="T41" fmla="*/ 628 h 645"/>
                <a:gd name="T42" fmla="*/ 117 w 329"/>
                <a:gd name="T43" fmla="*/ 622 h 645"/>
                <a:gd name="T44" fmla="*/ 122 w 329"/>
                <a:gd name="T45" fmla="*/ 614 h 645"/>
                <a:gd name="T46" fmla="*/ 127 w 329"/>
                <a:gd name="T47" fmla="*/ 604 h 645"/>
                <a:gd name="T48" fmla="*/ 132 w 329"/>
                <a:gd name="T49" fmla="*/ 592 h 645"/>
                <a:gd name="T50" fmla="*/ 138 w 329"/>
                <a:gd name="T51" fmla="*/ 575 h 645"/>
                <a:gd name="T52" fmla="*/ 143 w 329"/>
                <a:gd name="T53" fmla="*/ 552 h 645"/>
                <a:gd name="T54" fmla="*/ 148 w 329"/>
                <a:gd name="T55" fmla="*/ 503 h 645"/>
                <a:gd name="T56" fmla="*/ 153 w 329"/>
                <a:gd name="T57" fmla="*/ 18 h 645"/>
                <a:gd name="T58" fmla="*/ 158 w 329"/>
                <a:gd name="T59" fmla="*/ 593 h 645"/>
                <a:gd name="T60" fmla="*/ 164 w 329"/>
                <a:gd name="T61" fmla="*/ 645 h 645"/>
                <a:gd name="T62" fmla="*/ 169 w 329"/>
                <a:gd name="T63" fmla="*/ 640 h 645"/>
                <a:gd name="T64" fmla="*/ 175 w 329"/>
                <a:gd name="T65" fmla="*/ 635 h 645"/>
                <a:gd name="T66" fmla="*/ 180 w 329"/>
                <a:gd name="T67" fmla="*/ 630 h 645"/>
                <a:gd name="T68" fmla="*/ 186 w 329"/>
                <a:gd name="T69" fmla="*/ 625 h 645"/>
                <a:gd name="T70" fmla="*/ 191 w 329"/>
                <a:gd name="T71" fmla="*/ 617 h 645"/>
                <a:gd name="T72" fmla="*/ 196 w 329"/>
                <a:gd name="T73" fmla="*/ 609 h 645"/>
                <a:gd name="T74" fmla="*/ 201 w 329"/>
                <a:gd name="T75" fmla="*/ 599 h 645"/>
                <a:gd name="T76" fmla="*/ 206 w 329"/>
                <a:gd name="T77" fmla="*/ 584 h 645"/>
                <a:gd name="T78" fmla="*/ 212 w 329"/>
                <a:gd name="T79" fmla="*/ 565 h 645"/>
                <a:gd name="T80" fmla="*/ 217 w 329"/>
                <a:gd name="T81" fmla="*/ 529 h 645"/>
                <a:gd name="T82" fmla="*/ 222 w 329"/>
                <a:gd name="T83" fmla="*/ 394 h 645"/>
                <a:gd name="T84" fmla="*/ 226 w 329"/>
                <a:gd name="T85" fmla="*/ 336 h 645"/>
                <a:gd name="T86" fmla="*/ 231 w 329"/>
                <a:gd name="T87" fmla="*/ 640 h 645"/>
                <a:gd name="T88" fmla="*/ 239 w 329"/>
                <a:gd name="T89" fmla="*/ 643 h 645"/>
                <a:gd name="T90" fmla="*/ 244 w 329"/>
                <a:gd name="T91" fmla="*/ 637 h 645"/>
                <a:gd name="T92" fmla="*/ 249 w 329"/>
                <a:gd name="T93" fmla="*/ 632 h 645"/>
                <a:gd name="T94" fmla="*/ 256 w 329"/>
                <a:gd name="T95" fmla="*/ 627 h 645"/>
                <a:gd name="T96" fmla="*/ 261 w 329"/>
                <a:gd name="T97" fmla="*/ 619 h 645"/>
                <a:gd name="T98" fmla="*/ 266 w 329"/>
                <a:gd name="T99" fmla="*/ 612 h 645"/>
                <a:gd name="T100" fmla="*/ 271 w 329"/>
                <a:gd name="T101" fmla="*/ 601 h 645"/>
                <a:gd name="T102" fmla="*/ 276 w 329"/>
                <a:gd name="T103" fmla="*/ 588 h 645"/>
                <a:gd name="T104" fmla="*/ 282 w 329"/>
                <a:gd name="T105" fmla="*/ 569 h 645"/>
                <a:gd name="T106" fmla="*/ 285 w 329"/>
                <a:gd name="T107" fmla="*/ 542 h 645"/>
                <a:gd name="T108" fmla="*/ 291 w 329"/>
                <a:gd name="T109" fmla="*/ 469 h 645"/>
                <a:gd name="T110" fmla="*/ 296 w 329"/>
                <a:gd name="T111" fmla="*/ 168 h 645"/>
                <a:gd name="T112" fmla="*/ 301 w 329"/>
                <a:gd name="T113" fmla="*/ 634 h 645"/>
                <a:gd name="T114" fmla="*/ 306 w 329"/>
                <a:gd name="T115" fmla="*/ 643 h 645"/>
                <a:gd name="T116" fmla="*/ 314 w 329"/>
                <a:gd name="T117" fmla="*/ 639 h 645"/>
                <a:gd name="T118" fmla="*/ 319 w 329"/>
                <a:gd name="T119" fmla="*/ 634 h 645"/>
                <a:gd name="T120" fmla="*/ 324 w 329"/>
                <a:gd name="T121" fmla="*/ 628 h 645"/>
                <a:gd name="T122" fmla="*/ 329 w 329"/>
                <a:gd name="T123" fmla="*/ 622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9" h="645">
                  <a:moveTo>
                    <a:pt x="0" y="575"/>
                  </a:moveTo>
                  <a:lnTo>
                    <a:pt x="0" y="575"/>
                  </a:lnTo>
                  <a:lnTo>
                    <a:pt x="0" y="574"/>
                  </a:lnTo>
                  <a:lnTo>
                    <a:pt x="0" y="571"/>
                  </a:lnTo>
                  <a:lnTo>
                    <a:pt x="0" y="570"/>
                  </a:lnTo>
                  <a:lnTo>
                    <a:pt x="0" y="568"/>
                  </a:lnTo>
                  <a:lnTo>
                    <a:pt x="2" y="568"/>
                  </a:lnTo>
                  <a:lnTo>
                    <a:pt x="2" y="562"/>
                  </a:lnTo>
                  <a:lnTo>
                    <a:pt x="3" y="562"/>
                  </a:lnTo>
                  <a:lnTo>
                    <a:pt x="3" y="560"/>
                  </a:lnTo>
                  <a:lnTo>
                    <a:pt x="3" y="558"/>
                  </a:lnTo>
                  <a:lnTo>
                    <a:pt x="3" y="555"/>
                  </a:lnTo>
                  <a:lnTo>
                    <a:pt x="3" y="555"/>
                  </a:lnTo>
                  <a:lnTo>
                    <a:pt x="3" y="549"/>
                  </a:lnTo>
                  <a:lnTo>
                    <a:pt x="4" y="549"/>
                  </a:lnTo>
                  <a:lnTo>
                    <a:pt x="4" y="544"/>
                  </a:lnTo>
                  <a:lnTo>
                    <a:pt x="5" y="544"/>
                  </a:lnTo>
                  <a:lnTo>
                    <a:pt x="5" y="539"/>
                  </a:lnTo>
                  <a:lnTo>
                    <a:pt x="5" y="538"/>
                  </a:lnTo>
                  <a:lnTo>
                    <a:pt x="5" y="531"/>
                  </a:lnTo>
                  <a:lnTo>
                    <a:pt x="5" y="531"/>
                  </a:lnTo>
                  <a:lnTo>
                    <a:pt x="5" y="523"/>
                  </a:lnTo>
                  <a:lnTo>
                    <a:pt x="7" y="523"/>
                  </a:lnTo>
                  <a:lnTo>
                    <a:pt x="7" y="516"/>
                  </a:lnTo>
                  <a:lnTo>
                    <a:pt x="8" y="514"/>
                  </a:lnTo>
                  <a:lnTo>
                    <a:pt x="8" y="505"/>
                  </a:lnTo>
                  <a:lnTo>
                    <a:pt x="8" y="504"/>
                  </a:lnTo>
                  <a:lnTo>
                    <a:pt x="8" y="492"/>
                  </a:lnTo>
                  <a:lnTo>
                    <a:pt x="8" y="491"/>
                  </a:lnTo>
                  <a:lnTo>
                    <a:pt x="8" y="477"/>
                  </a:lnTo>
                  <a:lnTo>
                    <a:pt x="9" y="474"/>
                  </a:lnTo>
                  <a:lnTo>
                    <a:pt x="9" y="453"/>
                  </a:lnTo>
                  <a:lnTo>
                    <a:pt x="11" y="448"/>
                  </a:lnTo>
                  <a:lnTo>
                    <a:pt x="11" y="420"/>
                  </a:lnTo>
                  <a:lnTo>
                    <a:pt x="11" y="413"/>
                  </a:lnTo>
                  <a:lnTo>
                    <a:pt x="11" y="360"/>
                  </a:lnTo>
                  <a:lnTo>
                    <a:pt x="11" y="347"/>
                  </a:lnTo>
                  <a:lnTo>
                    <a:pt x="11" y="220"/>
                  </a:lnTo>
                  <a:lnTo>
                    <a:pt x="12" y="188"/>
                  </a:lnTo>
                  <a:lnTo>
                    <a:pt x="12" y="13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13" y="39"/>
                  </a:lnTo>
                  <a:lnTo>
                    <a:pt x="13" y="107"/>
                  </a:lnTo>
                  <a:lnTo>
                    <a:pt x="13" y="117"/>
                  </a:lnTo>
                  <a:lnTo>
                    <a:pt x="13" y="163"/>
                  </a:lnTo>
                  <a:lnTo>
                    <a:pt x="15" y="171"/>
                  </a:lnTo>
                  <a:lnTo>
                    <a:pt x="15" y="216"/>
                  </a:lnTo>
                  <a:lnTo>
                    <a:pt x="16" y="224"/>
                  </a:lnTo>
                  <a:lnTo>
                    <a:pt x="16" y="277"/>
                  </a:lnTo>
                  <a:lnTo>
                    <a:pt x="16" y="286"/>
                  </a:lnTo>
                  <a:lnTo>
                    <a:pt x="16" y="355"/>
                  </a:lnTo>
                  <a:lnTo>
                    <a:pt x="16" y="368"/>
                  </a:lnTo>
                  <a:lnTo>
                    <a:pt x="16" y="448"/>
                  </a:lnTo>
                  <a:lnTo>
                    <a:pt x="17" y="461"/>
                  </a:lnTo>
                  <a:lnTo>
                    <a:pt x="17" y="508"/>
                  </a:lnTo>
                  <a:lnTo>
                    <a:pt x="17" y="518"/>
                  </a:lnTo>
                  <a:lnTo>
                    <a:pt x="17" y="536"/>
                  </a:lnTo>
                  <a:lnTo>
                    <a:pt x="18" y="544"/>
                  </a:lnTo>
                  <a:lnTo>
                    <a:pt x="18" y="583"/>
                  </a:lnTo>
                  <a:lnTo>
                    <a:pt x="18" y="588"/>
                  </a:lnTo>
                  <a:lnTo>
                    <a:pt x="18" y="612"/>
                  </a:lnTo>
                  <a:lnTo>
                    <a:pt x="18" y="614"/>
                  </a:lnTo>
                  <a:lnTo>
                    <a:pt x="18" y="627"/>
                  </a:lnTo>
                  <a:lnTo>
                    <a:pt x="20" y="627"/>
                  </a:lnTo>
                  <a:lnTo>
                    <a:pt x="20" y="635"/>
                  </a:lnTo>
                  <a:lnTo>
                    <a:pt x="21" y="635"/>
                  </a:lnTo>
                  <a:lnTo>
                    <a:pt x="21" y="640"/>
                  </a:lnTo>
                  <a:lnTo>
                    <a:pt x="21" y="640"/>
                  </a:lnTo>
                  <a:lnTo>
                    <a:pt x="21" y="643"/>
                  </a:lnTo>
                  <a:lnTo>
                    <a:pt x="21" y="643"/>
                  </a:lnTo>
                  <a:lnTo>
                    <a:pt x="21" y="643"/>
                  </a:lnTo>
                  <a:lnTo>
                    <a:pt x="22" y="643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4" y="643"/>
                  </a:lnTo>
                  <a:lnTo>
                    <a:pt x="25" y="643"/>
                  </a:lnTo>
                  <a:lnTo>
                    <a:pt x="25" y="643"/>
                  </a:lnTo>
                  <a:lnTo>
                    <a:pt x="26" y="643"/>
                  </a:lnTo>
                  <a:lnTo>
                    <a:pt x="26" y="643"/>
                  </a:lnTo>
                  <a:lnTo>
                    <a:pt x="26" y="643"/>
                  </a:lnTo>
                  <a:lnTo>
                    <a:pt x="26" y="641"/>
                  </a:lnTo>
                  <a:lnTo>
                    <a:pt x="27" y="641"/>
                  </a:lnTo>
                  <a:lnTo>
                    <a:pt x="29" y="640"/>
                  </a:lnTo>
                  <a:lnTo>
                    <a:pt x="29" y="640"/>
                  </a:lnTo>
                  <a:lnTo>
                    <a:pt x="29" y="640"/>
                  </a:lnTo>
                  <a:lnTo>
                    <a:pt x="29" y="640"/>
                  </a:lnTo>
                  <a:lnTo>
                    <a:pt x="29" y="640"/>
                  </a:lnTo>
                  <a:lnTo>
                    <a:pt x="30" y="640"/>
                  </a:lnTo>
                  <a:lnTo>
                    <a:pt x="30" y="639"/>
                  </a:lnTo>
                  <a:lnTo>
                    <a:pt x="31" y="639"/>
                  </a:lnTo>
                  <a:lnTo>
                    <a:pt x="31" y="639"/>
                  </a:lnTo>
                  <a:lnTo>
                    <a:pt x="31" y="637"/>
                  </a:lnTo>
                  <a:lnTo>
                    <a:pt x="31" y="637"/>
                  </a:lnTo>
                  <a:lnTo>
                    <a:pt x="31" y="637"/>
                  </a:lnTo>
                  <a:lnTo>
                    <a:pt x="33" y="637"/>
                  </a:lnTo>
                  <a:lnTo>
                    <a:pt x="33" y="637"/>
                  </a:lnTo>
                  <a:lnTo>
                    <a:pt x="34" y="637"/>
                  </a:lnTo>
                  <a:lnTo>
                    <a:pt x="34" y="636"/>
                  </a:lnTo>
                  <a:lnTo>
                    <a:pt x="34" y="636"/>
                  </a:lnTo>
                  <a:lnTo>
                    <a:pt x="34" y="635"/>
                  </a:lnTo>
                  <a:lnTo>
                    <a:pt x="34" y="635"/>
                  </a:lnTo>
                  <a:lnTo>
                    <a:pt x="35" y="635"/>
                  </a:lnTo>
                  <a:lnTo>
                    <a:pt x="37" y="635"/>
                  </a:lnTo>
                  <a:lnTo>
                    <a:pt x="37" y="635"/>
                  </a:lnTo>
                  <a:lnTo>
                    <a:pt x="37" y="635"/>
                  </a:lnTo>
                  <a:lnTo>
                    <a:pt x="37" y="634"/>
                  </a:lnTo>
                  <a:lnTo>
                    <a:pt x="37" y="634"/>
                  </a:lnTo>
                  <a:lnTo>
                    <a:pt x="37" y="632"/>
                  </a:lnTo>
                  <a:lnTo>
                    <a:pt x="38" y="632"/>
                  </a:lnTo>
                  <a:lnTo>
                    <a:pt x="38" y="632"/>
                  </a:lnTo>
                  <a:lnTo>
                    <a:pt x="39" y="632"/>
                  </a:lnTo>
                  <a:lnTo>
                    <a:pt x="39" y="632"/>
                  </a:lnTo>
                  <a:lnTo>
                    <a:pt x="39" y="632"/>
                  </a:lnTo>
                  <a:lnTo>
                    <a:pt x="39" y="631"/>
                  </a:lnTo>
                  <a:lnTo>
                    <a:pt x="39" y="631"/>
                  </a:lnTo>
                  <a:lnTo>
                    <a:pt x="39" y="630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42" y="630"/>
                  </a:lnTo>
                  <a:lnTo>
                    <a:pt x="42" y="628"/>
                  </a:lnTo>
                  <a:lnTo>
                    <a:pt x="42" y="628"/>
                  </a:lnTo>
                  <a:lnTo>
                    <a:pt x="42" y="627"/>
                  </a:lnTo>
                  <a:lnTo>
                    <a:pt x="42" y="627"/>
                  </a:lnTo>
                  <a:lnTo>
                    <a:pt x="42" y="627"/>
                  </a:lnTo>
                  <a:lnTo>
                    <a:pt x="43" y="627"/>
                  </a:lnTo>
                  <a:lnTo>
                    <a:pt x="43" y="627"/>
                  </a:lnTo>
                  <a:lnTo>
                    <a:pt x="44" y="627"/>
                  </a:lnTo>
                  <a:lnTo>
                    <a:pt x="44" y="626"/>
                  </a:lnTo>
                  <a:lnTo>
                    <a:pt x="44" y="626"/>
                  </a:lnTo>
                  <a:lnTo>
                    <a:pt x="44" y="625"/>
                  </a:lnTo>
                  <a:lnTo>
                    <a:pt x="44" y="625"/>
                  </a:lnTo>
                  <a:lnTo>
                    <a:pt x="44" y="625"/>
                  </a:lnTo>
                  <a:lnTo>
                    <a:pt x="46" y="625"/>
                  </a:lnTo>
                  <a:lnTo>
                    <a:pt x="46" y="623"/>
                  </a:lnTo>
                  <a:lnTo>
                    <a:pt x="47" y="623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47" y="621"/>
                  </a:lnTo>
                  <a:lnTo>
                    <a:pt x="48" y="621"/>
                  </a:lnTo>
                  <a:lnTo>
                    <a:pt x="48" y="619"/>
                  </a:lnTo>
                  <a:lnTo>
                    <a:pt x="50" y="619"/>
                  </a:lnTo>
                  <a:lnTo>
                    <a:pt x="50" y="619"/>
                  </a:lnTo>
                  <a:lnTo>
                    <a:pt x="50" y="618"/>
                  </a:lnTo>
                  <a:lnTo>
                    <a:pt x="50" y="617"/>
                  </a:lnTo>
                  <a:lnTo>
                    <a:pt x="50" y="617"/>
                  </a:lnTo>
                  <a:lnTo>
                    <a:pt x="50" y="617"/>
                  </a:lnTo>
                  <a:lnTo>
                    <a:pt x="51" y="617"/>
                  </a:lnTo>
                  <a:lnTo>
                    <a:pt x="51" y="615"/>
                  </a:lnTo>
                  <a:lnTo>
                    <a:pt x="52" y="615"/>
                  </a:lnTo>
                  <a:lnTo>
                    <a:pt x="52" y="614"/>
                  </a:lnTo>
                  <a:lnTo>
                    <a:pt x="52" y="614"/>
                  </a:lnTo>
                  <a:lnTo>
                    <a:pt x="52" y="614"/>
                  </a:lnTo>
                  <a:lnTo>
                    <a:pt x="52" y="613"/>
                  </a:lnTo>
                  <a:lnTo>
                    <a:pt x="52" y="612"/>
                  </a:lnTo>
                  <a:lnTo>
                    <a:pt x="53" y="612"/>
                  </a:lnTo>
                  <a:lnTo>
                    <a:pt x="53" y="612"/>
                  </a:lnTo>
                  <a:lnTo>
                    <a:pt x="55" y="612"/>
                  </a:lnTo>
                  <a:lnTo>
                    <a:pt x="55" y="609"/>
                  </a:lnTo>
                  <a:lnTo>
                    <a:pt x="55" y="609"/>
                  </a:lnTo>
                  <a:lnTo>
                    <a:pt x="55" y="609"/>
                  </a:lnTo>
                  <a:lnTo>
                    <a:pt x="55" y="609"/>
                  </a:lnTo>
                  <a:lnTo>
                    <a:pt x="55" y="608"/>
                  </a:lnTo>
                  <a:lnTo>
                    <a:pt x="56" y="606"/>
                  </a:lnTo>
                  <a:lnTo>
                    <a:pt x="56" y="606"/>
                  </a:lnTo>
                  <a:lnTo>
                    <a:pt x="57" y="606"/>
                  </a:lnTo>
                  <a:lnTo>
                    <a:pt x="57" y="604"/>
                  </a:lnTo>
                  <a:lnTo>
                    <a:pt x="57" y="604"/>
                  </a:lnTo>
                  <a:lnTo>
                    <a:pt x="57" y="604"/>
                  </a:lnTo>
                  <a:lnTo>
                    <a:pt x="57" y="604"/>
                  </a:lnTo>
                  <a:lnTo>
                    <a:pt x="57" y="601"/>
                  </a:lnTo>
                  <a:lnTo>
                    <a:pt x="59" y="601"/>
                  </a:lnTo>
                  <a:lnTo>
                    <a:pt x="59" y="601"/>
                  </a:lnTo>
                  <a:lnTo>
                    <a:pt x="60" y="601"/>
                  </a:lnTo>
                  <a:lnTo>
                    <a:pt x="60" y="599"/>
                  </a:lnTo>
                  <a:lnTo>
                    <a:pt x="60" y="599"/>
                  </a:lnTo>
                  <a:lnTo>
                    <a:pt x="60" y="597"/>
                  </a:lnTo>
                  <a:lnTo>
                    <a:pt x="60" y="597"/>
                  </a:lnTo>
                  <a:lnTo>
                    <a:pt x="60" y="596"/>
                  </a:lnTo>
                  <a:lnTo>
                    <a:pt x="61" y="596"/>
                  </a:lnTo>
                  <a:lnTo>
                    <a:pt x="61" y="593"/>
                  </a:lnTo>
                  <a:lnTo>
                    <a:pt x="62" y="593"/>
                  </a:lnTo>
                  <a:lnTo>
                    <a:pt x="62" y="592"/>
                  </a:lnTo>
                  <a:lnTo>
                    <a:pt x="62" y="592"/>
                  </a:lnTo>
                  <a:lnTo>
                    <a:pt x="62" y="591"/>
                  </a:lnTo>
                  <a:lnTo>
                    <a:pt x="62" y="591"/>
                  </a:lnTo>
                  <a:lnTo>
                    <a:pt x="62" y="588"/>
                  </a:lnTo>
                  <a:lnTo>
                    <a:pt x="64" y="588"/>
                  </a:lnTo>
                  <a:lnTo>
                    <a:pt x="64" y="587"/>
                  </a:lnTo>
                  <a:lnTo>
                    <a:pt x="65" y="586"/>
                  </a:lnTo>
                  <a:lnTo>
                    <a:pt x="65" y="586"/>
                  </a:lnTo>
                  <a:lnTo>
                    <a:pt x="65" y="584"/>
                  </a:lnTo>
                  <a:lnTo>
                    <a:pt x="65" y="583"/>
                  </a:lnTo>
                  <a:lnTo>
                    <a:pt x="65" y="583"/>
                  </a:lnTo>
                  <a:lnTo>
                    <a:pt x="65" y="580"/>
                  </a:lnTo>
                  <a:lnTo>
                    <a:pt x="66" y="580"/>
                  </a:lnTo>
                  <a:lnTo>
                    <a:pt x="66" y="578"/>
                  </a:lnTo>
                  <a:lnTo>
                    <a:pt x="68" y="578"/>
                  </a:lnTo>
                  <a:lnTo>
                    <a:pt x="68" y="575"/>
                  </a:lnTo>
                  <a:lnTo>
                    <a:pt x="68" y="575"/>
                  </a:lnTo>
                  <a:lnTo>
                    <a:pt x="68" y="573"/>
                  </a:lnTo>
                  <a:lnTo>
                    <a:pt x="68" y="573"/>
                  </a:lnTo>
                  <a:lnTo>
                    <a:pt x="68" y="570"/>
                  </a:lnTo>
                  <a:lnTo>
                    <a:pt x="69" y="570"/>
                  </a:lnTo>
                  <a:lnTo>
                    <a:pt x="69" y="568"/>
                  </a:lnTo>
                  <a:lnTo>
                    <a:pt x="70" y="568"/>
                  </a:lnTo>
                  <a:lnTo>
                    <a:pt x="70" y="565"/>
                  </a:lnTo>
                  <a:lnTo>
                    <a:pt x="70" y="565"/>
                  </a:lnTo>
                  <a:lnTo>
                    <a:pt x="70" y="564"/>
                  </a:lnTo>
                  <a:lnTo>
                    <a:pt x="70" y="562"/>
                  </a:lnTo>
                  <a:lnTo>
                    <a:pt x="70" y="561"/>
                  </a:lnTo>
                  <a:lnTo>
                    <a:pt x="70" y="561"/>
                  </a:lnTo>
                  <a:lnTo>
                    <a:pt x="70" y="557"/>
                  </a:lnTo>
                  <a:lnTo>
                    <a:pt x="72" y="557"/>
                  </a:lnTo>
                  <a:lnTo>
                    <a:pt x="72" y="553"/>
                  </a:lnTo>
                  <a:lnTo>
                    <a:pt x="73" y="553"/>
                  </a:lnTo>
                  <a:lnTo>
                    <a:pt x="73" y="549"/>
                  </a:lnTo>
                  <a:lnTo>
                    <a:pt x="73" y="549"/>
                  </a:lnTo>
                  <a:lnTo>
                    <a:pt x="73" y="544"/>
                  </a:lnTo>
                  <a:lnTo>
                    <a:pt x="73" y="544"/>
                  </a:lnTo>
                  <a:lnTo>
                    <a:pt x="73" y="540"/>
                  </a:lnTo>
                  <a:lnTo>
                    <a:pt x="74" y="539"/>
                  </a:lnTo>
                  <a:lnTo>
                    <a:pt x="74" y="535"/>
                  </a:lnTo>
                  <a:lnTo>
                    <a:pt x="75" y="534"/>
                  </a:lnTo>
                  <a:lnTo>
                    <a:pt x="75" y="529"/>
                  </a:lnTo>
                  <a:lnTo>
                    <a:pt x="75" y="529"/>
                  </a:lnTo>
                  <a:lnTo>
                    <a:pt x="75" y="521"/>
                  </a:lnTo>
                  <a:lnTo>
                    <a:pt x="75" y="521"/>
                  </a:lnTo>
                  <a:lnTo>
                    <a:pt x="75" y="513"/>
                  </a:lnTo>
                  <a:lnTo>
                    <a:pt x="77" y="512"/>
                  </a:lnTo>
                  <a:lnTo>
                    <a:pt x="77" y="504"/>
                  </a:lnTo>
                  <a:lnTo>
                    <a:pt x="78" y="503"/>
                  </a:lnTo>
                  <a:lnTo>
                    <a:pt x="78" y="492"/>
                  </a:lnTo>
                  <a:lnTo>
                    <a:pt x="78" y="490"/>
                  </a:lnTo>
                  <a:lnTo>
                    <a:pt x="78" y="478"/>
                  </a:lnTo>
                  <a:lnTo>
                    <a:pt x="78" y="476"/>
                  </a:lnTo>
                  <a:lnTo>
                    <a:pt x="78" y="459"/>
                  </a:lnTo>
                  <a:lnTo>
                    <a:pt x="79" y="456"/>
                  </a:lnTo>
                  <a:lnTo>
                    <a:pt x="79" y="426"/>
                  </a:lnTo>
                  <a:lnTo>
                    <a:pt x="81" y="420"/>
                  </a:lnTo>
                  <a:lnTo>
                    <a:pt x="81" y="376"/>
                  </a:lnTo>
                  <a:lnTo>
                    <a:pt x="81" y="365"/>
                  </a:lnTo>
                  <a:lnTo>
                    <a:pt x="81" y="267"/>
                  </a:lnTo>
                  <a:lnTo>
                    <a:pt x="81" y="241"/>
                  </a:lnTo>
                  <a:lnTo>
                    <a:pt x="81" y="52"/>
                  </a:lnTo>
                  <a:lnTo>
                    <a:pt x="82" y="31"/>
                  </a:lnTo>
                  <a:lnTo>
                    <a:pt x="82" y="5"/>
                  </a:lnTo>
                  <a:lnTo>
                    <a:pt x="82" y="19"/>
                  </a:lnTo>
                  <a:lnTo>
                    <a:pt x="83" y="28"/>
                  </a:lnTo>
                  <a:lnTo>
                    <a:pt x="83" y="88"/>
                  </a:lnTo>
                  <a:lnTo>
                    <a:pt x="83" y="97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83" y="215"/>
                  </a:lnTo>
                  <a:lnTo>
                    <a:pt x="85" y="224"/>
                  </a:lnTo>
                  <a:lnTo>
                    <a:pt x="85" y="282"/>
                  </a:lnTo>
                  <a:lnTo>
                    <a:pt x="86" y="293"/>
                  </a:lnTo>
                  <a:lnTo>
                    <a:pt x="86" y="368"/>
                  </a:lnTo>
                  <a:lnTo>
                    <a:pt x="86" y="382"/>
                  </a:lnTo>
                  <a:lnTo>
                    <a:pt x="86" y="465"/>
                  </a:lnTo>
                  <a:lnTo>
                    <a:pt x="86" y="478"/>
                  </a:lnTo>
                  <a:lnTo>
                    <a:pt x="86" y="542"/>
                  </a:lnTo>
                  <a:lnTo>
                    <a:pt x="87" y="549"/>
                  </a:lnTo>
                  <a:lnTo>
                    <a:pt x="87" y="592"/>
                  </a:lnTo>
                  <a:lnTo>
                    <a:pt x="88" y="596"/>
                  </a:lnTo>
                  <a:lnTo>
                    <a:pt x="88" y="604"/>
                  </a:lnTo>
                  <a:lnTo>
                    <a:pt x="88" y="608"/>
                  </a:lnTo>
                  <a:lnTo>
                    <a:pt x="88" y="617"/>
                  </a:lnTo>
                  <a:lnTo>
                    <a:pt x="88" y="619"/>
                  </a:lnTo>
                  <a:lnTo>
                    <a:pt x="88" y="630"/>
                  </a:lnTo>
                  <a:lnTo>
                    <a:pt x="88" y="631"/>
                  </a:lnTo>
                  <a:lnTo>
                    <a:pt x="88" y="637"/>
                  </a:lnTo>
                  <a:lnTo>
                    <a:pt x="90" y="637"/>
                  </a:lnTo>
                  <a:lnTo>
                    <a:pt x="90" y="640"/>
                  </a:lnTo>
                  <a:lnTo>
                    <a:pt x="91" y="641"/>
                  </a:lnTo>
                  <a:lnTo>
                    <a:pt x="91" y="643"/>
                  </a:lnTo>
                  <a:lnTo>
                    <a:pt x="91" y="643"/>
                  </a:lnTo>
                  <a:lnTo>
                    <a:pt x="91" y="644"/>
                  </a:lnTo>
                  <a:lnTo>
                    <a:pt x="91" y="644"/>
                  </a:lnTo>
                  <a:lnTo>
                    <a:pt x="92" y="644"/>
                  </a:lnTo>
                  <a:lnTo>
                    <a:pt x="94" y="644"/>
                  </a:lnTo>
                  <a:lnTo>
                    <a:pt x="94" y="644"/>
                  </a:lnTo>
                  <a:lnTo>
                    <a:pt x="94" y="644"/>
                  </a:lnTo>
                  <a:lnTo>
                    <a:pt x="94" y="643"/>
                  </a:lnTo>
                  <a:lnTo>
                    <a:pt x="95" y="643"/>
                  </a:lnTo>
                  <a:lnTo>
                    <a:pt x="95" y="643"/>
                  </a:lnTo>
                  <a:lnTo>
                    <a:pt x="96" y="643"/>
                  </a:lnTo>
                  <a:lnTo>
                    <a:pt x="96" y="643"/>
                  </a:lnTo>
                  <a:lnTo>
                    <a:pt x="96" y="643"/>
                  </a:lnTo>
                  <a:lnTo>
                    <a:pt x="96" y="643"/>
                  </a:lnTo>
                  <a:lnTo>
                    <a:pt x="96" y="641"/>
                  </a:lnTo>
                  <a:lnTo>
                    <a:pt x="97" y="641"/>
                  </a:lnTo>
                  <a:lnTo>
                    <a:pt x="99" y="641"/>
                  </a:lnTo>
                  <a:lnTo>
                    <a:pt x="99" y="640"/>
                  </a:lnTo>
                  <a:lnTo>
                    <a:pt x="99" y="640"/>
                  </a:lnTo>
                  <a:lnTo>
                    <a:pt x="99" y="640"/>
                  </a:lnTo>
                  <a:lnTo>
                    <a:pt x="99" y="640"/>
                  </a:lnTo>
                  <a:lnTo>
                    <a:pt x="100" y="640"/>
                  </a:lnTo>
                  <a:lnTo>
                    <a:pt x="101" y="640"/>
                  </a:lnTo>
                  <a:lnTo>
                    <a:pt x="101" y="639"/>
                  </a:lnTo>
                  <a:lnTo>
                    <a:pt x="101" y="639"/>
                  </a:lnTo>
                  <a:lnTo>
                    <a:pt x="101" y="637"/>
                  </a:lnTo>
                  <a:lnTo>
                    <a:pt x="101" y="637"/>
                  </a:lnTo>
                  <a:lnTo>
                    <a:pt x="101" y="637"/>
                  </a:lnTo>
                  <a:lnTo>
                    <a:pt x="103" y="637"/>
                  </a:lnTo>
                  <a:lnTo>
                    <a:pt x="103" y="637"/>
                  </a:lnTo>
                  <a:lnTo>
                    <a:pt x="104" y="637"/>
                  </a:lnTo>
                  <a:lnTo>
                    <a:pt x="104" y="637"/>
                  </a:lnTo>
                  <a:lnTo>
                    <a:pt x="104" y="636"/>
                  </a:lnTo>
                  <a:lnTo>
                    <a:pt x="104" y="636"/>
                  </a:lnTo>
                  <a:lnTo>
                    <a:pt x="104" y="635"/>
                  </a:lnTo>
                  <a:lnTo>
                    <a:pt x="105" y="635"/>
                  </a:lnTo>
                  <a:lnTo>
                    <a:pt x="105" y="635"/>
                  </a:lnTo>
                  <a:lnTo>
                    <a:pt x="107" y="635"/>
                  </a:lnTo>
                  <a:lnTo>
                    <a:pt x="107" y="635"/>
                  </a:lnTo>
                  <a:lnTo>
                    <a:pt x="107" y="635"/>
                  </a:lnTo>
                  <a:lnTo>
                    <a:pt x="107" y="634"/>
                  </a:lnTo>
                  <a:lnTo>
                    <a:pt x="107" y="634"/>
                  </a:lnTo>
                  <a:lnTo>
                    <a:pt x="107" y="632"/>
                  </a:lnTo>
                  <a:lnTo>
                    <a:pt x="108" y="632"/>
                  </a:lnTo>
                  <a:lnTo>
                    <a:pt x="108" y="632"/>
                  </a:lnTo>
                  <a:lnTo>
                    <a:pt x="109" y="632"/>
                  </a:lnTo>
                  <a:lnTo>
                    <a:pt x="109" y="632"/>
                  </a:lnTo>
                  <a:lnTo>
                    <a:pt x="109" y="632"/>
                  </a:lnTo>
                  <a:lnTo>
                    <a:pt x="109" y="631"/>
                  </a:lnTo>
                  <a:lnTo>
                    <a:pt x="109" y="631"/>
                  </a:lnTo>
                  <a:lnTo>
                    <a:pt x="109" y="630"/>
                  </a:lnTo>
                  <a:lnTo>
                    <a:pt x="110" y="630"/>
                  </a:lnTo>
                  <a:lnTo>
                    <a:pt x="110" y="630"/>
                  </a:lnTo>
                  <a:lnTo>
                    <a:pt x="112" y="630"/>
                  </a:lnTo>
                  <a:lnTo>
                    <a:pt x="112" y="630"/>
                  </a:lnTo>
                  <a:lnTo>
                    <a:pt x="112" y="630"/>
                  </a:lnTo>
                  <a:lnTo>
                    <a:pt x="112" y="628"/>
                  </a:lnTo>
                  <a:lnTo>
                    <a:pt x="112" y="628"/>
                  </a:lnTo>
                  <a:lnTo>
                    <a:pt x="112" y="627"/>
                  </a:lnTo>
                  <a:lnTo>
                    <a:pt x="113" y="627"/>
                  </a:lnTo>
                  <a:lnTo>
                    <a:pt x="113" y="627"/>
                  </a:lnTo>
                  <a:lnTo>
                    <a:pt x="114" y="627"/>
                  </a:lnTo>
                  <a:lnTo>
                    <a:pt x="114" y="626"/>
                  </a:lnTo>
                  <a:lnTo>
                    <a:pt x="114" y="626"/>
                  </a:lnTo>
                  <a:lnTo>
                    <a:pt x="114" y="625"/>
                  </a:lnTo>
                  <a:lnTo>
                    <a:pt x="114" y="625"/>
                  </a:lnTo>
                  <a:lnTo>
                    <a:pt x="114" y="625"/>
                  </a:lnTo>
                  <a:lnTo>
                    <a:pt x="116" y="625"/>
                  </a:lnTo>
                  <a:lnTo>
                    <a:pt x="116" y="623"/>
                  </a:lnTo>
                  <a:lnTo>
                    <a:pt x="117" y="623"/>
                  </a:lnTo>
                  <a:lnTo>
                    <a:pt x="117" y="622"/>
                  </a:lnTo>
                  <a:lnTo>
                    <a:pt x="117" y="622"/>
                  </a:lnTo>
                  <a:lnTo>
                    <a:pt x="117" y="622"/>
                  </a:lnTo>
                  <a:lnTo>
                    <a:pt x="117" y="622"/>
                  </a:lnTo>
                  <a:lnTo>
                    <a:pt x="117" y="621"/>
                  </a:lnTo>
                  <a:lnTo>
                    <a:pt x="118" y="621"/>
                  </a:lnTo>
                  <a:lnTo>
                    <a:pt x="118" y="619"/>
                  </a:lnTo>
                  <a:lnTo>
                    <a:pt x="119" y="619"/>
                  </a:lnTo>
                  <a:lnTo>
                    <a:pt x="119" y="619"/>
                  </a:lnTo>
                  <a:lnTo>
                    <a:pt x="119" y="619"/>
                  </a:lnTo>
                  <a:lnTo>
                    <a:pt x="119" y="618"/>
                  </a:lnTo>
                  <a:lnTo>
                    <a:pt x="119" y="618"/>
                  </a:lnTo>
                  <a:lnTo>
                    <a:pt x="119" y="617"/>
                  </a:lnTo>
                  <a:lnTo>
                    <a:pt x="121" y="617"/>
                  </a:lnTo>
                  <a:lnTo>
                    <a:pt x="121" y="617"/>
                  </a:lnTo>
                  <a:lnTo>
                    <a:pt x="122" y="617"/>
                  </a:lnTo>
                  <a:lnTo>
                    <a:pt x="122" y="614"/>
                  </a:lnTo>
                  <a:lnTo>
                    <a:pt x="122" y="614"/>
                  </a:lnTo>
                  <a:lnTo>
                    <a:pt x="122" y="614"/>
                  </a:lnTo>
                  <a:lnTo>
                    <a:pt x="122" y="614"/>
                  </a:lnTo>
                  <a:lnTo>
                    <a:pt x="122" y="613"/>
                  </a:lnTo>
                  <a:lnTo>
                    <a:pt x="123" y="613"/>
                  </a:lnTo>
                  <a:lnTo>
                    <a:pt x="123" y="612"/>
                  </a:lnTo>
                  <a:lnTo>
                    <a:pt x="125" y="612"/>
                  </a:lnTo>
                  <a:lnTo>
                    <a:pt x="125" y="610"/>
                  </a:lnTo>
                  <a:lnTo>
                    <a:pt x="125" y="610"/>
                  </a:lnTo>
                  <a:lnTo>
                    <a:pt x="125" y="609"/>
                  </a:lnTo>
                  <a:lnTo>
                    <a:pt x="125" y="609"/>
                  </a:lnTo>
                  <a:lnTo>
                    <a:pt x="125" y="609"/>
                  </a:lnTo>
                  <a:lnTo>
                    <a:pt x="126" y="609"/>
                  </a:lnTo>
                  <a:lnTo>
                    <a:pt x="126" y="606"/>
                  </a:lnTo>
                  <a:lnTo>
                    <a:pt x="127" y="606"/>
                  </a:lnTo>
                  <a:lnTo>
                    <a:pt x="127" y="606"/>
                  </a:lnTo>
                  <a:lnTo>
                    <a:pt x="127" y="605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29" y="602"/>
                  </a:lnTo>
                  <a:lnTo>
                    <a:pt x="129" y="601"/>
                  </a:lnTo>
                  <a:lnTo>
                    <a:pt x="130" y="601"/>
                  </a:lnTo>
                  <a:lnTo>
                    <a:pt x="130" y="600"/>
                  </a:lnTo>
                  <a:lnTo>
                    <a:pt x="130" y="600"/>
                  </a:lnTo>
                  <a:lnTo>
                    <a:pt x="130" y="599"/>
                  </a:lnTo>
                  <a:lnTo>
                    <a:pt x="130" y="599"/>
                  </a:lnTo>
                  <a:lnTo>
                    <a:pt x="130" y="596"/>
                  </a:lnTo>
                  <a:lnTo>
                    <a:pt x="131" y="596"/>
                  </a:lnTo>
                  <a:lnTo>
                    <a:pt x="131" y="596"/>
                  </a:lnTo>
                  <a:lnTo>
                    <a:pt x="132" y="596"/>
                  </a:lnTo>
                  <a:lnTo>
                    <a:pt x="132" y="593"/>
                  </a:lnTo>
                  <a:lnTo>
                    <a:pt x="132" y="593"/>
                  </a:lnTo>
                  <a:lnTo>
                    <a:pt x="132" y="592"/>
                  </a:lnTo>
                  <a:lnTo>
                    <a:pt x="132" y="591"/>
                  </a:lnTo>
                  <a:lnTo>
                    <a:pt x="132" y="591"/>
                  </a:lnTo>
                  <a:lnTo>
                    <a:pt x="134" y="591"/>
                  </a:lnTo>
                  <a:lnTo>
                    <a:pt x="134" y="588"/>
                  </a:lnTo>
                  <a:lnTo>
                    <a:pt x="135" y="588"/>
                  </a:lnTo>
                  <a:lnTo>
                    <a:pt x="135" y="586"/>
                  </a:lnTo>
                  <a:lnTo>
                    <a:pt x="135" y="586"/>
                  </a:lnTo>
                  <a:lnTo>
                    <a:pt x="135" y="584"/>
                  </a:lnTo>
                  <a:lnTo>
                    <a:pt x="135" y="583"/>
                  </a:lnTo>
                  <a:lnTo>
                    <a:pt x="135" y="583"/>
                  </a:lnTo>
                  <a:lnTo>
                    <a:pt x="136" y="582"/>
                  </a:lnTo>
                  <a:lnTo>
                    <a:pt x="136" y="580"/>
                  </a:lnTo>
                  <a:lnTo>
                    <a:pt x="138" y="580"/>
                  </a:lnTo>
                  <a:lnTo>
                    <a:pt x="138" y="578"/>
                  </a:lnTo>
                  <a:lnTo>
                    <a:pt x="138" y="578"/>
                  </a:lnTo>
                  <a:lnTo>
                    <a:pt x="138" y="575"/>
                  </a:lnTo>
                  <a:lnTo>
                    <a:pt x="138" y="575"/>
                  </a:lnTo>
                  <a:lnTo>
                    <a:pt x="138" y="573"/>
                  </a:lnTo>
                  <a:lnTo>
                    <a:pt x="139" y="573"/>
                  </a:lnTo>
                  <a:lnTo>
                    <a:pt x="139" y="570"/>
                  </a:lnTo>
                  <a:lnTo>
                    <a:pt x="140" y="570"/>
                  </a:lnTo>
                  <a:lnTo>
                    <a:pt x="140" y="568"/>
                  </a:lnTo>
                  <a:lnTo>
                    <a:pt x="140" y="568"/>
                  </a:lnTo>
                  <a:lnTo>
                    <a:pt x="140" y="565"/>
                  </a:lnTo>
                  <a:lnTo>
                    <a:pt x="140" y="564"/>
                  </a:lnTo>
                  <a:lnTo>
                    <a:pt x="140" y="562"/>
                  </a:lnTo>
                  <a:lnTo>
                    <a:pt x="140" y="561"/>
                  </a:lnTo>
                  <a:lnTo>
                    <a:pt x="142" y="560"/>
                  </a:lnTo>
                  <a:lnTo>
                    <a:pt x="142" y="557"/>
                  </a:lnTo>
                  <a:lnTo>
                    <a:pt x="143" y="557"/>
                  </a:lnTo>
                  <a:lnTo>
                    <a:pt x="143" y="553"/>
                  </a:lnTo>
                  <a:lnTo>
                    <a:pt x="143" y="552"/>
                  </a:lnTo>
                  <a:lnTo>
                    <a:pt x="143" y="549"/>
                  </a:lnTo>
                  <a:lnTo>
                    <a:pt x="143" y="549"/>
                  </a:lnTo>
                  <a:lnTo>
                    <a:pt x="143" y="544"/>
                  </a:lnTo>
                  <a:lnTo>
                    <a:pt x="144" y="544"/>
                  </a:lnTo>
                  <a:lnTo>
                    <a:pt x="144" y="540"/>
                  </a:lnTo>
                  <a:lnTo>
                    <a:pt x="145" y="539"/>
                  </a:lnTo>
                  <a:lnTo>
                    <a:pt x="145" y="534"/>
                  </a:lnTo>
                  <a:lnTo>
                    <a:pt x="145" y="534"/>
                  </a:lnTo>
                  <a:lnTo>
                    <a:pt x="145" y="529"/>
                  </a:lnTo>
                  <a:lnTo>
                    <a:pt x="145" y="526"/>
                  </a:lnTo>
                  <a:lnTo>
                    <a:pt x="145" y="521"/>
                  </a:lnTo>
                  <a:lnTo>
                    <a:pt x="147" y="521"/>
                  </a:lnTo>
                  <a:lnTo>
                    <a:pt x="147" y="513"/>
                  </a:lnTo>
                  <a:lnTo>
                    <a:pt x="148" y="512"/>
                  </a:lnTo>
                  <a:lnTo>
                    <a:pt x="148" y="504"/>
                  </a:lnTo>
                  <a:lnTo>
                    <a:pt x="148" y="503"/>
                  </a:lnTo>
                  <a:lnTo>
                    <a:pt x="148" y="492"/>
                  </a:lnTo>
                  <a:lnTo>
                    <a:pt x="148" y="491"/>
                  </a:lnTo>
                  <a:lnTo>
                    <a:pt x="148" y="478"/>
                  </a:lnTo>
                  <a:lnTo>
                    <a:pt x="149" y="477"/>
                  </a:lnTo>
                  <a:lnTo>
                    <a:pt x="149" y="456"/>
                  </a:lnTo>
                  <a:lnTo>
                    <a:pt x="151" y="453"/>
                  </a:lnTo>
                  <a:lnTo>
                    <a:pt x="151" y="428"/>
                  </a:lnTo>
                  <a:lnTo>
                    <a:pt x="151" y="422"/>
                  </a:lnTo>
                  <a:lnTo>
                    <a:pt x="151" y="380"/>
                  </a:lnTo>
                  <a:lnTo>
                    <a:pt x="151" y="371"/>
                  </a:lnTo>
                  <a:lnTo>
                    <a:pt x="151" y="277"/>
                  </a:lnTo>
                  <a:lnTo>
                    <a:pt x="152" y="254"/>
                  </a:lnTo>
                  <a:lnTo>
                    <a:pt x="152" y="63"/>
                  </a:lnTo>
                  <a:lnTo>
                    <a:pt x="153" y="39"/>
                  </a:lnTo>
                  <a:lnTo>
                    <a:pt x="153" y="8"/>
                  </a:lnTo>
                  <a:lnTo>
                    <a:pt x="153" y="18"/>
                  </a:lnTo>
                  <a:lnTo>
                    <a:pt x="153" y="26"/>
                  </a:lnTo>
                  <a:lnTo>
                    <a:pt x="153" y="93"/>
                  </a:lnTo>
                  <a:lnTo>
                    <a:pt x="153" y="104"/>
                  </a:lnTo>
                  <a:lnTo>
                    <a:pt x="153" y="157"/>
                  </a:lnTo>
                  <a:lnTo>
                    <a:pt x="154" y="165"/>
                  </a:lnTo>
                  <a:lnTo>
                    <a:pt x="154" y="215"/>
                  </a:lnTo>
                  <a:lnTo>
                    <a:pt x="156" y="223"/>
                  </a:lnTo>
                  <a:lnTo>
                    <a:pt x="156" y="282"/>
                  </a:lnTo>
                  <a:lnTo>
                    <a:pt x="156" y="293"/>
                  </a:lnTo>
                  <a:lnTo>
                    <a:pt x="156" y="369"/>
                  </a:lnTo>
                  <a:lnTo>
                    <a:pt x="156" y="384"/>
                  </a:lnTo>
                  <a:lnTo>
                    <a:pt x="156" y="466"/>
                  </a:lnTo>
                  <a:lnTo>
                    <a:pt x="157" y="479"/>
                  </a:lnTo>
                  <a:lnTo>
                    <a:pt x="157" y="551"/>
                  </a:lnTo>
                  <a:lnTo>
                    <a:pt x="158" y="557"/>
                  </a:lnTo>
                  <a:lnTo>
                    <a:pt x="158" y="593"/>
                  </a:lnTo>
                  <a:lnTo>
                    <a:pt x="158" y="597"/>
                  </a:lnTo>
                  <a:lnTo>
                    <a:pt x="158" y="601"/>
                  </a:lnTo>
                  <a:lnTo>
                    <a:pt x="158" y="605"/>
                  </a:lnTo>
                  <a:lnTo>
                    <a:pt x="158" y="617"/>
                  </a:lnTo>
                  <a:lnTo>
                    <a:pt x="158" y="619"/>
                  </a:lnTo>
                  <a:lnTo>
                    <a:pt x="158" y="630"/>
                  </a:lnTo>
                  <a:lnTo>
                    <a:pt x="160" y="632"/>
                  </a:lnTo>
                  <a:lnTo>
                    <a:pt x="160" y="637"/>
                  </a:lnTo>
                  <a:lnTo>
                    <a:pt x="161" y="637"/>
                  </a:lnTo>
                  <a:lnTo>
                    <a:pt x="161" y="641"/>
                  </a:lnTo>
                  <a:lnTo>
                    <a:pt x="161" y="641"/>
                  </a:lnTo>
                  <a:lnTo>
                    <a:pt x="161" y="643"/>
                  </a:lnTo>
                  <a:lnTo>
                    <a:pt x="161" y="643"/>
                  </a:lnTo>
                  <a:lnTo>
                    <a:pt x="161" y="644"/>
                  </a:lnTo>
                  <a:lnTo>
                    <a:pt x="162" y="644"/>
                  </a:lnTo>
                  <a:lnTo>
                    <a:pt x="164" y="645"/>
                  </a:lnTo>
                  <a:lnTo>
                    <a:pt x="164" y="644"/>
                  </a:lnTo>
                  <a:lnTo>
                    <a:pt x="164" y="644"/>
                  </a:lnTo>
                  <a:lnTo>
                    <a:pt x="164" y="644"/>
                  </a:lnTo>
                  <a:lnTo>
                    <a:pt x="165" y="644"/>
                  </a:lnTo>
                  <a:lnTo>
                    <a:pt x="165" y="643"/>
                  </a:lnTo>
                  <a:lnTo>
                    <a:pt x="166" y="643"/>
                  </a:lnTo>
                  <a:lnTo>
                    <a:pt x="166" y="643"/>
                  </a:lnTo>
                  <a:lnTo>
                    <a:pt x="166" y="643"/>
                  </a:lnTo>
                  <a:lnTo>
                    <a:pt x="166" y="643"/>
                  </a:lnTo>
                  <a:lnTo>
                    <a:pt x="166" y="643"/>
                  </a:lnTo>
                  <a:lnTo>
                    <a:pt x="167" y="643"/>
                  </a:lnTo>
                  <a:lnTo>
                    <a:pt x="169" y="643"/>
                  </a:lnTo>
                  <a:lnTo>
                    <a:pt x="169" y="641"/>
                  </a:lnTo>
                  <a:lnTo>
                    <a:pt x="169" y="641"/>
                  </a:lnTo>
                  <a:lnTo>
                    <a:pt x="169" y="640"/>
                  </a:lnTo>
                  <a:lnTo>
                    <a:pt x="169" y="640"/>
                  </a:lnTo>
                  <a:lnTo>
                    <a:pt x="169" y="640"/>
                  </a:lnTo>
                  <a:lnTo>
                    <a:pt x="170" y="640"/>
                  </a:lnTo>
                  <a:lnTo>
                    <a:pt x="171" y="640"/>
                  </a:lnTo>
                  <a:lnTo>
                    <a:pt x="171" y="640"/>
                  </a:lnTo>
                  <a:lnTo>
                    <a:pt x="171" y="640"/>
                  </a:lnTo>
                  <a:lnTo>
                    <a:pt x="171" y="639"/>
                  </a:lnTo>
                  <a:lnTo>
                    <a:pt x="171" y="639"/>
                  </a:lnTo>
                  <a:lnTo>
                    <a:pt x="171" y="637"/>
                  </a:lnTo>
                  <a:lnTo>
                    <a:pt x="173" y="637"/>
                  </a:lnTo>
                  <a:lnTo>
                    <a:pt x="174" y="637"/>
                  </a:lnTo>
                  <a:lnTo>
                    <a:pt x="174" y="637"/>
                  </a:lnTo>
                  <a:lnTo>
                    <a:pt x="174" y="637"/>
                  </a:lnTo>
                  <a:lnTo>
                    <a:pt x="174" y="637"/>
                  </a:lnTo>
                  <a:lnTo>
                    <a:pt x="174" y="636"/>
                  </a:lnTo>
                  <a:lnTo>
                    <a:pt x="175" y="636"/>
                  </a:lnTo>
                  <a:lnTo>
                    <a:pt x="175" y="635"/>
                  </a:lnTo>
                  <a:lnTo>
                    <a:pt x="177" y="635"/>
                  </a:lnTo>
                  <a:lnTo>
                    <a:pt x="177" y="635"/>
                  </a:lnTo>
                  <a:lnTo>
                    <a:pt x="177" y="635"/>
                  </a:lnTo>
                  <a:lnTo>
                    <a:pt x="177" y="635"/>
                  </a:lnTo>
                  <a:lnTo>
                    <a:pt x="177" y="635"/>
                  </a:lnTo>
                  <a:lnTo>
                    <a:pt x="177" y="634"/>
                  </a:lnTo>
                  <a:lnTo>
                    <a:pt x="178" y="634"/>
                  </a:lnTo>
                  <a:lnTo>
                    <a:pt x="178" y="632"/>
                  </a:lnTo>
                  <a:lnTo>
                    <a:pt x="179" y="632"/>
                  </a:lnTo>
                  <a:lnTo>
                    <a:pt x="179" y="632"/>
                  </a:lnTo>
                  <a:lnTo>
                    <a:pt x="179" y="632"/>
                  </a:lnTo>
                  <a:lnTo>
                    <a:pt x="179" y="632"/>
                  </a:lnTo>
                  <a:lnTo>
                    <a:pt x="179" y="632"/>
                  </a:lnTo>
                  <a:lnTo>
                    <a:pt x="179" y="631"/>
                  </a:lnTo>
                  <a:lnTo>
                    <a:pt x="180" y="631"/>
                  </a:lnTo>
                  <a:lnTo>
                    <a:pt x="180" y="630"/>
                  </a:lnTo>
                  <a:lnTo>
                    <a:pt x="182" y="630"/>
                  </a:lnTo>
                  <a:lnTo>
                    <a:pt x="182" y="630"/>
                  </a:lnTo>
                  <a:lnTo>
                    <a:pt x="182" y="630"/>
                  </a:lnTo>
                  <a:lnTo>
                    <a:pt x="182" y="630"/>
                  </a:lnTo>
                  <a:lnTo>
                    <a:pt x="182" y="630"/>
                  </a:lnTo>
                  <a:lnTo>
                    <a:pt x="182" y="628"/>
                  </a:lnTo>
                  <a:lnTo>
                    <a:pt x="183" y="628"/>
                  </a:lnTo>
                  <a:lnTo>
                    <a:pt x="183" y="627"/>
                  </a:lnTo>
                  <a:lnTo>
                    <a:pt x="184" y="627"/>
                  </a:lnTo>
                  <a:lnTo>
                    <a:pt x="184" y="627"/>
                  </a:lnTo>
                  <a:lnTo>
                    <a:pt x="184" y="627"/>
                  </a:lnTo>
                  <a:lnTo>
                    <a:pt x="184" y="626"/>
                  </a:lnTo>
                  <a:lnTo>
                    <a:pt x="184" y="626"/>
                  </a:lnTo>
                  <a:lnTo>
                    <a:pt x="184" y="625"/>
                  </a:lnTo>
                  <a:lnTo>
                    <a:pt x="186" y="625"/>
                  </a:lnTo>
                  <a:lnTo>
                    <a:pt x="186" y="625"/>
                  </a:lnTo>
                  <a:lnTo>
                    <a:pt x="187" y="625"/>
                  </a:lnTo>
                  <a:lnTo>
                    <a:pt x="187" y="625"/>
                  </a:lnTo>
                  <a:lnTo>
                    <a:pt x="187" y="625"/>
                  </a:lnTo>
                  <a:lnTo>
                    <a:pt x="187" y="622"/>
                  </a:lnTo>
                  <a:lnTo>
                    <a:pt x="187" y="622"/>
                  </a:lnTo>
                  <a:lnTo>
                    <a:pt x="187" y="622"/>
                  </a:lnTo>
                  <a:lnTo>
                    <a:pt x="188" y="622"/>
                  </a:lnTo>
                  <a:lnTo>
                    <a:pt x="188" y="622"/>
                  </a:lnTo>
                  <a:lnTo>
                    <a:pt x="189" y="621"/>
                  </a:lnTo>
                  <a:lnTo>
                    <a:pt x="189" y="619"/>
                  </a:lnTo>
                  <a:lnTo>
                    <a:pt x="189" y="619"/>
                  </a:lnTo>
                  <a:lnTo>
                    <a:pt x="189" y="619"/>
                  </a:lnTo>
                  <a:lnTo>
                    <a:pt x="189" y="619"/>
                  </a:lnTo>
                  <a:lnTo>
                    <a:pt x="189" y="618"/>
                  </a:lnTo>
                  <a:lnTo>
                    <a:pt x="191" y="618"/>
                  </a:lnTo>
                  <a:lnTo>
                    <a:pt x="191" y="617"/>
                  </a:lnTo>
                  <a:lnTo>
                    <a:pt x="192" y="617"/>
                  </a:lnTo>
                  <a:lnTo>
                    <a:pt x="192" y="617"/>
                  </a:lnTo>
                  <a:lnTo>
                    <a:pt x="192" y="617"/>
                  </a:lnTo>
                  <a:lnTo>
                    <a:pt x="192" y="615"/>
                  </a:lnTo>
                  <a:lnTo>
                    <a:pt x="192" y="614"/>
                  </a:lnTo>
                  <a:lnTo>
                    <a:pt x="192" y="614"/>
                  </a:lnTo>
                  <a:lnTo>
                    <a:pt x="193" y="614"/>
                  </a:lnTo>
                  <a:lnTo>
                    <a:pt x="193" y="614"/>
                  </a:lnTo>
                  <a:lnTo>
                    <a:pt x="193" y="613"/>
                  </a:lnTo>
                  <a:lnTo>
                    <a:pt x="195" y="613"/>
                  </a:lnTo>
                  <a:lnTo>
                    <a:pt x="195" y="612"/>
                  </a:lnTo>
                  <a:lnTo>
                    <a:pt x="195" y="612"/>
                  </a:lnTo>
                  <a:lnTo>
                    <a:pt x="195" y="612"/>
                  </a:lnTo>
                  <a:lnTo>
                    <a:pt x="195" y="612"/>
                  </a:lnTo>
                  <a:lnTo>
                    <a:pt x="195" y="609"/>
                  </a:lnTo>
                  <a:lnTo>
                    <a:pt x="196" y="609"/>
                  </a:lnTo>
                  <a:lnTo>
                    <a:pt x="196" y="609"/>
                  </a:lnTo>
                  <a:lnTo>
                    <a:pt x="197" y="609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7" y="606"/>
                  </a:lnTo>
                  <a:lnTo>
                    <a:pt x="197" y="604"/>
                  </a:lnTo>
                  <a:lnTo>
                    <a:pt x="199" y="604"/>
                  </a:lnTo>
                  <a:lnTo>
                    <a:pt x="199" y="604"/>
                  </a:lnTo>
                  <a:lnTo>
                    <a:pt x="200" y="604"/>
                  </a:lnTo>
                  <a:lnTo>
                    <a:pt x="200" y="601"/>
                  </a:lnTo>
                  <a:lnTo>
                    <a:pt x="200" y="601"/>
                  </a:lnTo>
                  <a:lnTo>
                    <a:pt x="200" y="601"/>
                  </a:lnTo>
                  <a:lnTo>
                    <a:pt x="200" y="600"/>
                  </a:lnTo>
                  <a:lnTo>
                    <a:pt x="200" y="599"/>
                  </a:lnTo>
                  <a:lnTo>
                    <a:pt x="201" y="599"/>
                  </a:lnTo>
                  <a:lnTo>
                    <a:pt x="201" y="597"/>
                  </a:lnTo>
                  <a:lnTo>
                    <a:pt x="202" y="597"/>
                  </a:lnTo>
                  <a:lnTo>
                    <a:pt x="202" y="596"/>
                  </a:lnTo>
                  <a:lnTo>
                    <a:pt x="202" y="596"/>
                  </a:lnTo>
                  <a:lnTo>
                    <a:pt x="202" y="593"/>
                  </a:lnTo>
                  <a:lnTo>
                    <a:pt x="202" y="593"/>
                  </a:lnTo>
                  <a:lnTo>
                    <a:pt x="202" y="593"/>
                  </a:lnTo>
                  <a:lnTo>
                    <a:pt x="204" y="592"/>
                  </a:lnTo>
                  <a:lnTo>
                    <a:pt x="204" y="591"/>
                  </a:lnTo>
                  <a:lnTo>
                    <a:pt x="205" y="591"/>
                  </a:lnTo>
                  <a:lnTo>
                    <a:pt x="205" y="588"/>
                  </a:lnTo>
                  <a:lnTo>
                    <a:pt x="205" y="588"/>
                  </a:lnTo>
                  <a:lnTo>
                    <a:pt x="205" y="587"/>
                  </a:lnTo>
                  <a:lnTo>
                    <a:pt x="205" y="586"/>
                  </a:lnTo>
                  <a:lnTo>
                    <a:pt x="205" y="586"/>
                  </a:lnTo>
                  <a:lnTo>
                    <a:pt x="206" y="584"/>
                  </a:lnTo>
                  <a:lnTo>
                    <a:pt x="206" y="583"/>
                  </a:lnTo>
                  <a:lnTo>
                    <a:pt x="208" y="583"/>
                  </a:lnTo>
                  <a:lnTo>
                    <a:pt x="208" y="580"/>
                  </a:lnTo>
                  <a:lnTo>
                    <a:pt x="208" y="580"/>
                  </a:lnTo>
                  <a:lnTo>
                    <a:pt x="208" y="578"/>
                  </a:lnTo>
                  <a:lnTo>
                    <a:pt x="208" y="578"/>
                  </a:lnTo>
                  <a:lnTo>
                    <a:pt x="208" y="575"/>
                  </a:lnTo>
                  <a:lnTo>
                    <a:pt x="209" y="575"/>
                  </a:lnTo>
                  <a:lnTo>
                    <a:pt x="209" y="573"/>
                  </a:lnTo>
                  <a:lnTo>
                    <a:pt x="210" y="573"/>
                  </a:lnTo>
                  <a:lnTo>
                    <a:pt x="210" y="570"/>
                  </a:lnTo>
                  <a:lnTo>
                    <a:pt x="210" y="570"/>
                  </a:lnTo>
                  <a:lnTo>
                    <a:pt x="210" y="568"/>
                  </a:lnTo>
                  <a:lnTo>
                    <a:pt x="210" y="568"/>
                  </a:lnTo>
                  <a:lnTo>
                    <a:pt x="210" y="565"/>
                  </a:lnTo>
                  <a:lnTo>
                    <a:pt x="212" y="565"/>
                  </a:lnTo>
                  <a:lnTo>
                    <a:pt x="212" y="562"/>
                  </a:lnTo>
                  <a:lnTo>
                    <a:pt x="213" y="561"/>
                  </a:lnTo>
                  <a:lnTo>
                    <a:pt x="213" y="557"/>
                  </a:lnTo>
                  <a:lnTo>
                    <a:pt x="213" y="557"/>
                  </a:lnTo>
                  <a:lnTo>
                    <a:pt x="213" y="555"/>
                  </a:lnTo>
                  <a:lnTo>
                    <a:pt x="213" y="555"/>
                  </a:lnTo>
                  <a:lnTo>
                    <a:pt x="213" y="551"/>
                  </a:lnTo>
                  <a:lnTo>
                    <a:pt x="214" y="549"/>
                  </a:lnTo>
                  <a:lnTo>
                    <a:pt x="214" y="547"/>
                  </a:lnTo>
                  <a:lnTo>
                    <a:pt x="215" y="545"/>
                  </a:lnTo>
                  <a:lnTo>
                    <a:pt x="215" y="542"/>
                  </a:lnTo>
                  <a:lnTo>
                    <a:pt x="215" y="542"/>
                  </a:lnTo>
                  <a:lnTo>
                    <a:pt x="215" y="536"/>
                  </a:lnTo>
                  <a:lnTo>
                    <a:pt x="215" y="535"/>
                  </a:lnTo>
                  <a:lnTo>
                    <a:pt x="215" y="530"/>
                  </a:lnTo>
                  <a:lnTo>
                    <a:pt x="217" y="529"/>
                  </a:lnTo>
                  <a:lnTo>
                    <a:pt x="217" y="523"/>
                  </a:lnTo>
                  <a:lnTo>
                    <a:pt x="218" y="523"/>
                  </a:lnTo>
                  <a:lnTo>
                    <a:pt x="218" y="516"/>
                  </a:lnTo>
                  <a:lnTo>
                    <a:pt x="218" y="516"/>
                  </a:lnTo>
                  <a:lnTo>
                    <a:pt x="218" y="508"/>
                  </a:lnTo>
                  <a:lnTo>
                    <a:pt x="218" y="505"/>
                  </a:lnTo>
                  <a:lnTo>
                    <a:pt x="218" y="498"/>
                  </a:lnTo>
                  <a:lnTo>
                    <a:pt x="219" y="495"/>
                  </a:lnTo>
                  <a:lnTo>
                    <a:pt x="219" y="482"/>
                  </a:lnTo>
                  <a:lnTo>
                    <a:pt x="221" y="479"/>
                  </a:lnTo>
                  <a:lnTo>
                    <a:pt x="221" y="464"/>
                  </a:lnTo>
                  <a:lnTo>
                    <a:pt x="221" y="461"/>
                  </a:lnTo>
                  <a:lnTo>
                    <a:pt x="221" y="441"/>
                  </a:lnTo>
                  <a:lnTo>
                    <a:pt x="221" y="435"/>
                  </a:lnTo>
                  <a:lnTo>
                    <a:pt x="221" y="402"/>
                  </a:lnTo>
                  <a:lnTo>
                    <a:pt x="222" y="394"/>
                  </a:lnTo>
                  <a:lnTo>
                    <a:pt x="222" y="326"/>
                  </a:lnTo>
                  <a:lnTo>
                    <a:pt x="223" y="310"/>
                  </a:lnTo>
                  <a:lnTo>
                    <a:pt x="223" y="148"/>
                  </a:lnTo>
                  <a:lnTo>
                    <a:pt x="223" y="114"/>
                  </a:lnTo>
                  <a:lnTo>
                    <a:pt x="223" y="8"/>
                  </a:lnTo>
                  <a:lnTo>
                    <a:pt x="223" y="9"/>
                  </a:lnTo>
                  <a:lnTo>
                    <a:pt x="223" y="13"/>
                  </a:lnTo>
                  <a:lnTo>
                    <a:pt x="223" y="69"/>
                  </a:lnTo>
                  <a:lnTo>
                    <a:pt x="224" y="78"/>
                  </a:lnTo>
                  <a:lnTo>
                    <a:pt x="224" y="135"/>
                  </a:lnTo>
                  <a:lnTo>
                    <a:pt x="226" y="142"/>
                  </a:lnTo>
                  <a:lnTo>
                    <a:pt x="226" y="193"/>
                  </a:lnTo>
                  <a:lnTo>
                    <a:pt x="226" y="202"/>
                  </a:lnTo>
                  <a:lnTo>
                    <a:pt x="226" y="255"/>
                  </a:lnTo>
                  <a:lnTo>
                    <a:pt x="226" y="266"/>
                  </a:lnTo>
                  <a:lnTo>
                    <a:pt x="226" y="336"/>
                  </a:lnTo>
                  <a:lnTo>
                    <a:pt x="227" y="349"/>
                  </a:lnTo>
                  <a:lnTo>
                    <a:pt x="227" y="447"/>
                  </a:lnTo>
                  <a:lnTo>
                    <a:pt x="228" y="460"/>
                  </a:lnTo>
                  <a:lnTo>
                    <a:pt x="228" y="529"/>
                  </a:lnTo>
                  <a:lnTo>
                    <a:pt x="228" y="538"/>
                  </a:lnTo>
                  <a:lnTo>
                    <a:pt x="228" y="580"/>
                  </a:lnTo>
                  <a:lnTo>
                    <a:pt x="228" y="586"/>
                  </a:lnTo>
                  <a:lnTo>
                    <a:pt x="228" y="591"/>
                  </a:lnTo>
                  <a:lnTo>
                    <a:pt x="228" y="610"/>
                  </a:lnTo>
                  <a:lnTo>
                    <a:pt x="230" y="614"/>
                  </a:lnTo>
                  <a:lnTo>
                    <a:pt x="230" y="627"/>
                  </a:lnTo>
                  <a:lnTo>
                    <a:pt x="231" y="628"/>
                  </a:lnTo>
                  <a:lnTo>
                    <a:pt x="231" y="635"/>
                  </a:lnTo>
                  <a:lnTo>
                    <a:pt x="231" y="636"/>
                  </a:lnTo>
                  <a:lnTo>
                    <a:pt x="231" y="640"/>
                  </a:lnTo>
                  <a:lnTo>
                    <a:pt x="231" y="640"/>
                  </a:lnTo>
                  <a:lnTo>
                    <a:pt x="231" y="643"/>
                  </a:lnTo>
                  <a:lnTo>
                    <a:pt x="232" y="643"/>
                  </a:lnTo>
                  <a:lnTo>
                    <a:pt x="232" y="644"/>
                  </a:lnTo>
                  <a:lnTo>
                    <a:pt x="234" y="644"/>
                  </a:lnTo>
                  <a:lnTo>
                    <a:pt x="234" y="644"/>
                  </a:lnTo>
                  <a:lnTo>
                    <a:pt x="234" y="645"/>
                  </a:lnTo>
                  <a:lnTo>
                    <a:pt x="234" y="645"/>
                  </a:lnTo>
                  <a:lnTo>
                    <a:pt x="234" y="644"/>
                  </a:lnTo>
                  <a:lnTo>
                    <a:pt x="235" y="644"/>
                  </a:lnTo>
                  <a:lnTo>
                    <a:pt x="236" y="644"/>
                  </a:lnTo>
                  <a:lnTo>
                    <a:pt x="236" y="643"/>
                  </a:lnTo>
                  <a:lnTo>
                    <a:pt x="236" y="643"/>
                  </a:lnTo>
                  <a:lnTo>
                    <a:pt x="236" y="643"/>
                  </a:lnTo>
                  <a:lnTo>
                    <a:pt x="236" y="643"/>
                  </a:lnTo>
                  <a:lnTo>
                    <a:pt x="237" y="643"/>
                  </a:lnTo>
                  <a:lnTo>
                    <a:pt x="239" y="643"/>
                  </a:lnTo>
                  <a:lnTo>
                    <a:pt x="239" y="643"/>
                  </a:lnTo>
                  <a:lnTo>
                    <a:pt x="239" y="643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0"/>
                  </a:lnTo>
                  <a:lnTo>
                    <a:pt x="240" y="640"/>
                  </a:lnTo>
                  <a:lnTo>
                    <a:pt x="241" y="640"/>
                  </a:lnTo>
                  <a:lnTo>
                    <a:pt x="241" y="640"/>
                  </a:lnTo>
                  <a:lnTo>
                    <a:pt x="241" y="640"/>
                  </a:lnTo>
                  <a:lnTo>
                    <a:pt x="241" y="640"/>
                  </a:lnTo>
                  <a:lnTo>
                    <a:pt x="241" y="640"/>
                  </a:lnTo>
                  <a:lnTo>
                    <a:pt x="243" y="639"/>
                  </a:lnTo>
                  <a:lnTo>
                    <a:pt x="244" y="639"/>
                  </a:lnTo>
                  <a:lnTo>
                    <a:pt x="244" y="637"/>
                  </a:lnTo>
                  <a:lnTo>
                    <a:pt x="244" y="637"/>
                  </a:lnTo>
                  <a:lnTo>
                    <a:pt x="244" y="637"/>
                  </a:lnTo>
                  <a:lnTo>
                    <a:pt x="244" y="637"/>
                  </a:lnTo>
                  <a:lnTo>
                    <a:pt x="244" y="637"/>
                  </a:lnTo>
                  <a:lnTo>
                    <a:pt x="245" y="637"/>
                  </a:lnTo>
                  <a:lnTo>
                    <a:pt x="245" y="636"/>
                  </a:lnTo>
                  <a:lnTo>
                    <a:pt x="247" y="636"/>
                  </a:lnTo>
                  <a:lnTo>
                    <a:pt x="247" y="635"/>
                  </a:lnTo>
                  <a:lnTo>
                    <a:pt x="247" y="635"/>
                  </a:lnTo>
                  <a:lnTo>
                    <a:pt x="247" y="635"/>
                  </a:lnTo>
                  <a:lnTo>
                    <a:pt x="247" y="635"/>
                  </a:lnTo>
                  <a:lnTo>
                    <a:pt x="248" y="635"/>
                  </a:lnTo>
                  <a:lnTo>
                    <a:pt x="249" y="635"/>
                  </a:lnTo>
                  <a:lnTo>
                    <a:pt x="249" y="634"/>
                  </a:lnTo>
                  <a:lnTo>
                    <a:pt x="249" y="634"/>
                  </a:lnTo>
                  <a:lnTo>
                    <a:pt x="249" y="632"/>
                  </a:lnTo>
                  <a:lnTo>
                    <a:pt x="249" y="632"/>
                  </a:lnTo>
                  <a:lnTo>
                    <a:pt x="249" y="632"/>
                  </a:lnTo>
                  <a:lnTo>
                    <a:pt x="250" y="632"/>
                  </a:lnTo>
                  <a:lnTo>
                    <a:pt x="250" y="632"/>
                  </a:lnTo>
                  <a:lnTo>
                    <a:pt x="252" y="632"/>
                  </a:lnTo>
                  <a:lnTo>
                    <a:pt x="252" y="631"/>
                  </a:lnTo>
                  <a:lnTo>
                    <a:pt x="252" y="631"/>
                  </a:lnTo>
                  <a:lnTo>
                    <a:pt x="252" y="630"/>
                  </a:lnTo>
                  <a:lnTo>
                    <a:pt x="252" y="630"/>
                  </a:lnTo>
                  <a:lnTo>
                    <a:pt x="253" y="630"/>
                  </a:lnTo>
                  <a:lnTo>
                    <a:pt x="253" y="628"/>
                  </a:lnTo>
                  <a:lnTo>
                    <a:pt x="254" y="628"/>
                  </a:lnTo>
                  <a:lnTo>
                    <a:pt x="254" y="627"/>
                  </a:lnTo>
                  <a:lnTo>
                    <a:pt x="254" y="627"/>
                  </a:lnTo>
                  <a:lnTo>
                    <a:pt x="254" y="627"/>
                  </a:lnTo>
                  <a:lnTo>
                    <a:pt x="254" y="627"/>
                  </a:lnTo>
                  <a:lnTo>
                    <a:pt x="254" y="627"/>
                  </a:lnTo>
                  <a:lnTo>
                    <a:pt x="256" y="627"/>
                  </a:lnTo>
                  <a:lnTo>
                    <a:pt x="256" y="626"/>
                  </a:lnTo>
                  <a:lnTo>
                    <a:pt x="257" y="626"/>
                  </a:lnTo>
                  <a:lnTo>
                    <a:pt x="257" y="625"/>
                  </a:lnTo>
                  <a:lnTo>
                    <a:pt x="257" y="625"/>
                  </a:lnTo>
                  <a:lnTo>
                    <a:pt x="257" y="625"/>
                  </a:lnTo>
                  <a:lnTo>
                    <a:pt x="257" y="625"/>
                  </a:lnTo>
                  <a:lnTo>
                    <a:pt x="257" y="623"/>
                  </a:lnTo>
                  <a:lnTo>
                    <a:pt x="258" y="623"/>
                  </a:lnTo>
                  <a:lnTo>
                    <a:pt x="258" y="622"/>
                  </a:lnTo>
                  <a:lnTo>
                    <a:pt x="259" y="622"/>
                  </a:lnTo>
                  <a:lnTo>
                    <a:pt x="259" y="622"/>
                  </a:lnTo>
                  <a:lnTo>
                    <a:pt x="259" y="622"/>
                  </a:lnTo>
                  <a:lnTo>
                    <a:pt x="259" y="621"/>
                  </a:lnTo>
                  <a:lnTo>
                    <a:pt x="259" y="621"/>
                  </a:lnTo>
                  <a:lnTo>
                    <a:pt x="259" y="619"/>
                  </a:lnTo>
                  <a:lnTo>
                    <a:pt x="261" y="619"/>
                  </a:lnTo>
                  <a:lnTo>
                    <a:pt x="261" y="619"/>
                  </a:lnTo>
                  <a:lnTo>
                    <a:pt x="262" y="619"/>
                  </a:lnTo>
                  <a:lnTo>
                    <a:pt x="262" y="618"/>
                  </a:lnTo>
                  <a:lnTo>
                    <a:pt x="262" y="617"/>
                  </a:lnTo>
                  <a:lnTo>
                    <a:pt x="262" y="617"/>
                  </a:lnTo>
                  <a:lnTo>
                    <a:pt x="262" y="617"/>
                  </a:lnTo>
                  <a:lnTo>
                    <a:pt x="262" y="615"/>
                  </a:lnTo>
                  <a:lnTo>
                    <a:pt x="263" y="615"/>
                  </a:lnTo>
                  <a:lnTo>
                    <a:pt x="263" y="614"/>
                  </a:lnTo>
                  <a:lnTo>
                    <a:pt x="265" y="614"/>
                  </a:lnTo>
                  <a:lnTo>
                    <a:pt x="265" y="614"/>
                  </a:lnTo>
                  <a:lnTo>
                    <a:pt x="265" y="614"/>
                  </a:lnTo>
                  <a:lnTo>
                    <a:pt x="265" y="612"/>
                  </a:lnTo>
                  <a:lnTo>
                    <a:pt x="265" y="612"/>
                  </a:lnTo>
                  <a:lnTo>
                    <a:pt x="265" y="612"/>
                  </a:lnTo>
                  <a:lnTo>
                    <a:pt x="266" y="612"/>
                  </a:lnTo>
                  <a:lnTo>
                    <a:pt x="266" y="610"/>
                  </a:lnTo>
                  <a:lnTo>
                    <a:pt x="267" y="609"/>
                  </a:lnTo>
                  <a:lnTo>
                    <a:pt x="267" y="609"/>
                  </a:lnTo>
                  <a:lnTo>
                    <a:pt x="267" y="609"/>
                  </a:lnTo>
                  <a:lnTo>
                    <a:pt x="267" y="608"/>
                  </a:lnTo>
                  <a:lnTo>
                    <a:pt x="267" y="608"/>
                  </a:lnTo>
                  <a:lnTo>
                    <a:pt x="267" y="606"/>
                  </a:lnTo>
                  <a:lnTo>
                    <a:pt x="269" y="606"/>
                  </a:lnTo>
                  <a:lnTo>
                    <a:pt x="269" y="605"/>
                  </a:lnTo>
                  <a:lnTo>
                    <a:pt x="270" y="605"/>
                  </a:lnTo>
                  <a:lnTo>
                    <a:pt x="270" y="604"/>
                  </a:lnTo>
                  <a:lnTo>
                    <a:pt x="270" y="604"/>
                  </a:lnTo>
                  <a:lnTo>
                    <a:pt x="270" y="602"/>
                  </a:lnTo>
                  <a:lnTo>
                    <a:pt x="270" y="601"/>
                  </a:lnTo>
                  <a:lnTo>
                    <a:pt x="270" y="601"/>
                  </a:lnTo>
                  <a:lnTo>
                    <a:pt x="271" y="601"/>
                  </a:lnTo>
                  <a:lnTo>
                    <a:pt x="271" y="599"/>
                  </a:lnTo>
                  <a:lnTo>
                    <a:pt x="272" y="599"/>
                  </a:lnTo>
                  <a:lnTo>
                    <a:pt x="272" y="599"/>
                  </a:lnTo>
                  <a:lnTo>
                    <a:pt x="272" y="599"/>
                  </a:lnTo>
                  <a:lnTo>
                    <a:pt x="272" y="596"/>
                  </a:lnTo>
                  <a:lnTo>
                    <a:pt x="272" y="596"/>
                  </a:lnTo>
                  <a:lnTo>
                    <a:pt x="272" y="595"/>
                  </a:lnTo>
                  <a:lnTo>
                    <a:pt x="274" y="595"/>
                  </a:lnTo>
                  <a:lnTo>
                    <a:pt x="274" y="593"/>
                  </a:lnTo>
                  <a:lnTo>
                    <a:pt x="275" y="593"/>
                  </a:lnTo>
                  <a:lnTo>
                    <a:pt x="275" y="591"/>
                  </a:lnTo>
                  <a:lnTo>
                    <a:pt x="275" y="591"/>
                  </a:lnTo>
                  <a:lnTo>
                    <a:pt x="275" y="590"/>
                  </a:lnTo>
                  <a:lnTo>
                    <a:pt x="275" y="588"/>
                  </a:lnTo>
                  <a:lnTo>
                    <a:pt x="275" y="588"/>
                  </a:lnTo>
                  <a:lnTo>
                    <a:pt x="276" y="588"/>
                  </a:lnTo>
                  <a:lnTo>
                    <a:pt x="276" y="586"/>
                  </a:lnTo>
                  <a:lnTo>
                    <a:pt x="278" y="586"/>
                  </a:lnTo>
                  <a:lnTo>
                    <a:pt x="278" y="583"/>
                  </a:lnTo>
                  <a:lnTo>
                    <a:pt x="278" y="583"/>
                  </a:lnTo>
                  <a:lnTo>
                    <a:pt x="278" y="580"/>
                  </a:lnTo>
                  <a:lnTo>
                    <a:pt x="278" y="580"/>
                  </a:lnTo>
                  <a:lnTo>
                    <a:pt x="278" y="579"/>
                  </a:lnTo>
                  <a:lnTo>
                    <a:pt x="279" y="578"/>
                  </a:lnTo>
                  <a:lnTo>
                    <a:pt x="279" y="577"/>
                  </a:lnTo>
                  <a:lnTo>
                    <a:pt x="280" y="577"/>
                  </a:lnTo>
                  <a:lnTo>
                    <a:pt x="280" y="575"/>
                  </a:lnTo>
                  <a:lnTo>
                    <a:pt x="280" y="574"/>
                  </a:lnTo>
                  <a:lnTo>
                    <a:pt x="280" y="573"/>
                  </a:lnTo>
                  <a:lnTo>
                    <a:pt x="280" y="571"/>
                  </a:lnTo>
                  <a:lnTo>
                    <a:pt x="280" y="569"/>
                  </a:lnTo>
                  <a:lnTo>
                    <a:pt x="282" y="569"/>
                  </a:lnTo>
                  <a:lnTo>
                    <a:pt x="282" y="568"/>
                  </a:lnTo>
                  <a:lnTo>
                    <a:pt x="282" y="566"/>
                  </a:lnTo>
                  <a:lnTo>
                    <a:pt x="282" y="565"/>
                  </a:lnTo>
                  <a:lnTo>
                    <a:pt x="283" y="565"/>
                  </a:lnTo>
                  <a:lnTo>
                    <a:pt x="283" y="562"/>
                  </a:lnTo>
                  <a:lnTo>
                    <a:pt x="283" y="562"/>
                  </a:lnTo>
                  <a:lnTo>
                    <a:pt x="283" y="560"/>
                  </a:lnTo>
                  <a:lnTo>
                    <a:pt x="283" y="560"/>
                  </a:lnTo>
                  <a:lnTo>
                    <a:pt x="283" y="556"/>
                  </a:lnTo>
                  <a:lnTo>
                    <a:pt x="284" y="555"/>
                  </a:lnTo>
                  <a:lnTo>
                    <a:pt x="284" y="552"/>
                  </a:lnTo>
                  <a:lnTo>
                    <a:pt x="285" y="552"/>
                  </a:lnTo>
                  <a:lnTo>
                    <a:pt x="285" y="548"/>
                  </a:lnTo>
                  <a:lnTo>
                    <a:pt x="285" y="547"/>
                  </a:lnTo>
                  <a:lnTo>
                    <a:pt x="285" y="543"/>
                  </a:lnTo>
                  <a:lnTo>
                    <a:pt x="285" y="542"/>
                  </a:lnTo>
                  <a:lnTo>
                    <a:pt x="285" y="539"/>
                  </a:lnTo>
                  <a:lnTo>
                    <a:pt x="287" y="536"/>
                  </a:lnTo>
                  <a:lnTo>
                    <a:pt x="287" y="533"/>
                  </a:lnTo>
                  <a:lnTo>
                    <a:pt x="288" y="531"/>
                  </a:lnTo>
                  <a:lnTo>
                    <a:pt x="288" y="526"/>
                  </a:lnTo>
                  <a:lnTo>
                    <a:pt x="288" y="526"/>
                  </a:lnTo>
                  <a:lnTo>
                    <a:pt x="288" y="520"/>
                  </a:lnTo>
                  <a:lnTo>
                    <a:pt x="288" y="518"/>
                  </a:lnTo>
                  <a:lnTo>
                    <a:pt x="288" y="510"/>
                  </a:lnTo>
                  <a:lnTo>
                    <a:pt x="289" y="510"/>
                  </a:lnTo>
                  <a:lnTo>
                    <a:pt x="289" y="500"/>
                  </a:lnTo>
                  <a:lnTo>
                    <a:pt x="291" y="498"/>
                  </a:lnTo>
                  <a:lnTo>
                    <a:pt x="291" y="487"/>
                  </a:lnTo>
                  <a:lnTo>
                    <a:pt x="291" y="486"/>
                  </a:lnTo>
                  <a:lnTo>
                    <a:pt x="291" y="472"/>
                  </a:lnTo>
                  <a:lnTo>
                    <a:pt x="291" y="469"/>
                  </a:lnTo>
                  <a:lnTo>
                    <a:pt x="291" y="451"/>
                  </a:lnTo>
                  <a:lnTo>
                    <a:pt x="292" y="448"/>
                  </a:lnTo>
                  <a:lnTo>
                    <a:pt x="292" y="420"/>
                  </a:lnTo>
                  <a:lnTo>
                    <a:pt x="293" y="415"/>
                  </a:lnTo>
                  <a:lnTo>
                    <a:pt x="293" y="365"/>
                  </a:lnTo>
                  <a:lnTo>
                    <a:pt x="293" y="352"/>
                  </a:lnTo>
                  <a:lnTo>
                    <a:pt x="293" y="211"/>
                  </a:lnTo>
                  <a:lnTo>
                    <a:pt x="293" y="179"/>
                  </a:lnTo>
                  <a:lnTo>
                    <a:pt x="293" y="17"/>
                  </a:lnTo>
                  <a:lnTo>
                    <a:pt x="294" y="9"/>
                  </a:lnTo>
                  <a:lnTo>
                    <a:pt x="294" y="8"/>
                  </a:lnTo>
                  <a:lnTo>
                    <a:pt x="294" y="39"/>
                  </a:lnTo>
                  <a:lnTo>
                    <a:pt x="296" y="49"/>
                  </a:lnTo>
                  <a:lnTo>
                    <a:pt x="296" y="109"/>
                  </a:lnTo>
                  <a:lnTo>
                    <a:pt x="296" y="118"/>
                  </a:lnTo>
                  <a:lnTo>
                    <a:pt x="296" y="168"/>
                  </a:lnTo>
                  <a:lnTo>
                    <a:pt x="296" y="177"/>
                  </a:lnTo>
                  <a:lnTo>
                    <a:pt x="296" y="228"/>
                  </a:lnTo>
                  <a:lnTo>
                    <a:pt x="297" y="238"/>
                  </a:lnTo>
                  <a:lnTo>
                    <a:pt x="297" y="311"/>
                  </a:lnTo>
                  <a:lnTo>
                    <a:pt x="298" y="324"/>
                  </a:lnTo>
                  <a:lnTo>
                    <a:pt x="298" y="407"/>
                  </a:lnTo>
                  <a:lnTo>
                    <a:pt x="298" y="420"/>
                  </a:lnTo>
                  <a:lnTo>
                    <a:pt x="298" y="499"/>
                  </a:lnTo>
                  <a:lnTo>
                    <a:pt x="298" y="510"/>
                  </a:lnTo>
                  <a:lnTo>
                    <a:pt x="298" y="562"/>
                  </a:lnTo>
                  <a:lnTo>
                    <a:pt x="300" y="570"/>
                  </a:lnTo>
                  <a:lnTo>
                    <a:pt x="300" y="600"/>
                  </a:lnTo>
                  <a:lnTo>
                    <a:pt x="301" y="604"/>
                  </a:lnTo>
                  <a:lnTo>
                    <a:pt x="301" y="622"/>
                  </a:lnTo>
                  <a:lnTo>
                    <a:pt x="301" y="623"/>
                  </a:lnTo>
                  <a:lnTo>
                    <a:pt x="301" y="634"/>
                  </a:lnTo>
                  <a:lnTo>
                    <a:pt x="301" y="635"/>
                  </a:lnTo>
                  <a:lnTo>
                    <a:pt x="301" y="639"/>
                  </a:lnTo>
                  <a:lnTo>
                    <a:pt x="302" y="640"/>
                  </a:lnTo>
                  <a:lnTo>
                    <a:pt x="302" y="643"/>
                  </a:lnTo>
                  <a:lnTo>
                    <a:pt x="304" y="643"/>
                  </a:lnTo>
                  <a:lnTo>
                    <a:pt x="304" y="643"/>
                  </a:lnTo>
                  <a:lnTo>
                    <a:pt x="304" y="643"/>
                  </a:lnTo>
                  <a:lnTo>
                    <a:pt x="304" y="644"/>
                  </a:lnTo>
                  <a:lnTo>
                    <a:pt x="304" y="644"/>
                  </a:lnTo>
                  <a:lnTo>
                    <a:pt x="304" y="645"/>
                  </a:lnTo>
                  <a:lnTo>
                    <a:pt x="305" y="645"/>
                  </a:lnTo>
                  <a:lnTo>
                    <a:pt x="305" y="644"/>
                  </a:lnTo>
                  <a:lnTo>
                    <a:pt x="306" y="644"/>
                  </a:lnTo>
                  <a:lnTo>
                    <a:pt x="306" y="644"/>
                  </a:lnTo>
                  <a:lnTo>
                    <a:pt x="306" y="644"/>
                  </a:lnTo>
                  <a:lnTo>
                    <a:pt x="306" y="643"/>
                  </a:lnTo>
                  <a:lnTo>
                    <a:pt x="307" y="643"/>
                  </a:lnTo>
                  <a:lnTo>
                    <a:pt x="309" y="643"/>
                  </a:lnTo>
                  <a:lnTo>
                    <a:pt x="309" y="643"/>
                  </a:lnTo>
                  <a:lnTo>
                    <a:pt x="309" y="643"/>
                  </a:lnTo>
                  <a:lnTo>
                    <a:pt x="309" y="643"/>
                  </a:lnTo>
                  <a:lnTo>
                    <a:pt x="309" y="641"/>
                  </a:lnTo>
                  <a:lnTo>
                    <a:pt x="310" y="641"/>
                  </a:lnTo>
                  <a:lnTo>
                    <a:pt x="311" y="641"/>
                  </a:lnTo>
                  <a:lnTo>
                    <a:pt x="311" y="640"/>
                  </a:lnTo>
                  <a:lnTo>
                    <a:pt x="311" y="640"/>
                  </a:lnTo>
                  <a:lnTo>
                    <a:pt x="311" y="640"/>
                  </a:lnTo>
                  <a:lnTo>
                    <a:pt x="311" y="640"/>
                  </a:lnTo>
                  <a:lnTo>
                    <a:pt x="313" y="640"/>
                  </a:lnTo>
                  <a:lnTo>
                    <a:pt x="314" y="640"/>
                  </a:lnTo>
                  <a:lnTo>
                    <a:pt x="314" y="639"/>
                  </a:lnTo>
                  <a:lnTo>
                    <a:pt x="314" y="639"/>
                  </a:lnTo>
                  <a:lnTo>
                    <a:pt x="314" y="637"/>
                  </a:lnTo>
                  <a:lnTo>
                    <a:pt x="314" y="637"/>
                  </a:lnTo>
                  <a:lnTo>
                    <a:pt x="314" y="637"/>
                  </a:lnTo>
                  <a:lnTo>
                    <a:pt x="315" y="637"/>
                  </a:lnTo>
                  <a:lnTo>
                    <a:pt x="317" y="637"/>
                  </a:lnTo>
                  <a:lnTo>
                    <a:pt x="317" y="637"/>
                  </a:lnTo>
                  <a:lnTo>
                    <a:pt x="317" y="636"/>
                  </a:lnTo>
                  <a:lnTo>
                    <a:pt x="317" y="636"/>
                  </a:lnTo>
                  <a:lnTo>
                    <a:pt x="317" y="635"/>
                  </a:lnTo>
                  <a:lnTo>
                    <a:pt x="318" y="635"/>
                  </a:lnTo>
                  <a:lnTo>
                    <a:pt x="318" y="635"/>
                  </a:lnTo>
                  <a:lnTo>
                    <a:pt x="319" y="635"/>
                  </a:lnTo>
                  <a:lnTo>
                    <a:pt x="319" y="635"/>
                  </a:lnTo>
                  <a:lnTo>
                    <a:pt x="319" y="635"/>
                  </a:lnTo>
                  <a:lnTo>
                    <a:pt x="319" y="634"/>
                  </a:lnTo>
                  <a:lnTo>
                    <a:pt x="319" y="634"/>
                  </a:lnTo>
                  <a:lnTo>
                    <a:pt x="319" y="632"/>
                  </a:lnTo>
                  <a:lnTo>
                    <a:pt x="320" y="632"/>
                  </a:lnTo>
                  <a:lnTo>
                    <a:pt x="320" y="632"/>
                  </a:lnTo>
                  <a:lnTo>
                    <a:pt x="322" y="632"/>
                  </a:lnTo>
                  <a:lnTo>
                    <a:pt x="322" y="632"/>
                  </a:lnTo>
                  <a:lnTo>
                    <a:pt x="322" y="632"/>
                  </a:lnTo>
                  <a:lnTo>
                    <a:pt x="322" y="631"/>
                  </a:lnTo>
                  <a:lnTo>
                    <a:pt x="322" y="631"/>
                  </a:lnTo>
                  <a:lnTo>
                    <a:pt x="322" y="630"/>
                  </a:lnTo>
                  <a:lnTo>
                    <a:pt x="323" y="630"/>
                  </a:lnTo>
                  <a:lnTo>
                    <a:pt x="323" y="630"/>
                  </a:lnTo>
                  <a:lnTo>
                    <a:pt x="324" y="630"/>
                  </a:lnTo>
                  <a:lnTo>
                    <a:pt x="324" y="630"/>
                  </a:lnTo>
                  <a:lnTo>
                    <a:pt x="324" y="630"/>
                  </a:lnTo>
                  <a:lnTo>
                    <a:pt x="324" y="628"/>
                  </a:lnTo>
                  <a:lnTo>
                    <a:pt x="324" y="628"/>
                  </a:lnTo>
                  <a:lnTo>
                    <a:pt x="324" y="627"/>
                  </a:lnTo>
                  <a:lnTo>
                    <a:pt x="326" y="627"/>
                  </a:lnTo>
                  <a:lnTo>
                    <a:pt x="326" y="627"/>
                  </a:lnTo>
                  <a:lnTo>
                    <a:pt x="327" y="627"/>
                  </a:lnTo>
                  <a:lnTo>
                    <a:pt x="327" y="626"/>
                  </a:lnTo>
                  <a:lnTo>
                    <a:pt x="327" y="626"/>
                  </a:lnTo>
                  <a:lnTo>
                    <a:pt x="327" y="625"/>
                  </a:lnTo>
                  <a:lnTo>
                    <a:pt x="327" y="625"/>
                  </a:lnTo>
                  <a:lnTo>
                    <a:pt x="327" y="625"/>
                  </a:lnTo>
                  <a:lnTo>
                    <a:pt x="328" y="625"/>
                  </a:lnTo>
                  <a:lnTo>
                    <a:pt x="328" y="623"/>
                  </a:lnTo>
                  <a:lnTo>
                    <a:pt x="329" y="623"/>
                  </a:lnTo>
                  <a:lnTo>
                    <a:pt x="329" y="622"/>
                  </a:lnTo>
                  <a:lnTo>
                    <a:pt x="329" y="622"/>
                  </a:lnTo>
                  <a:lnTo>
                    <a:pt x="329" y="622"/>
                  </a:lnTo>
                  <a:lnTo>
                    <a:pt x="329" y="622"/>
                  </a:lnTo>
                  <a:lnTo>
                    <a:pt x="329" y="621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8" name="Freeform 60"/>
            <p:cNvSpPr>
              <a:spLocks/>
            </p:cNvSpPr>
            <p:nvPr/>
          </p:nvSpPr>
          <p:spPr bwMode="auto">
            <a:xfrm>
              <a:off x="894" y="2758"/>
              <a:ext cx="327" cy="640"/>
            </a:xfrm>
            <a:custGeom>
              <a:avLst/>
              <a:gdLst>
                <a:gd name="T0" fmla="*/ 6 w 327"/>
                <a:gd name="T1" fmla="*/ 610 h 640"/>
                <a:gd name="T2" fmla="*/ 11 w 327"/>
                <a:gd name="T3" fmla="*/ 600 h 640"/>
                <a:gd name="T4" fmla="*/ 16 w 327"/>
                <a:gd name="T5" fmla="*/ 587 h 640"/>
                <a:gd name="T6" fmla="*/ 21 w 327"/>
                <a:gd name="T7" fmla="*/ 571 h 640"/>
                <a:gd name="T8" fmla="*/ 26 w 327"/>
                <a:gd name="T9" fmla="*/ 545 h 640"/>
                <a:gd name="T10" fmla="*/ 32 w 327"/>
                <a:gd name="T11" fmla="*/ 488 h 640"/>
                <a:gd name="T12" fmla="*/ 37 w 327"/>
                <a:gd name="T13" fmla="*/ 18 h 640"/>
                <a:gd name="T14" fmla="*/ 42 w 327"/>
                <a:gd name="T15" fmla="*/ 579 h 640"/>
                <a:gd name="T16" fmla="*/ 47 w 327"/>
                <a:gd name="T17" fmla="*/ 640 h 640"/>
                <a:gd name="T18" fmla="*/ 54 w 327"/>
                <a:gd name="T19" fmla="*/ 636 h 640"/>
                <a:gd name="T20" fmla="*/ 60 w 327"/>
                <a:gd name="T21" fmla="*/ 631 h 640"/>
                <a:gd name="T22" fmla="*/ 65 w 327"/>
                <a:gd name="T23" fmla="*/ 626 h 640"/>
                <a:gd name="T24" fmla="*/ 70 w 327"/>
                <a:gd name="T25" fmla="*/ 618 h 640"/>
                <a:gd name="T26" fmla="*/ 76 w 327"/>
                <a:gd name="T27" fmla="*/ 610 h 640"/>
                <a:gd name="T28" fmla="*/ 81 w 327"/>
                <a:gd name="T29" fmla="*/ 600 h 640"/>
                <a:gd name="T30" fmla="*/ 86 w 327"/>
                <a:gd name="T31" fmla="*/ 587 h 640"/>
                <a:gd name="T32" fmla="*/ 91 w 327"/>
                <a:gd name="T33" fmla="*/ 569 h 640"/>
                <a:gd name="T34" fmla="*/ 95 w 327"/>
                <a:gd name="T35" fmla="*/ 540 h 640"/>
                <a:gd name="T36" fmla="*/ 100 w 327"/>
                <a:gd name="T37" fmla="*/ 455 h 640"/>
                <a:gd name="T38" fmla="*/ 105 w 327"/>
                <a:gd name="T39" fmla="*/ 153 h 640"/>
                <a:gd name="T40" fmla="*/ 111 w 327"/>
                <a:gd name="T41" fmla="*/ 615 h 640"/>
                <a:gd name="T42" fmla="*/ 115 w 327"/>
                <a:gd name="T43" fmla="*/ 639 h 640"/>
                <a:gd name="T44" fmla="*/ 122 w 327"/>
                <a:gd name="T45" fmla="*/ 633 h 640"/>
                <a:gd name="T46" fmla="*/ 127 w 327"/>
                <a:gd name="T47" fmla="*/ 627 h 640"/>
                <a:gd name="T48" fmla="*/ 133 w 327"/>
                <a:gd name="T49" fmla="*/ 621 h 640"/>
                <a:gd name="T50" fmla="*/ 138 w 327"/>
                <a:gd name="T51" fmla="*/ 613 h 640"/>
                <a:gd name="T52" fmla="*/ 143 w 327"/>
                <a:gd name="T53" fmla="*/ 604 h 640"/>
                <a:gd name="T54" fmla="*/ 148 w 327"/>
                <a:gd name="T55" fmla="*/ 592 h 640"/>
                <a:gd name="T56" fmla="*/ 153 w 327"/>
                <a:gd name="T57" fmla="*/ 574 h 640"/>
                <a:gd name="T58" fmla="*/ 159 w 327"/>
                <a:gd name="T59" fmla="*/ 548 h 640"/>
                <a:gd name="T60" fmla="*/ 164 w 327"/>
                <a:gd name="T61" fmla="*/ 495 h 640"/>
                <a:gd name="T62" fmla="*/ 169 w 327"/>
                <a:gd name="T63" fmla="*/ 43 h 640"/>
                <a:gd name="T64" fmla="*/ 174 w 327"/>
                <a:gd name="T65" fmla="*/ 553 h 640"/>
                <a:gd name="T66" fmla="*/ 179 w 327"/>
                <a:gd name="T67" fmla="*/ 637 h 640"/>
                <a:gd name="T68" fmla="*/ 187 w 327"/>
                <a:gd name="T69" fmla="*/ 633 h 640"/>
                <a:gd name="T70" fmla="*/ 192 w 327"/>
                <a:gd name="T71" fmla="*/ 628 h 640"/>
                <a:gd name="T72" fmla="*/ 197 w 327"/>
                <a:gd name="T73" fmla="*/ 623 h 640"/>
                <a:gd name="T74" fmla="*/ 203 w 327"/>
                <a:gd name="T75" fmla="*/ 615 h 640"/>
                <a:gd name="T76" fmla="*/ 208 w 327"/>
                <a:gd name="T77" fmla="*/ 605 h 640"/>
                <a:gd name="T78" fmla="*/ 213 w 327"/>
                <a:gd name="T79" fmla="*/ 595 h 640"/>
                <a:gd name="T80" fmla="*/ 218 w 327"/>
                <a:gd name="T81" fmla="*/ 576 h 640"/>
                <a:gd name="T82" fmla="*/ 223 w 327"/>
                <a:gd name="T83" fmla="*/ 553 h 640"/>
                <a:gd name="T84" fmla="*/ 229 w 327"/>
                <a:gd name="T85" fmla="*/ 499 h 640"/>
                <a:gd name="T86" fmla="*/ 232 w 327"/>
                <a:gd name="T87" fmla="*/ 34 h 640"/>
                <a:gd name="T88" fmla="*/ 238 w 327"/>
                <a:gd name="T89" fmla="*/ 452 h 640"/>
                <a:gd name="T90" fmla="*/ 243 w 327"/>
                <a:gd name="T91" fmla="*/ 635 h 640"/>
                <a:gd name="T92" fmla="*/ 249 w 327"/>
                <a:gd name="T93" fmla="*/ 633 h 640"/>
                <a:gd name="T94" fmla="*/ 255 w 327"/>
                <a:gd name="T95" fmla="*/ 628 h 640"/>
                <a:gd name="T96" fmla="*/ 260 w 327"/>
                <a:gd name="T97" fmla="*/ 621 h 640"/>
                <a:gd name="T98" fmla="*/ 265 w 327"/>
                <a:gd name="T99" fmla="*/ 613 h 640"/>
                <a:gd name="T100" fmla="*/ 270 w 327"/>
                <a:gd name="T101" fmla="*/ 605 h 640"/>
                <a:gd name="T102" fmla="*/ 275 w 327"/>
                <a:gd name="T103" fmla="*/ 592 h 640"/>
                <a:gd name="T104" fmla="*/ 280 w 327"/>
                <a:gd name="T105" fmla="*/ 576 h 640"/>
                <a:gd name="T106" fmla="*/ 286 w 327"/>
                <a:gd name="T107" fmla="*/ 549 h 640"/>
                <a:gd name="T108" fmla="*/ 291 w 327"/>
                <a:gd name="T109" fmla="*/ 501 h 640"/>
                <a:gd name="T110" fmla="*/ 295 w 327"/>
                <a:gd name="T111" fmla="*/ 22 h 640"/>
                <a:gd name="T112" fmla="*/ 300 w 327"/>
                <a:gd name="T113" fmla="*/ 462 h 640"/>
                <a:gd name="T114" fmla="*/ 305 w 327"/>
                <a:gd name="T115" fmla="*/ 633 h 640"/>
                <a:gd name="T116" fmla="*/ 312 w 327"/>
                <a:gd name="T117" fmla="*/ 632 h 640"/>
                <a:gd name="T118" fmla="*/ 317 w 327"/>
                <a:gd name="T119" fmla="*/ 626 h 640"/>
                <a:gd name="T120" fmla="*/ 322 w 327"/>
                <a:gd name="T121" fmla="*/ 621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7" h="640">
                  <a:moveTo>
                    <a:pt x="0" y="617"/>
                  </a:moveTo>
                  <a:lnTo>
                    <a:pt x="2" y="617"/>
                  </a:lnTo>
                  <a:lnTo>
                    <a:pt x="2" y="615"/>
                  </a:lnTo>
                  <a:lnTo>
                    <a:pt x="3" y="615"/>
                  </a:lnTo>
                  <a:lnTo>
                    <a:pt x="3" y="615"/>
                  </a:lnTo>
                  <a:lnTo>
                    <a:pt x="3" y="615"/>
                  </a:lnTo>
                  <a:lnTo>
                    <a:pt x="3" y="614"/>
                  </a:lnTo>
                  <a:lnTo>
                    <a:pt x="3" y="614"/>
                  </a:lnTo>
                  <a:lnTo>
                    <a:pt x="3" y="613"/>
                  </a:lnTo>
                  <a:lnTo>
                    <a:pt x="4" y="613"/>
                  </a:lnTo>
                  <a:lnTo>
                    <a:pt x="4" y="613"/>
                  </a:lnTo>
                  <a:lnTo>
                    <a:pt x="6" y="613"/>
                  </a:lnTo>
                  <a:lnTo>
                    <a:pt x="6" y="610"/>
                  </a:lnTo>
                  <a:lnTo>
                    <a:pt x="6" y="610"/>
                  </a:lnTo>
                  <a:lnTo>
                    <a:pt x="6" y="610"/>
                  </a:lnTo>
                  <a:lnTo>
                    <a:pt x="6" y="610"/>
                  </a:lnTo>
                  <a:lnTo>
                    <a:pt x="6" y="609"/>
                  </a:lnTo>
                  <a:lnTo>
                    <a:pt x="7" y="609"/>
                  </a:lnTo>
                  <a:lnTo>
                    <a:pt x="7" y="608"/>
                  </a:lnTo>
                  <a:lnTo>
                    <a:pt x="8" y="608"/>
                  </a:lnTo>
                  <a:lnTo>
                    <a:pt x="8" y="606"/>
                  </a:lnTo>
                  <a:lnTo>
                    <a:pt x="8" y="606"/>
                  </a:lnTo>
                  <a:lnTo>
                    <a:pt x="8" y="605"/>
                  </a:lnTo>
                  <a:lnTo>
                    <a:pt x="8" y="605"/>
                  </a:lnTo>
                  <a:lnTo>
                    <a:pt x="8" y="605"/>
                  </a:lnTo>
                  <a:lnTo>
                    <a:pt x="10" y="605"/>
                  </a:lnTo>
                  <a:lnTo>
                    <a:pt x="10" y="602"/>
                  </a:lnTo>
                  <a:lnTo>
                    <a:pt x="11" y="602"/>
                  </a:lnTo>
                  <a:lnTo>
                    <a:pt x="11" y="602"/>
                  </a:lnTo>
                  <a:lnTo>
                    <a:pt x="11" y="602"/>
                  </a:lnTo>
                  <a:lnTo>
                    <a:pt x="11" y="600"/>
                  </a:lnTo>
                  <a:lnTo>
                    <a:pt x="11" y="600"/>
                  </a:lnTo>
                  <a:lnTo>
                    <a:pt x="11" y="600"/>
                  </a:lnTo>
                  <a:lnTo>
                    <a:pt x="12" y="598"/>
                  </a:lnTo>
                  <a:lnTo>
                    <a:pt x="12" y="597"/>
                  </a:lnTo>
                  <a:lnTo>
                    <a:pt x="13" y="597"/>
                  </a:lnTo>
                  <a:lnTo>
                    <a:pt x="13" y="596"/>
                  </a:lnTo>
                  <a:lnTo>
                    <a:pt x="13" y="596"/>
                  </a:lnTo>
                  <a:lnTo>
                    <a:pt x="13" y="595"/>
                  </a:lnTo>
                  <a:lnTo>
                    <a:pt x="13" y="595"/>
                  </a:lnTo>
                  <a:lnTo>
                    <a:pt x="13" y="593"/>
                  </a:lnTo>
                  <a:lnTo>
                    <a:pt x="15" y="592"/>
                  </a:lnTo>
                  <a:lnTo>
                    <a:pt x="15" y="592"/>
                  </a:lnTo>
                  <a:lnTo>
                    <a:pt x="16" y="592"/>
                  </a:lnTo>
                  <a:lnTo>
                    <a:pt x="16" y="589"/>
                  </a:lnTo>
                  <a:lnTo>
                    <a:pt x="16" y="589"/>
                  </a:lnTo>
                  <a:lnTo>
                    <a:pt x="16" y="588"/>
                  </a:lnTo>
                  <a:lnTo>
                    <a:pt x="16" y="587"/>
                  </a:lnTo>
                  <a:lnTo>
                    <a:pt x="16" y="587"/>
                  </a:lnTo>
                  <a:lnTo>
                    <a:pt x="17" y="587"/>
                  </a:lnTo>
                  <a:lnTo>
                    <a:pt x="17" y="584"/>
                  </a:lnTo>
                  <a:lnTo>
                    <a:pt x="19" y="584"/>
                  </a:lnTo>
                  <a:lnTo>
                    <a:pt x="19" y="582"/>
                  </a:lnTo>
                  <a:lnTo>
                    <a:pt x="19" y="582"/>
                  </a:lnTo>
                  <a:lnTo>
                    <a:pt x="19" y="580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20" y="578"/>
                  </a:lnTo>
                  <a:lnTo>
                    <a:pt x="20" y="576"/>
                  </a:lnTo>
                  <a:lnTo>
                    <a:pt x="21" y="576"/>
                  </a:lnTo>
                  <a:lnTo>
                    <a:pt x="21" y="574"/>
                  </a:lnTo>
                  <a:lnTo>
                    <a:pt x="21" y="574"/>
                  </a:lnTo>
                  <a:lnTo>
                    <a:pt x="21" y="571"/>
                  </a:lnTo>
                  <a:lnTo>
                    <a:pt x="21" y="571"/>
                  </a:lnTo>
                  <a:lnTo>
                    <a:pt x="21" y="569"/>
                  </a:lnTo>
                  <a:lnTo>
                    <a:pt x="23" y="569"/>
                  </a:lnTo>
                  <a:lnTo>
                    <a:pt x="23" y="566"/>
                  </a:lnTo>
                  <a:lnTo>
                    <a:pt x="24" y="566"/>
                  </a:lnTo>
                  <a:lnTo>
                    <a:pt x="24" y="564"/>
                  </a:lnTo>
                  <a:lnTo>
                    <a:pt x="24" y="564"/>
                  </a:lnTo>
                  <a:lnTo>
                    <a:pt x="24" y="564"/>
                  </a:lnTo>
                  <a:lnTo>
                    <a:pt x="24" y="561"/>
                  </a:lnTo>
                  <a:lnTo>
                    <a:pt x="24" y="560"/>
                  </a:lnTo>
                  <a:lnTo>
                    <a:pt x="24" y="557"/>
                  </a:lnTo>
                  <a:lnTo>
                    <a:pt x="25" y="556"/>
                  </a:lnTo>
                  <a:lnTo>
                    <a:pt x="25" y="553"/>
                  </a:lnTo>
                  <a:lnTo>
                    <a:pt x="26" y="553"/>
                  </a:lnTo>
                  <a:lnTo>
                    <a:pt x="26" y="551"/>
                  </a:lnTo>
                  <a:lnTo>
                    <a:pt x="26" y="549"/>
                  </a:lnTo>
                  <a:lnTo>
                    <a:pt x="26" y="545"/>
                  </a:lnTo>
                  <a:lnTo>
                    <a:pt x="26" y="545"/>
                  </a:lnTo>
                  <a:lnTo>
                    <a:pt x="26" y="540"/>
                  </a:lnTo>
                  <a:lnTo>
                    <a:pt x="28" y="540"/>
                  </a:lnTo>
                  <a:lnTo>
                    <a:pt x="28" y="536"/>
                  </a:lnTo>
                  <a:lnTo>
                    <a:pt x="29" y="535"/>
                  </a:lnTo>
                  <a:lnTo>
                    <a:pt x="29" y="531"/>
                  </a:lnTo>
                  <a:lnTo>
                    <a:pt x="29" y="530"/>
                  </a:lnTo>
                  <a:lnTo>
                    <a:pt x="29" y="525"/>
                  </a:lnTo>
                  <a:lnTo>
                    <a:pt x="29" y="525"/>
                  </a:lnTo>
                  <a:lnTo>
                    <a:pt x="29" y="518"/>
                  </a:lnTo>
                  <a:lnTo>
                    <a:pt x="30" y="517"/>
                  </a:lnTo>
                  <a:lnTo>
                    <a:pt x="30" y="509"/>
                  </a:lnTo>
                  <a:lnTo>
                    <a:pt x="32" y="509"/>
                  </a:lnTo>
                  <a:lnTo>
                    <a:pt x="32" y="501"/>
                  </a:lnTo>
                  <a:lnTo>
                    <a:pt x="32" y="499"/>
                  </a:lnTo>
                  <a:lnTo>
                    <a:pt x="32" y="488"/>
                  </a:lnTo>
                  <a:lnTo>
                    <a:pt x="32" y="488"/>
                  </a:lnTo>
                  <a:lnTo>
                    <a:pt x="32" y="475"/>
                  </a:lnTo>
                  <a:lnTo>
                    <a:pt x="33" y="473"/>
                  </a:lnTo>
                  <a:lnTo>
                    <a:pt x="33" y="457"/>
                  </a:lnTo>
                  <a:lnTo>
                    <a:pt x="34" y="453"/>
                  </a:lnTo>
                  <a:lnTo>
                    <a:pt x="34" y="431"/>
                  </a:lnTo>
                  <a:lnTo>
                    <a:pt x="34" y="426"/>
                  </a:lnTo>
                  <a:lnTo>
                    <a:pt x="34" y="380"/>
                  </a:lnTo>
                  <a:lnTo>
                    <a:pt x="34" y="369"/>
                  </a:lnTo>
                  <a:lnTo>
                    <a:pt x="34" y="281"/>
                  </a:lnTo>
                  <a:lnTo>
                    <a:pt x="35" y="258"/>
                  </a:lnTo>
                  <a:lnTo>
                    <a:pt x="35" y="70"/>
                  </a:lnTo>
                  <a:lnTo>
                    <a:pt x="37" y="43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37" y="18"/>
                  </a:lnTo>
                  <a:lnTo>
                    <a:pt x="37" y="76"/>
                  </a:lnTo>
                  <a:lnTo>
                    <a:pt x="37" y="87"/>
                  </a:lnTo>
                  <a:lnTo>
                    <a:pt x="37" y="141"/>
                  </a:lnTo>
                  <a:lnTo>
                    <a:pt x="38" y="149"/>
                  </a:lnTo>
                  <a:lnTo>
                    <a:pt x="38" y="206"/>
                  </a:lnTo>
                  <a:lnTo>
                    <a:pt x="39" y="215"/>
                  </a:lnTo>
                  <a:lnTo>
                    <a:pt x="39" y="271"/>
                  </a:lnTo>
                  <a:lnTo>
                    <a:pt x="39" y="282"/>
                  </a:lnTo>
                  <a:lnTo>
                    <a:pt x="39" y="356"/>
                  </a:lnTo>
                  <a:lnTo>
                    <a:pt x="39" y="369"/>
                  </a:lnTo>
                  <a:lnTo>
                    <a:pt x="39" y="453"/>
                  </a:lnTo>
                  <a:lnTo>
                    <a:pt x="41" y="466"/>
                  </a:lnTo>
                  <a:lnTo>
                    <a:pt x="41" y="522"/>
                  </a:lnTo>
                  <a:lnTo>
                    <a:pt x="41" y="531"/>
                  </a:lnTo>
                  <a:lnTo>
                    <a:pt x="42" y="540"/>
                  </a:lnTo>
                  <a:lnTo>
                    <a:pt x="42" y="579"/>
                  </a:lnTo>
                  <a:lnTo>
                    <a:pt x="42" y="584"/>
                  </a:lnTo>
                  <a:lnTo>
                    <a:pt x="42" y="610"/>
                  </a:lnTo>
                  <a:lnTo>
                    <a:pt x="42" y="613"/>
                  </a:lnTo>
                  <a:lnTo>
                    <a:pt x="42" y="626"/>
                  </a:lnTo>
                  <a:lnTo>
                    <a:pt x="43" y="626"/>
                  </a:lnTo>
                  <a:lnTo>
                    <a:pt x="43" y="632"/>
                  </a:lnTo>
                  <a:lnTo>
                    <a:pt x="45" y="633"/>
                  </a:lnTo>
                  <a:lnTo>
                    <a:pt x="45" y="636"/>
                  </a:lnTo>
                  <a:lnTo>
                    <a:pt x="45" y="636"/>
                  </a:lnTo>
                  <a:lnTo>
                    <a:pt x="45" y="639"/>
                  </a:lnTo>
                  <a:lnTo>
                    <a:pt x="45" y="639"/>
                  </a:lnTo>
                  <a:lnTo>
                    <a:pt x="45" y="639"/>
                  </a:lnTo>
                  <a:lnTo>
                    <a:pt x="46" y="639"/>
                  </a:lnTo>
                  <a:lnTo>
                    <a:pt x="46" y="640"/>
                  </a:lnTo>
                  <a:lnTo>
                    <a:pt x="47" y="640"/>
                  </a:lnTo>
                  <a:lnTo>
                    <a:pt x="47" y="640"/>
                  </a:lnTo>
                  <a:lnTo>
                    <a:pt x="47" y="640"/>
                  </a:lnTo>
                  <a:lnTo>
                    <a:pt x="47" y="639"/>
                  </a:lnTo>
                  <a:lnTo>
                    <a:pt x="48" y="639"/>
                  </a:lnTo>
                  <a:lnTo>
                    <a:pt x="50" y="639"/>
                  </a:lnTo>
                  <a:lnTo>
                    <a:pt x="50" y="639"/>
                  </a:lnTo>
                  <a:lnTo>
                    <a:pt x="50" y="639"/>
                  </a:lnTo>
                  <a:lnTo>
                    <a:pt x="50" y="639"/>
                  </a:lnTo>
                  <a:lnTo>
                    <a:pt x="50" y="639"/>
                  </a:lnTo>
                  <a:lnTo>
                    <a:pt x="51" y="639"/>
                  </a:lnTo>
                  <a:lnTo>
                    <a:pt x="51" y="637"/>
                  </a:lnTo>
                  <a:lnTo>
                    <a:pt x="52" y="637"/>
                  </a:lnTo>
                  <a:lnTo>
                    <a:pt x="52" y="636"/>
                  </a:lnTo>
                  <a:lnTo>
                    <a:pt x="52" y="636"/>
                  </a:lnTo>
                  <a:lnTo>
                    <a:pt x="52" y="636"/>
                  </a:lnTo>
                  <a:lnTo>
                    <a:pt x="52" y="636"/>
                  </a:lnTo>
                  <a:lnTo>
                    <a:pt x="54" y="636"/>
                  </a:lnTo>
                  <a:lnTo>
                    <a:pt x="54" y="636"/>
                  </a:lnTo>
                  <a:lnTo>
                    <a:pt x="55" y="636"/>
                  </a:lnTo>
                  <a:lnTo>
                    <a:pt x="55" y="635"/>
                  </a:lnTo>
                  <a:lnTo>
                    <a:pt x="55" y="635"/>
                  </a:lnTo>
                  <a:lnTo>
                    <a:pt x="55" y="633"/>
                  </a:lnTo>
                  <a:lnTo>
                    <a:pt x="55" y="633"/>
                  </a:lnTo>
                  <a:lnTo>
                    <a:pt x="56" y="633"/>
                  </a:lnTo>
                  <a:lnTo>
                    <a:pt x="57" y="633"/>
                  </a:lnTo>
                  <a:lnTo>
                    <a:pt x="57" y="633"/>
                  </a:lnTo>
                  <a:lnTo>
                    <a:pt x="57" y="633"/>
                  </a:lnTo>
                  <a:lnTo>
                    <a:pt x="57" y="632"/>
                  </a:lnTo>
                  <a:lnTo>
                    <a:pt x="57" y="632"/>
                  </a:lnTo>
                  <a:lnTo>
                    <a:pt x="57" y="631"/>
                  </a:lnTo>
                  <a:lnTo>
                    <a:pt x="59" y="631"/>
                  </a:lnTo>
                  <a:lnTo>
                    <a:pt x="59" y="631"/>
                  </a:lnTo>
                  <a:lnTo>
                    <a:pt x="60" y="631"/>
                  </a:lnTo>
                  <a:lnTo>
                    <a:pt x="60" y="631"/>
                  </a:lnTo>
                  <a:lnTo>
                    <a:pt x="60" y="631"/>
                  </a:lnTo>
                  <a:lnTo>
                    <a:pt x="60" y="630"/>
                  </a:lnTo>
                  <a:lnTo>
                    <a:pt x="60" y="630"/>
                  </a:lnTo>
                  <a:lnTo>
                    <a:pt x="60" y="628"/>
                  </a:lnTo>
                  <a:lnTo>
                    <a:pt x="61" y="628"/>
                  </a:lnTo>
                  <a:lnTo>
                    <a:pt x="61" y="628"/>
                  </a:lnTo>
                  <a:lnTo>
                    <a:pt x="63" y="628"/>
                  </a:lnTo>
                  <a:lnTo>
                    <a:pt x="63" y="628"/>
                  </a:lnTo>
                  <a:lnTo>
                    <a:pt x="63" y="628"/>
                  </a:lnTo>
                  <a:lnTo>
                    <a:pt x="63" y="627"/>
                  </a:lnTo>
                  <a:lnTo>
                    <a:pt x="63" y="627"/>
                  </a:lnTo>
                  <a:lnTo>
                    <a:pt x="63" y="626"/>
                  </a:lnTo>
                  <a:lnTo>
                    <a:pt x="64" y="626"/>
                  </a:lnTo>
                  <a:lnTo>
                    <a:pt x="64" y="626"/>
                  </a:lnTo>
                  <a:lnTo>
                    <a:pt x="65" y="626"/>
                  </a:lnTo>
                  <a:lnTo>
                    <a:pt x="65" y="624"/>
                  </a:lnTo>
                  <a:lnTo>
                    <a:pt x="65" y="624"/>
                  </a:lnTo>
                  <a:lnTo>
                    <a:pt x="65" y="623"/>
                  </a:lnTo>
                  <a:lnTo>
                    <a:pt x="65" y="623"/>
                  </a:lnTo>
                  <a:lnTo>
                    <a:pt x="65" y="623"/>
                  </a:lnTo>
                  <a:lnTo>
                    <a:pt x="67" y="623"/>
                  </a:lnTo>
                  <a:lnTo>
                    <a:pt x="67" y="623"/>
                  </a:lnTo>
                  <a:lnTo>
                    <a:pt x="68" y="623"/>
                  </a:lnTo>
                  <a:lnTo>
                    <a:pt x="68" y="621"/>
                  </a:lnTo>
                  <a:lnTo>
                    <a:pt x="68" y="621"/>
                  </a:lnTo>
                  <a:lnTo>
                    <a:pt x="68" y="621"/>
                  </a:lnTo>
                  <a:lnTo>
                    <a:pt x="68" y="621"/>
                  </a:lnTo>
                  <a:lnTo>
                    <a:pt x="68" y="621"/>
                  </a:lnTo>
                  <a:lnTo>
                    <a:pt x="69" y="621"/>
                  </a:lnTo>
                  <a:lnTo>
                    <a:pt x="69" y="618"/>
                  </a:lnTo>
                  <a:lnTo>
                    <a:pt x="70" y="618"/>
                  </a:lnTo>
                  <a:lnTo>
                    <a:pt x="70" y="618"/>
                  </a:lnTo>
                  <a:lnTo>
                    <a:pt x="70" y="618"/>
                  </a:lnTo>
                  <a:lnTo>
                    <a:pt x="70" y="618"/>
                  </a:lnTo>
                  <a:lnTo>
                    <a:pt x="70" y="617"/>
                  </a:lnTo>
                  <a:lnTo>
                    <a:pt x="70" y="615"/>
                  </a:lnTo>
                  <a:lnTo>
                    <a:pt x="72" y="615"/>
                  </a:lnTo>
                  <a:lnTo>
                    <a:pt x="72" y="615"/>
                  </a:lnTo>
                  <a:lnTo>
                    <a:pt x="73" y="615"/>
                  </a:lnTo>
                  <a:lnTo>
                    <a:pt x="73" y="614"/>
                  </a:lnTo>
                  <a:lnTo>
                    <a:pt x="73" y="614"/>
                  </a:lnTo>
                  <a:lnTo>
                    <a:pt x="73" y="613"/>
                  </a:lnTo>
                  <a:lnTo>
                    <a:pt x="73" y="613"/>
                  </a:lnTo>
                  <a:lnTo>
                    <a:pt x="73" y="613"/>
                  </a:lnTo>
                  <a:lnTo>
                    <a:pt x="74" y="611"/>
                  </a:lnTo>
                  <a:lnTo>
                    <a:pt x="74" y="610"/>
                  </a:lnTo>
                  <a:lnTo>
                    <a:pt x="76" y="610"/>
                  </a:lnTo>
                  <a:lnTo>
                    <a:pt x="76" y="610"/>
                  </a:lnTo>
                  <a:lnTo>
                    <a:pt x="76" y="610"/>
                  </a:lnTo>
                  <a:lnTo>
                    <a:pt x="76" y="609"/>
                  </a:lnTo>
                  <a:lnTo>
                    <a:pt x="76" y="608"/>
                  </a:lnTo>
                  <a:lnTo>
                    <a:pt x="76" y="608"/>
                  </a:lnTo>
                  <a:lnTo>
                    <a:pt x="77" y="608"/>
                  </a:lnTo>
                  <a:lnTo>
                    <a:pt x="77" y="606"/>
                  </a:lnTo>
                  <a:lnTo>
                    <a:pt x="78" y="605"/>
                  </a:lnTo>
                  <a:lnTo>
                    <a:pt x="78" y="605"/>
                  </a:lnTo>
                  <a:lnTo>
                    <a:pt x="78" y="605"/>
                  </a:lnTo>
                  <a:lnTo>
                    <a:pt x="78" y="604"/>
                  </a:lnTo>
                  <a:lnTo>
                    <a:pt x="78" y="602"/>
                  </a:lnTo>
                  <a:lnTo>
                    <a:pt x="78" y="602"/>
                  </a:lnTo>
                  <a:lnTo>
                    <a:pt x="80" y="602"/>
                  </a:lnTo>
                  <a:lnTo>
                    <a:pt x="80" y="601"/>
                  </a:lnTo>
                  <a:lnTo>
                    <a:pt x="81" y="600"/>
                  </a:lnTo>
                  <a:lnTo>
                    <a:pt x="81" y="600"/>
                  </a:lnTo>
                  <a:lnTo>
                    <a:pt x="81" y="600"/>
                  </a:lnTo>
                  <a:lnTo>
                    <a:pt x="81" y="597"/>
                  </a:lnTo>
                  <a:lnTo>
                    <a:pt x="81" y="597"/>
                  </a:lnTo>
                  <a:lnTo>
                    <a:pt x="81" y="597"/>
                  </a:lnTo>
                  <a:lnTo>
                    <a:pt x="82" y="596"/>
                  </a:lnTo>
                  <a:lnTo>
                    <a:pt x="82" y="595"/>
                  </a:lnTo>
                  <a:lnTo>
                    <a:pt x="83" y="595"/>
                  </a:lnTo>
                  <a:lnTo>
                    <a:pt x="83" y="593"/>
                  </a:lnTo>
                  <a:lnTo>
                    <a:pt x="83" y="592"/>
                  </a:lnTo>
                  <a:lnTo>
                    <a:pt x="83" y="592"/>
                  </a:lnTo>
                  <a:lnTo>
                    <a:pt x="83" y="592"/>
                  </a:lnTo>
                  <a:lnTo>
                    <a:pt x="83" y="589"/>
                  </a:lnTo>
                  <a:lnTo>
                    <a:pt x="85" y="589"/>
                  </a:lnTo>
                  <a:lnTo>
                    <a:pt x="85" y="587"/>
                  </a:lnTo>
                  <a:lnTo>
                    <a:pt x="86" y="587"/>
                  </a:lnTo>
                  <a:lnTo>
                    <a:pt x="86" y="586"/>
                  </a:lnTo>
                  <a:lnTo>
                    <a:pt x="86" y="586"/>
                  </a:lnTo>
                  <a:lnTo>
                    <a:pt x="86" y="584"/>
                  </a:lnTo>
                  <a:lnTo>
                    <a:pt x="86" y="584"/>
                  </a:lnTo>
                  <a:lnTo>
                    <a:pt x="86" y="582"/>
                  </a:lnTo>
                  <a:lnTo>
                    <a:pt x="87" y="582"/>
                  </a:lnTo>
                  <a:lnTo>
                    <a:pt x="87" y="579"/>
                  </a:lnTo>
                  <a:lnTo>
                    <a:pt x="89" y="579"/>
                  </a:lnTo>
                  <a:lnTo>
                    <a:pt x="89" y="576"/>
                  </a:lnTo>
                  <a:lnTo>
                    <a:pt x="89" y="576"/>
                  </a:lnTo>
                  <a:lnTo>
                    <a:pt x="89" y="574"/>
                  </a:lnTo>
                  <a:lnTo>
                    <a:pt x="89" y="574"/>
                  </a:lnTo>
                  <a:lnTo>
                    <a:pt x="89" y="571"/>
                  </a:lnTo>
                  <a:lnTo>
                    <a:pt x="90" y="571"/>
                  </a:lnTo>
                  <a:lnTo>
                    <a:pt x="90" y="569"/>
                  </a:lnTo>
                  <a:lnTo>
                    <a:pt x="91" y="569"/>
                  </a:lnTo>
                  <a:lnTo>
                    <a:pt x="91" y="566"/>
                  </a:lnTo>
                  <a:lnTo>
                    <a:pt x="91" y="566"/>
                  </a:lnTo>
                  <a:lnTo>
                    <a:pt x="91" y="564"/>
                  </a:lnTo>
                  <a:lnTo>
                    <a:pt x="91" y="564"/>
                  </a:lnTo>
                  <a:lnTo>
                    <a:pt x="91" y="561"/>
                  </a:lnTo>
                  <a:lnTo>
                    <a:pt x="92" y="560"/>
                  </a:lnTo>
                  <a:lnTo>
                    <a:pt x="92" y="556"/>
                  </a:lnTo>
                  <a:lnTo>
                    <a:pt x="94" y="556"/>
                  </a:lnTo>
                  <a:lnTo>
                    <a:pt x="94" y="553"/>
                  </a:lnTo>
                  <a:lnTo>
                    <a:pt x="94" y="552"/>
                  </a:lnTo>
                  <a:lnTo>
                    <a:pt x="94" y="551"/>
                  </a:lnTo>
                  <a:lnTo>
                    <a:pt x="94" y="548"/>
                  </a:lnTo>
                  <a:lnTo>
                    <a:pt x="94" y="548"/>
                  </a:lnTo>
                  <a:lnTo>
                    <a:pt x="94" y="544"/>
                  </a:lnTo>
                  <a:lnTo>
                    <a:pt x="95" y="543"/>
                  </a:lnTo>
                  <a:lnTo>
                    <a:pt x="95" y="540"/>
                  </a:lnTo>
                  <a:lnTo>
                    <a:pt x="96" y="538"/>
                  </a:lnTo>
                  <a:lnTo>
                    <a:pt x="96" y="534"/>
                  </a:lnTo>
                  <a:lnTo>
                    <a:pt x="96" y="532"/>
                  </a:lnTo>
                  <a:lnTo>
                    <a:pt x="96" y="527"/>
                  </a:lnTo>
                  <a:lnTo>
                    <a:pt x="96" y="526"/>
                  </a:lnTo>
                  <a:lnTo>
                    <a:pt x="96" y="519"/>
                  </a:lnTo>
                  <a:lnTo>
                    <a:pt x="98" y="519"/>
                  </a:lnTo>
                  <a:lnTo>
                    <a:pt x="98" y="512"/>
                  </a:lnTo>
                  <a:lnTo>
                    <a:pt x="99" y="512"/>
                  </a:lnTo>
                  <a:lnTo>
                    <a:pt x="99" y="503"/>
                  </a:lnTo>
                  <a:lnTo>
                    <a:pt x="99" y="501"/>
                  </a:lnTo>
                  <a:lnTo>
                    <a:pt x="99" y="491"/>
                  </a:lnTo>
                  <a:lnTo>
                    <a:pt x="99" y="488"/>
                  </a:lnTo>
                  <a:lnTo>
                    <a:pt x="99" y="477"/>
                  </a:lnTo>
                  <a:lnTo>
                    <a:pt x="100" y="474"/>
                  </a:lnTo>
                  <a:lnTo>
                    <a:pt x="100" y="455"/>
                  </a:lnTo>
                  <a:lnTo>
                    <a:pt x="102" y="451"/>
                  </a:lnTo>
                  <a:lnTo>
                    <a:pt x="102" y="425"/>
                  </a:lnTo>
                  <a:lnTo>
                    <a:pt x="102" y="420"/>
                  </a:lnTo>
                  <a:lnTo>
                    <a:pt x="102" y="377"/>
                  </a:lnTo>
                  <a:lnTo>
                    <a:pt x="102" y="367"/>
                  </a:lnTo>
                  <a:lnTo>
                    <a:pt x="102" y="271"/>
                  </a:lnTo>
                  <a:lnTo>
                    <a:pt x="103" y="245"/>
                  </a:lnTo>
                  <a:lnTo>
                    <a:pt x="103" y="52"/>
                  </a:lnTo>
                  <a:lnTo>
                    <a:pt x="104" y="30"/>
                  </a:lnTo>
                  <a:lnTo>
                    <a:pt x="104" y="0"/>
                  </a:lnTo>
                  <a:lnTo>
                    <a:pt x="104" y="11"/>
                  </a:lnTo>
                  <a:lnTo>
                    <a:pt x="104" y="19"/>
                  </a:lnTo>
                  <a:lnTo>
                    <a:pt x="104" y="87"/>
                  </a:lnTo>
                  <a:lnTo>
                    <a:pt x="104" y="97"/>
                  </a:lnTo>
                  <a:lnTo>
                    <a:pt x="104" y="146"/>
                  </a:lnTo>
                  <a:lnTo>
                    <a:pt x="105" y="153"/>
                  </a:lnTo>
                  <a:lnTo>
                    <a:pt x="105" y="197"/>
                  </a:lnTo>
                  <a:lnTo>
                    <a:pt x="107" y="203"/>
                  </a:lnTo>
                  <a:lnTo>
                    <a:pt x="107" y="250"/>
                  </a:lnTo>
                  <a:lnTo>
                    <a:pt x="107" y="259"/>
                  </a:lnTo>
                  <a:lnTo>
                    <a:pt x="107" y="317"/>
                  </a:lnTo>
                  <a:lnTo>
                    <a:pt x="107" y="329"/>
                  </a:lnTo>
                  <a:lnTo>
                    <a:pt x="107" y="404"/>
                  </a:lnTo>
                  <a:lnTo>
                    <a:pt x="108" y="417"/>
                  </a:lnTo>
                  <a:lnTo>
                    <a:pt x="108" y="499"/>
                  </a:lnTo>
                  <a:lnTo>
                    <a:pt x="109" y="509"/>
                  </a:lnTo>
                  <a:lnTo>
                    <a:pt x="109" y="558"/>
                  </a:lnTo>
                  <a:lnTo>
                    <a:pt x="109" y="564"/>
                  </a:lnTo>
                  <a:lnTo>
                    <a:pt x="109" y="593"/>
                  </a:lnTo>
                  <a:lnTo>
                    <a:pt x="109" y="597"/>
                  </a:lnTo>
                  <a:lnTo>
                    <a:pt x="109" y="614"/>
                  </a:lnTo>
                  <a:lnTo>
                    <a:pt x="111" y="615"/>
                  </a:lnTo>
                  <a:lnTo>
                    <a:pt x="111" y="626"/>
                  </a:lnTo>
                  <a:lnTo>
                    <a:pt x="112" y="626"/>
                  </a:lnTo>
                  <a:lnTo>
                    <a:pt x="112" y="631"/>
                  </a:lnTo>
                  <a:lnTo>
                    <a:pt x="112" y="631"/>
                  </a:lnTo>
                  <a:lnTo>
                    <a:pt x="112" y="631"/>
                  </a:lnTo>
                  <a:lnTo>
                    <a:pt x="112" y="632"/>
                  </a:lnTo>
                  <a:lnTo>
                    <a:pt x="112" y="636"/>
                  </a:lnTo>
                  <a:lnTo>
                    <a:pt x="112" y="636"/>
                  </a:lnTo>
                  <a:lnTo>
                    <a:pt x="112" y="637"/>
                  </a:lnTo>
                  <a:lnTo>
                    <a:pt x="113" y="637"/>
                  </a:lnTo>
                  <a:lnTo>
                    <a:pt x="113" y="639"/>
                  </a:lnTo>
                  <a:lnTo>
                    <a:pt x="115" y="639"/>
                  </a:lnTo>
                  <a:lnTo>
                    <a:pt x="115" y="639"/>
                  </a:lnTo>
                  <a:lnTo>
                    <a:pt x="115" y="639"/>
                  </a:lnTo>
                  <a:lnTo>
                    <a:pt x="115" y="639"/>
                  </a:lnTo>
                  <a:lnTo>
                    <a:pt x="115" y="639"/>
                  </a:lnTo>
                  <a:lnTo>
                    <a:pt x="116" y="639"/>
                  </a:lnTo>
                  <a:lnTo>
                    <a:pt x="117" y="639"/>
                  </a:lnTo>
                  <a:lnTo>
                    <a:pt x="117" y="637"/>
                  </a:lnTo>
                  <a:lnTo>
                    <a:pt x="117" y="637"/>
                  </a:lnTo>
                  <a:lnTo>
                    <a:pt x="117" y="637"/>
                  </a:lnTo>
                  <a:lnTo>
                    <a:pt x="117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6"/>
                  </a:lnTo>
                  <a:lnTo>
                    <a:pt x="120" y="636"/>
                  </a:lnTo>
                  <a:lnTo>
                    <a:pt x="120" y="636"/>
                  </a:lnTo>
                  <a:lnTo>
                    <a:pt x="120" y="635"/>
                  </a:lnTo>
                  <a:lnTo>
                    <a:pt x="121" y="635"/>
                  </a:lnTo>
                  <a:lnTo>
                    <a:pt x="121" y="633"/>
                  </a:lnTo>
                  <a:lnTo>
                    <a:pt x="122" y="633"/>
                  </a:lnTo>
                  <a:lnTo>
                    <a:pt x="122" y="633"/>
                  </a:lnTo>
                  <a:lnTo>
                    <a:pt x="122" y="633"/>
                  </a:lnTo>
                  <a:lnTo>
                    <a:pt x="122" y="633"/>
                  </a:lnTo>
                  <a:lnTo>
                    <a:pt x="122" y="633"/>
                  </a:lnTo>
                  <a:lnTo>
                    <a:pt x="122" y="632"/>
                  </a:lnTo>
                  <a:lnTo>
                    <a:pt x="124" y="632"/>
                  </a:lnTo>
                  <a:lnTo>
                    <a:pt x="124" y="631"/>
                  </a:lnTo>
                  <a:lnTo>
                    <a:pt x="125" y="631"/>
                  </a:lnTo>
                  <a:lnTo>
                    <a:pt x="125" y="631"/>
                  </a:lnTo>
                  <a:lnTo>
                    <a:pt x="125" y="631"/>
                  </a:lnTo>
                  <a:lnTo>
                    <a:pt x="125" y="631"/>
                  </a:lnTo>
                  <a:lnTo>
                    <a:pt x="126" y="630"/>
                  </a:lnTo>
                  <a:lnTo>
                    <a:pt x="127" y="628"/>
                  </a:lnTo>
                  <a:lnTo>
                    <a:pt x="127" y="628"/>
                  </a:lnTo>
                  <a:lnTo>
                    <a:pt x="127" y="628"/>
                  </a:lnTo>
                  <a:lnTo>
                    <a:pt x="127" y="628"/>
                  </a:lnTo>
                  <a:lnTo>
                    <a:pt x="127" y="627"/>
                  </a:lnTo>
                  <a:lnTo>
                    <a:pt x="129" y="627"/>
                  </a:lnTo>
                  <a:lnTo>
                    <a:pt x="129" y="626"/>
                  </a:lnTo>
                  <a:lnTo>
                    <a:pt x="130" y="626"/>
                  </a:lnTo>
                  <a:lnTo>
                    <a:pt x="130" y="626"/>
                  </a:lnTo>
                  <a:lnTo>
                    <a:pt x="130" y="626"/>
                  </a:lnTo>
                  <a:lnTo>
                    <a:pt x="130" y="626"/>
                  </a:lnTo>
                  <a:lnTo>
                    <a:pt x="130" y="626"/>
                  </a:lnTo>
                  <a:lnTo>
                    <a:pt x="130" y="624"/>
                  </a:lnTo>
                  <a:lnTo>
                    <a:pt x="131" y="624"/>
                  </a:lnTo>
                  <a:lnTo>
                    <a:pt x="131" y="623"/>
                  </a:lnTo>
                  <a:lnTo>
                    <a:pt x="133" y="623"/>
                  </a:lnTo>
                  <a:lnTo>
                    <a:pt x="133" y="623"/>
                  </a:lnTo>
                  <a:lnTo>
                    <a:pt x="133" y="623"/>
                  </a:lnTo>
                  <a:lnTo>
                    <a:pt x="133" y="622"/>
                  </a:lnTo>
                  <a:lnTo>
                    <a:pt x="133" y="622"/>
                  </a:lnTo>
                  <a:lnTo>
                    <a:pt x="133" y="621"/>
                  </a:lnTo>
                  <a:lnTo>
                    <a:pt x="134" y="621"/>
                  </a:lnTo>
                  <a:lnTo>
                    <a:pt x="134" y="621"/>
                  </a:lnTo>
                  <a:lnTo>
                    <a:pt x="135" y="621"/>
                  </a:lnTo>
                  <a:lnTo>
                    <a:pt x="135" y="619"/>
                  </a:lnTo>
                  <a:lnTo>
                    <a:pt x="135" y="619"/>
                  </a:lnTo>
                  <a:lnTo>
                    <a:pt x="135" y="618"/>
                  </a:lnTo>
                  <a:lnTo>
                    <a:pt x="135" y="618"/>
                  </a:lnTo>
                  <a:lnTo>
                    <a:pt x="135" y="618"/>
                  </a:lnTo>
                  <a:lnTo>
                    <a:pt x="137" y="618"/>
                  </a:lnTo>
                  <a:lnTo>
                    <a:pt x="137" y="617"/>
                  </a:lnTo>
                  <a:lnTo>
                    <a:pt x="138" y="615"/>
                  </a:lnTo>
                  <a:lnTo>
                    <a:pt x="138" y="615"/>
                  </a:lnTo>
                  <a:lnTo>
                    <a:pt x="138" y="615"/>
                  </a:lnTo>
                  <a:lnTo>
                    <a:pt x="138" y="615"/>
                  </a:lnTo>
                  <a:lnTo>
                    <a:pt x="138" y="614"/>
                  </a:lnTo>
                  <a:lnTo>
                    <a:pt x="138" y="613"/>
                  </a:lnTo>
                  <a:lnTo>
                    <a:pt x="139" y="613"/>
                  </a:lnTo>
                  <a:lnTo>
                    <a:pt x="139" y="613"/>
                  </a:lnTo>
                  <a:lnTo>
                    <a:pt x="140" y="613"/>
                  </a:lnTo>
                  <a:lnTo>
                    <a:pt x="140" y="610"/>
                  </a:lnTo>
                  <a:lnTo>
                    <a:pt x="140" y="610"/>
                  </a:lnTo>
                  <a:lnTo>
                    <a:pt x="140" y="610"/>
                  </a:lnTo>
                  <a:lnTo>
                    <a:pt x="140" y="610"/>
                  </a:lnTo>
                  <a:lnTo>
                    <a:pt x="140" y="609"/>
                  </a:lnTo>
                  <a:lnTo>
                    <a:pt x="142" y="609"/>
                  </a:lnTo>
                  <a:lnTo>
                    <a:pt x="142" y="608"/>
                  </a:lnTo>
                  <a:lnTo>
                    <a:pt x="143" y="608"/>
                  </a:lnTo>
                  <a:lnTo>
                    <a:pt x="143" y="606"/>
                  </a:lnTo>
                  <a:lnTo>
                    <a:pt x="143" y="606"/>
                  </a:lnTo>
                  <a:lnTo>
                    <a:pt x="143" y="605"/>
                  </a:lnTo>
                  <a:lnTo>
                    <a:pt x="143" y="605"/>
                  </a:lnTo>
                  <a:lnTo>
                    <a:pt x="143" y="604"/>
                  </a:lnTo>
                  <a:lnTo>
                    <a:pt x="144" y="604"/>
                  </a:lnTo>
                  <a:lnTo>
                    <a:pt x="144" y="602"/>
                  </a:lnTo>
                  <a:lnTo>
                    <a:pt x="146" y="602"/>
                  </a:lnTo>
                  <a:lnTo>
                    <a:pt x="146" y="601"/>
                  </a:lnTo>
                  <a:lnTo>
                    <a:pt x="146" y="601"/>
                  </a:lnTo>
                  <a:lnTo>
                    <a:pt x="146" y="600"/>
                  </a:lnTo>
                  <a:lnTo>
                    <a:pt x="146" y="600"/>
                  </a:lnTo>
                  <a:lnTo>
                    <a:pt x="146" y="597"/>
                  </a:lnTo>
                  <a:lnTo>
                    <a:pt x="147" y="597"/>
                  </a:lnTo>
                  <a:lnTo>
                    <a:pt x="147" y="597"/>
                  </a:lnTo>
                  <a:lnTo>
                    <a:pt x="148" y="596"/>
                  </a:lnTo>
                  <a:lnTo>
                    <a:pt x="148" y="595"/>
                  </a:lnTo>
                  <a:lnTo>
                    <a:pt x="148" y="595"/>
                  </a:lnTo>
                  <a:lnTo>
                    <a:pt x="148" y="593"/>
                  </a:lnTo>
                  <a:lnTo>
                    <a:pt x="148" y="592"/>
                  </a:lnTo>
                  <a:lnTo>
                    <a:pt x="148" y="592"/>
                  </a:lnTo>
                  <a:lnTo>
                    <a:pt x="150" y="592"/>
                  </a:lnTo>
                  <a:lnTo>
                    <a:pt x="150" y="589"/>
                  </a:lnTo>
                  <a:lnTo>
                    <a:pt x="151" y="589"/>
                  </a:lnTo>
                  <a:lnTo>
                    <a:pt x="151" y="588"/>
                  </a:lnTo>
                  <a:lnTo>
                    <a:pt x="151" y="587"/>
                  </a:lnTo>
                  <a:lnTo>
                    <a:pt x="151" y="586"/>
                  </a:lnTo>
                  <a:lnTo>
                    <a:pt x="151" y="586"/>
                  </a:lnTo>
                  <a:lnTo>
                    <a:pt x="151" y="584"/>
                  </a:lnTo>
                  <a:lnTo>
                    <a:pt x="152" y="584"/>
                  </a:lnTo>
                  <a:lnTo>
                    <a:pt x="152" y="582"/>
                  </a:lnTo>
                  <a:lnTo>
                    <a:pt x="153" y="582"/>
                  </a:lnTo>
                  <a:lnTo>
                    <a:pt x="153" y="579"/>
                  </a:lnTo>
                  <a:lnTo>
                    <a:pt x="153" y="579"/>
                  </a:lnTo>
                  <a:lnTo>
                    <a:pt x="153" y="576"/>
                  </a:lnTo>
                  <a:lnTo>
                    <a:pt x="153" y="576"/>
                  </a:lnTo>
                  <a:lnTo>
                    <a:pt x="153" y="574"/>
                  </a:lnTo>
                  <a:lnTo>
                    <a:pt x="155" y="574"/>
                  </a:lnTo>
                  <a:lnTo>
                    <a:pt x="155" y="571"/>
                  </a:lnTo>
                  <a:lnTo>
                    <a:pt x="156" y="571"/>
                  </a:lnTo>
                  <a:lnTo>
                    <a:pt x="156" y="569"/>
                  </a:lnTo>
                  <a:lnTo>
                    <a:pt x="156" y="569"/>
                  </a:lnTo>
                  <a:lnTo>
                    <a:pt x="156" y="566"/>
                  </a:lnTo>
                  <a:lnTo>
                    <a:pt x="156" y="566"/>
                  </a:lnTo>
                  <a:lnTo>
                    <a:pt x="156" y="564"/>
                  </a:lnTo>
                  <a:lnTo>
                    <a:pt x="157" y="562"/>
                  </a:lnTo>
                  <a:lnTo>
                    <a:pt x="157" y="560"/>
                  </a:lnTo>
                  <a:lnTo>
                    <a:pt x="159" y="558"/>
                  </a:lnTo>
                  <a:lnTo>
                    <a:pt x="159" y="556"/>
                  </a:lnTo>
                  <a:lnTo>
                    <a:pt x="159" y="556"/>
                  </a:lnTo>
                  <a:lnTo>
                    <a:pt x="159" y="551"/>
                  </a:lnTo>
                  <a:lnTo>
                    <a:pt x="159" y="551"/>
                  </a:lnTo>
                  <a:lnTo>
                    <a:pt x="159" y="548"/>
                  </a:lnTo>
                  <a:lnTo>
                    <a:pt x="160" y="547"/>
                  </a:lnTo>
                  <a:lnTo>
                    <a:pt x="160" y="543"/>
                  </a:lnTo>
                  <a:lnTo>
                    <a:pt x="161" y="543"/>
                  </a:lnTo>
                  <a:lnTo>
                    <a:pt x="161" y="538"/>
                  </a:lnTo>
                  <a:lnTo>
                    <a:pt x="161" y="538"/>
                  </a:lnTo>
                  <a:lnTo>
                    <a:pt x="161" y="532"/>
                  </a:lnTo>
                  <a:lnTo>
                    <a:pt x="161" y="531"/>
                  </a:lnTo>
                  <a:lnTo>
                    <a:pt x="161" y="525"/>
                  </a:lnTo>
                  <a:lnTo>
                    <a:pt x="162" y="525"/>
                  </a:lnTo>
                  <a:lnTo>
                    <a:pt x="162" y="517"/>
                  </a:lnTo>
                  <a:lnTo>
                    <a:pt x="164" y="517"/>
                  </a:lnTo>
                  <a:lnTo>
                    <a:pt x="164" y="509"/>
                  </a:lnTo>
                  <a:lnTo>
                    <a:pt x="164" y="506"/>
                  </a:lnTo>
                  <a:lnTo>
                    <a:pt x="164" y="499"/>
                  </a:lnTo>
                  <a:lnTo>
                    <a:pt x="164" y="496"/>
                  </a:lnTo>
                  <a:lnTo>
                    <a:pt x="164" y="495"/>
                  </a:lnTo>
                  <a:lnTo>
                    <a:pt x="164" y="494"/>
                  </a:lnTo>
                  <a:lnTo>
                    <a:pt x="164" y="486"/>
                  </a:lnTo>
                  <a:lnTo>
                    <a:pt x="165" y="483"/>
                  </a:lnTo>
                  <a:lnTo>
                    <a:pt x="165" y="469"/>
                  </a:lnTo>
                  <a:lnTo>
                    <a:pt x="166" y="465"/>
                  </a:lnTo>
                  <a:lnTo>
                    <a:pt x="166" y="447"/>
                  </a:lnTo>
                  <a:lnTo>
                    <a:pt x="166" y="442"/>
                  </a:lnTo>
                  <a:lnTo>
                    <a:pt x="166" y="405"/>
                  </a:lnTo>
                  <a:lnTo>
                    <a:pt x="166" y="398"/>
                  </a:lnTo>
                  <a:lnTo>
                    <a:pt x="166" y="337"/>
                  </a:lnTo>
                  <a:lnTo>
                    <a:pt x="168" y="321"/>
                  </a:lnTo>
                  <a:lnTo>
                    <a:pt x="168" y="171"/>
                  </a:lnTo>
                  <a:lnTo>
                    <a:pt x="169" y="136"/>
                  </a:lnTo>
                  <a:lnTo>
                    <a:pt x="169" y="1"/>
                  </a:lnTo>
                  <a:lnTo>
                    <a:pt x="169" y="0"/>
                  </a:lnTo>
                  <a:lnTo>
                    <a:pt x="169" y="43"/>
                  </a:lnTo>
                  <a:lnTo>
                    <a:pt x="169" y="52"/>
                  </a:lnTo>
                  <a:lnTo>
                    <a:pt x="169" y="106"/>
                  </a:lnTo>
                  <a:lnTo>
                    <a:pt x="170" y="115"/>
                  </a:lnTo>
                  <a:lnTo>
                    <a:pt x="170" y="166"/>
                  </a:lnTo>
                  <a:lnTo>
                    <a:pt x="172" y="172"/>
                  </a:lnTo>
                  <a:lnTo>
                    <a:pt x="172" y="211"/>
                  </a:lnTo>
                  <a:lnTo>
                    <a:pt x="172" y="219"/>
                  </a:lnTo>
                  <a:lnTo>
                    <a:pt x="172" y="262"/>
                  </a:lnTo>
                  <a:lnTo>
                    <a:pt x="172" y="271"/>
                  </a:lnTo>
                  <a:lnTo>
                    <a:pt x="172" y="325"/>
                  </a:lnTo>
                  <a:lnTo>
                    <a:pt x="173" y="337"/>
                  </a:lnTo>
                  <a:lnTo>
                    <a:pt x="173" y="407"/>
                  </a:lnTo>
                  <a:lnTo>
                    <a:pt x="174" y="418"/>
                  </a:lnTo>
                  <a:lnTo>
                    <a:pt x="174" y="487"/>
                  </a:lnTo>
                  <a:lnTo>
                    <a:pt x="174" y="497"/>
                  </a:lnTo>
                  <a:lnTo>
                    <a:pt x="174" y="553"/>
                  </a:lnTo>
                  <a:lnTo>
                    <a:pt x="174" y="560"/>
                  </a:lnTo>
                  <a:lnTo>
                    <a:pt x="174" y="589"/>
                  </a:lnTo>
                  <a:lnTo>
                    <a:pt x="175" y="592"/>
                  </a:lnTo>
                  <a:lnTo>
                    <a:pt x="175" y="610"/>
                  </a:lnTo>
                  <a:lnTo>
                    <a:pt x="177" y="613"/>
                  </a:lnTo>
                  <a:lnTo>
                    <a:pt x="177" y="623"/>
                  </a:lnTo>
                  <a:lnTo>
                    <a:pt x="177" y="623"/>
                  </a:lnTo>
                  <a:lnTo>
                    <a:pt x="177" y="630"/>
                  </a:lnTo>
                  <a:lnTo>
                    <a:pt x="177" y="631"/>
                  </a:lnTo>
                  <a:lnTo>
                    <a:pt x="177" y="633"/>
                  </a:lnTo>
                  <a:lnTo>
                    <a:pt x="178" y="633"/>
                  </a:lnTo>
                  <a:lnTo>
                    <a:pt x="178" y="636"/>
                  </a:lnTo>
                  <a:lnTo>
                    <a:pt x="179" y="636"/>
                  </a:lnTo>
                  <a:lnTo>
                    <a:pt x="179" y="636"/>
                  </a:lnTo>
                  <a:lnTo>
                    <a:pt x="179" y="636"/>
                  </a:lnTo>
                  <a:lnTo>
                    <a:pt x="179" y="637"/>
                  </a:lnTo>
                  <a:lnTo>
                    <a:pt x="179" y="637"/>
                  </a:lnTo>
                  <a:lnTo>
                    <a:pt x="181" y="637"/>
                  </a:lnTo>
                  <a:lnTo>
                    <a:pt x="182" y="637"/>
                  </a:lnTo>
                  <a:lnTo>
                    <a:pt x="182" y="636"/>
                  </a:lnTo>
                  <a:lnTo>
                    <a:pt x="182" y="636"/>
                  </a:lnTo>
                  <a:lnTo>
                    <a:pt x="182" y="636"/>
                  </a:lnTo>
                  <a:lnTo>
                    <a:pt x="183" y="636"/>
                  </a:lnTo>
                  <a:lnTo>
                    <a:pt x="183" y="636"/>
                  </a:lnTo>
                  <a:lnTo>
                    <a:pt x="185" y="636"/>
                  </a:lnTo>
                  <a:lnTo>
                    <a:pt x="185" y="635"/>
                  </a:lnTo>
                  <a:lnTo>
                    <a:pt x="185" y="635"/>
                  </a:lnTo>
                  <a:lnTo>
                    <a:pt x="185" y="635"/>
                  </a:lnTo>
                  <a:lnTo>
                    <a:pt x="185" y="633"/>
                  </a:lnTo>
                  <a:lnTo>
                    <a:pt x="186" y="633"/>
                  </a:lnTo>
                  <a:lnTo>
                    <a:pt x="186" y="633"/>
                  </a:lnTo>
                  <a:lnTo>
                    <a:pt x="187" y="633"/>
                  </a:lnTo>
                  <a:lnTo>
                    <a:pt x="187" y="633"/>
                  </a:lnTo>
                  <a:lnTo>
                    <a:pt x="187" y="633"/>
                  </a:lnTo>
                  <a:lnTo>
                    <a:pt x="187" y="632"/>
                  </a:lnTo>
                  <a:lnTo>
                    <a:pt x="187" y="632"/>
                  </a:lnTo>
                  <a:lnTo>
                    <a:pt x="187" y="631"/>
                  </a:lnTo>
                  <a:lnTo>
                    <a:pt x="188" y="631"/>
                  </a:lnTo>
                  <a:lnTo>
                    <a:pt x="188" y="631"/>
                  </a:lnTo>
                  <a:lnTo>
                    <a:pt x="190" y="631"/>
                  </a:lnTo>
                  <a:lnTo>
                    <a:pt x="190" y="631"/>
                  </a:lnTo>
                  <a:lnTo>
                    <a:pt x="190" y="631"/>
                  </a:lnTo>
                  <a:lnTo>
                    <a:pt x="190" y="630"/>
                  </a:lnTo>
                  <a:lnTo>
                    <a:pt x="190" y="630"/>
                  </a:lnTo>
                  <a:lnTo>
                    <a:pt x="190" y="628"/>
                  </a:lnTo>
                  <a:lnTo>
                    <a:pt x="191" y="628"/>
                  </a:lnTo>
                  <a:lnTo>
                    <a:pt x="191" y="628"/>
                  </a:lnTo>
                  <a:lnTo>
                    <a:pt x="192" y="628"/>
                  </a:lnTo>
                  <a:lnTo>
                    <a:pt x="192" y="628"/>
                  </a:lnTo>
                  <a:lnTo>
                    <a:pt x="192" y="628"/>
                  </a:lnTo>
                  <a:lnTo>
                    <a:pt x="192" y="627"/>
                  </a:lnTo>
                  <a:lnTo>
                    <a:pt x="192" y="627"/>
                  </a:lnTo>
                  <a:lnTo>
                    <a:pt x="192" y="626"/>
                  </a:lnTo>
                  <a:lnTo>
                    <a:pt x="194" y="626"/>
                  </a:lnTo>
                  <a:lnTo>
                    <a:pt x="194" y="626"/>
                  </a:lnTo>
                  <a:lnTo>
                    <a:pt x="195" y="626"/>
                  </a:lnTo>
                  <a:lnTo>
                    <a:pt x="195" y="626"/>
                  </a:lnTo>
                  <a:lnTo>
                    <a:pt x="195" y="624"/>
                  </a:lnTo>
                  <a:lnTo>
                    <a:pt x="195" y="623"/>
                  </a:lnTo>
                  <a:lnTo>
                    <a:pt x="195" y="623"/>
                  </a:lnTo>
                  <a:lnTo>
                    <a:pt x="195" y="623"/>
                  </a:lnTo>
                  <a:lnTo>
                    <a:pt x="196" y="623"/>
                  </a:lnTo>
                  <a:lnTo>
                    <a:pt x="196" y="623"/>
                  </a:lnTo>
                  <a:lnTo>
                    <a:pt x="197" y="623"/>
                  </a:lnTo>
                  <a:lnTo>
                    <a:pt x="197" y="622"/>
                  </a:lnTo>
                  <a:lnTo>
                    <a:pt x="197" y="622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7" y="621"/>
                  </a:lnTo>
                  <a:lnTo>
                    <a:pt x="199" y="621"/>
                  </a:lnTo>
                  <a:lnTo>
                    <a:pt x="199" y="619"/>
                  </a:lnTo>
                  <a:lnTo>
                    <a:pt x="200" y="618"/>
                  </a:lnTo>
                  <a:lnTo>
                    <a:pt x="200" y="618"/>
                  </a:lnTo>
                  <a:lnTo>
                    <a:pt x="200" y="618"/>
                  </a:lnTo>
                  <a:lnTo>
                    <a:pt x="200" y="618"/>
                  </a:lnTo>
                  <a:lnTo>
                    <a:pt x="200" y="617"/>
                  </a:lnTo>
                  <a:lnTo>
                    <a:pt x="200" y="615"/>
                  </a:lnTo>
                  <a:lnTo>
                    <a:pt x="201" y="615"/>
                  </a:lnTo>
                  <a:lnTo>
                    <a:pt x="201" y="615"/>
                  </a:lnTo>
                  <a:lnTo>
                    <a:pt x="203" y="615"/>
                  </a:lnTo>
                  <a:lnTo>
                    <a:pt x="203" y="614"/>
                  </a:lnTo>
                  <a:lnTo>
                    <a:pt x="203" y="614"/>
                  </a:lnTo>
                  <a:lnTo>
                    <a:pt x="203" y="613"/>
                  </a:lnTo>
                  <a:lnTo>
                    <a:pt x="203" y="613"/>
                  </a:lnTo>
                  <a:lnTo>
                    <a:pt x="203" y="613"/>
                  </a:lnTo>
                  <a:lnTo>
                    <a:pt x="204" y="611"/>
                  </a:lnTo>
                  <a:lnTo>
                    <a:pt x="204" y="610"/>
                  </a:lnTo>
                  <a:lnTo>
                    <a:pt x="205" y="610"/>
                  </a:lnTo>
                  <a:lnTo>
                    <a:pt x="205" y="610"/>
                  </a:lnTo>
                  <a:lnTo>
                    <a:pt x="205" y="610"/>
                  </a:lnTo>
                  <a:lnTo>
                    <a:pt x="205" y="608"/>
                  </a:lnTo>
                  <a:lnTo>
                    <a:pt x="205" y="608"/>
                  </a:lnTo>
                  <a:lnTo>
                    <a:pt x="205" y="608"/>
                  </a:lnTo>
                  <a:lnTo>
                    <a:pt x="207" y="608"/>
                  </a:lnTo>
                  <a:lnTo>
                    <a:pt x="207" y="605"/>
                  </a:lnTo>
                  <a:lnTo>
                    <a:pt x="208" y="605"/>
                  </a:lnTo>
                  <a:lnTo>
                    <a:pt x="208" y="605"/>
                  </a:lnTo>
                  <a:lnTo>
                    <a:pt x="208" y="605"/>
                  </a:lnTo>
                  <a:lnTo>
                    <a:pt x="208" y="602"/>
                  </a:lnTo>
                  <a:lnTo>
                    <a:pt x="208" y="602"/>
                  </a:lnTo>
                  <a:lnTo>
                    <a:pt x="208" y="602"/>
                  </a:lnTo>
                  <a:lnTo>
                    <a:pt x="209" y="602"/>
                  </a:lnTo>
                  <a:lnTo>
                    <a:pt x="209" y="600"/>
                  </a:lnTo>
                  <a:lnTo>
                    <a:pt x="210" y="600"/>
                  </a:lnTo>
                  <a:lnTo>
                    <a:pt x="210" y="598"/>
                  </a:lnTo>
                  <a:lnTo>
                    <a:pt x="210" y="598"/>
                  </a:lnTo>
                  <a:lnTo>
                    <a:pt x="210" y="597"/>
                  </a:lnTo>
                  <a:lnTo>
                    <a:pt x="210" y="597"/>
                  </a:lnTo>
                  <a:lnTo>
                    <a:pt x="210" y="596"/>
                  </a:lnTo>
                  <a:lnTo>
                    <a:pt x="212" y="595"/>
                  </a:lnTo>
                  <a:lnTo>
                    <a:pt x="212" y="595"/>
                  </a:lnTo>
                  <a:lnTo>
                    <a:pt x="213" y="595"/>
                  </a:lnTo>
                  <a:lnTo>
                    <a:pt x="213" y="592"/>
                  </a:lnTo>
                  <a:lnTo>
                    <a:pt x="213" y="592"/>
                  </a:lnTo>
                  <a:lnTo>
                    <a:pt x="213" y="589"/>
                  </a:lnTo>
                  <a:lnTo>
                    <a:pt x="213" y="589"/>
                  </a:lnTo>
                  <a:lnTo>
                    <a:pt x="213" y="589"/>
                  </a:lnTo>
                  <a:lnTo>
                    <a:pt x="214" y="588"/>
                  </a:lnTo>
                  <a:lnTo>
                    <a:pt x="214" y="587"/>
                  </a:lnTo>
                  <a:lnTo>
                    <a:pt x="216" y="587"/>
                  </a:lnTo>
                  <a:lnTo>
                    <a:pt x="216" y="584"/>
                  </a:lnTo>
                  <a:lnTo>
                    <a:pt x="216" y="584"/>
                  </a:lnTo>
                  <a:lnTo>
                    <a:pt x="216" y="582"/>
                  </a:lnTo>
                  <a:lnTo>
                    <a:pt x="216" y="582"/>
                  </a:lnTo>
                  <a:lnTo>
                    <a:pt x="216" y="580"/>
                  </a:lnTo>
                  <a:lnTo>
                    <a:pt x="217" y="580"/>
                  </a:lnTo>
                  <a:lnTo>
                    <a:pt x="217" y="578"/>
                  </a:lnTo>
                  <a:lnTo>
                    <a:pt x="218" y="576"/>
                  </a:lnTo>
                  <a:lnTo>
                    <a:pt x="218" y="575"/>
                  </a:lnTo>
                  <a:lnTo>
                    <a:pt x="218" y="575"/>
                  </a:lnTo>
                  <a:lnTo>
                    <a:pt x="218" y="573"/>
                  </a:lnTo>
                  <a:lnTo>
                    <a:pt x="218" y="573"/>
                  </a:lnTo>
                  <a:lnTo>
                    <a:pt x="218" y="570"/>
                  </a:lnTo>
                  <a:lnTo>
                    <a:pt x="220" y="569"/>
                  </a:lnTo>
                  <a:lnTo>
                    <a:pt x="220" y="567"/>
                  </a:lnTo>
                  <a:lnTo>
                    <a:pt x="221" y="566"/>
                  </a:lnTo>
                  <a:lnTo>
                    <a:pt x="221" y="564"/>
                  </a:lnTo>
                  <a:lnTo>
                    <a:pt x="221" y="564"/>
                  </a:lnTo>
                  <a:lnTo>
                    <a:pt x="221" y="561"/>
                  </a:lnTo>
                  <a:lnTo>
                    <a:pt x="221" y="560"/>
                  </a:lnTo>
                  <a:lnTo>
                    <a:pt x="221" y="557"/>
                  </a:lnTo>
                  <a:lnTo>
                    <a:pt x="222" y="556"/>
                  </a:lnTo>
                  <a:lnTo>
                    <a:pt x="222" y="553"/>
                  </a:lnTo>
                  <a:lnTo>
                    <a:pt x="223" y="553"/>
                  </a:lnTo>
                  <a:lnTo>
                    <a:pt x="223" y="548"/>
                  </a:lnTo>
                  <a:lnTo>
                    <a:pt x="223" y="548"/>
                  </a:lnTo>
                  <a:lnTo>
                    <a:pt x="223" y="544"/>
                  </a:lnTo>
                  <a:lnTo>
                    <a:pt x="223" y="543"/>
                  </a:lnTo>
                  <a:lnTo>
                    <a:pt x="223" y="540"/>
                  </a:lnTo>
                  <a:lnTo>
                    <a:pt x="225" y="539"/>
                  </a:lnTo>
                  <a:lnTo>
                    <a:pt x="225" y="532"/>
                  </a:lnTo>
                  <a:lnTo>
                    <a:pt x="226" y="532"/>
                  </a:lnTo>
                  <a:lnTo>
                    <a:pt x="226" y="527"/>
                  </a:lnTo>
                  <a:lnTo>
                    <a:pt x="226" y="526"/>
                  </a:lnTo>
                  <a:lnTo>
                    <a:pt x="226" y="519"/>
                  </a:lnTo>
                  <a:lnTo>
                    <a:pt x="226" y="518"/>
                  </a:lnTo>
                  <a:lnTo>
                    <a:pt x="226" y="512"/>
                  </a:lnTo>
                  <a:lnTo>
                    <a:pt x="227" y="509"/>
                  </a:lnTo>
                  <a:lnTo>
                    <a:pt x="227" y="501"/>
                  </a:lnTo>
                  <a:lnTo>
                    <a:pt x="229" y="499"/>
                  </a:lnTo>
                  <a:lnTo>
                    <a:pt x="229" y="488"/>
                  </a:lnTo>
                  <a:lnTo>
                    <a:pt x="229" y="487"/>
                  </a:lnTo>
                  <a:lnTo>
                    <a:pt x="229" y="470"/>
                  </a:lnTo>
                  <a:lnTo>
                    <a:pt x="229" y="468"/>
                  </a:lnTo>
                  <a:lnTo>
                    <a:pt x="229" y="449"/>
                  </a:lnTo>
                  <a:lnTo>
                    <a:pt x="230" y="446"/>
                  </a:lnTo>
                  <a:lnTo>
                    <a:pt x="230" y="417"/>
                  </a:lnTo>
                  <a:lnTo>
                    <a:pt x="231" y="411"/>
                  </a:lnTo>
                  <a:lnTo>
                    <a:pt x="231" y="360"/>
                  </a:lnTo>
                  <a:lnTo>
                    <a:pt x="231" y="348"/>
                  </a:lnTo>
                  <a:lnTo>
                    <a:pt x="231" y="229"/>
                  </a:lnTo>
                  <a:lnTo>
                    <a:pt x="231" y="199"/>
                  </a:lnTo>
                  <a:lnTo>
                    <a:pt x="231" y="19"/>
                  </a:lnTo>
                  <a:lnTo>
                    <a:pt x="232" y="8"/>
                  </a:lnTo>
                  <a:lnTo>
                    <a:pt x="232" y="1"/>
                  </a:lnTo>
                  <a:lnTo>
                    <a:pt x="232" y="34"/>
                  </a:lnTo>
                  <a:lnTo>
                    <a:pt x="234" y="43"/>
                  </a:lnTo>
                  <a:lnTo>
                    <a:pt x="234" y="97"/>
                  </a:lnTo>
                  <a:lnTo>
                    <a:pt x="234" y="106"/>
                  </a:lnTo>
                  <a:lnTo>
                    <a:pt x="234" y="150"/>
                  </a:lnTo>
                  <a:lnTo>
                    <a:pt x="234" y="157"/>
                  </a:lnTo>
                  <a:lnTo>
                    <a:pt x="234" y="193"/>
                  </a:lnTo>
                  <a:lnTo>
                    <a:pt x="235" y="201"/>
                  </a:lnTo>
                  <a:lnTo>
                    <a:pt x="235" y="206"/>
                  </a:lnTo>
                  <a:lnTo>
                    <a:pt x="235" y="237"/>
                  </a:lnTo>
                  <a:lnTo>
                    <a:pt x="236" y="242"/>
                  </a:lnTo>
                  <a:lnTo>
                    <a:pt x="236" y="286"/>
                  </a:lnTo>
                  <a:lnTo>
                    <a:pt x="236" y="294"/>
                  </a:lnTo>
                  <a:lnTo>
                    <a:pt x="236" y="363"/>
                  </a:lnTo>
                  <a:lnTo>
                    <a:pt x="236" y="374"/>
                  </a:lnTo>
                  <a:lnTo>
                    <a:pt x="236" y="442"/>
                  </a:lnTo>
                  <a:lnTo>
                    <a:pt x="238" y="452"/>
                  </a:lnTo>
                  <a:lnTo>
                    <a:pt x="238" y="512"/>
                  </a:lnTo>
                  <a:lnTo>
                    <a:pt x="239" y="519"/>
                  </a:lnTo>
                  <a:lnTo>
                    <a:pt x="239" y="561"/>
                  </a:lnTo>
                  <a:lnTo>
                    <a:pt x="239" y="566"/>
                  </a:lnTo>
                  <a:lnTo>
                    <a:pt x="239" y="592"/>
                  </a:lnTo>
                  <a:lnTo>
                    <a:pt x="239" y="595"/>
                  </a:lnTo>
                  <a:lnTo>
                    <a:pt x="239" y="610"/>
                  </a:lnTo>
                  <a:lnTo>
                    <a:pt x="240" y="613"/>
                  </a:lnTo>
                  <a:lnTo>
                    <a:pt x="240" y="623"/>
                  </a:lnTo>
                  <a:lnTo>
                    <a:pt x="242" y="623"/>
                  </a:lnTo>
                  <a:lnTo>
                    <a:pt x="242" y="628"/>
                  </a:lnTo>
                  <a:lnTo>
                    <a:pt x="242" y="630"/>
                  </a:lnTo>
                  <a:lnTo>
                    <a:pt x="242" y="633"/>
                  </a:lnTo>
                  <a:lnTo>
                    <a:pt x="242" y="633"/>
                  </a:lnTo>
                  <a:lnTo>
                    <a:pt x="242" y="635"/>
                  </a:lnTo>
                  <a:lnTo>
                    <a:pt x="243" y="635"/>
                  </a:lnTo>
                  <a:lnTo>
                    <a:pt x="243" y="636"/>
                  </a:lnTo>
                  <a:lnTo>
                    <a:pt x="244" y="636"/>
                  </a:lnTo>
                  <a:lnTo>
                    <a:pt x="244" y="636"/>
                  </a:lnTo>
                  <a:lnTo>
                    <a:pt x="244" y="636"/>
                  </a:lnTo>
                  <a:lnTo>
                    <a:pt x="244" y="636"/>
                  </a:lnTo>
                  <a:lnTo>
                    <a:pt x="245" y="636"/>
                  </a:lnTo>
                  <a:lnTo>
                    <a:pt x="245" y="636"/>
                  </a:lnTo>
                  <a:lnTo>
                    <a:pt x="247" y="636"/>
                  </a:lnTo>
                  <a:lnTo>
                    <a:pt x="247" y="636"/>
                  </a:lnTo>
                  <a:lnTo>
                    <a:pt x="247" y="635"/>
                  </a:lnTo>
                  <a:lnTo>
                    <a:pt x="247" y="635"/>
                  </a:lnTo>
                  <a:lnTo>
                    <a:pt x="247" y="633"/>
                  </a:lnTo>
                  <a:lnTo>
                    <a:pt x="248" y="633"/>
                  </a:lnTo>
                  <a:lnTo>
                    <a:pt x="248" y="633"/>
                  </a:lnTo>
                  <a:lnTo>
                    <a:pt x="249" y="633"/>
                  </a:lnTo>
                  <a:lnTo>
                    <a:pt x="249" y="633"/>
                  </a:lnTo>
                  <a:lnTo>
                    <a:pt x="249" y="633"/>
                  </a:lnTo>
                  <a:lnTo>
                    <a:pt x="249" y="632"/>
                  </a:lnTo>
                  <a:lnTo>
                    <a:pt x="251" y="632"/>
                  </a:lnTo>
                  <a:lnTo>
                    <a:pt x="251" y="631"/>
                  </a:lnTo>
                  <a:lnTo>
                    <a:pt x="252" y="631"/>
                  </a:lnTo>
                  <a:lnTo>
                    <a:pt x="252" y="631"/>
                  </a:lnTo>
                  <a:lnTo>
                    <a:pt x="252" y="631"/>
                  </a:lnTo>
                  <a:lnTo>
                    <a:pt x="252" y="631"/>
                  </a:lnTo>
                  <a:lnTo>
                    <a:pt x="252" y="631"/>
                  </a:lnTo>
                  <a:lnTo>
                    <a:pt x="252" y="630"/>
                  </a:lnTo>
                  <a:lnTo>
                    <a:pt x="253" y="630"/>
                  </a:lnTo>
                  <a:lnTo>
                    <a:pt x="253" y="628"/>
                  </a:lnTo>
                  <a:lnTo>
                    <a:pt x="255" y="628"/>
                  </a:lnTo>
                  <a:lnTo>
                    <a:pt x="255" y="628"/>
                  </a:lnTo>
                  <a:lnTo>
                    <a:pt x="255" y="628"/>
                  </a:lnTo>
                  <a:lnTo>
                    <a:pt x="255" y="628"/>
                  </a:lnTo>
                  <a:lnTo>
                    <a:pt x="255" y="628"/>
                  </a:lnTo>
                  <a:lnTo>
                    <a:pt x="255" y="627"/>
                  </a:lnTo>
                  <a:lnTo>
                    <a:pt x="256" y="626"/>
                  </a:lnTo>
                  <a:lnTo>
                    <a:pt x="256" y="626"/>
                  </a:lnTo>
                  <a:lnTo>
                    <a:pt x="257" y="626"/>
                  </a:lnTo>
                  <a:lnTo>
                    <a:pt x="257" y="626"/>
                  </a:lnTo>
                  <a:lnTo>
                    <a:pt x="257" y="626"/>
                  </a:lnTo>
                  <a:lnTo>
                    <a:pt x="257" y="624"/>
                  </a:lnTo>
                  <a:lnTo>
                    <a:pt x="257" y="624"/>
                  </a:lnTo>
                  <a:lnTo>
                    <a:pt x="257" y="623"/>
                  </a:lnTo>
                  <a:lnTo>
                    <a:pt x="258" y="623"/>
                  </a:lnTo>
                  <a:lnTo>
                    <a:pt x="258" y="623"/>
                  </a:lnTo>
                  <a:lnTo>
                    <a:pt x="260" y="623"/>
                  </a:lnTo>
                  <a:lnTo>
                    <a:pt x="260" y="622"/>
                  </a:lnTo>
                  <a:lnTo>
                    <a:pt x="260" y="622"/>
                  </a:lnTo>
                  <a:lnTo>
                    <a:pt x="260" y="621"/>
                  </a:lnTo>
                  <a:lnTo>
                    <a:pt x="260" y="621"/>
                  </a:lnTo>
                  <a:lnTo>
                    <a:pt x="260" y="621"/>
                  </a:lnTo>
                  <a:lnTo>
                    <a:pt x="261" y="621"/>
                  </a:lnTo>
                  <a:lnTo>
                    <a:pt x="261" y="619"/>
                  </a:lnTo>
                  <a:lnTo>
                    <a:pt x="262" y="619"/>
                  </a:lnTo>
                  <a:lnTo>
                    <a:pt x="262" y="618"/>
                  </a:lnTo>
                  <a:lnTo>
                    <a:pt x="262" y="618"/>
                  </a:lnTo>
                  <a:lnTo>
                    <a:pt x="262" y="618"/>
                  </a:lnTo>
                  <a:lnTo>
                    <a:pt x="262" y="618"/>
                  </a:lnTo>
                  <a:lnTo>
                    <a:pt x="262" y="617"/>
                  </a:lnTo>
                  <a:lnTo>
                    <a:pt x="264" y="617"/>
                  </a:lnTo>
                  <a:lnTo>
                    <a:pt x="264" y="615"/>
                  </a:lnTo>
                  <a:lnTo>
                    <a:pt x="265" y="615"/>
                  </a:lnTo>
                  <a:lnTo>
                    <a:pt x="265" y="615"/>
                  </a:lnTo>
                  <a:lnTo>
                    <a:pt x="265" y="614"/>
                  </a:lnTo>
                  <a:lnTo>
                    <a:pt x="265" y="613"/>
                  </a:lnTo>
                  <a:lnTo>
                    <a:pt x="265" y="613"/>
                  </a:lnTo>
                  <a:lnTo>
                    <a:pt x="265" y="613"/>
                  </a:lnTo>
                  <a:lnTo>
                    <a:pt x="266" y="613"/>
                  </a:lnTo>
                  <a:lnTo>
                    <a:pt x="266" y="611"/>
                  </a:lnTo>
                  <a:lnTo>
                    <a:pt x="267" y="611"/>
                  </a:lnTo>
                  <a:lnTo>
                    <a:pt x="267" y="610"/>
                  </a:lnTo>
                  <a:lnTo>
                    <a:pt x="267" y="610"/>
                  </a:lnTo>
                  <a:lnTo>
                    <a:pt x="267" y="609"/>
                  </a:lnTo>
                  <a:lnTo>
                    <a:pt x="267" y="609"/>
                  </a:lnTo>
                  <a:lnTo>
                    <a:pt x="267" y="608"/>
                  </a:lnTo>
                  <a:lnTo>
                    <a:pt x="269" y="608"/>
                  </a:lnTo>
                  <a:lnTo>
                    <a:pt x="269" y="606"/>
                  </a:lnTo>
                  <a:lnTo>
                    <a:pt x="270" y="606"/>
                  </a:lnTo>
                  <a:lnTo>
                    <a:pt x="270" y="605"/>
                  </a:lnTo>
                  <a:lnTo>
                    <a:pt x="270" y="605"/>
                  </a:lnTo>
                  <a:lnTo>
                    <a:pt x="270" y="605"/>
                  </a:lnTo>
                  <a:lnTo>
                    <a:pt x="270" y="604"/>
                  </a:lnTo>
                  <a:lnTo>
                    <a:pt x="270" y="604"/>
                  </a:lnTo>
                  <a:lnTo>
                    <a:pt x="270" y="602"/>
                  </a:lnTo>
                  <a:lnTo>
                    <a:pt x="271" y="602"/>
                  </a:lnTo>
                  <a:lnTo>
                    <a:pt x="271" y="601"/>
                  </a:lnTo>
                  <a:lnTo>
                    <a:pt x="273" y="600"/>
                  </a:lnTo>
                  <a:lnTo>
                    <a:pt x="273" y="600"/>
                  </a:lnTo>
                  <a:lnTo>
                    <a:pt x="273" y="600"/>
                  </a:lnTo>
                  <a:lnTo>
                    <a:pt x="273" y="597"/>
                  </a:lnTo>
                  <a:lnTo>
                    <a:pt x="273" y="597"/>
                  </a:lnTo>
                  <a:lnTo>
                    <a:pt x="273" y="597"/>
                  </a:lnTo>
                  <a:lnTo>
                    <a:pt x="274" y="596"/>
                  </a:lnTo>
                  <a:lnTo>
                    <a:pt x="274" y="595"/>
                  </a:lnTo>
                  <a:lnTo>
                    <a:pt x="275" y="595"/>
                  </a:lnTo>
                  <a:lnTo>
                    <a:pt x="275" y="593"/>
                  </a:lnTo>
                  <a:lnTo>
                    <a:pt x="275" y="592"/>
                  </a:lnTo>
                  <a:lnTo>
                    <a:pt x="275" y="592"/>
                  </a:lnTo>
                  <a:lnTo>
                    <a:pt x="275" y="591"/>
                  </a:lnTo>
                  <a:lnTo>
                    <a:pt x="275" y="589"/>
                  </a:lnTo>
                  <a:lnTo>
                    <a:pt x="277" y="589"/>
                  </a:lnTo>
                  <a:lnTo>
                    <a:pt x="277" y="587"/>
                  </a:lnTo>
                  <a:lnTo>
                    <a:pt x="278" y="587"/>
                  </a:lnTo>
                  <a:lnTo>
                    <a:pt x="278" y="586"/>
                  </a:lnTo>
                  <a:lnTo>
                    <a:pt x="278" y="584"/>
                  </a:lnTo>
                  <a:lnTo>
                    <a:pt x="278" y="584"/>
                  </a:lnTo>
                  <a:lnTo>
                    <a:pt x="278" y="583"/>
                  </a:lnTo>
                  <a:lnTo>
                    <a:pt x="278" y="582"/>
                  </a:lnTo>
                  <a:lnTo>
                    <a:pt x="279" y="582"/>
                  </a:lnTo>
                  <a:lnTo>
                    <a:pt x="279" y="579"/>
                  </a:lnTo>
                  <a:lnTo>
                    <a:pt x="280" y="579"/>
                  </a:lnTo>
                  <a:lnTo>
                    <a:pt x="280" y="576"/>
                  </a:lnTo>
                  <a:lnTo>
                    <a:pt x="280" y="576"/>
                  </a:lnTo>
                  <a:lnTo>
                    <a:pt x="280" y="574"/>
                  </a:lnTo>
                  <a:lnTo>
                    <a:pt x="280" y="574"/>
                  </a:lnTo>
                  <a:lnTo>
                    <a:pt x="280" y="571"/>
                  </a:lnTo>
                  <a:lnTo>
                    <a:pt x="282" y="571"/>
                  </a:lnTo>
                  <a:lnTo>
                    <a:pt x="282" y="569"/>
                  </a:lnTo>
                  <a:lnTo>
                    <a:pt x="283" y="567"/>
                  </a:lnTo>
                  <a:lnTo>
                    <a:pt x="283" y="565"/>
                  </a:lnTo>
                  <a:lnTo>
                    <a:pt x="283" y="565"/>
                  </a:lnTo>
                  <a:lnTo>
                    <a:pt x="283" y="561"/>
                  </a:lnTo>
                  <a:lnTo>
                    <a:pt x="283" y="561"/>
                  </a:lnTo>
                  <a:lnTo>
                    <a:pt x="283" y="558"/>
                  </a:lnTo>
                  <a:lnTo>
                    <a:pt x="284" y="557"/>
                  </a:lnTo>
                  <a:lnTo>
                    <a:pt x="284" y="553"/>
                  </a:lnTo>
                  <a:lnTo>
                    <a:pt x="286" y="553"/>
                  </a:lnTo>
                  <a:lnTo>
                    <a:pt x="286" y="551"/>
                  </a:lnTo>
                  <a:lnTo>
                    <a:pt x="286" y="549"/>
                  </a:lnTo>
                  <a:lnTo>
                    <a:pt x="286" y="545"/>
                  </a:lnTo>
                  <a:lnTo>
                    <a:pt x="286" y="545"/>
                  </a:lnTo>
                  <a:lnTo>
                    <a:pt x="286" y="540"/>
                  </a:lnTo>
                  <a:lnTo>
                    <a:pt x="287" y="540"/>
                  </a:lnTo>
                  <a:lnTo>
                    <a:pt x="287" y="535"/>
                  </a:lnTo>
                  <a:lnTo>
                    <a:pt x="288" y="534"/>
                  </a:lnTo>
                  <a:lnTo>
                    <a:pt x="288" y="530"/>
                  </a:lnTo>
                  <a:lnTo>
                    <a:pt x="288" y="530"/>
                  </a:lnTo>
                  <a:lnTo>
                    <a:pt x="288" y="529"/>
                  </a:lnTo>
                  <a:lnTo>
                    <a:pt x="288" y="527"/>
                  </a:lnTo>
                  <a:lnTo>
                    <a:pt x="288" y="522"/>
                  </a:lnTo>
                  <a:lnTo>
                    <a:pt x="288" y="519"/>
                  </a:lnTo>
                  <a:lnTo>
                    <a:pt x="288" y="513"/>
                  </a:lnTo>
                  <a:lnTo>
                    <a:pt x="290" y="512"/>
                  </a:lnTo>
                  <a:lnTo>
                    <a:pt x="290" y="504"/>
                  </a:lnTo>
                  <a:lnTo>
                    <a:pt x="291" y="501"/>
                  </a:lnTo>
                  <a:lnTo>
                    <a:pt x="291" y="491"/>
                  </a:lnTo>
                  <a:lnTo>
                    <a:pt x="291" y="490"/>
                  </a:lnTo>
                  <a:lnTo>
                    <a:pt x="291" y="475"/>
                  </a:lnTo>
                  <a:lnTo>
                    <a:pt x="291" y="473"/>
                  </a:lnTo>
                  <a:lnTo>
                    <a:pt x="291" y="455"/>
                  </a:lnTo>
                  <a:lnTo>
                    <a:pt x="292" y="451"/>
                  </a:lnTo>
                  <a:lnTo>
                    <a:pt x="292" y="425"/>
                  </a:lnTo>
                  <a:lnTo>
                    <a:pt x="293" y="418"/>
                  </a:lnTo>
                  <a:lnTo>
                    <a:pt x="293" y="374"/>
                  </a:lnTo>
                  <a:lnTo>
                    <a:pt x="293" y="364"/>
                  </a:lnTo>
                  <a:lnTo>
                    <a:pt x="293" y="267"/>
                  </a:lnTo>
                  <a:lnTo>
                    <a:pt x="293" y="242"/>
                  </a:lnTo>
                  <a:lnTo>
                    <a:pt x="293" y="50"/>
                  </a:lnTo>
                  <a:lnTo>
                    <a:pt x="295" y="30"/>
                  </a:lnTo>
                  <a:lnTo>
                    <a:pt x="295" y="1"/>
                  </a:lnTo>
                  <a:lnTo>
                    <a:pt x="295" y="22"/>
                  </a:lnTo>
                  <a:lnTo>
                    <a:pt x="296" y="30"/>
                  </a:lnTo>
                  <a:lnTo>
                    <a:pt x="296" y="85"/>
                  </a:lnTo>
                  <a:lnTo>
                    <a:pt x="296" y="94"/>
                  </a:lnTo>
                  <a:lnTo>
                    <a:pt x="296" y="138"/>
                  </a:lnTo>
                  <a:lnTo>
                    <a:pt x="296" y="145"/>
                  </a:lnTo>
                  <a:lnTo>
                    <a:pt x="296" y="181"/>
                  </a:lnTo>
                  <a:lnTo>
                    <a:pt x="297" y="188"/>
                  </a:lnTo>
                  <a:lnTo>
                    <a:pt x="297" y="220"/>
                  </a:lnTo>
                  <a:lnTo>
                    <a:pt x="299" y="225"/>
                  </a:lnTo>
                  <a:lnTo>
                    <a:pt x="299" y="260"/>
                  </a:lnTo>
                  <a:lnTo>
                    <a:pt x="299" y="268"/>
                  </a:lnTo>
                  <a:lnTo>
                    <a:pt x="299" y="320"/>
                  </a:lnTo>
                  <a:lnTo>
                    <a:pt x="299" y="330"/>
                  </a:lnTo>
                  <a:lnTo>
                    <a:pt x="299" y="389"/>
                  </a:lnTo>
                  <a:lnTo>
                    <a:pt x="300" y="400"/>
                  </a:lnTo>
                  <a:lnTo>
                    <a:pt x="300" y="462"/>
                  </a:lnTo>
                  <a:lnTo>
                    <a:pt x="301" y="473"/>
                  </a:lnTo>
                  <a:lnTo>
                    <a:pt x="301" y="525"/>
                  </a:lnTo>
                  <a:lnTo>
                    <a:pt x="301" y="531"/>
                  </a:lnTo>
                  <a:lnTo>
                    <a:pt x="301" y="566"/>
                  </a:lnTo>
                  <a:lnTo>
                    <a:pt x="301" y="571"/>
                  </a:lnTo>
                  <a:lnTo>
                    <a:pt x="301" y="595"/>
                  </a:lnTo>
                  <a:lnTo>
                    <a:pt x="302" y="597"/>
                  </a:lnTo>
                  <a:lnTo>
                    <a:pt x="302" y="613"/>
                  </a:lnTo>
                  <a:lnTo>
                    <a:pt x="304" y="615"/>
                  </a:lnTo>
                  <a:lnTo>
                    <a:pt x="304" y="623"/>
                  </a:lnTo>
                  <a:lnTo>
                    <a:pt x="304" y="623"/>
                  </a:lnTo>
                  <a:lnTo>
                    <a:pt x="304" y="628"/>
                  </a:lnTo>
                  <a:lnTo>
                    <a:pt x="304" y="628"/>
                  </a:lnTo>
                  <a:lnTo>
                    <a:pt x="304" y="631"/>
                  </a:lnTo>
                  <a:lnTo>
                    <a:pt x="305" y="631"/>
                  </a:lnTo>
                  <a:lnTo>
                    <a:pt x="305" y="633"/>
                  </a:lnTo>
                  <a:lnTo>
                    <a:pt x="306" y="633"/>
                  </a:lnTo>
                  <a:lnTo>
                    <a:pt x="306" y="633"/>
                  </a:lnTo>
                  <a:lnTo>
                    <a:pt x="306" y="633"/>
                  </a:lnTo>
                  <a:lnTo>
                    <a:pt x="306" y="635"/>
                  </a:lnTo>
                  <a:lnTo>
                    <a:pt x="306" y="635"/>
                  </a:lnTo>
                  <a:lnTo>
                    <a:pt x="308" y="635"/>
                  </a:lnTo>
                  <a:lnTo>
                    <a:pt x="309" y="635"/>
                  </a:lnTo>
                  <a:lnTo>
                    <a:pt x="309" y="633"/>
                  </a:lnTo>
                  <a:lnTo>
                    <a:pt x="309" y="633"/>
                  </a:lnTo>
                  <a:lnTo>
                    <a:pt x="309" y="633"/>
                  </a:lnTo>
                  <a:lnTo>
                    <a:pt x="309" y="633"/>
                  </a:lnTo>
                  <a:lnTo>
                    <a:pt x="310" y="633"/>
                  </a:lnTo>
                  <a:lnTo>
                    <a:pt x="310" y="633"/>
                  </a:lnTo>
                  <a:lnTo>
                    <a:pt x="312" y="633"/>
                  </a:lnTo>
                  <a:lnTo>
                    <a:pt x="312" y="632"/>
                  </a:lnTo>
                  <a:lnTo>
                    <a:pt x="312" y="632"/>
                  </a:lnTo>
                  <a:lnTo>
                    <a:pt x="312" y="631"/>
                  </a:lnTo>
                  <a:lnTo>
                    <a:pt x="312" y="631"/>
                  </a:lnTo>
                  <a:lnTo>
                    <a:pt x="312" y="631"/>
                  </a:lnTo>
                  <a:lnTo>
                    <a:pt x="313" y="631"/>
                  </a:lnTo>
                  <a:lnTo>
                    <a:pt x="314" y="631"/>
                  </a:lnTo>
                  <a:lnTo>
                    <a:pt x="314" y="630"/>
                  </a:lnTo>
                  <a:lnTo>
                    <a:pt x="314" y="628"/>
                  </a:lnTo>
                  <a:lnTo>
                    <a:pt x="314" y="628"/>
                  </a:lnTo>
                  <a:lnTo>
                    <a:pt x="314" y="628"/>
                  </a:lnTo>
                  <a:lnTo>
                    <a:pt x="315" y="628"/>
                  </a:lnTo>
                  <a:lnTo>
                    <a:pt x="315" y="628"/>
                  </a:lnTo>
                  <a:lnTo>
                    <a:pt x="317" y="628"/>
                  </a:lnTo>
                  <a:lnTo>
                    <a:pt x="317" y="627"/>
                  </a:lnTo>
                  <a:lnTo>
                    <a:pt x="317" y="627"/>
                  </a:lnTo>
                  <a:lnTo>
                    <a:pt x="317" y="626"/>
                  </a:lnTo>
                  <a:lnTo>
                    <a:pt x="317" y="626"/>
                  </a:lnTo>
                  <a:lnTo>
                    <a:pt x="317" y="626"/>
                  </a:lnTo>
                  <a:lnTo>
                    <a:pt x="318" y="626"/>
                  </a:lnTo>
                  <a:lnTo>
                    <a:pt x="318" y="626"/>
                  </a:lnTo>
                  <a:lnTo>
                    <a:pt x="319" y="626"/>
                  </a:lnTo>
                  <a:lnTo>
                    <a:pt x="319" y="624"/>
                  </a:lnTo>
                  <a:lnTo>
                    <a:pt x="319" y="623"/>
                  </a:lnTo>
                  <a:lnTo>
                    <a:pt x="319" y="623"/>
                  </a:lnTo>
                  <a:lnTo>
                    <a:pt x="319" y="623"/>
                  </a:lnTo>
                  <a:lnTo>
                    <a:pt x="319" y="623"/>
                  </a:lnTo>
                  <a:lnTo>
                    <a:pt x="321" y="623"/>
                  </a:lnTo>
                  <a:lnTo>
                    <a:pt x="321" y="622"/>
                  </a:lnTo>
                  <a:lnTo>
                    <a:pt x="322" y="622"/>
                  </a:lnTo>
                  <a:lnTo>
                    <a:pt x="322" y="621"/>
                  </a:lnTo>
                  <a:lnTo>
                    <a:pt x="322" y="621"/>
                  </a:lnTo>
                  <a:lnTo>
                    <a:pt x="322" y="621"/>
                  </a:lnTo>
                  <a:lnTo>
                    <a:pt x="322" y="621"/>
                  </a:lnTo>
                  <a:lnTo>
                    <a:pt x="322" y="619"/>
                  </a:lnTo>
                  <a:lnTo>
                    <a:pt x="323" y="618"/>
                  </a:lnTo>
                  <a:lnTo>
                    <a:pt x="323" y="618"/>
                  </a:lnTo>
                  <a:lnTo>
                    <a:pt x="325" y="618"/>
                  </a:lnTo>
                  <a:lnTo>
                    <a:pt x="325" y="618"/>
                  </a:lnTo>
                  <a:lnTo>
                    <a:pt x="325" y="618"/>
                  </a:lnTo>
                  <a:lnTo>
                    <a:pt x="325" y="615"/>
                  </a:lnTo>
                  <a:lnTo>
                    <a:pt x="325" y="615"/>
                  </a:lnTo>
                  <a:lnTo>
                    <a:pt x="325" y="615"/>
                  </a:lnTo>
                  <a:lnTo>
                    <a:pt x="326" y="615"/>
                  </a:lnTo>
                  <a:lnTo>
                    <a:pt x="326" y="614"/>
                  </a:lnTo>
                  <a:lnTo>
                    <a:pt x="327" y="614"/>
                  </a:lnTo>
                  <a:lnTo>
                    <a:pt x="327" y="613"/>
                  </a:lnTo>
                  <a:lnTo>
                    <a:pt x="327" y="613"/>
                  </a:lnTo>
                  <a:lnTo>
                    <a:pt x="327" y="613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9" name="Freeform 61"/>
            <p:cNvSpPr>
              <a:spLocks/>
            </p:cNvSpPr>
            <p:nvPr/>
          </p:nvSpPr>
          <p:spPr bwMode="auto">
            <a:xfrm>
              <a:off x="1221" y="2762"/>
              <a:ext cx="320" cy="629"/>
            </a:xfrm>
            <a:custGeom>
              <a:avLst/>
              <a:gdLst>
                <a:gd name="T0" fmla="*/ 5 w 320"/>
                <a:gd name="T1" fmla="*/ 598 h 629"/>
                <a:gd name="T2" fmla="*/ 10 w 320"/>
                <a:gd name="T3" fmla="*/ 585 h 629"/>
                <a:gd name="T4" fmla="*/ 16 w 320"/>
                <a:gd name="T5" fmla="*/ 570 h 629"/>
                <a:gd name="T6" fmla="*/ 21 w 320"/>
                <a:gd name="T7" fmla="*/ 543 h 629"/>
                <a:gd name="T8" fmla="*/ 26 w 320"/>
                <a:gd name="T9" fmla="*/ 477 h 629"/>
                <a:gd name="T10" fmla="*/ 31 w 320"/>
                <a:gd name="T11" fmla="*/ 124 h 629"/>
                <a:gd name="T12" fmla="*/ 35 w 320"/>
                <a:gd name="T13" fmla="*/ 474 h 629"/>
                <a:gd name="T14" fmla="*/ 40 w 320"/>
                <a:gd name="T15" fmla="*/ 627 h 629"/>
                <a:gd name="T16" fmla="*/ 47 w 320"/>
                <a:gd name="T17" fmla="*/ 627 h 629"/>
                <a:gd name="T18" fmla="*/ 52 w 320"/>
                <a:gd name="T19" fmla="*/ 620 h 629"/>
                <a:gd name="T20" fmla="*/ 57 w 320"/>
                <a:gd name="T21" fmla="*/ 614 h 629"/>
                <a:gd name="T22" fmla="*/ 62 w 320"/>
                <a:gd name="T23" fmla="*/ 605 h 629"/>
                <a:gd name="T24" fmla="*/ 67 w 320"/>
                <a:gd name="T25" fmla="*/ 593 h 629"/>
                <a:gd name="T26" fmla="*/ 73 w 320"/>
                <a:gd name="T27" fmla="*/ 579 h 629"/>
                <a:gd name="T28" fmla="*/ 78 w 320"/>
                <a:gd name="T29" fmla="*/ 557 h 629"/>
                <a:gd name="T30" fmla="*/ 83 w 320"/>
                <a:gd name="T31" fmla="*/ 515 h 629"/>
                <a:gd name="T32" fmla="*/ 88 w 320"/>
                <a:gd name="T33" fmla="*/ 246 h 629"/>
                <a:gd name="T34" fmla="*/ 93 w 320"/>
                <a:gd name="T35" fmla="*/ 246 h 629"/>
                <a:gd name="T36" fmla="*/ 99 w 320"/>
                <a:gd name="T37" fmla="*/ 601 h 629"/>
                <a:gd name="T38" fmla="*/ 104 w 320"/>
                <a:gd name="T39" fmla="*/ 627 h 629"/>
                <a:gd name="T40" fmla="*/ 109 w 320"/>
                <a:gd name="T41" fmla="*/ 622 h 629"/>
                <a:gd name="T42" fmla="*/ 114 w 320"/>
                <a:gd name="T43" fmla="*/ 617 h 629"/>
                <a:gd name="T44" fmla="*/ 119 w 320"/>
                <a:gd name="T45" fmla="*/ 607 h 629"/>
                <a:gd name="T46" fmla="*/ 125 w 320"/>
                <a:gd name="T47" fmla="*/ 598 h 629"/>
                <a:gd name="T48" fmla="*/ 130 w 320"/>
                <a:gd name="T49" fmla="*/ 584 h 629"/>
                <a:gd name="T50" fmla="*/ 135 w 320"/>
                <a:gd name="T51" fmla="*/ 565 h 629"/>
                <a:gd name="T52" fmla="*/ 140 w 320"/>
                <a:gd name="T53" fmla="*/ 536 h 629"/>
                <a:gd name="T54" fmla="*/ 145 w 320"/>
                <a:gd name="T55" fmla="*/ 449 h 629"/>
                <a:gd name="T56" fmla="*/ 150 w 320"/>
                <a:gd name="T57" fmla="*/ 169 h 629"/>
                <a:gd name="T58" fmla="*/ 156 w 320"/>
                <a:gd name="T59" fmla="*/ 514 h 629"/>
                <a:gd name="T60" fmla="*/ 161 w 320"/>
                <a:gd name="T61" fmla="*/ 624 h 629"/>
                <a:gd name="T62" fmla="*/ 166 w 320"/>
                <a:gd name="T63" fmla="*/ 623 h 629"/>
                <a:gd name="T64" fmla="*/ 171 w 320"/>
                <a:gd name="T65" fmla="*/ 617 h 629"/>
                <a:gd name="T66" fmla="*/ 176 w 320"/>
                <a:gd name="T67" fmla="*/ 611 h 629"/>
                <a:gd name="T68" fmla="*/ 182 w 320"/>
                <a:gd name="T69" fmla="*/ 601 h 629"/>
                <a:gd name="T70" fmla="*/ 187 w 320"/>
                <a:gd name="T71" fmla="*/ 588 h 629"/>
                <a:gd name="T72" fmla="*/ 192 w 320"/>
                <a:gd name="T73" fmla="*/ 572 h 629"/>
                <a:gd name="T74" fmla="*/ 197 w 320"/>
                <a:gd name="T75" fmla="*/ 544 h 629"/>
                <a:gd name="T76" fmla="*/ 202 w 320"/>
                <a:gd name="T77" fmla="*/ 482 h 629"/>
                <a:gd name="T78" fmla="*/ 207 w 320"/>
                <a:gd name="T79" fmla="*/ 97 h 629"/>
                <a:gd name="T80" fmla="*/ 211 w 320"/>
                <a:gd name="T81" fmla="*/ 329 h 629"/>
                <a:gd name="T82" fmla="*/ 217 w 320"/>
                <a:gd name="T83" fmla="*/ 609 h 629"/>
                <a:gd name="T84" fmla="*/ 223 w 320"/>
                <a:gd name="T85" fmla="*/ 624 h 629"/>
                <a:gd name="T86" fmla="*/ 228 w 320"/>
                <a:gd name="T87" fmla="*/ 618 h 629"/>
                <a:gd name="T88" fmla="*/ 233 w 320"/>
                <a:gd name="T89" fmla="*/ 611 h 629"/>
                <a:gd name="T90" fmla="*/ 239 w 320"/>
                <a:gd name="T91" fmla="*/ 601 h 629"/>
                <a:gd name="T92" fmla="*/ 244 w 320"/>
                <a:gd name="T93" fmla="*/ 591 h 629"/>
                <a:gd name="T94" fmla="*/ 249 w 320"/>
                <a:gd name="T95" fmla="*/ 574 h 629"/>
                <a:gd name="T96" fmla="*/ 254 w 320"/>
                <a:gd name="T97" fmla="*/ 549 h 629"/>
                <a:gd name="T98" fmla="*/ 259 w 320"/>
                <a:gd name="T99" fmla="*/ 495 h 629"/>
                <a:gd name="T100" fmla="*/ 263 w 320"/>
                <a:gd name="T101" fmla="*/ 15 h 629"/>
                <a:gd name="T102" fmla="*/ 267 w 320"/>
                <a:gd name="T103" fmla="*/ 273 h 629"/>
                <a:gd name="T104" fmla="*/ 272 w 320"/>
                <a:gd name="T105" fmla="*/ 578 h 629"/>
                <a:gd name="T106" fmla="*/ 277 w 320"/>
                <a:gd name="T107" fmla="*/ 622 h 629"/>
                <a:gd name="T108" fmla="*/ 285 w 320"/>
                <a:gd name="T109" fmla="*/ 617 h 629"/>
                <a:gd name="T110" fmla="*/ 290 w 320"/>
                <a:gd name="T111" fmla="*/ 609 h 629"/>
                <a:gd name="T112" fmla="*/ 296 w 320"/>
                <a:gd name="T113" fmla="*/ 600 h 629"/>
                <a:gd name="T114" fmla="*/ 301 w 320"/>
                <a:gd name="T115" fmla="*/ 588 h 629"/>
                <a:gd name="T116" fmla="*/ 306 w 320"/>
                <a:gd name="T117" fmla="*/ 571 h 629"/>
                <a:gd name="T118" fmla="*/ 311 w 320"/>
                <a:gd name="T119" fmla="*/ 544 h 629"/>
                <a:gd name="T120" fmla="*/ 315 w 320"/>
                <a:gd name="T121" fmla="*/ 482 h 629"/>
                <a:gd name="T122" fmla="*/ 320 w 320"/>
                <a:gd name="T123" fmla="*/ 3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0" h="629">
                  <a:moveTo>
                    <a:pt x="0" y="609"/>
                  </a:moveTo>
                  <a:lnTo>
                    <a:pt x="0" y="607"/>
                  </a:lnTo>
                  <a:lnTo>
                    <a:pt x="0" y="606"/>
                  </a:lnTo>
                  <a:lnTo>
                    <a:pt x="1" y="606"/>
                  </a:lnTo>
                  <a:lnTo>
                    <a:pt x="1" y="606"/>
                  </a:lnTo>
                  <a:lnTo>
                    <a:pt x="3" y="606"/>
                  </a:lnTo>
                  <a:lnTo>
                    <a:pt x="3" y="604"/>
                  </a:lnTo>
                  <a:lnTo>
                    <a:pt x="3" y="604"/>
                  </a:lnTo>
                  <a:lnTo>
                    <a:pt x="3" y="604"/>
                  </a:lnTo>
                  <a:lnTo>
                    <a:pt x="3" y="604"/>
                  </a:lnTo>
                  <a:lnTo>
                    <a:pt x="3" y="601"/>
                  </a:lnTo>
                  <a:lnTo>
                    <a:pt x="4" y="601"/>
                  </a:lnTo>
                  <a:lnTo>
                    <a:pt x="4" y="601"/>
                  </a:lnTo>
                  <a:lnTo>
                    <a:pt x="5" y="601"/>
                  </a:lnTo>
                  <a:lnTo>
                    <a:pt x="5" y="598"/>
                  </a:lnTo>
                  <a:lnTo>
                    <a:pt x="5" y="598"/>
                  </a:lnTo>
                  <a:lnTo>
                    <a:pt x="5" y="598"/>
                  </a:lnTo>
                  <a:lnTo>
                    <a:pt x="5" y="598"/>
                  </a:lnTo>
                  <a:lnTo>
                    <a:pt x="5" y="596"/>
                  </a:lnTo>
                  <a:lnTo>
                    <a:pt x="7" y="596"/>
                  </a:lnTo>
                  <a:lnTo>
                    <a:pt x="7" y="594"/>
                  </a:lnTo>
                  <a:lnTo>
                    <a:pt x="8" y="594"/>
                  </a:lnTo>
                  <a:lnTo>
                    <a:pt x="8" y="593"/>
                  </a:lnTo>
                  <a:lnTo>
                    <a:pt x="8" y="593"/>
                  </a:lnTo>
                  <a:lnTo>
                    <a:pt x="8" y="591"/>
                  </a:lnTo>
                  <a:lnTo>
                    <a:pt x="8" y="591"/>
                  </a:lnTo>
                  <a:lnTo>
                    <a:pt x="8" y="591"/>
                  </a:lnTo>
                  <a:lnTo>
                    <a:pt x="9" y="589"/>
                  </a:lnTo>
                  <a:lnTo>
                    <a:pt x="9" y="588"/>
                  </a:lnTo>
                  <a:lnTo>
                    <a:pt x="10" y="588"/>
                  </a:lnTo>
                  <a:lnTo>
                    <a:pt x="10" y="585"/>
                  </a:lnTo>
                  <a:lnTo>
                    <a:pt x="10" y="585"/>
                  </a:lnTo>
                  <a:lnTo>
                    <a:pt x="10" y="584"/>
                  </a:lnTo>
                  <a:lnTo>
                    <a:pt x="10" y="584"/>
                  </a:lnTo>
                  <a:lnTo>
                    <a:pt x="10" y="583"/>
                  </a:lnTo>
                  <a:lnTo>
                    <a:pt x="12" y="583"/>
                  </a:lnTo>
                  <a:lnTo>
                    <a:pt x="12" y="580"/>
                  </a:lnTo>
                  <a:lnTo>
                    <a:pt x="13" y="580"/>
                  </a:lnTo>
                  <a:lnTo>
                    <a:pt x="13" y="578"/>
                  </a:lnTo>
                  <a:lnTo>
                    <a:pt x="13" y="578"/>
                  </a:lnTo>
                  <a:lnTo>
                    <a:pt x="13" y="575"/>
                  </a:lnTo>
                  <a:lnTo>
                    <a:pt x="13" y="575"/>
                  </a:lnTo>
                  <a:lnTo>
                    <a:pt x="13" y="575"/>
                  </a:lnTo>
                  <a:lnTo>
                    <a:pt x="13" y="575"/>
                  </a:lnTo>
                  <a:lnTo>
                    <a:pt x="13" y="574"/>
                  </a:lnTo>
                  <a:lnTo>
                    <a:pt x="14" y="572"/>
                  </a:lnTo>
                  <a:lnTo>
                    <a:pt x="14" y="570"/>
                  </a:lnTo>
                  <a:lnTo>
                    <a:pt x="16" y="570"/>
                  </a:lnTo>
                  <a:lnTo>
                    <a:pt x="16" y="567"/>
                  </a:lnTo>
                  <a:lnTo>
                    <a:pt x="16" y="567"/>
                  </a:lnTo>
                  <a:lnTo>
                    <a:pt x="16" y="565"/>
                  </a:lnTo>
                  <a:lnTo>
                    <a:pt x="16" y="565"/>
                  </a:lnTo>
                  <a:lnTo>
                    <a:pt x="16" y="562"/>
                  </a:lnTo>
                  <a:lnTo>
                    <a:pt x="17" y="562"/>
                  </a:lnTo>
                  <a:lnTo>
                    <a:pt x="17" y="560"/>
                  </a:lnTo>
                  <a:lnTo>
                    <a:pt x="18" y="560"/>
                  </a:lnTo>
                  <a:lnTo>
                    <a:pt x="18" y="556"/>
                  </a:lnTo>
                  <a:lnTo>
                    <a:pt x="18" y="554"/>
                  </a:lnTo>
                  <a:lnTo>
                    <a:pt x="18" y="552"/>
                  </a:lnTo>
                  <a:lnTo>
                    <a:pt x="18" y="552"/>
                  </a:lnTo>
                  <a:lnTo>
                    <a:pt x="18" y="547"/>
                  </a:lnTo>
                  <a:lnTo>
                    <a:pt x="20" y="547"/>
                  </a:lnTo>
                  <a:lnTo>
                    <a:pt x="20" y="544"/>
                  </a:lnTo>
                  <a:lnTo>
                    <a:pt x="21" y="543"/>
                  </a:lnTo>
                  <a:lnTo>
                    <a:pt x="21" y="539"/>
                  </a:lnTo>
                  <a:lnTo>
                    <a:pt x="21" y="537"/>
                  </a:lnTo>
                  <a:lnTo>
                    <a:pt x="21" y="534"/>
                  </a:lnTo>
                  <a:lnTo>
                    <a:pt x="21" y="532"/>
                  </a:lnTo>
                  <a:lnTo>
                    <a:pt x="21" y="527"/>
                  </a:lnTo>
                  <a:lnTo>
                    <a:pt x="22" y="526"/>
                  </a:lnTo>
                  <a:lnTo>
                    <a:pt x="22" y="519"/>
                  </a:lnTo>
                  <a:lnTo>
                    <a:pt x="23" y="518"/>
                  </a:lnTo>
                  <a:lnTo>
                    <a:pt x="23" y="512"/>
                  </a:lnTo>
                  <a:lnTo>
                    <a:pt x="23" y="510"/>
                  </a:lnTo>
                  <a:lnTo>
                    <a:pt x="23" y="502"/>
                  </a:lnTo>
                  <a:lnTo>
                    <a:pt x="23" y="501"/>
                  </a:lnTo>
                  <a:lnTo>
                    <a:pt x="23" y="492"/>
                  </a:lnTo>
                  <a:lnTo>
                    <a:pt x="25" y="490"/>
                  </a:lnTo>
                  <a:lnTo>
                    <a:pt x="25" y="478"/>
                  </a:lnTo>
                  <a:lnTo>
                    <a:pt x="26" y="477"/>
                  </a:lnTo>
                  <a:lnTo>
                    <a:pt x="26" y="461"/>
                  </a:lnTo>
                  <a:lnTo>
                    <a:pt x="26" y="457"/>
                  </a:lnTo>
                  <a:lnTo>
                    <a:pt x="26" y="431"/>
                  </a:lnTo>
                  <a:lnTo>
                    <a:pt x="26" y="427"/>
                  </a:lnTo>
                  <a:lnTo>
                    <a:pt x="26" y="390"/>
                  </a:lnTo>
                  <a:lnTo>
                    <a:pt x="27" y="382"/>
                  </a:lnTo>
                  <a:lnTo>
                    <a:pt x="27" y="308"/>
                  </a:lnTo>
                  <a:lnTo>
                    <a:pt x="29" y="290"/>
                  </a:lnTo>
                  <a:lnTo>
                    <a:pt x="29" y="118"/>
                  </a:lnTo>
                  <a:lnTo>
                    <a:pt x="29" y="85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62"/>
                  </a:lnTo>
                  <a:lnTo>
                    <a:pt x="30" y="70"/>
                  </a:lnTo>
                  <a:lnTo>
                    <a:pt x="30" y="118"/>
                  </a:lnTo>
                  <a:lnTo>
                    <a:pt x="31" y="124"/>
                  </a:lnTo>
                  <a:lnTo>
                    <a:pt x="31" y="162"/>
                  </a:lnTo>
                  <a:lnTo>
                    <a:pt x="31" y="167"/>
                  </a:lnTo>
                  <a:lnTo>
                    <a:pt x="31" y="184"/>
                  </a:lnTo>
                  <a:lnTo>
                    <a:pt x="31" y="189"/>
                  </a:lnTo>
                  <a:lnTo>
                    <a:pt x="31" y="199"/>
                  </a:lnTo>
                  <a:lnTo>
                    <a:pt x="31" y="204"/>
                  </a:lnTo>
                  <a:lnTo>
                    <a:pt x="31" y="233"/>
                  </a:lnTo>
                  <a:lnTo>
                    <a:pt x="32" y="239"/>
                  </a:lnTo>
                  <a:lnTo>
                    <a:pt x="32" y="273"/>
                  </a:lnTo>
                  <a:lnTo>
                    <a:pt x="34" y="280"/>
                  </a:lnTo>
                  <a:lnTo>
                    <a:pt x="34" y="331"/>
                  </a:lnTo>
                  <a:lnTo>
                    <a:pt x="34" y="339"/>
                  </a:lnTo>
                  <a:lnTo>
                    <a:pt x="34" y="396"/>
                  </a:lnTo>
                  <a:lnTo>
                    <a:pt x="34" y="407"/>
                  </a:lnTo>
                  <a:lnTo>
                    <a:pt x="34" y="466"/>
                  </a:lnTo>
                  <a:lnTo>
                    <a:pt x="35" y="474"/>
                  </a:lnTo>
                  <a:lnTo>
                    <a:pt x="35" y="523"/>
                  </a:lnTo>
                  <a:lnTo>
                    <a:pt x="36" y="528"/>
                  </a:lnTo>
                  <a:lnTo>
                    <a:pt x="36" y="562"/>
                  </a:lnTo>
                  <a:lnTo>
                    <a:pt x="36" y="567"/>
                  </a:lnTo>
                  <a:lnTo>
                    <a:pt x="36" y="588"/>
                  </a:lnTo>
                  <a:lnTo>
                    <a:pt x="36" y="591"/>
                  </a:lnTo>
                  <a:lnTo>
                    <a:pt x="36" y="606"/>
                  </a:lnTo>
                  <a:lnTo>
                    <a:pt x="38" y="609"/>
                  </a:lnTo>
                  <a:lnTo>
                    <a:pt x="38" y="617"/>
                  </a:lnTo>
                  <a:lnTo>
                    <a:pt x="39" y="617"/>
                  </a:lnTo>
                  <a:lnTo>
                    <a:pt x="39" y="622"/>
                  </a:lnTo>
                  <a:lnTo>
                    <a:pt x="39" y="622"/>
                  </a:lnTo>
                  <a:lnTo>
                    <a:pt x="39" y="626"/>
                  </a:lnTo>
                  <a:lnTo>
                    <a:pt x="39" y="626"/>
                  </a:lnTo>
                  <a:lnTo>
                    <a:pt x="39" y="627"/>
                  </a:lnTo>
                  <a:lnTo>
                    <a:pt x="40" y="627"/>
                  </a:lnTo>
                  <a:lnTo>
                    <a:pt x="40" y="629"/>
                  </a:lnTo>
                  <a:lnTo>
                    <a:pt x="42" y="629"/>
                  </a:lnTo>
                  <a:lnTo>
                    <a:pt x="42" y="629"/>
                  </a:lnTo>
                  <a:lnTo>
                    <a:pt x="42" y="629"/>
                  </a:lnTo>
                  <a:lnTo>
                    <a:pt x="42" y="629"/>
                  </a:lnTo>
                  <a:lnTo>
                    <a:pt x="43" y="629"/>
                  </a:lnTo>
                  <a:lnTo>
                    <a:pt x="43" y="629"/>
                  </a:lnTo>
                  <a:lnTo>
                    <a:pt x="44" y="629"/>
                  </a:lnTo>
                  <a:lnTo>
                    <a:pt x="44" y="628"/>
                  </a:lnTo>
                  <a:lnTo>
                    <a:pt x="44" y="628"/>
                  </a:lnTo>
                  <a:lnTo>
                    <a:pt x="44" y="627"/>
                  </a:lnTo>
                  <a:lnTo>
                    <a:pt x="45" y="627"/>
                  </a:lnTo>
                  <a:lnTo>
                    <a:pt x="45" y="627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47" y="626"/>
                  </a:lnTo>
                  <a:lnTo>
                    <a:pt x="47" y="626"/>
                  </a:lnTo>
                  <a:lnTo>
                    <a:pt x="47" y="624"/>
                  </a:lnTo>
                  <a:lnTo>
                    <a:pt x="48" y="624"/>
                  </a:lnTo>
                  <a:lnTo>
                    <a:pt x="48" y="624"/>
                  </a:lnTo>
                  <a:lnTo>
                    <a:pt x="49" y="624"/>
                  </a:lnTo>
                  <a:lnTo>
                    <a:pt x="49" y="624"/>
                  </a:lnTo>
                  <a:lnTo>
                    <a:pt x="49" y="624"/>
                  </a:lnTo>
                  <a:lnTo>
                    <a:pt x="49" y="623"/>
                  </a:lnTo>
                  <a:lnTo>
                    <a:pt x="49" y="623"/>
                  </a:lnTo>
                  <a:lnTo>
                    <a:pt x="49" y="622"/>
                  </a:lnTo>
                  <a:lnTo>
                    <a:pt x="51" y="622"/>
                  </a:lnTo>
                  <a:lnTo>
                    <a:pt x="51" y="622"/>
                  </a:lnTo>
                  <a:lnTo>
                    <a:pt x="52" y="622"/>
                  </a:lnTo>
                  <a:lnTo>
                    <a:pt x="52" y="622"/>
                  </a:lnTo>
                  <a:lnTo>
                    <a:pt x="52" y="620"/>
                  </a:lnTo>
                  <a:lnTo>
                    <a:pt x="52" y="619"/>
                  </a:lnTo>
                  <a:lnTo>
                    <a:pt x="52" y="619"/>
                  </a:lnTo>
                  <a:lnTo>
                    <a:pt x="52" y="619"/>
                  </a:lnTo>
                  <a:lnTo>
                    <a:pt x="53" y="619"/>
                  </a:lnTo>
                  <a:lnTo>
                    <a:pt x="53" y="619"/>
                  </a:lnTo>
                  <a:lnTo>
                    <a:pt x="55" y="619"/>
                  </a:lnTo>
                  <a:lnTo>
                    <a:pt x="55" y="617"/>
                  </a:lnTo>
                  <a:lnTo>
                    <a:pt x="55" y="617"/>
                  </a:lnTo>
                  <a:lnTo>
                    <a:pt x="55" y="617"/>
                  </a:lnTo>
                  <a:lnTo>
                    <a:pt x="55" y="617"/>
                  </a:lnTo>
                  <a:lnTo>
                    <a:pt x="55" y="617"/>
                  </a:lnTo>
                  <a:lnTo>
                    <a:pt x="56" y="617"/>
                  </a:lnTo>
                  <a:lnTo>
                    <a:pt x="56" y="614"/>
                  </a:lnTo>
                  <a:lnTo>
                    <a:pt x="57" y="614"/>
                  </a:lnTo>
                  <a:lnTo>
                    <a:pt x="57" y="614"/>
                  </a:lnTo>
                  <a:lnTo>
                    <a:pt x="57" y="614"/>
                  </a:lnTo>
                  <a:lnTo>
                    <a:pt x="57" y="613"/>
                  </a:lnTo>
                  <a:lnTo>
                    <a:pt x="57" y="613"/>
                  </a:lnTo>
                  <a:lnTo>
                    <a:pt x="57" y="611"/>
                  </a:lnTo>
                  <a:lnTo>
                    <a:pt x="58" y="611"/>
                  </a:lnTo>
                  <a:lnTo>
                    <a:pt x="58" y="611"/>
                  </a:lnTo>
                  <a:lnTo>
                    <a:pt x="60" y="611"/>
                  </a:lnTo>
                  <a:lnTo>
                    <a:pt x="60" y="610"/>
                  </a:lnTo>
                  <a:lnTo>
                    <a:pt x="60" y="609"/>
                  </a:lnTo>
                  <a:lnTo>
                    <a:pt x="60" y="609"/>
                  </a:lnTo>
                  <a:lnTo>
                    <a:pt x="60" y="609"/>
                  </a:lnTo>
                  <a:lnTo>
                    <a:pt x="60" y="607"/>
                  </a:lnTo>
                  <a:lnTo>
                    <a:pt x="61" y="607"/>
                  </a:lnTo>
                  <a:lnTo>
                    <a:pt x="61" y="606"/>
                  </a:lnTo>
                  <a:lnTo>
                    <a:pt x="62" y="606"/>
                  </a:lnTo>
                  <a:lnTo>
                    <a:pt x="62" y="606"/>
                  </a:lnTo>
                  <a:lnTo>
                    <a:pt x="62" y="605"/>
                  </a:lnTo>
                  <a:lnTo>
                    <a:pt x="62" y="604"/>
                  </a:lnTo>
                  <a:lnTo>
                    <a:pt x="62" y="604"/>
                  </a:lnTo>
                  <a:lnTo>
                    <a:pt x="62" y="604"/>
                  </a:lnTo>
                  <a:lnTo>
                    <a:pt x="64" y="604"/>
                  </a:lnTo>
                  <a:lnTo>
                    <a:pt x="64" y="601"/>
                  </a:lnTo>
                  <a:lnTo>
                    <a:pt x="65" y="601"/>
                  </a:lnTo>
                  <a:lnTo>
                    <a:pt x="65" y="601"/>
                  </a:lnTo>
                  <a:lnTo>
                    <a:pt x="65" y="600"/>
                  </a:lnTo>
                  <a:lnTo>
                    <a:pt x="65" y="598"/>
                  </a:lnTo>
                  <a:lnTo>
                    <a:pt x="65" y="598"/>
                  </a:lnTo>
                  <a:lnTo>
                    <a:pt x="65" y="597"/>
                  </a:lnTo>
                  <a:lnTo>
                    <a:pt x="66" y="597"/>
                  </a:lnTo>
                  <a:lnTo>
                    <a:pt x="66" y="596"/>
                  </a:lnTo>
                  <a:lnTo>
                    <a:pt x="67" y="596"/>
                  </a:lnTo>
                  <a:lnTo>
                    <a:pt x="67" y="594"/>
                  </a:lnTo>
                  <a:lnTo>
                    <a:pt x="67" y="593"/>
                  </a:lnTo>
                  <a:lnTo>
                    <a:pt x="67" y="593"/>
                  </a:lnTo>
                  <a:lnTo>
                    <a:pt x="67" y="593"/>
                  </a:lnTo>
                  <a:lnTo>
                    <a:pt x="67" y="591"/>
                  </a:lnTo>
                  <a:lnTo>
                    <a:pt x="69" y="591"/>
                  </a:lnTo>
                  <a:lnTo>
                    <a:pt x="69" y="589"/>
                  </a:lnTo>
                  <a:lnTo>
                    <a:pt x="70" y="589"/>
                  </a:lnTo>
                  <a:lnTo>
                    <a:pt x="70" y="588"/>
                  </a:lnTo>
                  <a:lnTo>
                    <a:pt x="70" y="588"/>
                  </a:lnTo>
                  <a:lnTo>
                    <a:pt x="70" y="585"/>
                  </a:lnTo>
                  <a:lnTo>
                    <a:pt x="70" y="585"/>
                  </a:lnTo>
                  <a:lnTo>
                    <a:pt x="70" y="583"/>
                  </a:lnTo>
                  <a:lnTo>
                    <a:pt x="71" y="583"/>
                  </a:lnTo>
                  <a:lnTo>
                    <a:pt x="71" y="582"/>
                  </a:lnTo>
                  <a:lnTo>
                    <a:pt x="73" y="582"/>
                  </a:lnTo>
                  <a:lnTo>
                    <a:pt x="73" y="580"/>
                  </a:lnTo>
                  <a:lnTo>
                    <a:pt x="73" y="579"/>
                  </a:lnTo>
                  <a:lnTo>
                    <a:pt x="73" y="578"/>
                  </a:lnTo>
                  <a:lnTo>
                    <a:pt x="73" y="578"/>
                  </a:lnTo>
                  <a:lnTo>
                    <a:pt x="73" y="575"/>
                  </a:lnTo>
                  <a:lnTo>
                    <a:pt x="74" y="575"/>
                  </a:lnTo>
                  <a:lnTo>
                    <a:pt x="74" y="572"/>
                  </a:lnTo>
                  <a:lnTo>
                    <a:pt x="75" y="572"/>
                  </a:lnTo>
                  <a:lnTo>
                    <a:pt x="75" y="570"/>
                  </a:lnTo>
                  <a:lnTo>
                    <a:pt x="75" y="570"/>
                  </a:lnTo>
                  <a:lnTo>
                    <a:pt x="75" y="567"/>
                  </a:lnTo>
                  <a:lnTo>
                    <a:pt x="75" y="567"/>
                  </a:lnTo>
                  <a:lnTo>
                    <a:pt x="75" y="565"/>
                  </a:lnTo>
                  <a:lnTo>
                    <a:pt x="77" y="563"/>
                  </a:lnTo>
                  <a:lnTo>
                    <a:pt x="77" y="561"/>
                  </a:lnTo>
                  <a:lnTo>
                    <a:pt x="78" y="561"/>
                  </a:lnTo>
                  <a:lnTo>
                    <a:pt x="78" y="557"/>
                  </a:lnTo>
                  <a:lnTo>
                    <a:pt x="78" y="557"/>
                  </a:lnTo>
                  <a:lnTo>
                    <a:pt x="78" y="554"/>
                  </a:lnTo>
                  <a:lnTo>
                    <a:pt x="78" y="554"/>
                  </a:lnTo>
                  <a:lnTo>
                    <a:pt x="78" y="550"/>
                  </a:lnTo>
                  <a:lnTo>
                    <a:pt x="79" y="549"/>
                  </a:lnTo>
                  <a:lnTo>
                    <a:pt x="79" y="547"/>
                  </a:lnTo>
                  <a:lnTo>
                    <a:pt x="80" y="547"/>
                  </a:lnTo>
                  <a:lnTo>
                    <a:pt x="80" y="541"/>
                  </a:lnTo>
                  <a:lnTo>
                    <a:pt x="80" y="541"/>
                  </a:lnTo>
                  <a:lnTo>
                    <a:pt x="80" y="536"/>
                  </a:lnTo>
                  <a:lnTo>
                    <a:pt x="80" y="536"/>
                  </a:lnTo>
                  <a:lnTo>
                    <a:pt x="80" y="531"/>
                  </a:lnTo>
                  <a:lnTo>
                    <a:pt x="82" y="530"/>
                  </a:lnTo>
                  <a:lnTo>
                    <a:pt x="82" y="525"/>
                  </a:lnTo>
                  <a:lnTo>
                    <a:pt x="83" y="523"/>
                  </a:lnTo>
                  <a:lnTo>
                    <a:pt x="83" y="518"/>
                  </a:lnTo>
                  <a:lnTo>
                    <a:pt x="83" y="515"/>
                  </a:lnTo>
                  <a:lnTo>
                    <a:pt x="83" y="510"/>
                  </a:lnTo>
                  <a:lnTo>
                    <a:pt x="83" y="508"/>
                  </a:lnTo>
                  <a:lnTo>
                    <a:pt x="83" y="497"/>
                  </a:lnTo>
                  <a:lnTo>
                    <a:pt x="84" y="497"/>
                  </a:lnTo>
                  <a:lnTo>
                    <a:pt x="84" y="495"/>
                  </a:lnTo>
                  <a:lnTo>
                    <a:pt x="84" y="487"/>
                  </a:lnTo>
                  <a:lnTo>
                    <a:pt x="86" y="484"/>
                  </a:lnTo>
                  <a:lnTo>
                    <a:pt x="86" y="471"/>
                  </a:lnTo>
                  <a:lnTo>
                    <a:pt x="86" y="469"/>
                  </a:lnTo>
                  <a:lnTo>
                    <a:pt x="86" y="451"/>
                  </a:lnTo>
                  <a:lnTo>
                    <a:pt x="86" y="448"/>
                  </a:lnTo>
                  <a:lnTo>
                    <a:pt x="86" y="422"/>
                  </a:lnTo>
                  <a:lnTo>
                    <a:pt x="87" y="417"/>
                  </a:lnTo>
                  <a:lnTo>
                    <a:pt x="87" y="373"/>
                  </a:lnTo>
                  <a:lnTo>
                    <a:pt x="88" y="363"/>
                  </a:lnTo>
                  <a:lnTo>
                    <a:pt x="88" y="246"/>
                  </a:lnTo>
                  <a:lnTo>
                    <a:pt x="88" y="217"/>
                  </a:lnTo>
                  <a:lnTo>
                    <a:pt x="88" y="35"/>
                  </a:lnTo>
                  <a:lnTo>
                    <a:pt x="88" y="18"/>
                  </a:lnTo>
                  <a:lnTo>
                    <a:pt x="88" y="2"/>
                  </a:lnTo>
                  <a:lnTo>
                    <a:pt x="88" y="18"/>
                  </a:lnTo>
                  <a:lnTo>
                    <a:pt x="90" y="26"/>
                  </a:lnTo>
                  <a:lnTo>
                    <a:pt x="90" y="79"/>
                  </a:lnTo>
                  <a:lnTo>
                    <a:pt x="91" y="87"/>
                  </a:lnTo>
                  <a:lnTo>
                    <a:pt x="91" y="129"/>
                  </a:lnTo>
                  <a:lnTo>
                    <a:pt x="91" y="137"/>
                  </a:lnTo>
                  <a:lnTo>
                    <a:pt x="91" y="171"/>
                  </a:lnTo>
                  <a:lnTo>
                    <a:pt x="91" y="176"/>
                  </a:lnTo>
                  <a:lnTo>
                    <a:pt x="91" y="208"/>
                  </a:lnTo>
                  <a:lnTo>
                    <a:pt x="92" y="212"/>
                  </a:lnTo>
                  <a:lnTo>
                    <a:pt x="92" y="241"/>
                  </a:lnTo>
                  <a:lnTo>
                    <a:pt x="93" y="246"/>
                  </a:lnTo>
                  <a:lnTo>
                    <a:pt x="93" y="276"/>
                  </a:lnTo>
                  <a:lnTo>
                    <a:pt x="93" y="282"/>
                  </a:lnTo>
                  <a:lnTo>
                    <a:pt x="93" y="321"/>
                  </a:lnTo>
                  <a:lnTo>
                    <a:pt x="93" y="329"/>
                  </a:lnTo>
                  <a:lnTo>
                    <a:pt x="93" y="378"/>
                  </a:lnTo>
                  <a:lnTo>
                    <a:pt x="95" y="387"/>
                  </a:lnTo>
                  <a:lnTo>
                    <a:pt x="95" y="443"/>
                  </a:lnTo>
                  <a:lnTo>
                    <a:pt x="96" y="452"/>
                  </a:lnTo>
                  <a:lnTo>
                    <a:pt x="96" y="509"/>
                  </a:lnTo>
                  <a:lnTo>
                    <a:pt x="96" y="515"/>
                  </a:lnTo>
                  <a:lnTo>
                    <a:pt x="96" y="552"/>
                  </a:lnTo>
                  <a:lnTo>
                    <a:pt x="96" y="556"/>
                  </a:lnTo>
                  <a:lnTo>
                    <a:pt x="96" y="580"/>
                  </a:lnTo>
                  <a:lnTo>
                    <a:pt x="97" y="583"/>
                  </a:lnTo>
                  <a:lnTo>
                    <a:pt x="97" y="598"/>
                  </a:lnTo>
                  <a:lnTo>
                    <a:pt x="99" y="601"/>
                  </a:lnTo>
                  <a:lnTo>
                    <a:pt x="99" y="610"/>
                  </a:lnTo>
                  <a:lnTo>
                    <a:pt x="99" y="611"/>
                  </a:lnTo>
                  <a:lnTo>
                    <a:pt x="99" y="617"/>
                  </a:lnTo>
                  <a:lnTo>
                    <a:pt x="99" y="618"/>
                  </a:lnTo>
                  <a:lnTo>
                    <a:pt x="99" y="622"/>
                  </a:lnTo>
                  <a:lnTo>
                    <a:pt x="100" y="623"/>
                  </a:lnTo>
                  <a:lnTo>
                    <a:pt x="100" y="624"/>
                  </a:lnTo>
                  <a:lnTo>
                    <a:pt x="101" y="626"/>
                  </a:lnTo>
                  <a:lnTo>
                    <a:pt x="101" y="627"/>
                  </a:lnTo>
                  <a:lnTo>
                    <a:pt x="101" y="627"/>
                  </a:lnTo>
                  <a:lnTo>
                    <a:pt x="101" y="627"/>
                  </a:lnTo>
                  <a:lnTo>
                    <a:pt x="101" y="627"/>
                  </a:lnTo>
                  <a:lnTo>
                    <a:pt x="102" y="627"/>
                  </a:lnTo>
                  <a:lnTo>
                    <a:pt x="104" y="627"/>
                  </a:lnTo>
                  <a:lnTo>
                    <a:pt x="104" y="627"/>
                  </a:lnTo>
                  <a:lnTo>
                    <a:pt x="104" y="627"/>
                  </a:lnTo>
                  <a:lnTo>
                    <a:pt x="104" y="627"/>
                  </a:lnTo>
                  <a:lnTo>
                    <a:pt x="105" y="627"/>
                  </a:lnTo>
                  <a:lnTo>
                    <a:pt x="105" y="627"/>
                  </a:lnTo>
                  <a:lnTo>
                    <a:pt x="106" y="627"/>
                  </a:lnTo>
                  <a:lnTo>
                    <a:pt x="106" y="626"/>
                  </a:lnTo>
                  <a:lnTo>
                    <a:pt x="106" y="626"/>
                  </a:lnTo>
                  <a:lnTo>
                    <a:pt x="106" y="624"/>
                  </a:lnTo>
                  <a:lnTo>
                    <a:pt x="106" y="624"/>
                  </a:lnTo>
                  <a:lnTo>
                    <a:pt x="106" y="624"/>
                  </a:lnTo>
                  <a:lnTo>
                    <a:pt x="108" y="624"/>
                  </a:lnTo>
                  <a:lnTo>
                    <a:pt x="108" y="624"/>
                  </a:lnTo>
                  <a:lnTo>
                    <a:pt x="109" y="624"/>
                  </a:lnTo>
                  <a:lnTo>
                    <a:pt x="109" y="623"/>
                  </a:lnTo>
                  <a:lnTo>
                    <a:pt x="109" y="623"/>
                  </a:lnTo>
                  <a:lnTo>
                    <a:pt x="109" y="622"/>
                  </a:lnTo>
                  <a:lnTo>
                    <a:pt x="109" y="622"/>
                  </a:lnTo>
                  <a:lnTo>
                    <a:pt x="109" y="622"/>
                  </a:lnTo>
                  <a:lnTo>
                    <a:pt x="110" y="622"/>
                  </a:lnTo>
                  <a:lnTo>
                    <a:pt x="110" y="622"/>
                  </a:lnTo>
                  <a:lnTo>
                    <a:pt x="112" y="622"/>
                  </a:lnTo>
                  <a:lnTo>
                    <a:pt x="112" y="619"/>
                  </a:lnTo>
                  <a:lnTo>
                    <a:pt x="112" y="619"/>
                  </a:lnTo>
                  <a:lnTo>
                    <a:pt x="112" y="619"/>
                  </a:lnTo>
                  <a:lnTo>
                    <a:pt x="112" y="619"/>
                  </a:lnTo>
                  <a:lnTo>
                    <a:pt x="112" y="619"/>
                  </a:lnTo>
                  <a:lnTo>
                    <a:pt x="113" y="619"/>
                  </a:lnTo>
                  <a:lnTo>
                    <a:pt x="113" y="618"/>
                  </a:lnTo>
                  <a:lnTo>
                    <a:pt x="114" y="617"/>
                  </a:lnTo>
                  <a:lnTo>
                    <a:pt x="114" y="617"/>
                  </a:lnTo>
                  <a:lnTo>
                    <a:pt x="114" y="617"/>
                  </a:lnTo>
                  <a:lnTo>
                    <a:pt x="114" y="617"/>
                  </a:lnTo>
                  <a:lnTo>
                    <a:pt x="114" y="617"/>
                  </a:lnTo>
                  <a:lnTo>
                    <a:pt x="114" y="614"/>
                  </a:lnTo>
                  <a:lnTo>
                    <a:pt x="115" y="614"/>
                  </a:lnTo>
                  <a:lnTo>
                    <a:pt x="115" y="614"/>
                  </a:lnTo>
                  <a:lnTo>
                    <a:pt x="117" y="614"/>
                  </a:lnTo>
                  <a:lnTo>
                    <a:pt x="117" y="614"/>
                  </a:lnTo>
                  <a:lnTo>
                    <a:pt x="117" y="613"/>
                  </a:lnTo>
                  <a:lnTo>
                    <a:pt x="117" y="611"/>
                  </a:lnTo>
                  <a:lnTo>
                    <a:pt x="117" y="611"/>
                  </a:lnTo>
                  <a:lnTo>
                    <a:pt x="117" y="611"/>
                  </a:lnTo>
                  <a:lnTo>
                    <a:pt x="118" y="611"/>
                  </a:lnTo>
                  <a:lnTo>
                    <a:pt x="118" y="610"/>
                  </a:lnTo>
                  <a:lnTo>
                    <a:pt x="119" y="610"/>
                  </a:lnTo>
                  <a:lnTo>
                    <a:pt x="119" y="609"/>
                  </a:lnTo>
                  <a:lnTo>
                    <a:pt x="119" y="609"/>
                  </a:lnTo>
                  <a:lnTo>
                    <a:pt x="119" y="609"/>
                  </a:lnTo>
                  <a:lnTo>
                    <a:pt x="119" y="607"/>
                  </a:lnTo>
                  <a:lnTo>
                    <a:pt x="119" y="607"/>
                  </a:lnTo>
                  <a:lnTo>
                    <a:pt x="119" y="606"/>
                  </a:lnTo>
                  <a:lnTo>
                    <a:pt x="121" y="606"/>
                  </a:lnTo>
                  <a:lnTo>
                    <a:pt x="121" y="606"/>
                  </a:lnTo>
                  <a:lnTo>
                    <a:pt x="122" y="606"/>
                  </a:lnTo>
                  <a:lnTo>
                    <a:pt x="122" y="604"/>
                  </a:lnTo>
                  <a:lnTo>
                    <a:pt x="122" y="604"/>
                  </a:lnTo>
                  <a:lnTo>
                    <a:pt x="122" y="604"/>
                  </a:lnTo>
                  <a:lnTo>
                    <a:pt x="122" y="604"/>
                  </a:lnTo>
                  <a:lnTo>
                    <a:pt x="122" y="601"/>
                  </a:lnTo>
                  <a:lnTo>
                    <a:pt x="123" y="601"/>
                  </a:lnTo>
                  <a:lnTo>
                    <a:pt x="123" y="601"/>
                  </a:lnTo>
                  <a:lnTo>
                    <a:pt x="125" y="601"/>
                  </a:lnTo>
                  <a:lnTo>
                    <a:pt x="125" y="598"/>
                  </a:lnTo>
                  <a:lnTo>
                    <a:pt x="125" y="598"/>
                  </a:lnTo>
                  <a:lnTo>
                    <a:pt x="125" y="598"/>
                  </a:lnTo>
                  <a:lnTo>
                    <a:pt x="125" y="597"/>
                  </a:lnTo>
                  <a:lnTo>
                    <a:pt x="125" y="596"/>
                  </a:lnTo>
                  <a:lnTo>
                    <a:pt x="126" y="596"/>
                  </a:lnTo>
                  <a:lnTo>
                    <a:pt x="126" y="594"/>
                  </a:lnTo>
                  <a:lnTo>
                    <a:pt x="127" y="594"/>
                  </a:lnTo>
                  <a:lnTo>
                    <a:pt x="127" y="593"/>
                  </a:lnTo>
                  <a:lnTo>
                    <a:pt x="127" y="593"/>
                  </a:lnTo>
                  <a:lnTo>
                    <a:pt x="127" y="591"/>
                  </a:lnTo>
                  <a:lnTo>
                    <a:pt x="127" y="591"/>
                  </a:lnTo>
                  <a:lnTo>
                    <a:pt x="127" y="589"/>
                  </a:lnTo>
                  <a:lnTo>
                    <a:pt x="128" y="589"/>
                  </a:lnTo>
                  <a:lnTo>
                    <a:pt x="128" y="588"/>
                  </a:lnTo>
                  <a:lnTo>
                    <a:pt x="130" y="588"/>
                  </a:lnTo>
                  <a:lnTo>
                    <a:pt x="130" y="585"/>
                  </a:lnTo>
                  <a:lnTo>
                    <a:pt x="130" y="585"/>
                  </a:lnTo>
                  <a:lnTo>
                    <a:pt x="130" y="584"/>
                  </a:lnTo>
                  <a:lnTo>
                    <a:pt x="130" y="583"/>
                  </a:lnTo>
                  <a:lnTo>
                    <a:pt x="130" y="582"/>
                  </a:lnTo>
                  <a:lnTo>
                    <a:pt x="131" y="582"/>
                  </a:lnTo>
                  <a:lnTo>
                    <a:pt x="131" y="580"/>
                  </a:lnTo>
                  <a:lnTo>
                    <a:pt x="132" y="580"/>
                  </a:lnTo>
                  <a:lnTo>
                    <a:pt x="132" y="578"/>
                  </a:lnTo>
                  <a:lnTo>
                    <a:pt x="132" y="578"/>
                  </a:lnTo>
                  <a:lnTo>
                    <a:pt x="132" y="575"/>
                  </a:lnTo>
                  <a:lnTo>
                    <a:pt x="132" y="575"/>
                  </a:lnTo>
                  <a:lnTo>
                    <a:pt x="132" y="572"/>
                  </a:lnTo>
                  <a:lnTo>
                    <a:pt x="134" y="572"/>
                  </a:lnTo>
                  <a:lnTo>
                    <a:pt x="134" y="570"/>
                  </a:lnTo>
                  <a:lnTo>
                    <a:pt x="135" y="570"/>
                  </a:lnTo>
                  <a:lnTo>
                    <a:pt x="135" y="567"/>
                  </a:lnTo>
                  <a:lnTo>
                    <a:pt x="135" y="567"/>
                  </a:lnTo>
                  <a:lnTo>
                    <a:pt x="135" y="565"/>
                  </a:lnTo>
                  <a:lnTo>
                    <a:pt x="135" y="565"/>
                  </a:lnTo>
                  <a:lnTo>
                    <a:pt x="135" y="562"/>
                  </a:lnTo>
                  <a:lnTo>
                    <a:pt x="136" y="561"/>
                  </a:lnTo>
                  <a:lnTo>
                    <a:pt x="136" y="558"/>
                  </a:lnTo>
                  <a:lnTo>
                    <a:pt x="137" y="557"/>
                  </a:lnTo>
                  <a:lnTo>
                    <a:pt x="137" y="554"/>
                  </a:lnTo>
                  <a:lnTo>
                    <a:pt x="137" y="554"/>
                  </a:lnTo>
                  <a:lnTo>
                    <a:pt x="137" y="554"/>
                  </a:lnTo>
                  <a:lnTo>
                    <a:pt x="137" y="550"/>
                  </a:lnTo>
                  <a:lnTo>
                    <a:pt x="137" y="550"/>
                  </a:lnTo>
                  <a:lnTo>
                    <a:pt x="137" y="547"/>
                  </a:lnTo>
                  <a:lnTo>
                    <a:pt x="139" y="545"/>
                  </a:lnTo>
                  <a:lnTo>
                    <a:pt x="139" y="541"/>
                  </a:lnTo>
                  <a:lnTo>
                    <a:pt x="140" y="541"/>
                  </a:lnTo>
                  <a:lnTo>
                    <a:pt x="140" y="536"/>
                  </a:lnTo>
                  <a:lnTo>
                    <a:pt x="140" y="536"/>
                  </a:lnTo>
                  <a:lnTo>
                    <a:pt x="140" y="531"/>
                  </a:lnTo>
                  <a:lnTo>
                    <a:pt x="140" y="531"/>
                  </a:lnTo>
                  <a:lnTo>
                    <a:pt x="140" y="526"/>
                  </a:lnTo>
                  <a:lnTo>
                    <a:pt x="141" y="523"/>
                  </a:lnTo>
                  <a:lnTo>
                    <a:pt x="141" y="518"/>
                  </a:lnTo>
                  <a:lnTo>
                    <a:pt x="143" y="517"/>
                  </a:lnTo>
                  <a:lnTo>
                    <a:pt x="143" y="509"/>
                  </a:lnTo>
                  <a:lnTo>
                    <a:pt x="143" y="508"/>
                  </a:lnTo>
                  <a:lnTo>
                    <a:pt x="143" y="500"/>
                  </a:lnTo>
                  <a:lnTo>
                    <a:pt x="143" y="497"/>
                  </a:lnTo>
                  <a:lnTo>
                    <a:pt x="143" y="487"/>
                  </a:lnTo>
                  <a:lnTo>
                    <a:pt x="144" y="484"/>
                  </a:lnTo>
                  <a:lnTo>
                    <a:pt x="144" y="471"/>
                  </a:lnTo>
                  <a:lnTo>
                    <a:pt x="145" y="470"/>
                  </a:lnTo>
                  <a:lnTo>
                    <a:pt x="145" y="453"/>
                  </a:lnTo>
                  <a:lnTo>
                    <a:pt x="145" y="449"/>
                  </a:lnTo>
                  <a:lnTo>
                    <a:pt x="145" y="425"/>
                  </a:lnTo>
                  <a:lnTo>
                    <a:pt x="145" y="420"/>
                  </a:lnTo>
                  <a:lnTo>
                    <a:pt x="145" y="369"/>
                  </a:lnTo>
                  <a:lnTo>
                    <a:pt x="147" y="359"/>
                  </a:lnTo>
                  <a:lnTo>
                    <a:pt x="147" y="261"/>
                  </a:lnTo>
                  <a:lnTo>
                    <a:pt x="148" y="238"/>
                  </a:lnTo>
                  <a:lnTo>
                    <a:pt x="148" y="52"/>
                  </a:lnTo>
                  <a:lnTo>
                    <a:pt x="148" y="31"/>
                  </a:lnTo>
                  <a:lnTo>
                    <a:pt x="148" y="4"/>
                  </a:lnTo>
                  <a:lnTo>
                    <a:pt x="148" y="14"/>
                  </a:lnTo>
                  <a:lnTo>
                    <a:pt x="148" y="22"/>
                  </a:lnTo>
                  <a:lnTo>
                    <a:pt x="148" y="72"/>
                  </a:lnTo>
                  <a:lnTo>
                    <a:pt x="149" y="81"/>
                  </a:lnTo>
                  <a:lnTo>
                    <a:pt x="149" y="124"/>
                  </a:lnTo>
                  <a:lnTo>
                    <a:pt x="150" y="132"/>
                  </a:lnTo>
                  <a:lnTo>
                    <a:pt x="150" y="169"/>
                  </a:lnTo>
                  <a:lnTo>
                    <a:pt x="150" y="175"/>
                  </a:lnTo>
                  <a:lnTo>
                    <a:pt x="150" y="202"/>
                  </a:lnTo>
                  <a:lnTo>
                    <a:pt x="150" y="206"/>
                  </a:lnTo>
                  <a:lnTo>
                    <a:pt x="150" y="230"/>
                  </a:lnTo>
                  <a:lnTo>
                    <a:pt x="152" y="234"/>
                  </a:lnTo>
                  <a:lnTo>
                    <a:pt x="152" y="260"/>
                  </a:lnTo>
                  <a:lnTo>
                    <a:pt x="153" y="264"/>
                  </a:lnTo>
                  <a:lnTo>
                    <a:pt x="153" y="295"/>
                  </a:lnTo>
                  <a:lnTo>
                    <a:pt x="153" y="300"/>
                  </a:lnTo>
                  <a:lnTo>
                    <a:pt x="153" y="339"/>
                  </a:lnTo>
                  <a:lnTo>
                    <a:pt x="153" y="347"/>
                  </a:lnTo>
                  <a:lnTo>
                    <a:pt x="153" y="404"/>
                  </a:lnTo>
                  <a:lnTo>
                    <a:pt x="154" y="412"/>
                  </a:lnTo>
                  <a:lnTo>
                    <a:pt x="154" y="464"/>
                  </a:lnTo>
                  <a:lnTo>
                    <a:pt x="156" y="471"/>
                  </a:lnTo>
                  <a:lnTo>
                    <a:pt x="156" y="514"/>
                  </a:lnTo>
                  <a:lnTo>
                    <a:pt x="156" y="521"/>
                  </a:lnTo>
                  <a:lnTo>
                    <a:pt x="156" y="552"/>
                  </a:lnTo>
                  <a:lnTo>
                    <a:pt x="156" y="557"/>
                  </a:lnTo>
                  <a:lnTo>
                    <a:pt x="156" y="579"/>
                  </a:lnTo>
                  <a:lnTo>
                    <a:pt x="157" y="582"/>
                  </a:lnTo>
                  <a:lnTo>
                    <a:pt x="157" y="596"/>
                  </a:lnTo>
                  <a:lnTo>
                    <a:pt x="158" y="598"/>
                  </a:lnTo>
                  <a:lnTo>
                    <a:pt x="158" y="609"/>
                  </a:lnTo>
                  <a:lnTo>
                    <a:pt x="158" y="610"/>
                  </a:lnTo>
                  <a:lnTo>
                    <a:pt x="158" y="617"/>
                  </a:lnTo>
                  <a:lnTo>
                    <a:pt x="158" y="617"/>
                  </a:lnTo>
                  <a:lnTo>
                    <a:pt x="158" y="620"/>
                  </a:lnTo>
                  <a:lnTo>
                    <a:pt x="160" y="622"/>
                  </a:lnTo>
                  <a:lnTo>
                    <a:pt x="160" y="623"/>
                  </a:lnTo>
                  <a:lnTo>
                    <a:pt x="161" y="624"/>
                  </a:lnTo>
                  <a:lnTo>
                    <a:pt x="161" y="624"/>
                  </a:lnTo>
                  <a:lnTo>
                    <a:pt x="161" y="624"/>
                  </a:lnTo>
                  <a:lnTo>
                    <a:pt x="161" y="626"/>
                  </a:lnTo>
                  <a:lnTo>
                    <a:pt x="161" y="626"/>
                  </a:lnTo>
                  <a:lnTo>
                    <a:pt x="161" y="627"/>
                  </a:lnTo>
                  <a:lnTo>
                    <a:pt x="162" y="627"/>
                  </a:lnTo>
                  <a:lnTo>
                    <a:pt x="163" y="627"/>
                  </a:lnTo>
                  <a:lnTo>
                    <a:pt x="163" y="626"/>
                  </a:lnTo>
                  <a:lnTo>
                    <a:pt x="163" y="626"/>
                  </a:lnTo>
                  <a:lnTo>
                    <a:pt x="163" y="626"/>
                  </a:lnTo>
                  <a:lnTo>
                    <a:pt x="163" y="624"/>
                  </a:lnTo>
                  <a:lnTo>
                    <a:pt x="165" y="624"/>
                  </a:lnTo>
                  <a:lnTo>
                    <a:pt x="165" y="624"/>
                  </a:lnTo>
                  <a:lnTo>
                    <a:pt x="166" y="624"/>
                  </a:lnTo>
                  <a:lnTo>
                    <a:pt x="166" y="624"/>
                  </a:lnTo>
                  <a:lnTo>
                    <a:pt x="166" y="624"/>
                  </a:lnTo>
                  <a:lnTo>
                    <a:pt x="166" y="623"/>
                  </a:lnTo>
                  <a:lnTo>
                    <a:pt x="166" y="623"/>
                  </a:lnTo>
                  <a:lnTo>
                    <a:pt x="166" y="622"/>
                  </a:lnTo>
                  <a:lnTo>
                    <a:pt x="167" y="622"/>
                  </a:lnTo>
                  <a:lnTo>
                    <a:pt x="167" y="622"/>
                  </a:lnTo>
                  <a:lnTo>
                    <a:pt x="169" y="622"/>
                  </a:lnTo>
                  <a:lnTo>
                    <a:pt x="169" y="622"/>
                  </a:lnTo>
                  <a:lnTo>
                    <a:pt x="169" y="622"/>
                  </a:lnTo>
                  <a:lnTo>
                    <a:pt x="169" y="620"/>
                  </a:lnTo>
                  <a:lnTo>
                    <a:pt x="169" y="620"/>
                  </a:lnTo>
                  <a:lnTo>
                    <a:pt x="169" y="619"/>
                  </a:lnTo>
                  <a:lnTo>
                    <a:pt x="170" y="619"/>
                  </a:lnTo>
                  <a:lnTo>
                    <a:pt x="170" y="619"/>
                  </a:lnTo>
                  <a:lnTo>
                    <a:pt x="171" y="619"/>
                  </a:lnTo>
                  <a:lnTo>
                    <a:pt x="171" y="618"/>
                  </a:lnTo>
                  <a:lnTo>
                    <a:pt x="171" y="618"/>
                  </a:lnTo>
                  <a:lnTo>
                    <a:pt x="171" y="617"/>
                  </a:lnTo>
                  <a:lnTo>
                    <a:pt x="171" y="617"/>
                  </a:lnTo>
                  <a:lnTo>
                    <a:pt x="171" y="617"/>
                  </a:lnTo>
                  <a:lnTo>
                    <a:pt x="172" y="617"/>
                  </a:lnTo>
                  <a:lnTo>
                    <a:pt x="172" y="617"/>
                  </a:lnTo>
                  <a:lnTo>
                    <a:pt x="172" y="615"/>
                  </a:lnTo>
                  <a:lnTo>
                    <a:pt x="174" y="615"/>
                  </a:lnTo>
                  <a:lnTo>
                    <a:pt x="174" y="614"/>
                  </a:lnTo>
                  <a:lnTo>
                    <a:pt x="174" y="614"/>
                  </a:lnTo>
                  <a:lnTo>
                    <a:pt x="174" y="614"/>
                  </a:lnTo>
                  <a:lnTo>
                    <a:pt x="174" y="614"/>
                  </a:lnTo>
                  <a:lnTo>
                    <a:pt x="174" y="613"/>
                  </a:lnTo>
                  <a:lnTo>
                    <a:pt x="175" y="613"/>
                  </a:lnTo>
                  <a:lnTo>
                    <a:pt x="175" y="611"/>
                  </a:lnTo>
                  <a:lnTo>
                    <a:pt x="176" y="611"/>
                  </a:lnTo>
                  <a:lnTo>
                    <a:pt x="176" y="611"/>
                  </a:lnTo>
                  <a:lnTo>
                    <a:pt x="176" y="611"/>
                  </a:lnTo>
                  <a:lnTo>
                    <a:pt x="176" y="609"/>
                  </a:lnTo>
                  <a:lnTo>
                    <a:pt x="176" y="609"/>
                  </a:lnTo>
                  <a:lnTo>
                    <a:pt x="176" y="609"/>
                  </a:lnTo>
                  <a:lnTo>
                    <a:pt x="178" y="609"/>
                  </a:lnTo>
                  <a:lnTo>
                    <a:pt x="178" y="607"/>
                  </a:lnTo>
                  <a:lnTo>
                    <a:pt x="179" y="606"/>
                  </a:lnTo>
                  <a:lnTo>
                    <a:pt x="179" y="606"/>
                  </a:lnTo>
                  <a:lnTo>
                    <a:pt x="179" y="606"/>
                  </a:lnTo>
                  <a:lnTo>
                    <a:pt x="179" y="605"/>
                  </a:lnTo>
                  <a:lnTo>
                    <a:pt x="179" y="605"/>
                  </a:lnTo>
                  <a:lnTo>
                    <a:pt x="179" y="604"/>
                  </a:lnTo>
                  <a:lnTo>
                    <a:pt x="180" y="604"/>
                  </a:lnTo>
                  <a:lnTo>
                    <a:pt x="180" y="602"/>
                  </a:lnTo>
                  <a:lnTo>
                    <a:pt x="182" y="602"/>
                  </a:lnTo>
                  <a:lnTo>
                    <a:pt x="182" y="601"/>
                  </a:lnTo>
                  <a:lnTo>
                    <a:pt x="182" y="601"/>
                  </a:lnTo>
                  <a:lnTo>
                    <a:pt x="182" y="600"/>
                  </a:lnTo>
                  <a:lnTo>
                    <a:pt x="182" y="600"/>
                  </a:lnTo>
                  <a:lnTo>
                    <a:pt x="182" y="598"/>
                  </a:lnTo>
                  <a:lnTo>
                    <a:pt x="183" y="598"/>
                  </a:lnTo>
                  <a:lnTo>
                    <a:pt x="183" y="597"/>
                  </a:lnTo>
                  <a:lnTo>
                    <a:pt x="184" y="596"/>
                  </a:lnTo>
                  <a:lnTo>
                    <a:pt x="184" y="596"/>
                  </a:lnTo>
                  <a:lnTo>
                    <a:pt x="184" y="596"/>
                  </a:lnTo>
                  <a:lnTo>
                    <a:pt x="184" y="593"/>
                  </a:lnTo>
                  <a:lnTo>
                    <a:pt x="184" y="593"/>
                  </a:lnTo>
                  <a:lnTo>
                    <a:pt x="184" y="592"/>
                  </a:lnTo>
                  <a:lnTo>
                    <a:pt x="185" y="592"/>
                  </a:lnTo>
                  <a:lnTo>
                    <a:pt x="185" y="591"/>
                  </a:lnTo>
                  <a:lnTo>
                    <a:pt x="187" y="591"/>
                  </a:lnTo>
                  <a:lnTo>
                    <a:pt x="187" y="588"/>
                  </a:lnTo>
                  <a:lnTo>
                    <a:pt x="187" y="588"/>
                  </a:lnTo>
                  <a:lnTo>
                    <a:pt x="187" y="587"/>
                  </a:lnTo>
                  <a:lnTo>
                    <a:pt x="187" y="587"/>
                  </a:lnTo>
                  <a:lnTo>
                    <a:pt x="187" y="585"/>
                  </a:lnTo>
                  <a:lnTo>
                    <a:pt x="188" y="585"/>
                  </a:lnTo>
                  <a:lnTo>
                    <a:pt x="188" y="583"/>
                  </a:lnTo>
                  <a:lnTo>
                    <a:pt x="189" y="583"/>
                  </a:lnTo>
                  <a:lnTo>
                    <a:pt x="189" y="580"/>
                  </a:lnTo>
                  <a:lnTo>
                    <a:pt x="189" y="580"/>
                  </a:lnTo>
                  <a:lnTo>
                    <a:pt x="189" y="578"/>
                  </a:lnTo>
                  <a:lnTo>
                    <a:pt x="189" y="578"/>
                  </a:lnTo>
                  <a:lnTo>
                    <a:pt x="189" y="578"/>
                  </a:lnTo>
                  <a:lnTo>
                    <a:pt x="189" y="576"/>
                  </a:lnTo>
                  <a:lnTo>
                    <a:pt x="191" y="575"/>
                  </a:lnTo>
                  <a:lnTo>
                    <a:pt x="191" y="574"/>
                  </a:lnTo>
                  <a:lnTo>
                    <a:pt x="192" y="574"/>
                  </a:lnTo>
                  <a:lnTo>
                    <a:pt x="192" y="572"/>
                  </a:lnTo>
                  <a:lnTo>
                    <a:pt x="192" y="571"/>
                  </a:lnTo>
                  <a:lnTo>
                    <a:pt x="192" y="570"/>
                  </a:lnTo>
                  <a:lnTo>
                    <a:pt x="192" y="569"/>
                  </a:lnTo>
                  <a:lnTo>
                    <a:pt x="192" y="566"/>
                  </a:lnTo>
                  <a:lnTo>
                    <a:pt x="193" y="565"/>
                  </a:lnTo>
                  <a:lnTo>
                    <a:pt x="193" y="562"/>
                  </a:lnTo>
                  <a:lnTo>
                    <a:pt x="195" y="562"/>
                  </a:lnTo>
                  <a:lnTo>
                    <a:pt x="195" y="560"/>
                  </a:lnTo>
                  <a:lnTo>
                    <a:pt x="195" y="560"/>
                  </a:lnTo>
                  <a:lnTo>
                    <a:pt x="195" y="557"/>
                  </a:lnTo>
                  <a:lnTo>
                    <a:pt x="195" y="556"/>
                  </a:lnTo>
                  <a:lnTo>
                    <a:pt x="195" y="553"/>
                  </a:lnTo>
                  <a:lnTo>
                    <a:pt x="196" y="552"/>
                  </a:lnTo>
                  <a:lnTo>
                    <a:pt x="196" y="549"/>
                  </a:lnTo>
                  <a:lnTo>
                    <a:pt x="197" y="549"/>
                  </a:lnTo>
                  <a:lnTo>
                    <a:pt x="197" y="544"/>
                  </a:lnTo>
                  <a:lnTo>
                    <a:pt x="197" y="544"/>
                  </a:lnTo>
                  <a:lnTo>
                    <a:pt x="197" y="539"/>
                  </a:lnTo>
                  <a:lnTo>
                    <a:pt x="197" y="539"/>
                  </a:lnTo>
                  <a:lnTo>
                    <a:pt x="197" y="534"/>
                  </a:lnTo>
                  <a:lnTo>
                    <a:pt x="198" y="534"/>
                  </a:lnTo>
                  <a:lnTo>
                    <a:pt x="198" y="528"/>
                  </a:lnTo>
                  <a:lnTo>
                    <a:pt x="200" y="528"/>
                  </a:lnTo>
                  <a:lnTo>
                    <a:pt x="200" y="522"/>
                  </a:lnTo>
                  <a:lnTo>
                    <a:pt x="200" y="521"/>
                  </a:lnTo>
                  <a:lnTo>
                    <a:pt x="200" y="514"/>
                  </a:lnTo>
                  <a:lnTo>
                    <a:pt x="200" y="513"/>
                  </a:lnTo>
                  <a:lnTo>
                    <a:pt x="200" y="505"/>
                  </a:lnTo>
                  <a:lnTo>
                    <a:pt x="201" y="502"/>
                  </a:lnTo>
                  <a:lnTo>
                    <a:pt x="201" y="495"/>
                  </a:lnTo>
                  <a:lnTo>
                    <a:pt x="202" y="492"/>
                  </a:lnTo>
                  <a:lnTo>
                    <a:pt x="202" y="482"/>
                  </a:lnTo>
                  <a:lnTo>
                    <a:pt x="202" y="479"/>
                  </a:lnTo>
                  <a:lnTo>
                    <a:pt x="202" y="464"/>
                  </a:lnTo>
                  <a:lnTo>
                    <a:pt x="202" y="461"/>
                  </a:lnTo>
                  <a:lnTo>
                    <a:pt x="202" y="442"/>
                  </a:lnTo>
                  <a:lnTo>
                    <a:pt x="204" y="438"/>
                  </a:lnTo>
                  <a:lnTo>
                    <a:pt x="204" y="408"/>
                  </a:lnTo>
                  <a:lnTo>
                    <a:pt x="205" y="401"/>
                  </a:lnTo>
                  <a:lnTo>
                    <a:pt x="205" y="335"/>
                  </a:lnTo>
                  <a:lnTo>
                    <a:pt x="205" y="321"/>
                  </a:lnTo>
                  <a:lnTo>
                    <a:pt x="205" y="181"/>
                  </a:lnTo>
                  <a:lnTo>
                    <a:pt x="205" y="149"/>
                  </a:lnTo>
                  <a:lnTo>
                    <a:pt x="205" y="10"/>
                  </a:lnTo>
                  <a:lnTo>
                    <a:pt x="206" y="6"/>
                  </a:lnTo>
                  <a:lnTo>
                    <a:pt x="206" y="39"/>
                  </a:lnTo>
                  <a:lnTo>
                    <a:pt x="207" y="48"/>
                  </a:lnTo>
                  <a:lnTo>
                    <a:pt x="207" y="97"/>
                  </a:lnTo>
                  <a:lnTo>
                    <a:pt x="207" y="103"/>
                  </a:lnTo>
                  <a:lnTo>
                    <a:pt x="207" y="131"/>
                  </a:lnTo>
                  <a:lnTo>
                    <a:pt x="207" y="137"/>
                  </a:lnTo>
                  <a:lnTo>
                    <a:pt x="207" y="142"/>
                  </a:lnTo>
                  <a:lnTo>
                    <a:pt x="207" y="147"/>
                  </a:lnTo>
                  <a:lnTo>
                    <a:pt x="207" y="181"/>
                  </a:lnTo>
                  <a:lnTo>
                    <a:pt x="209" y="186"/>
                  </a:lnTo>
                  <a:lnTo>
                    <a:pt x="209" y="210"/>
                  </a:lnTo>
                  <a:lnTo>
                    <a:pt x="210" y="215"/>
                  </a:lnTo>
                  <a:lnTo>
                    <a:pt x="210" y="236"/>
                  </a:lnTo>
                  <a:lnTo>
                    <a:pt x="210" y="239"/>
                  </a:lnTo>
                  <a:lnTo>
                    <a:pt x="210" y="261"/>
                  </a:lnTo>
                  <a:lnTo>
                    <a:pt x="210" y="267"/>
                  </a:lnTo>
                  <a:lnTo>
                    <a:pt x="210" y="293"/>
                  </a:lnTo>
                  <a:lnTo>
                    <a:pt x="211" y="296"/>
                  </a:lnTo>
                  <a:lnTo>
                    <a:pt x="211" y="329"/>
                  </a:lnTo>
                  <a:lnTo>
                    <a:pt x="213" y="335"/>
                  </a:lnTo>
                  <a:lnTo>
                    <a:pt x="213" y="385"/>
                  </a:lnTo>
                  <a:lnTo>
                    <a:pt x="213" y="392"/>
                  </a:lnTo>
                  <a:lnTo>
                    <a:pt x="213" y="440"/>
                  </a:lnTo>
                  <a:lnTo>
                    <a:pt x="213" y="448"/>
                  </a:lnTo>
                  <a:lnTo>
                    <a:pt x="213" y="492"/>
                  </a:lnTo>
                  <a:lnTo>
                    <a:pt x="214" y="499"/>
                  </a:lnTo>
                  <a:lnTo>
                    <a:pt x="214" y="534"/>
                  </a:lnTo>
                  <a:lnTo>
                    <a:pt x="215" y="539"/>
                  </a:lnTo>
                  <a:lnTo>
                    <a:pt x="215" y="565"/>
                  </a:lnTo>
                  <a:lnTo>
                    <a:pt x="215" y="567"/>
                  </a:lnTo>
                  <a:lnTo>
                    <a:pt x="215" y="585"/>
                  </a:lnTo>
                  <a:lnTo>
                    <a:pt x="215" y="588"/>
                  </a:lnTo>
                  <a:lnTo>
                    <a:pt x="215" y="601"/>
                  </a:lnTo>
                  <a:lnTo>
                    <a:pt x="217" y="602"/>
                  </a:lnTo>
                  <a:lnTo>
                    <a:pt x="217" y="609"/>
                  </a:lnTo>
                  <a:lnTo>
                    <a:pt x="218" y="611"/>
                  </a:lnTo>
                  <a:lnTo>
                    <a:pt x="218" y="615"/>
                  </a:lnTo>
                  <a:lnTo>
                    <a:pt x="218" y="617"/>
                  </a:lnTo>
                  <a:lnTo>
                    <a:pt x="218" y="619"/>
                  </a:lnTo>
                  <a:lnTo>
                    <a:pt x="218" y="619"/>
                  </a:lnTo>
                  <a:lnTo>
                    <a:pt x="218" y="622"/>
                  </a:lnTo>
                  <a:lnTo>
                    <a:pt x="219" y="622"/>
                  </a:lnTo>
                  <a:lnTo>
                    <a:pt x="219" y="623"/>
                  </a:lnTo>
                  <a:lnTo>
                    <a:pt x="220" y="623"/>
                  </a:lnTo>
                  <a:lnTo>
                    <a:pt x="220" y="624"/>
                  </a:lnTo>
                  <a:lnTo>
                    <a:pt x="220" y="624"/>
                  </a:lnTo>
                  <a:lnTo>
                    <a:pt x="220" y="624"/>
                  </a:lnTo>
                  <a:lnTo>
                    <a:pt x="220" y="624"/>
                  </a:lnTo>
                  <a:lnTo>
                    <a:pt x="222" y="624"/>
                  </a:lnTo>
                  <a:lnTo>
                    <a:pt x="222" y="624"/>
                  </a:lnTo>
                  <a:lnTo>
                    <a:pt x="223" y="624"/>
                  </a:lnTo>
                  <a:lnTo>
                    <a:pt x="223" y="624"/>
                  </a:lnTo>
                  <a:lnTo>
                    <a:pt x="223" y="623"/>
                  </a:lnTo>
                  <a:lnTo>
                    <a:pt x="223" y="623"/>
                  </a:lnTo>
                  <a:lnTo>
                    <a:pt x="223" y="622"/>
                  </a:lnTo>
                  <a:lnTo>
                    <a:pt x="224" y="622"/>
                  </a:lnTo>
                  <a:lnTo>
                    <a:pt x="224" y="622"/>
                  </a:lnTo>
                  <a:lnTo>
                    <a:pt x="226" y="622"/>
                  </a:lnTo>
                  <a:lnTo>
                    <a:pt x="226" y="622"/>
                  </a:lnTo>
                  <a:lnTo>
                    <a:pt x="226" y="622"/>
                  </a:lnTo>
                  <a:lnTo>
                    <a:pt x="226" y="620"/>
                  </a:lnTo>
                  <a:lnTo>
                    <a:pt x="226" y="620"/>
                  </a:lnTo>
                  <a:lnTo>
                    <a:pt x="226" y="619"/>
                  </a:lnTo>
                  <a:lnTo>
                    <a:pt x="227" y="619"/>
                  </a:lnTo>
                  <a:lnTo>
                    <a:pt x="227" y="619"/>
                  </a:lnTo>
                  <a:lnTo>
                    <a:pt x="228" y="619"/>
                  </a:lnTo>
                  <a:lnTo>
                    <a:pt x="228" y="618"/>
                  </a:lnTo>
                  <a:lnTo>
                    <a:pt x="228" y="618"/>
                  </a:lnTo>
                  <a:lnTo>
                    <a:pt x="228" y="617"/>
                  </a:lnTo>
                  <a:lnTo>
                    <a:pt x="228" y="617"/>
                  </a:lnTo>
                  <a:lnTo>
                    <a:pt x="228" y="617"/>
                  </a:lnTo>
                  <a:lnTo>
                    <a:pt x="230" y="617"/>
                  </a:lnTo>
                  <a:lnTo>
                    <a:pt x="230" y="615"/>
                  </a:lnTo>
                  <a:lnTo>
                    <a:pt x="231" y="615"/>
                  </a:lnTo>
                  <a:lnTo>
                    <a:pt x="231" y="614"/>
                  </a:lnTo>
                  <a:lnTo>
                    <a:pt x="231" y="614"/>
                  </a:lnTo>
                  <a:lnTo>
                    <a:pt x="231" y="614"/>
                  </a:lnTo>
                  <a:lnTo>
                    <a:pt x="231" y="614"/>
                  </a:lnTo>
                  <a:lnTo>
                    <a:pt x="231" y="613"/>
                  </a:lnTo>
                  <a:lnTo>
                    <a:pt x="232" y="613"/>
                  </a:lnTo>
                  <a:lnTo>
                    <a:pt x="232" y="611"/>
                  </a:lnTo>
                  <a:lnTo>
                    <a:pt x="233" y="611"/>
                  </a:lnTo>
                  <a:lnTo>
                    <a:pt x="233" y="611"/>
                  </a:lnTo>
                  <a:lnTo>
                    <a:pt x="233" y="611"/>
                  </a:lnTo>
                  <a:lnTo>
                    <a:pt x="233" y="609"/>
                  </a:lnTo>
                  <a:lnTo>
                    <a:pt x="233" y="609"/>
                  </a:lnTo>
                  <a:lnTo>
                    <a:pt x="233" y="609"/>
                  </a:lnTo>
                  <a:lnTo>
                    <a:pt x="235" y="609"/>
                  </a:lnTo>
                  <a:lnTo>
                    <a:pt x="235" y="607"/>
                  </a:lnTo>
                  <a:lnTo>
                    <a:pt x="236" y="607"/>
                  </a:lnTo>
                  <a:lnTo>
                    <a:pt x="236" y="606"/>
                  </a:lnTo>
                  <a:lnTo>
                    <a:pt x="236" y="606"/>
                  </a:lnTo>
                  <a:lnTo>
                    <a:pt x="236" y="605"/>
                  </a:lnTo>
                  <a:lnTo>
                    <a:pt x="236" y="605"/>
                  </a:lnTo>
                  <a:lnTo>
                    <a:pt x="236" y="604"/>
                  </a:lnTo>
                  <a:lnTo>
                    <a:pt x="237" y="604"/>
                  </a:lnTo>
                  <a:lnTo>
                    <a:pt x="237" y="602"/>
                  </a:lnTo>
                  <a:lnTo>
                    <a:pt x="239" y="602"/>
                  </a:lnTo>
                  <a:lnTo>
                    <a:pt x="239" y="601"/>
                  </a:lnTo>
                  <a:lnTo>
                    <a:pt x="239" y="601"/>
                  </a:lnTo>
                  <a:lnTo>
                    <a:pt x="239" y="600"/>
                  </a:lnTo>
                  <a:lnTo>
                    <a:pt x="239" y="600"/>
                  </a:lnTo>
                  <a:lnTo>
                    <a:pt x="239" y="598"/>
                  </a:lnTo>
                  <a:lnTo>
                    <a:pt x="240" y="598"/>
                  </a:lnTo>
                  <a:lnTo>
                    <a:pt x="240" y="597"/>
                  </a:lnTo>
                  <a:lnTo>
                    <a:pt x="241" y="596"/>
                  </a:lnTo>
                  <a:lnTo>
                    <a:pt x="241" y="596"/>
                  </a:lnTo>
                  <a:lnTo>
                    <a:pt x="241" y="596"/>
                  </a:lnTo>
                  <a:lnTo>
                    <a:pt x="241" y="593"/>
                  </a:lnTo>
                  <a:lnTo>
                    <a:pt x="241" y="593"/>
                  </a:lnTo>
                  <a:lnTo>
                    <a:pt x="241" y="593"/>
                  </a:lnTo>
                  <a:lnTo>
                    <a:pt x="242" y="592"/>
                  </a:lnTo>
                  <a:lnTo>
                    <a:pt x="242" y="591"/>
                  </a:lnTo>
                  <a:lnTo>
                    <a:pt x="244" y="591"/>
                  </a:lnTo>
                  <a:lnTo>
                    <a:pt x="244" y="591"/>
                  </a:lnTo>
                  <a:lnTo>
                    <a:pt x="244" y="588"/>
                  </a:lnTo>
                  <a:lnTo>
                    <a:pt x="244" y="588"/>
                  </a:lnTo>
                  <a:lnTo>
                    <a:pt x="244" y="587"/>
                  </a:lnTo>
                  <a:lnTo>
                    <a:pt x="244" y="587"/>
                  </a:lnTo>
                  <a:lnTo>
                    <a:pt x="244" y="585"/>
                  </a:lnTo>
                  <a:lnTo>
                    <a:pt x="245" y="585"/>
                  </a:lnTo>
                  <a:lnTo>
                    <a:pt x="245" y="583"/>
                  </a:lnTo>
                  <a:lnTo>
                    <a:pt x="246" y="583"/>
                  </a:lnTo>
                  <a:lnTo>
                    <a:pt x="246" y="580"/>
                  </a:lnTo>
                  <a:lnTo>
                    <a:pt x="246" y="580"/>
                  </a:lnTo>
                  <a:lnTo>
                    <a:pt x="246" y="579"/>
                  </a:lnTo>
                  <a:lnTo>
                    <a:pt x="246" y="579"/>
                  </a:lnTo>
                  <a:lnTo>
                    <a:pt x="246" y="576"/>
                  </a:lnTo>
                  <a:lnTo>
                    <a:pt x="248" y="576"/>
                  </a:lnTo>
                  <a:lnTo>
                    <a:pt x="248" y="575"/>
                  </a:lnTo>
                  <a:lnTo>
                    <a:pt x="249" y="574"/>
                  </a:lnTo>
                  <a:lnTo>
                    <a:pt x="249" y="572"/>
                  </a:lnTo>
                  <a:lnTo>
                    <a:pt x="249" y="571"/>
                  </a:lnTo>
                  <a:lnTo>
                    <a:pt x="249" y="570"/>
                  </a:lnTo>
                  <a:lnTo>
                    <a:pt x="249" y="569"/>
                  </a:lnTo>
                  <a:lnTo>
                    <a:pt x="249" y="567"/>
                  </a:lnTo>
                  <a:lnTo>
                    <a:pt x="250" y="566"/>
                  </a:lnTo>
                  <a:lnTo>
                    <a:pt x="250" y="563"/>
                  </a:lnTo>
                  <a:lnTo>
                    <a:pt x="252" y="562"/>
                  </a:lnTo>
                  <a:lnTo>
                    <a:pt x="252" y="560"/>
                  </a:lnTo>
                  <a:lnTo>
                    <a:pt x="252" y="560"/>
                  </a:lnTo>
                  <a:lnTo>
                    <a:pt x="252" y="557"/>
                  </a:lnTo>
                  <a:lnTo>
                    <a:pt x="252" y="557"/>
                  </a:lnTo>
                  <a:lnTo>
                    <a:pt x="252" y="553"/>
                  </a:lnTo>
                  <a:lnTo>
                    <a:pt x="253" y="552"/>
                  </a:lnTo>
                  <a:lnTo>
                    <a:pt x="253" y="549"/>
                  </a:lnTo>
                  <a:lnTo>
                    <a:pt x="254" y="549"/>
                  </a:lnTo>
                  <a:lnTo>
                    <a:pt x="254" y="545"/>
                  </a:lnTo>
                  <a:lnTo>
                    <a:pt x="254" y="544"/>
                  </a:lnTo>
                  <a:lnTo>
                    <a:pt x="254" y="541"/>
                  </a:lnTo>
                  <a:lnTo>
                    <a:pt x="254" y="539"/>
                  </a:lnTo>
                  <a:lnTo>
                    <a:pt x="254" y="535"/>
                  </a:lnTo>
                  <a:lnTo>
                    <a:pt x="255" y="534"/>
                  </a:lnTo>
                  <a:lnTo>
                    <a:pt x="255" y="528"/>
                  </a:lnTo>
                  <a:lnTo>
                    <a:pt x="257" y="528"/>
                  </a:lnTo>
                  <a:lnTo>
                    <a:pt x="257" y="523"/>
                  </a:lnTo>
                  <a:lnTo>
                    <a:pt x="257" y="522"/>
                  </a:lnTo>
                  <a:lnTo>
                    <a:pt x="257" y="515"/>
                  </a:lnTo>
                  <a:lnTo>
                    <a:pt x="257" y="514"/>
                  </a:lnTo>
                  <a:lnTo>
                    <a:pt x="257" y="508"/>
                  </a:lnTo>
                  <a:lnTo>
                    <a:pt x="258" y="505"/>
                  </a:lnTo>
                  <a:lnTo>
                    <a:pt x="258" y="497"/>
                  </a:lnTo>
                  <a:lnTo>
                    <a:pt x="259" y="495"/>
                  </a:lnTo>
                  <a:lnTo>
                    <a:pt x="259" y="483"/>
                  </a:lnTo>
                  <a:lnTo>
                    <a:pt x="259" y="482"/>
                  </a:lnTo>
                  <a:lnTo>
                    <a:pt x="259" y="466"/>
                  </a:lnTo>
                  <a:lnTo>
                    <a:pt x="259" y="464"/>
                  </a:lnTo>
                  <a:lnTo>
                    <a:pt x="259" y="445"/>
                  </a:lnTo>
                  <a:lnTo>
                    <a:pt x="261" y="443"/>
                  </a:lnTo>
                  <a:lnTo>
                    <a:pt x="261" y="438"/>
                  </a:lnTo>
                  <a:lnTo>
                    <a:pt x="261" y="434"/>
                  </a:lnTo>
                  <a:lnTo>
                    <a:pt x="261" y="414"/>
                  </a:lnTo>
                  <a:lnTo>
                    <a:pt x="262" y="409"/>
                  </a:lnTo>
                  <a:lnTo>
                    <a:pt x="262" y="360"/>
                  </a:lnTo>
                  <a:lnTo>
                    <a:pt x="262" y="350"/>
                  </a:lnTo>
                  <a:lnTo>
                    <a:pt x="262" y="246"/>
                  </a:lnTo>
                  <a:lnTo>
                    <a:pt x="262" y="219"/>
                  </a:lnTo>
                  <a:lnTo>
                    <a:pt x="262" y="26"/>
                  </a:lnTo>
                  <a:lnTo>
                    <a:pt x="263" y="15"/>
                  </a:lnTo>
                  <a:lnTo>
                    <a:pt x="263" y="9"/>
                  </a:lnTo>
                  <a:lnTo>
                    <a:pt x="263" y="31"/>
                  </a:lnTo>
                  <a:lnTo>
                    <a:pt x="265" y="39"/>
                  </a:lnTo>
                  <a:lnTo>
                    <a:pt x="265" y="88"/>
                  </a:lnTo>
                  <a:lnTo>
                    <a:pt x="265" y="96"/>
                  </a:lnTo>
                  <a:lnTo>
                    <a:pt x="265" y="134"/>
                  </a:lnTo>
                  <a:lnTo>
                    <a:pt x="265" y="141"/>
                  </a:lnTo>
                  <a:lnTo>
                    <a:pt x="265" y="171"/>
                  </a:lnTo>
                  <a:lnTo>
                    <a:pt x="266" y="176"/>
                  </a:lnTo>
                  <a:lnTo>
                    <a:pt x="266" y="199"/>
                  </a:lnTo>
                  <a:lnTo>
                    <a:pt x="267" y="203"/>
                  </a:lnTo>
                  <a:lnTo>
                    <a:pt x="267" y="228"/>
                  </a:lnTo>
                  <a:lnTo>
                    <a:pt x="267" y="230"/>
                  </a:lnTo>
                  <a:lnTo>
                    <a:pt x="267" y="250"/>
                  </a:lnTo>
                  <a:lnTo>
                    <a:pt x="267" y="254"/>
                  </a:lnTo>
                  <a:lnTo>
                    <a:pt x="267" y="273"/>
                  </a:lnTo>
                  <a:lnTo>
                    <a:pt x="268" y="277"/>
                  </a:lnTo>
                  <a:lnTo>
                    <a:pt x="268" y="300"/>
                  </a:lnTo>
                  <a:lnTo>
                    <a:pt x="270" y="304"/>
                  </a:lnTo>
                  <a:lnTo>
                    <a:pt x="270" y="334"/>
                  </a:lnTo>
                  <a:lnTo>
                    <a:pt x="270" y="339"/>
                  </a:lnTo>
                  <a:lnTo>
                    <a:pt x="270" y="377"/>
                  </a:lnTo>
                  <a:lnTo>
                    <a:pt x="270" y="383"/>
                  </a:lnTo>
                  <a:lnTo>
                    <a:pt x="270" y="434"/>
                  </a:lnTo>
                  <a:lnTo>
                    <a:pt x="271" y="442"/>
                  </a:lnTo>
                  <a:lnTo>
                    <a:pt x="271" y="483"/>
                  </a:lnTo>
                  <a:lnTo>
                    <a:pt x="272" y="490"/>
                  </a:lnTo>
                  <a:lnTo>
                    <a:pt x="272" y="523"/>
                  </a:lnTo>
                  <a:lnTo>
                    <a:pt x="272" y="528"/>
                  </a:lnTo>
                  <a:lnTo>
                    <a:pt x="272" y="554"/>
                  </a:lnTo>
                  <a:lnTo>
                    <a:pt x="272" y="558"/>
                  </a:lnTo>
                  <a:lnTo>
                    <a:pt x="272" y="578"/>
                  </a:lnTo>
                  <a:lnTo>
                    <a:pt x="274" y="580"/>
                  </a:lnTo>
                  <a:lnTo>
                    <a:pt x="274" y="593"/>
                  </a:lnTo>
                  <a:lnTo>
                    <a:pt x="275" y="593"/>
                  </a:lnTo>
                  <a:lnTo>
                    <a:pt x="275" y="604"/>
                  </a:lnTo>
                  <a:lnTo>
                    <a:pt x="275" y="606"/>
                  </a:lnTo>
                  <a:lnTo>
                    <a:pt x="275" y="611"/>
                  </a:lnTo>
                  <a:lnTo>
                    <a:pt x="275" y="611"/>
                  </a:lnTo>
                  <a:lnTo>
                    <a:pt x="275" y="615"/>
                  </a:lnTo>
                  <a:lnTo>
                    <a:pt x="276" y="617"/>
                  </a:lnTo>
                  <a:lnTo>
                    <a:pt x="276" y="619"/>
                  </a:lnTo>
                  <a:lnTo>
                    <a:pt x="277" y="619"/>
                  </a:lnTo>
                  <a:lnTo>
                    <a:pt x="277" y="619"/>
                  </a:lnTo>
                  <a:lnTo>
                    <a:pt x="277" y="620"/>
                  </a:lnTo>
                  <a:lnTo>
                    <a:pt x="277" y="622"/>
                  </a:lnTo>
                  <a:lnTo>
                    <a:pt x="277" y="622"/>
                  </a:lnTo>
                  <a:lnTo>
                    <a:pt x="277" y="622"/>
                  </a:lnTo>
                  <a:lnTo>
                    <a:pt x="279" y="622"/>
                  </a:lnTo>
                  <a:lnTo>
                    <a:pt x="280" y="622"/>
                  </a:lnTo>
                  <a:lnTo>
                    <a:pt x="280" y="622"/>
                  </a:lnTo>
                  <a:lnTo>
                    <a:pt x="280" y="622"/>
                  </a:lnTo>
                  <a:lnTo>
                    <a:pt x="281" y="622"/>
                  </a:lnTo>
                  <a:lnTo>
                    <a:pt x="281" y="620"/>
                  </a:lnTo>
                  <a:lnTo>
                    <a:pt x="283" y="620"/>
                  </a:lnTo>
                  <a:lnTo>
                    <a:pt x="283" y="619"/>
                  </a:lnTo>
                  <a:lnTo>
                    <a:pt x="283" y="619"/>
                  </a:lnTo>
                  <a:lnTo>
                    <a:pt x="283" y="619"/>
                  </a:lnTo>
                  <a:lnTo>
                    <a:pt x="283" y="619"/>
                  </a:lnTo>
                  <a:lnTo>
                    <a:pt x="283" y="619"/>
                  </a:lnTo>
                  <a:lnTo>
                    <a:pt x="284" y="619"/>
                  </a:lnTo>
                  <a:lnTo>
                    <a:pt x="284" y="618"/>
                  </a:lnTo>
                  <a:lnTo>
                    <a:pt x="285" y="618"/>
                  </a:lnTo>
                  <a:lnTo>
                    <a:pt x="285" y="617"/>
                  </a:lnTo>
                  <a:lnTo>
                    <a:pt x="285" y="617"/>
                  </a:lnTo>
                  <a:lnTo>
                    <a:pt x="285" y="617"/>
                  </a:lnTo>
                  <a:lnTo>
                    <a:pt x="285" y="617"/>
                  </a:lnTo>
                  <a:lnTo>
                    <a:pt x="285" y="615"/>
                  </a:lnTo>
                  <a:lnTo>
                    <a:pt x="287" y="615"/>
                  </a:lnTo>
                  <a:lnTo>
                    <a:pt x="287" y="614"/>
                  </a:lnTo>
                  <a:lnTo>
                    <a:pt x="288" y="614"/>
                  </a:lnTo>
                  <a:lnTo>
                    <a:pt x="288" y="614"/>
                  </a:lnTo>
                  <a:lnTo>
                    <a:pt x="288" y="614"/>
                  </a:lnTo>
                  <a:lnTo>
                    <a:pt x="288" y="611"/>
                  </a:lnTo>
                  <a:lnTo>
                    <a:pt x="288" y="611"/>
                  </a:lnTo>
                  <a:lnTo>
                    <a:pt x="288" y="611"/>
                  </a:lnTo>
                  <a:lnTo>
                    <a:pt x="289" y="611"/>
                  </a:lnTo>
                  <a:lnTo>
                    <a:pt x="289" y="610"/>
                  </a:lnTo>
                  <a:lnTo>
                    <a:pt x="290" y="610"/>
                  </a:lnTo>
                  <a:lnTo>
                    <a:pt x="290" y="609"/>
                  </a:lnTo>
                  <a:lnTo>
                    <a:pt x="290" y="609"/>
                  </a:lnTo>
                  <a:lnTo>
                    <a:pt x="290" y="609"/>
                  </a:lnTo>
                  <a:lnTo>
                    <a:pt x="290" y="609"/>
                  </a:lnTo>
                  <a:lnTo>
                    <a:pt x="290" y="606"/>
                  </a:lnTo>
                  <a:lnTo>
                    <a:pt x="292" y="606"/>
                  </a:lnTo>
                  <a:lnTo>
                    <a:pt x="292" y="606"/>
                  </a:lnTo>
                  <a:lnTo>
                    <a:pt x="293" y="606"/>
                  </a:lnTo>
                  <a:lnTo>
                    <a:pt x="293" y="605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3" y="602"/>
                  </a:lnTo>
                  <a:lnTo>
                    <a:pt x="294" y="601"/>
                  </a:lnTo>
                  <a:lnTo>
                    <a:pt x="294" y="601"/>
                  </a:lnTo>
                  <a:lnTo>
                    <a:pt x="296" y="601"/>
                  </a:lnTo>
                  <a:lnTo>
                    <a:pt x="296" y="600"/>
                  </a:lnTo>
                  <a:lnTo>
                    <a:pt x="296" y="598"/>
                  </a:lnTo>
                  <a:lnTo>
                    <a:pt x="296" y="598"/>
                  </a:lnTo>
                  <a:lnTo>
                    <a:pt x="296" y="598"/>
                  </a:lnTo>
                  <a:lnTo>
                    <a:pt x="296" y="598"/>
                  </a:lnTo>
                  <a:lnTo>
                    <a:pt x="296" y="596"/>
                  </a:lnTo>
                  <a:lnTo>
                    <a:pt x="297" y="596"/>
                  </a:lnTo>
                  <a:lnTo>
                    <a:pt x="297" y="596"/>
                  </a:lnTo>
                  <a:lnTo>
                    <a:pt x="298" y="596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2"/>
                  </a:lnTo>
                  <a:lnTo>
                    <a:pt x="298" y="591"/>
                  </a:lnTo>
                  <a:lnTo>
                    <a:pt x="298" y="591"/>
                  </a:lnTo>
                  <a:lnTo>
                    <a:pt x="299" y="591"/>
                  </a:lnTo>
                  <a:lnTo>
                    <a:pt x="299" y="588"/>
                  </a:lnTo>
                  <a:lnTo>
                    <a:pt x="301" y="588"/>
                  </a:lnTo>
                  <a:lnTo>
                    <a:pt x="301" y="587"/>
                  </a:lnTo>
                  <a:lnTo>
                    <a:pt x="301" y="585"/>
                  </a:lnTo>
                  <a:lnTo>
                    <a:pt x="301" y="585"/>
                  </a:lnTo>
                  <a:lnTo>
                    <a:pt x="301" y="585"/>
                  </a:lnTo>
                  <a:lnTo>
                    <a:pt x="301" y="583"/>
                  </a:lnTo>
                  <a:lnTo>
                    <a:pt x="302" y="583"/>
                  </a:lnTo>
                  <a:lnTo>
                    <a:pt x="302" y="580"/>
                  </a:lnTo>
                  <a:lnTo>
                    <a:pt x="303" y="580"/>
                  </a:lnTo>
                  <a:lnTo>
                    <a:pt x="303" y="578"/>
                  </a:lnTo>
                  <a:lnTo>
                    <a:pt x="303" y="578"/>
                  </a:lnTo>
                  <a:lnTo>
                    <a:pt x="303" y="576"/>
                  </a:lnTo>
                  <a:lnTo>
                    <a:pt x="303" y="575"/>
                  </a:lnTo>
                  <a:lnTo>
                    <a:pt x="303" y="574"/>
                  </a:lnTo>
                  <a:lnTo>
                    <a:pt x="305" y="574"/>
                  </a:lnTo>
                  <a:lnTo>
                    <a:pt x="305" y="571"/>
                  </a:lnTo>
                  <a:lnTo>
                    <a:pt x="306" y="571"/>
                  </a:lnTo>
                  <a:lnTo>
                    <a:pt x="306" y="569"/>
                  </a:lnTo>
                  <a:lnTo>
                    <a:pt x="306" y="567"/>
                  </a:lnTo>
                  <a:lnTo>
                    <a:pt x="306" y="565"/>
                  </a:lnTo>
                  <a:lnTo>
                    <a:pt x="306" y="565"/>
                  </a:lnTo>
                  <a:lnTo>
                    <a:pt x="306" y="562"/>
                  </a:lnTo>
                  <a:lnTo>
                    <a:pt x="307" y="562"/>
                  </a:lnTo>
                  <a:lnTo>
                    <a:pt x="307" y="560"/>
                  </a:lnTo>
                  <a:lnTo>
                    <a:pt x="309" y="560"/>
                  </a:lnTo>
                  <a:lnTo>
                    <a:pt x="309" y="557"/>
                  </a:lnTo>
                  <a:lnTo>
                    <a:pt x="309" y="556"/>
                  </a:lnTo>
                  <a:lnTo>
                    <a:pt x="309" y="552"/>
                  </a:lnTo>
                  <a:lnTo>
                    <a:pt x="309" y="552"/>
                  </a:lnTo>
                  <a:lnTo>
                    <a:pt x="309" y="549"/>
                  </a:lnTo>
                  <a:lnTo>
                    <a:pt x="310" y="548"/>
                  </a:lnTo>
                  <a:lnTo>
                    <a:pt x="310" y="544"/>
                  </a:lnTo>
                  <a:lnTo>
                    <a:pt x="311" y="544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311" y="534"/>
                  </a:lnTo>
                  <a:lnTo>
                    <a:pt x="311" y="534"/>
                  </a:lnTo>
                  <a:lnTo>
                    <a:pt x="311" y="528"/>
                  </a:lnTo>
                  <a:lnTo>
                    <a:pt x="312" y="528"/>
                  </a:lnTo>
                  <a:lnTo>
                    <a:pt x="312" y="522"/>
                  </a:lnTo>
                  <a:lnTo>
                    <a:pt x="314" y="521"/>
                  </a:lnTo>
                  <a:lnTo>
                    <a:pt x="314" y="515"/>
                  </a:lnTo>
                  <a:lnTo>
                    <a:pt x="314" y="513"/>
                  </a:lnTo>
                  <a:lnTo>
                    <a:pt x="314" y="513"/>
                  </a:lnTo>
                  <a:lnTo>
                    <a:pt x="314" y="505"/>
                  </a:lnTo>
                  <a:lnTo>
                    <a:pt x="314" y="504"/>
                  </a:lnTo>
                  <a:lnTo>
                    <a:pt x="314" y="495"/>
                  </a:lnTo>
                  <a:lnTo>
                    <a:pt x="315" y="493"/>
                  </a:lnTo>
                  <a:lnTo>
                    <a:pt x="315" y="482"/>
                  </a:lnTo>
                  <a:lnTo>
                    <a:pt x="316" y="480"/>
                  </a:lnTo>
                  <a:lnTo>
                    <a:pt x="316" y="466"/>
                  </a:lnTo>
                  <a:lnTo>
                    <a:pt x="316" y="464"/>
                  </a:lnTo>
                  <a:lnTo>
                    <a:pt x="316" y="445"/>
                  </a:lnTo>
                  <a:lnTo>
                    <a:pt x="316" y="442"/>
                  </a:lnTo>
                  <a:lnTo>
                    <a:pt x="316" y="409"/>
                  </a:lnTo>
                  <a:lnTo>
                    <a:pt x="318" y="401"/>
                  </a:lnTo>
                  <a:lnTo>
                    <a:pt x="318" y="351"/>
                  </a:lnTo>
                  <a:lnTo>
                    <a:pt x="319" y="339"/>
                  </a:lnTo>
                  <a:lnTo>
                    <a:pt x="319" y="223"/>
                  </a:lnTo>
                  <a:lnTo>
                    <a:pt x="319" y="194"/>
                  </a:lnTo>
                  <a:lnTo>
                    <a:pt x="319" y="31"/>
                  </a:lnTo>
                  <a:lnTo>
                    <a:pt x="319" y="19"/>
                  </a:lnTo>
                  <a:lnTo>
                    <a:pt x="319" y="13"/>
                  </a:lnTo>
                  <a:lnTo>
                    <a:pt x="319" y="31"/>
                  </a:lnTo>
                  <a:lnTo>
                    <a:pt x="320" y="39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0" name="Freeform 62"/>
            <p:cNvSpPr>
              <a:spLocks/>
            </p:cNvSpPr>
            <p:nvPr/>
          </p:nvSpPr>
          <p:spPr bwMode="auto">
            <a:xfrm>
              <a:off x="1541" y="2777"/>
              <a:ext cx="323" cy="611"/>
            </a:xfrm>
            <a:custGeom>
              <a:avLst/>
              <a:gdLst>
                <a:gd name="T0" fmla="*/ 4 w 323"/>
                <a:gd name="T1" fmla="*/ 272 h 611"/>
                <a:gd name="T2" fmla="*/ 9 w 323"/>
                <a:gd name="T3" fmla="*/ 555 h 611"/>
                <a:gd name="T4" fmla="*/ 14 w 323"/>
                <a:gd name="T5" fmla="*/ 603 h 611"/>
                <a:gd name="T6" fmla="*/ 21 w 323"/>
                <a:gd name="T7" fmla="*/ 600 h 611"/>
                <a:gd name="T8" fmla="*/ 26 w 323"/>
                <a:gd name="T9" fmla="*/ 592 h 611"/>
                <a:gd name="T10" fmla="*/ 31 w 323"/>
                <a:gd name="T11" fmla="*/ 582 h 611"/>
                <a:gd name="T12" fmla="*/ 37 w 323"/>
                <a:gd name="T13" fmla="*/ 568 h 611"/>
                <a:gd name="T14" fmla="*/ 42 w 323"/>
                <a:gd name="T15" fmla="*/ 550 h 611"/>
                <a:gd name="T16" fmla="*/ 46 w 323"/>
                <a:gd name="T17" fmla="*/ 524 h 611"/>
                <a:gd name="T18" fmla="*/ 51 w 323"/>
                <a:gd name="T19" fmla="*/ 445 h 611"/>
                <a:gd name="T20" fmla="*/ 56 w 323"/>
                <a:gd name="T21" fmla="*/ 96 h 611"/>
                <a:gd name="T22" fmla="*/ 61 w 323"/>
                <a:gd name="T23" fmla="*/ 288 h 611"/>
                <a:gd name="T24" fmla="*/ 66 w 323"/>
                <a:gd name="T25" fmla="*/ 524 h 611"/>
                <a:gd name="T26" fmla="*/ 72 w 323"/>
                <a:gd name="T27" fmla="*/ 599 h 611"/>
                <a:gd name="T28" fmla="*/ 77 w 323"/>
                <a:gd name="T29" fmla="*/ 598 h 611"/>
                <a:gd name="T30" fmla="*/ 82 w 323"/>
                <a:gd name="T31" fmla="*/ 589 h 611"/>
                <a:gd name="T32" fmla="*/ 87 w 323"/>
                <a:gd name="T33" fmla="*/ 578 h 611"/>
                <a:gd name="T34" fmla="*/ 92 w 323"/>
                <a:gd name="T35" fmla="*/ 563 h 611"/>
                <a:gd name="T36" fmla="*/ 97 w 323"/>
                <a:gd name="T37" fmla="*/ 542 h 611"/>
                <a:gd name="T38" fmla="*/ 103 w 323"/>
                <a:gd name="T39" fmla="*/ 508 h 611"/>
                <a:gd name="T40" fmla="*/ 108 w 323"/>
                <a:gd name="T41" fmla="*/ 366 h 611"/>
                <a:gd name="T42" fmla="*/ 113 w 323"/>
                <a:gd name="T43" fmla="*/ 197 h 611"/>
                <a:gd name="T44" fmla="*/ 118 w 323"/>
                <a:gd name="T45" fmla="*/ 318 h 611"/>
                <a:gd name="T46" fmla="*/ 123 w 323"/>
                <a:gd name="T47" fmla="*/ 550 h 611"/>
                <a:gd name="T48" fmla="*/ 129 w 323"/>
                <a:gd name="T49" fmla="*/ 596 h 611"/>
                <a:gd name="T50" fmla="*/ 134 w 323"/>
                <a:gd name="T51" fmla="*/ 592 h 611"/>
                <a:gd name="T52" fmla="*/ 139 w 323"/>
                <a:gd name="T53" fmla="*/ 583 h 611"/>
                <a:gd name="T54" fmla="*/ 144 w 323"/>
                <a:gd name="T55" fmla="*/ 570 h 611"/>
                <a:gd name="T56" fmla="*/ 149 w 323"/>
                <a:gd name="T57" fmla="*/ 552 h 611"/>
                <a:gd name="T58" fmla="*/ 154 w 323"/>
                <a:gd name="T59" fmla="*/ 529 h 611"/>
                <a:gd name="T60" fmla="*/ 160 w 323"/>
                <a:gd name="T61" fmla="*/ 469 h 611"/>
                <a:gd name="T62" fmla="*/ 165 w 323"/>
                <a:gd name="T63" fmla="*/ 60 h 611"/>
                <a:gd name="T64" fmla="*/ 170 w 323"/>
                <a:gd name="T65" fmla="*/ 263 h 611"/>
                <a:gd name="T66" fmla="*/ 175 w 323"/>
                <a:gd name="T67" fmla="*/ 411 h 611"/>
                <a:gd name="T68" fmla="*/ 180 w 323"/>
                <a:gd name="T69" fmla="*/ 576 h 611"/>
                <a:gd name="T70" fmla="*/ 187 w 323"/>
                <a:gd name="T71" fmla="*/ 592 h 611"/>
                <a:gd name="T72" fmla="*/ 192 w 323"/>
                <a:gd name="T73" fmla="*/ 586 h 611"/>
                <a:gd name="T74" fmla="*/ 197 w 323"/>
                <a:gd name="T75" fmla="*/ 574 h 611"/>
                <a:gd name="T76" fmla="*/ 202 w 323"/>
                <a:gd name="T77" fmla="*/ 559 h 611"/>
                <a:gd name="T78" fmla="*/ 206 w 323"/>
                <a:gd name="T79" fmla="*/ 539 h 611"/>
                <a:gd name="T80" fmla="*/ 212 w 323"/>
                <a:gd name="T81" fmla="*/ 498 h 611"/>
                <a:gd name="T82" fmla="*/ 217 w 323"/>
                <a:gd name="T83" fmla="*/ 270 h 611"/>
                <a:gd name="T84" fmla="*/ 222 w 323"/>
                <a:gd name="T85" fmla="*/ 221 h 611"/>
                <a:gd name="T86" fmla="*/ 227 w 323"/>
                <a:gd name="T87" fmla="*/ 309 h 611"/>
                <a:gd name="T88" fmla="*/ 232 w 323"/>
                <a:gd name="T89" fmla="*/ 477 h 611"/>
                <a:gd name="T90" fmla="*/ 237 w 323"/>
                <a:gd name="T91" fmla="*/ 578 h 611"/>
                <a:gd name="T92" fmla="*/ 243 w 323"/>
                <a:gd name="T93" fmla="*/ 586 h 611"/>
                <a:gd name="T94" fmla="*/ 248 w 323"/>
                <a:gd name="T95" fmla="*/ 577 h 611"/>
                <a:gd name="T96" fmla="*/ 253 w 323"/>
                <a:gd name="T97" fmla="*/ 563 h 611"/>
                <a:gd name="T98" fmla="*/ 258 w 323"/>
                <a:gd name="T99" fmla="*/ 542 h 611"/>
                <a:gd name="T100" fmla="*/ 263 w 323"/>
                <a:gd name="T101" fmla="*/ 507 h 611"/>
                <a:gd name="T102" fmla="*/ 269 w 323"/>
                <a:gd name="T103" fmla="*/ 376 h 611"/>
                <a:gd name="T104" fmla="*/ 274 w 323"/>
                <a:gd name="T105" fmla="*/ 195 h 611"/>
                <a:gd name="T106" fmla="*/ 279 w 323"/>
                <a:gd name="T107" fmla="*/ 284 h 611"/>
                <a:gd name="T108" fmla="*/ 284 w 323"/>
                <a:gd name="T109" fmla="*/ 156 h 611"/>
                <a:gd name="T110" fmla="*/ 289 w 323"/>
                <a:gd name="T111" fmla="*/ 405 h 611"/>
                <a:gd name="T112" fmla="*/ 294 w 323"/>
                <a:gd name="T113" fmla="*/ 602 h 611"/>
                <a:gd name="T114" fmla="*/ 300 w 323"/>
                <a:gd name="T115" fmla="*/ 609 h 611"/>
                <a:gd name="T116" fmla="*/ 305 w 323"/>
                <a:gd name="T117" fmla="*/ 604 h 611"/>
                <a:gd name="T118" fmla="*/ 310 w 323"/>
                <a:gd name="T119" fmla="*/ 596 h 611"/>
                <a:gd name="T120" fmla="*/ 315 w 323"/>
                <a:gd name="T121" fmla="*/ 589 h 611"/>
                <a:gd name="T122" fmla="*/ 320 w 323"/>
                <a:gd name="T123" fmla="*/ 577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3" h="611">
                  <a:moveTo>
                    <a:pt x="0" y="24"/>
                  </a:moveTo>
                  <a:lnTo>
                    <a:pt x="0" y="73"/>
                  </a:lnTo>
                  <a:lnTo>
                    <a:pt x="2" y="81"/>
                  </a:lnTo>
                  <a:lnTo>
                    <a:pt x="2" y="125"/>
                  </a:lnTo>
                  <a:lnTo>
                    <a:pt x="2" y="130"/>
                  </a:lnTo>
                  <a:lnTo>
                    <a:pt x="2" y="158"/>
                  </a:lnTo>
                  <a:lnTo>
                    <a:pt x="2" y="164"/>
                  </a:lnTo>
                  <a:lnTo>
                    <a:pt x="2" y="187"/>
                  </a:lnTo>
                  <a:lnTo>
                    <a:pt x="3" y="189"/>
                  </a:lnTo>
                  <a:lnTo>
                    <a:pt x="3" y="209"/>
                  </a:lnTo>
                  <a:lnTo>
                    <a:pt x="4" y="213"/>
                  </a:lnTo>
                  <a:lnTo>
                    <a:pt x="4" y="230"/>
                  </a:lnTo>
                  <a:lnTo>
                    <a:pt x="4" y="232"/>
                  </a:lnTo>
                  <a:lnTo>
                    <a:pt x="4" y="249"/>
                  </a:lnTo>
                  <a:lnTo>
                    <a:pt x="4" y="252"/>
                  </a:lnTo>
                  <a:lnTo>
                    <a:pt x="4" y="272"/>
                  </a:lnTo>
                  <a:lnTo>
                    <a:pt x="5" y="276"/>
                  </a:lnTo>
                  <a:lnTo>
                    <a:pt x="5" y="298"/>
                  </a:lnTo>
                  <a:lnTo>
                    <a:pt x="7" y="301"/>
                  </a:lnTo>
                  <a:lnTo>
                    <a:pt x="7" y="329"/>
                  </a:lnTo>
                  <a:lnTo>
                    <a:pt x="7" y="335"/>
                  </a:lnTo>
                  <a:lnTo>
                    <a:pt x="7" y="368"/>
                  </a:lnTo>
                  <a:lnTo>
                    <a:pt x="7" y="373"/>
                  </a:lnTo>
                  <a:lnTo>
                    <a:pt x="7" y="412"/>
                  </a:lnTo>
                  <a:lnTo>
                    <a:pt x="8" y="420"/>
                  </a:lnTo>
                  <a:lnTo>
                    <a:pt x="8" y="458"/>
                  </a:lnTo>
                  <a:lnTo>
                    <a:pt x="9" y="464"/>
                  </a:lnTo>
                  <a:lnTo>
                    <a:pt x="9" y="503"/>
                  </a:lnTo>
                  <a:lnTo>
                    <a:pt x="9" y="508"/>
                  </a:lnTo>
                  <a:lnTo>
                    <a:pt x="9" y="533"/>
                  </a:lnTo>
                  <a:lnTo>
                    <a:pt x="9" y="537"/>
                  </a:lnTo>
                  <a:lnTo>
                    <a:pt x="9" y="555"/>
                  </a:lnTo>
                  <a:lnTo>
                    <a:pt x="11" y="557"/>
                  </a:lnTo>
                  <a:lnTo>
                    <a:pt x="11" y="570"/>
                  </a:lnTo>
                  <a:lnTo>
                    <a:pt x="12" y="573"/>
                  </a:lnTo>
                  <a:lnTo>
                    <a:pt x="12" y="574"/>
                  </a:lnTo>
                  <a:lnTo>
                    <a:pt x="12" y="582"/>
                  </a:lnTo>
                  <a:lnTo>
                    <a:pt x="12" y="583"/>
                  </a:lnTo>
                  <a:lnTo>
                    <a:pt x="12" y="590"/>
                  </a:lnTo>
                  <a:lnTo>
                    <a:pt x="12" y="591"/>
                  </a:lnTo>
                  <a:lnTo>
                    <a:pt x="12" y="596"/>
                  </a:lnTo>
                  <a:lnTo>
                    <a:pt x="13" y="596"/>
                  </a:lnTo>
                  <a:lnTo>
                    <a:pt x="13" y="599"/>
                  </a:lnTo>
                  <a:lnTo>
                    <a:pt x="14" y="599"/>
                  </a:lnTo>
                  <a:lnTo>
                    <a:pt x="14" y="602"/>
                  </a:lnTo>
                  <a:lnTo>
                    <a:pt x="14" y="602"/>
                  </a:lnTo>
                  <a:lnTo>
                    <a:pt x="14" y="603"/>
                  </a:lnTo>
                  <a:lnTo>
                    <a:pt x="14" y="603"/>
                  </a:lnTo>
                  <a:lnTo>
                    <a:pt x="14" y="604"/>
                  </a:lnTo>
                  <a:lnTo>
                    <a:pt x="16" y="604"/>
                  </a:lnTo>
                  <a:lnTo>
                    <a:pt x="16" y="604"/>
                  </a:lnTo>
                  <a:lnTo>
                    <a:pt x="17" y="604"/>
                  </a:lnTo>
                  <a:lnTo>
                    <a:pt x="17" y="604"/>
                  </a:lnTo>
                  <a:lnTo>
                    <a:pt x="17" y="604"/>
                  </a:lnTo>
                  <a:lnTo>
                    <a:pt x="17" y="604"/>
                  </a:lnTo>
                  <a:lnTo>
                    <a:pt x="18" y="604"/>
                  </a:lnTo>
                  <a:lnTo>
                    <a:pt x="18" y="603"/>
                  </a:lnTo>
                  <a:lnTo>
                    <a:pt x="20" y="603"/>
                  </a:lnTo>
                  <a:lnTo>
                    <a:pt x="20" y="602"/>
                  </a:lnTo>
                  <a:lnTo>
                    <a:pt x="20" y="602"/>
                  </a:lnTo>
                  <a:lnTo>
                    <a:pt x="20" y="602"/>
                  </a:lnTo>
                  <a:lnTo>
                    <a:pt x="20" y="602"/>
                  </a:lnTo>
                  <a:lnTo>
                    <a:pt x="21" y="602"/>
                  </a:lnTo>
                  <a:lnTo>
                    <a:pt x="21" y="600"/>
                  </a:lnTo>
                  <a:lnTo>
                    <a:pt x="22" y="600"/>
                  </a:lnTo>
                  <a:lnTo>
                    <a:pt x="22" y="599"/>
                  </a:lnTo>
                  <a:lnTo>
                    <a:pt x="22" y="599"/>
                  </a:lnTo>
                  <a:lnTo>
                    <a:pt x="22" y="599"/>
                  </a:lnTo>
                  <a:lnTo>
                    <a:pt x="22" y="599"/>
                  </a:lnTo>
                  <a:lnTo>
                    <a:pt x="22" y="598"/>
                  </a:lnTo>
                  <a:lnTo>
                    <a:pt x="24" y="598"/>
                  </a:lnTo>
                  <a:lnTo>
                    <a:pt x="24" y="596"/>
                  </a:lnTo>
                  <a:lnTo>
                    <a:pt x="25" y="596"/>
                  </a:lnTo>
                  <a:lnTo>
                    <a:pt x="25" y="596"/>
                  </a:lnTo>
                  <a:lnTo>
                    <a:pt x="25" y="596"/>
                  </a:lnTo>
                  <a:lnTo>
                    <a:pt x="25" y="594"/>
                  </a:lnTo>
                  <a:lnTo>
                    <a:pt x="25" y="594"/>
                  </a:lnTo>
                  <a:lnTo>
                    <a:pt x="25" y="594"/>
                  </a:lnTo>
                  <a:lnTo>
                    <a:pt x="26" y="594"/>
                  </a:lnTo>
                  <a:lnTo>
                    <a:pt x="26" y="592"/>
                  </a:lnTo>
                  <a:lnTo>
                    <a:pt x="27" y="592"/>
                  </a:lnTo>
                  <a:lnTo>
                    <a:pt x="27" y="591"/>
                  </a:lnTo>
                  <a:lnTo>
                    <a:pt x="27" y="591"/>
                  </a:lnTo>
                  <a:lnTo>
                    <a:pt x="27" y="591"/>
                  </a:lnTo>
                  <a:lnTo>
                    <a:pt x="27" y="590"/>
                  </a:lnTo>
                  <a:lnTo>
                    <a:pt x="27" y="589"/>
                  </a:lnTo>
                  <a:lnTo>
                    <a:pt x="29" y="589"/>
                  </a:lnTo>
                  <a:lnTo>
                    <a:pt x="29" y="589"/>
                  </a:lnTo>
                  <a:lnTo>
                    <a:pt x="30" y="587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5"/>
                  </a:lnTo>
                  <a:lnTo>
                    <a:pt x="30" y="583"/>
                  </a:lnTo>
                  <a:lnTo>
                    <a:pt x="31" y="583"/>
                  </a:lnTo>
                  <a:lnTo>
                    <a:pt x="31" y="582"/>
                  </a:lnTo>
                  <a:lnTo>
                    <a:pt x="33" y="582"/>
                  </a:lnTo>
                  <a:lnTo>
                    <a:pt x="33" y="581"/>
                  </a:lnTo>
                  <a:lnTo>
                    <a:pt x="33" y="581"/>
                  </a:lnTo>
                  <a:lnTo>
                    <a:pt x="33" y="579"/>
                  </a:lnTo>
                  <a:lnTo>
                    <a:pt x="33" y="578"/>
                  </a:lnTo>
                  <a:lnTo>
                    <a:pt x="33" y="578"/>
                  </a:lnTo>
                  <a:lnTo>
                    <a:pt x="34" y="578"/>
                  </a:lnTo>
                  <a:lnTo>
                    <a:pt x="34" y="576"/>
                  </a:lnTo>
                  <a:lnTo>
                    <a:pt x="35" y="576"/>
                  </a:lnTo>
                  <a:lnTo>
                    <a:pt x="35" y="574"/>
                  </a:lnTo>
                  <a:lnTo>
                    <a:pt x="35" y="574"/>
                  </a:lnTo>
                  <a:lnTo>
                    <a:pt x="35" y="573"/>
                  </a:lnTo>
                  <a:lnTo>
                    <a:pt x="35" y="573"/>
                  </a:lnTo>
                  <a:lnTo>
                    <a:pt x="35" y="570"/>
                  </a:lnTo>
                  <a:lnTo>
                    <a:pt x="37" y="570"/>
                  </a:lnTo>
                  <a:lnTo>
                    <a:pt x="37" y="568"/>
                  </a:lnTo>
                  <a:lnTo>
                    <a:pt x="38" y="568"/>
                  </a:lnTo>
                  <a:lnTo>
                    <a:pt x="38" y="567"/>
                  </a:lnTo>
                  <a:lnTo>
                    <a:pt x="38" y="567"/>
                  </a:lnTo>
                  <a:lnTo>
                    <a:pt x="38" y="565"/>
                  </a:lnTo>
                  <a:lnTo>
                    <a:pt x="38" y="565"/>
                  </a:lnTo>
                  <a:lnTo>
                    <a:pt x="38" y="563"/>
                  </a:lnTo>
                  <a:lnTo>
                    <a:pt x="39" y="563"/>
                  </a:lnTo>
                  <a:lnTo>
                    <a:pt x="39" y="560"/>
                  </a:lnTo>
                  <a:lnTo>
                    <a:pt x="40" y="560"/>
                  </a:lnTo>
                  <a:lnTo>
                    <a:pt x="40" y="557"/>
                  </a:lnTo>
                  <a:lnTo>
                    <a:pt x="40" y="557"/>
                  </a:lnTo>
                  <a:lnTo>
                    <a:pt x="40" y="555"/>
                  </a:lnTo>
                  <a:lnTo>
                    <a:pt x="40" y="555"/>
                  </a:lnTo>
                  <a:lnTo>
                    <a:pt x="40" y="552"/>
                  </a:lnTo>
                  <a:lnTo>
                    <a:pt x="42" y="552"/>
                  </a:lnTo>
                  <a:lnTo>
                    <a:pt x="42" y="550"/>
                  </a:lnTo>
                  <a:lnTo>
                    <a:pt x="43" y="550"/>
                  </a:lnTo>
                  <a:lnTo>
                    <a:pt x="43" y="547"/>
                  </a:lnTo>
                  <a:lnTo>
                    <a:pt x="43" y="547"/>
                  </a:lnTo>
                  <a:lnTo>
                    <a:pt x="43" y="543"/>
                  </a:lnTo>
                  <a:lnTo>
                    <a:pt x="43" y="543"/>
                  </a:lnTo>
                  <a:lnTo>
                    <a:pt x="43" y="539"/>
                  </a:lnTo>
                  <a:lnTo>
                    <a:pt x="44" y="539"/>
                  </a:lnTo>
                  <a:lnTo>
                    <a:pt x="44" y="537"/>
                  </a:lnTo>
                  <a:lnTo>
                    <a:pt x="46" y="535"/>
                  </a:lnTo>
                  <a:lnTo>
                    <a:pt x="46" y="532"/>
                  </a:lnTo>
                  <a:lnTo>
                    <a:pt x="46" y="532"/>
                  </a:lnTo>
                  <a:lnTo>
                    <a:pt x="46" y="528"/>
                  </a:lnTo>
                  <a:lnTo>
                    <a:pt x="46" y="526"/>
                  </a:lnTo>
                  <a:lnTo>
                    <a:pt x="46" y="525"/>
                  </a:lnTo>
                  <a:lnTo>
                    <a:pt x="46" y="524"/>
                  </a:lnTo>
                  <a:lnTo>
                    <a:pt x="46" y="524"/>
                  </a:lnTo>
                  <a:lnTo>
                    <a:pt x="47" y="522"/>
                  </a:lnTo>
                  <a:lnTo>
                    <a:pt x="47" y="519"/>
                  </a:lnTo>
                  <a:lnTo>
                    <a:pt x="48" y="516"/>
                  </a:lnTo>
                  <a:lnTo>
                    <a:pt x="48" y="511"/>
                  </a:lnTo>
                  <a:lnTo>
                    <a:pt x="48" y="511"/>
                  </a:lnTo>
                  <a:lnTo>
                    <a:pt x="48" y="504"/>
                  </a:lnTo>
                  <a:lnTo>
                    <a:pt x="48" y="503"/>
                  </a:lnTo>
                  <a:lnTo>
                    <a:pt x="48" y="497"/>
                  </a:lnTo>
                  <a:lnTo>
                    <a:pt x="49" y="495"/>
                  </a:lnTo>
                  <a:lnTo>
                    <a:pt x="49" y="487"/>
                  </a:lnTo>
                  <a:lnTo>
                    <a:pt x="51" y="486"/>
                  </a:lnTo>
                  <a:lnTo>
                    <a:pt x="51" y="477"/>
                  </a:lnTo>
                  <a:lnTo>
                    <a:pt x="51" y="476"/>
                  </a:lnTo>
                  <a:lnTo>
                    <a:pt x="51" y="464"/>
                  </a:lnTo>
                  <a:lnTo>
                    <a:pt x="51" y="462"/>
                  </a:lnTo>
                  <a:lnTo>
                    <a:pt x="51" y="445"/>
                  </a:lnTo>
                  <a:lnTo>
                    <a:pt x="52" y="442"/>
                  </a:lnTo>
                  <a:lnTo>
                    <a:pt x="52" y="421"/>
                  </a:lnTo>
                  <a:lnTo>
                    <a:pt x="53" y="418"/>
                  </a:lnTo>
                  <a:lnTo>
                    <a:pt x="53" y="386"/>
                  </a:lnTo>
                  <a:lnTo>
                    <a:pt x="53" y="379"/>
                  </a:lnTo>
                  <a:lnTo>
                    <a:pt x="53" y="322"/>
                  </a:lnTo>
                  <a:lnTo>
                    <a:pt x="53" y="307"/>
                  </a:lnTo>
                  <a:lnTo>
                    <a:pt x="53" y="178"/>
                  </a:lnTo>
                  <a:lnTo>
                    <a:pt x="55" y="147"/>
                  </a:lnTo>
                  <a:lnTo>
                    <a:pt x="55" y="8"/>
                  </a:lnTo>
                  <a:lnTo>
                    <a:pt x="56" y="2"/>
                  </a:lnTo>
                  <a:lnTo>
                    <a:pt x="56" y="0"/>
                  </a:lnTo>
                  <a:lnTo>
                    <a:pt x="56" y="37"/>
                  </a:lnTo>
                  <a:lnTo>
                    <a:pt x="56" y="44"/>
                  </a:lnTo>
                  <a:lnTo>
                    <a:pt x="56" y="90"/>
                  </a:lnTo>
                  <a:lnTo>
                    <a:pt x="56" y="96"/>
                  </a:lnTo>
                  <a:lnTo>
                    <a:pt x="56" y="132"/>
                  </a:lnTo>
                  <a:lnTo>
                    <a:pt x="57" y="138"/>
                  </a:lnTo>
                  <a:lnTo>
                    <a:pt x="57" y="164"/>
                  </a:lnTo>
                  <a:lnTo>
                    <a:pt x="59" y="169"/>
                  </a:lnTo>
                  <a:lnTo>
                    <a:pt x="59" y="189"/>
                  </a:lnTo>
                  <a:lnTo>
                    <a:pt x="59" y="192"/>
                  </a:lnTo>
                  <a:lnTo>
                    <a:pt x="59" y="210"/>
                  </a:lnTo>
                  <a:lnTo>
                    <a:pt x="59" y="214"/>
                  </a:lnTo>
                  <a:lnTo>
                    <a:pt x="59" y="232"/>
                  </a:lnTo>
                  <a:lnTo>
                    <a:pt x="60" y="235"/>
                  </a:lnTo>
                  <a:lnTo>
                    <a:pt x="60" y="249"/>
                  </a:lnTo>
                  <a:lnTo>
                    <a:pt x="61" y="252"/>
                  </a:lnTo>
                  <a:lnTo>
                    <a:pt x="61" y="266"/>
                  </a:lnTo>
                  <a:lnTo>
                    <a:pt x="61" y="268"/>
                  </a:lnTo>
                  <a:lnTo>
                    <a:pt x="61" y="284"/>
                  </a:lnTo>
                  <a:lnTo>
                    <a:pt x="61" y="288"/>
                  </a:lnTo>
                  <a:lnTo>
                    <a:pt x="61" y="306"/>
                  </a:lnTo>
                  <a:lnTo>
                    <a:pt x="62" y="309"/>
                  </a:lnTo>
                  <a:lnTo>
                    <a:pt x="62" y="332"/>
                  </a:lnTo>
                  <a:lnTo>
                    <a:pt x="64" y="337"/>
                  </a:lnTo>
                  <a:lnTo>
                    <a:pt x="64" y="371"/>
                  </a:lnTo>
                  <a:lnTo>
                    <a:pt x="64" y="377"/>
                  </a:lnTo>
                  <a:lnTo>
                    <a:pt x="64" y="399"/>
                  </a:lnTo>
                  <a:lnTo>
                    <a:pt x="64" y="406"/>
                  </a:lnTo>
                  <a:lnTo>
                    <a:pt x="64" y="412"/>
                  </a:lnTo>
                  <a:lnTo>
                    <a:pt x="64" y="418"/>
                  </a:lnTo>
                  <a:lnTo>
                    <a:pt x="64" y="453"/>
                  </a:lnTo>
                  <a:lnTo>
                    <a:pt x="65" y="458"/>
                  </a:lnTo>
                  <a:lnTo>
                    <a:pt x="65" y="490"/>
                  </a:lnTo>
                  <a:lnTo>
                    <a:pt x="66" y="494"/>
                  </a:lnTo>
                  <a:lnTo>
                    <a:pt x="66" y="520"/>
                  </a:lnTo>
                  <a:lnTo>
                    <a:pt x="66" y="524"/>
                  </a:lnTo>
                  <a:lnTo>
                    <a:pt x="66" y="543"/>
                  </a:lnTo>
                  <a:lnTo>
                    <a:pt x="66" y="546"/>
                  </a:lnTo>
                  <a:lnTo>
                    <a:pt x="66" y="563"/>
                  </a:lnTo>
                  <a:lnTo>
                    <a:pt x="68" y="565"/>
                  </a:lnTo>
                  <a:lnTo>
                    <a:pt x="68" y="576"/>
                  </a:lnTo>
                  <a:lnTo>
                    <a:pt x="69" y="576"/>
                  </a:lnTo>
                  <a:lnTo>
                    <a:pt x="69" y="583"/>
                  </a:lnTo>
                  <a:lnTo>
                    <a:pt x="69" y="585"/>
                  </a:lnTo>
                  <a:lnTo>
                    <a:pt x="69" y="590"/>
                  </a:lnTo>
                  <a:lnTo>
                    <a:pt x="69" y="591"/>
                  </a:lnTo>
                  <a:lnTo>
                    <a:pt x="69" y="594"/>
                  </a:lnTo>
                  <a:lnTo>
                    <a:pt x="70" y="594"/>
                  </a:lnTo>
                  <a:lnTo>
                    <a:pt x="70" y="596"/>
                  </a:lnTo>
                  <a:lnTo>
                    <a:pt x="72" y="596"/>
                  </a:lnTo>
                  <a:lnTo>
                    <a:pt x="72" y="599"/>
                  </a:lnTo>
                  <a:lnTo>
                    <a:pt x="72" y="599"/>
                  </a:lnTo>
                  <a:lnTo>
                    <a:pt x="72" y="600"/>
                  </a:lnTo>
                  <a:lnTo>
                    <a:pt x="72" y="600"/>
                  </a:lnTo>
                  <a:lnTo>
                    <a:pt x="72" y="602"/>
                  </a:lnTo>
                  <a:lnTo>
                    <a:pt x="73" y="602"/>
                  </a:lnTo>
                  <a:lnTo>
                    <a:pt x="74" y="602"/>
                  </a:lnTo>
                  <a:lnTo>
                    <a:pt x="74" y="602"/>
                  </a:lnTo>
                  <a:lnTo>
                    <a:pt x="74" y="602"/>
                  </a:lnTo>
                  <a:lnTo>
                    <a:pt x="74" y="600"/>
                  </a:lnTo>
                  <a:lnTo>
                    <a:pt x="75" y="600"/>
                  </a:lnTo>
                  <a:lnTo>
                    <a:pt x="75" y="599"/>
                  </a:lnTo>
                  <a:lnTo>
                    <a:pt x="77" y="599"/>
                  </a:lnTo>
                  <a:lnTo>
                    <a:pt x="77" y="599"/>
                  </a:lnTo>
                  <a:lnTo>
                    <a:pt x="77" y="599"/>
                  </a:lnTo>
                  <a:lnTo>
                    <a:pt x="77" y="599"/>
                  </a:lnTo>
                  <a:lnTo>
                    <a:pt x="77" y="599"/>
                  </a:lnTo>
                  <a:lnTo>
                    <a:pt x="77" y="598"/>
                  </a:lnTo>
                  <a:lnTo>
                    <a:pt x="78" y="598"/>
                  </a:lnTo>
                  <a:lnTo>
                    <a:pt x="78" y="596"/>
                  </a:lnTo>
                  <a:lnTo>
                    <a:pt x="79" y="596"/>
                  </a:lnTo>
                  <a:lnTo>
                    <a:pt x="79" y="596"/>
                  </a:lnTo>
                  <a:lnTo>
                    <a:pt x="79" y="596"/>
                  </a:lnTo>
                  <a:lnTo>
                    <a:pt x="79" y="594"/>
                  </a:lnTo>
                  <a:lnTo>
                    <a:pt x="79" y="594"/>
                  </a:lnTo>
                  <a:lnTo>
                    <a:pt x="79" y="594"/>
                  </a:lnTo>
                  <a:lnTo>
                    <a:pt x="81" y="594"/>
                  </a:lnTo>
                  <a:lnTo>
                    <a:pt x="81" y="592"/>
                  </a:lnTo>
                  <a:lnTo>
                    <a:pt x="82" y="592"/>
                  </a:lnTo>
                  <a:lnTo>
                    <a:pt x="82" y="591"/>
                  </a:lnTo>
                  <a:lnTo>
                    <a:pt x="82" y="591"/>
                  </a:lnTo>
                  <a:lnTo>
                    <a:pt x="82" y="591"/>
                  </a:lnTo>
                  <a:lnTo>
                    <a:pt x="82" y="591"/>
                  </a:lnTo>
                  <a:lnTo>
                    <a:pt x="82" y="589"/>
                  </a:lnTo>
                  <a:lnTo>
                    <a:pt x="83" y="589"/>
                  </a:lnTo>
                  <a:lnTo>
                    <a:pt x="83" y="589"/>
                  </a:lnTo>
                  <a:lnTo>
                    <a:pt x="84" y="589"/>
                  </a:lnTo>
                  <a:lnTo>
                    <a:pt x="84" y="586"/>
                  </a:lnTo>
                  <a:lnTo>
                    <a:pt x="84" y="586"/>
                  </a:lnTo>
                  <a:lnTo>
                    <a:pt x="84" y="586"/>
                  </a:lnTo>
                  <a:lnTo>
                    <a:pt x="84" y="586"/>
                  </a:lnTo>
                  <a:lnTo>
                    <a:pt x="84" y="583"/>
                  </a:lnTo>
                  <a:lnTo>
                    <a:pt x="86" y="583"/>
                  </a:lnTo>
                  <a:lnTo>
                    <a:pt x="86" y="583"/>
                  </a:lnTo>
                  <a:lnTo>
                    <a:pt x="87" y="583"/>
                  </a:lnTo>
                  <a:lnTo>
                    <a:pt x="87" y="581"/>
                  </a:lnTo>
                  <a:lnTo>
                    <a:pt x="87" y="581"/>
                  </a:lnTo>
                  <a:lnTo>
                    <a:pt x="87" y="579"/>
                  </a:lnTo>
                  <a:lnTo>
                    <a:pt x="87" y="579"/>
                  </a:lnTo>
                  <a:lnTo>
                    <a:pt x="87" y="578"/>
                  </a:lnTo>
                  <a:lnTo>
                    <a:pt x="88" y="578"/>
                  </a:lnTo>
                  <a:lnTo>
                    <a:pt x="88" y="577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3"/>
                  </a:lnTo>
                  <a:lnTo>
                    <a:pt x="90" y="573"/>
                  </a:lnTo>
                  <a:lnTo>
                    <a:pt x="90" y="572"/>
                  </a:lnTo>
                  <a:lnTo>
                    <a:pt x="91" y="570"/>
                  </a:lnTo>
                  <a:lnTo>
                    <a:pt x="91" y="570"/>
                  </a:lnTo>
                  <a:lnTo>
                    <a:pt x="92" y="569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65"/>
                  </a:lnTo>
                  <a:lnTo>
                    <a:pt x="92" y="565"/>
                  </a:lnTo>
                  <a:lnTo>
                    <a:pt x="92" y="563"/>
                  </a:lnTo>
                  <a:lnTo>
                    <a:pt x="94" y="563"/>
                  </a:lnTo>
                  <a:lnTo>
                    <a:pt x="94" y="561"/>
                  </a:lnTo>
                  <a:lnTo>
                    <a:pt x="95" y="561"/>
                  </a:lnTo>
                  <a:lnTo>
                    <a:pt x="95" y="559"/>
                  </a:lnTo>
                  <a:lnTo>
                    <a:pt x="95" y="559"/>
                  </a:lnTo>
                  <a:lnTo>
                    <a:pt x="95" y="556"/>
                  </a:lnTo>
                  <a:lnTo>
                    <a:pt x="95" y="556"/>
                  </a:lnTo>
                  <a:lnTo>
                    <a:pt x="95" y="554"/>
                  </a:lnTo>
                  <a:lnTo>
                    <a:pt x="96" y="554"/>
                  </a:lnTo>
                  <a:lnTo>
                    <a:pt x="96" y="551"/>
                  </a:lnTo>
                  <a:lnTo>
                    <a:pt x="97" y="551"/>
                  </a:lnTo>
                  <a:lnTo>
                    <a:pt x="97" y="548"/>
                  </a:lnTo>
                  <a:lnTo>
                    <a:pt x="97" y="547"/>
                  </a:lnTo>
                  <a:lnTo>
                    <a:pt x="97" y="545"/>
                  </a:lnTo>
                  <a:lnTo>
                    <a:pt x="97" y="545"/>
                  </a:lnTo>
                  <a:lnTo>
                    <a:pt x="97" y="542"/>
                  </a:lnTo>
                  <a:lnTo>
                    <a:pt x="99" y="542"/>
                  </a:lnTo>
                  <a:lnTo>
                    <a:pt x="99" y="538"/>
                  </a:lnTo>
                  <a:lnTo>
                    <a:pt x="100" y="537"/>
                  </a:lnTo>
                  <a:lnTo>
                    <a:pt x="100" y="537"/>
                  </a:lnTo>
                  <a:lnTo>
                    <a:pt x="100" y="534"/>
                  </a:lnTo>
                  <a:lnTo>
                    <a:pt x="100" y="534"/>
                  </a:lnTo>
                  <a:lnTo>
                    <a:pt x="100" y="530"/>
                  </a:lnTo>
                  <a:lnTo>
                    <a:pt x="100" y="529"/>
                  </a:lnTo>
                  <a:lnTo>
                    <a:pt x="100" y="526"/>
                  </a:lnTo>
                  <a:lnTo>
                    <a:pt x="101" y="525"/>
                  </a:lnTo>
                  <a:lnTo>
                    <a:pt x="101" y="521"/>
                  </a:lnTo>
                  <a:lnTo>
                    <a:pt x="103" y="521"/>
                  </a:lnTo>
                  <a:lnTo>
                    <a:pt x="103" y="515"/>
                  </a:lnTo>
                  <a:lnTo>
                    <a:pt x="103" y="513"/>
                  </a:lnTo>
                  <a:lnTo>
                    <a:pt x="103" y="508"/>
                  </a:lnTo>
                  <a:lnTo>
                    <a:pt x="103" y="508"/>
                  </a:lnTo>
                  <a:lnTo>
                    <a:pt x="103" y="502"/>
                  </a:lnTo>
                  <a:lnTo>
                    <a:pt x="104" y="500"/>
                  </a:lnTo>
                  <a:lnTo>
                    <a:pt x="104" y="494"/>
                  </a:lnTo>
                  <a:lnTo>
                    <a:pt x="105" y="493"/>
                  </a:lnTo>
                  <a:lnTo>
                    <a:pt x="105" y="485"/>
                  </a:lnTo>
                  <a:lnTo>
                    <a:pt x="105" y="484"/>
                  </a:lnTo>
                  <a:lnTo>
                    <a:pt x="105" y="475"/>
                  </a:lnTo>
                  <a:lnTo>
                    <a:pt x="105" y="472"/>
                  </a:lnTo>
                  <a:lnTo>
                    <a:pt x="105" y="458"/>
                  </a:lnTo>
                  <a:lnTo>
                    <a:pt x="107" y="456"/>
                  </a:lnTo>
                  <a:lnTo>
                    <a:pt x="107" y="440"/>
                  </a:lnTo>
                  <a:lnTo>
                    <a:pt x="108" y="436"/>
                  </a:lnTo>
                  <a:lnTo>
                    <a:pt x="108" y="415"/>
                  </a:lnTo>
                  <a:lnTo>
                    <a:pt x="108" y="410"/>
                  </a:lnTo>
                  <a:lnTo>
                    <a:pt x="108" y="373"/>
                  </a:lnTo>
                  <a:lnTo>
                    <a:pt x="108" y="366"/>
                  </a:lnTo>
                  <a:lnTo>
                    <a:pt x="108" y="301"/>
                  </a:lnTo>
                  <a:lnTo>
                    <a:pt x="109" y="283"/>
                  </a:lnTo>
                  <a:lnTo>
                    <a:pt x="109" y="135"/>
                  </a:lnTo>
                  <a:lnTo>
                    <a:pt x="110" y="104"/>
                  </a:lnTo>
                  <a:lnTo>
                    <a:pt x="110" y="5"/>
                  </a:lnTo>
                  <a:lnTo>
                    <a:pt x="110" y="8"/>
                  </a:lnTo>
                  <a:lnTo>
                    <a:pt x="110" y="50"/>
                  </a:lnTo>
                  <a:lnTo>
                    <a:pt x="110" y="57"/>
                  </a:lnTo>
                  <a:lnTo>
                    <a:pt x="110" y="101"/>
                  </a:lnTo>
                  <a:lnTo>
                    <a:pt x="112" y="107"/>
                  </a:lnTo>
                  <a:lnTo>
                    <a:pt x="112" y="140"/>
                  </a:lnTo>
                  <a:lnTo>
                    <a:pt x="113" y="145"/>
                  </a:lnTo>
                  <a:lnTo>
                    <a:pt x="113" y="171"/>
                  </a:lnTo>
                  <a:lnTo>
                    <a:pt x="113" y="174"/>
                  </a:lnTo>
                  <a:lnTo>
                    <a:pt x="113" y="195"/>
                  </a:lnTo>
                  <a:lnTo>
                    <a:pt x="113" y="197"/>
                  </a:lnTo>
                  <a:lnTo>
                    <a:pt x="113" y="218"/>
                  </a:lnTo>
                  <a:lnTo>
                    <a:pt x="114" y="221"/>
                  </a:lnTo>
                  <a:lnTo>
                    <a:pt x="114" y="234"/>
                  </a:lnTo>
                  <a:lnTo>
                    <a:pt x="116" y="236"/>
                  </a:lnTo>
                  <a:lnTo>
                    <a:pt x="116" y="249"/>
                  </a:lnTo>
                  <a:lnTo>
                    <a:pt x="116" y="252"/>
                  </a:lnTo>
                  <a:lnTo>
                    <a:pt x="116" y="265"/>
                  </a:lnTo>
                  <a:lnTo>
                    <a:pt x="116" y="266"/>
                  </a:lnTo>
                  <a:lnTo>
                    <a:pt x="116" y="278"/>
                  </a:lnTo>
                  <a:lnTo>
                    <a:pt x="117" y="280"/>
                  </a:lnTo>
                  <a:lnTo>
                    <a:pt x="117" y="285"/>
                  </a:lnTo>
                  <a:lnTo>
                    <a:pt x="117" y="287"/>
                  </a:lnTo>
                  <a:lnTo>
                    <a:pt x="117" y="293"/>
                  </a:lnTo>
                  <a:lnTo>
                    <a:pt x="118" y="296"/>
                  </a:lnTo>
                  <a:lnTo>
                    <a:pt x="118" y="314"/>
                  </a:lnTo>
                  <a:lnTo>
                    <a:pt x="118" y="318"/>
                  </a:lnTo>
                  <a:lnTo>
                    <a:pt x="118" y="337"/>
                  </a:lnTo>
                  <a:lnTo>
                    <a:pt x="118" y="341"/>
                  </a:lnTo>
                  <a:lnTo>
                    <a:pt x="118" y="366"/>
                  </a:lnTo>
                  <a:lnTo>
                    <a:pt x="119" y="371"/>
                  </a:lnTo>
                  <a:lnTo>
                    <a:pt x="119" y="399"/>
                  </a:lnTo>
                  <a:lnTo>
                    <a:pt x="121" y="405"/>
                  </a:lnTo>
                  <a:lnTo>
                    <a:pt x="121" y="436"/>
                  </a:lnTo>
                  <a:lnTo>
                    <a:pt x="121" y="441"/>
                  </a:lnTo>
                  <a:lnTo>
                    <a:pt x="121" y="471"/>
                  </a:lnTo>
                  <a:lnTo>
                    <a:pt x="121" y="475"/>
                  </a:lnTo>
                  <a:lnTo>
                    <a:pt x="121" y="506"/>
                  </a:lnTo>
                  <a:lnTo>
                    <a:pt x="122" y="508"/>
                  </a:lnTo>
                  <a:lnTo>
                    <a:pt x="122" y="529"/>
                  </a:lnTo>
                  <a:lnTo>
                    <a:pt x="123" y="532"/>
                  </a:lnTo>
                  <a:lnTo>
                    <a:pt x="123" y="548"/>
                  </a:lnTo>
                  <a:lnTo>
                    <a:pt x="123" y="550"/>
                  </a:lnTo>
                  <a:lnTo>
                    <a:pt x="123" y="563"/>
                  </a:lnTo>
                  <a:lnTo>
                    <a:pt x="123" y="564"/>
                  </a:lnTo>
                  <a:lnTo>
                    <a:pt x="123" y="573"/>
                  </a:lnTo>
                  <a:lnTo>
                    <a:pt x="125" y="574"/>
                  </a:lnTo>
                  <a:lnTo>
                    <a:pt x="125" y="581"/>
                  </a:lnTo>
                  <a:lnTo>
                    <a:pt x="126" y="581"/>
                  </a:lnTo>
                  <a:lnTo>
                    <a:pt x="126" y="586"/>
                  </a:lnTo>
                  <a:lnTo>
                    <a:pt x="126" y="587"/>
                  </a:lnTo>
                  <a:lnTo>
                    <a:pt x="126" y="591"/>
                  </a:lnTo>
                  <a:lnTo>
                    <a:pt x="126" y="591"/>
                  </a:lnTo>
                  <a:lnTo>
                    <a:pt x="126" y="594"/>
                  </a:lnTo>
                  <a:lnTo>
                    <a:pt x="127" y="594"/>
                  </a:lnTo>
                  <a:lnTo>
                    <a:pt x="127" y="595"/>
                  </a:lnTo>
                  <a:lnTo>
                    <a:pt x="129" y="595"/>
                  </a:lnTo>
                  <a:lnTo>
                    <a:pt x="129" y="596"/>
                  </a:lnTo>
                  <a:lnTo>
                    <a:pt x="129" y="596"/>
                  </a:lnTo>
                  <a:lnTo>
                    <a:pt x="129" y="596"/>
                  </a:lnTo>
                  <a:lnTo>
                    <a:pt x="129" y="596"/>
                  </a:lnTo>
                  <a:lnTo>
                    <a:pt x="130" y="596"/>
                  </a:lnTo>
                  <a:lnTo>
                    <a:pt x="131" y="596"/>
                  </a:lnTo>
                  <a:lnTo>
                    <a:pt x="131" y="596"/>
                  </a:lnTo>
                  <a:lnTo>
                    <a:pt x="131" y="596"/>
                  </a:lnTo>
                  <a:lnTo>
                    <a:pt x="131" y="596"/>
                  </a:lnTo>
                  <a:lnTo>
                    <a:pt x="131" y="596"/>
                  </a:lnTo>
                  <a:lnTo>
                    <a:pt x="132" y="596"/>
                  </a:lnTo>
                  <a:lnTo>
                    <a:pt x="132" y="595"/>
                  </a:lnTo>
                  <a:lnTo>
                    <a:pt x="134" y="595"/>
                  </a:lnTo>
                  <a:lnTo>
                    <a:pt x="134" y="594"/>
                  </a:lnTo>
                  <a:lnTo>
                    <a:pt x="134" y="594"/>
                  </a:lnTo>
                  <a:lnTo>
                    <a:pt x="134" y="594"/>
                  </a:lnTo>
                  <a:lnTo>
                    <a:pt x="134" y="594"/>
                  </a:lnTo>
                  <a:lnTo>
                    <a:pt x="134" y="592"/>
                  </a:lnTo>
                  <a:lnTo>
                    <a:pt x="135" y="592"/>
                  </a:lnTo>
                  <a:lnTo>
                    <a:pt x="135" y="591"/>
                  </a:lnTo>
                  <a:lnTo>
                    <a:pt x="136" y="591"/>
                  </a:lnTo>
                  <a:lnTo>
                    <a:pt x="136" y="591"/>
                  </a:lnTo>
                  <a:lnTo>
                    <a:pt x="136" y="591"/>
                  </a:lnTo>
                  <a:lnTo>
                    <a:pt x="136" y="589"/>
                  </a:lnTo>
                  <a:lnTo>
                    <a:pt x="136" y="589"/>
                  </a:lnTo>
                  <a:lnTo>
                    <a:pt x="136" y="589"/>
                  </a:lnTo>
                  <a:lnTo>
                    <a:pt x="138" y="589"/>
                  </a:lnTo>
                  <a:lnTo>
                    <a:pt x="138" y="587"/>
                  </a:lnTo>
                  <a:lnTo>
                    <a:pt x="139" y="586"/>
                  </a:lnTo>
                  <a:lnTo>
                    <a:pt x="139" y="586"/>
                  </a:lnTo>
                  <a:lnTo>
                    <a:pt x="139" y="586"/>
                  </a:lnTo>
                  <a:lnTo>
                    <a:pt x="139" y="585"/>
                  </a:lnTo>
                  <a:lnTo>
                    <a:pt x="139" y="585"/>
                  </a:lnTo>
                  <a:lnTo>
                    <a:pt x="139" y="583"/>
                  </a:lnTo>
                  <a:lnTo>
                    <a:pt x="140" y="583"/>
                  </a:lnTo>
                  <a:lnTo>
                    <a:pt x="140" y="582"/>
                  </a:lnTo>
                  <a:lnTo>
                    <a:pt x="142" y="581"/>
                  </a:lnTo>
                  <a:lnTo>
                    <a:pt x="142" y="581"/>
                  </a:lnTo>
                  <a:lnTo>
                    <a:pt x="142" y="581"/>
                  </a:lnTo>
                  <a:lnTo>
                    <a:pt x="142" y="578"/>
                  </a:lnTo>
                  <a:lnTo>
                    <a:pt x="142" y="578"/>
                  </a:lnTo>
                  <a:lnTo>
                    <a:pt x="142" y="578"/>
                  </a:lnTo>
                  <a:lnTo>
                    <a:pt x="143" y="577"/>
                  </a:lnTo>
                  <a:lnTo>
                    <a:pt x="143" y="576"/>
                  </a:lnTo>
                  <a:lnTo>
                    <a:pt x="144" y="576"/>
                  </a:lnTo>
                  <a:lnTo>
                    <a:pt x="144" y="574"/>
                  </a:lnTo>
                  <a:lnTo>
                    <a:pt x="144" y="573"/>
                  </a:lnTo>
                  <a:lnTo>
                    <a:pt x="144" y="573"/>
                  </a:lnTo>
                  <a:lnTo>
                    <a:pt x="144" y="573"/>
                  </a:lnTo>
                  <a:lnTo>
                    <a:pt x="144" y="570"/>
                  </a:lnTo>
                  <a:lnTo>
                    <a:pt x="145" y="570"/>
                  </a:lnTo>
                  <a:lnTo>
                    <a:pt x="145" y="568"/>
                  </a:lnTo>
                  <a:lnTo>
                    <a:pt x="147" y="568"/>
                  </a:lnTo>
                  <a:lnTo>
                    <a:pt x="147" y="567"/>
                  </a:lnTo>
                  <a:lnTo>
                    <a:pt x="147" y="567"/>
                  </a:lnTo>
                  <a:lnTo>
                    <a:pt x="147" y="565"/>
                  </a:lnTo>
                  <a:lnTo>
                    <a:pt x="147" y="565"/>
                  </a:lnTo>
                  <a:lnTo>
                    <a:pt x="147" y="563"/>
                  </a:lnTo>
                  <a:lnTo>
                    <a:pt x="148" y="563"/>
                  </a:lnTo>
                  <a:lnTo>
                    <a:pt x="148" y="560"/>
                  </a:lnTo>
                  <a:lnTo>
                    <a:pt x="149" y="560"/>
                  </a:lnTo>
                  <a:lnTo>
                    <a:pt x="149" y="557"/>
                  </a:lnTo>
                  <a:lnTo>
                    <a:pt x="149" y="557"/>
                  </a:lnTo>
                  <a:lnTo>
                    <a:pt x="149" y="555"/>
                  </a:lnTo>
                  <a:lnTo>
                    <a:pt x="149" y="555"/>
                  </a:lnTo>
                  <a:lnTo>
                    <a:pt x="149" y="552"/>
                  </a:lnTo>
                  <a:lnTo>
                    <a:pt x="151" y="552"/>
                  </a:lnTo>
                  <a:lnTo>
                    <a:pt x="151" y="550"/>
                  </a:lnTo>
                  <a:lnTo>
                    <a:pt x="152" y="550"/>
                  </a:lnTo>
                  <a:lnTo>
                    <a:pt x="152" y="547"/>
                  </a:lnTo>
                  <a:lnTo>
                    <a:pt x="152" y="547"/>
                  </a:lnTo>
                  <a:lnTo>
                    <a:pt x="152" y="545"/>
                  </a:lnTo>
                  <a:lnTo>
                    <a:pt x="152" y="545"/>
                  </a:lnTo>
                  <a:lnTo>
                    <a:pt x="152" y="543"/>
                  </a:lnTo>
                  <a:lnTo>
                    <a:pt x="152" y="539"/>
                  </a:lnTo>
                  <a:lnTo>
                    <a:pt x="153" y="539"/>
                  </a:lnTo>
                  <a:lnTo>
                    <a:pt x="153" y="537"/>
                  </a:lnTo>
                  <a:lnTo>
                    <a:pt x="154" y="537"/>
                  </a:lnTo>
                  <a:lnTo>
                    <a:pt x="154" y="533"/>
                  </a:lnTo>
                  <a:lnTo>
                    <a:pt x="154" y="532"/>
                  </a:lnTo>
                  <a:lnTo>
                    <a:pt x="154" y="529"/>
                  </a:lnTo>
                  <a:lnTo>
                    <a:pt x="154" y="529"/>
                  </a:lnTo>
                  <a:lnTo>
                    <a:pt x="154" y="524"/>
                  </a:lnTo>
                  <a:lnTo>
                    <a:pt x="156" y="524"/>
                  </a:lnTo>
                  <a:lnTo>
                    <a:pt x="156" y="519"/>
                  </a:lnTo>
                  <a:lnTo>
                    <a:pt x="157" y="519"/>
                  </a:lnTo>
                  <a:lnTo>
                    <a:pt x="157" y="513"/>
                  </a:lnTo>
                  <a:lnTo>
                    <a:pt x="157" y="512"/>
                  </a:lnTo>
                  <a:lnTo>
                    <a:pt x="157" y="507"/>
                  </a:lnTo>
                  <a:lnTo>
                    <a:pt x="157" y="506"/>
                  </a:lnTo>
                  <a:lnTo>
                    <a:pt x="157" y="500"/>
                  </a:lnTo>
                  <a:lnTo>
                    <a:pt x="158" y="498"/>
                  </a:lnTo>
                  <a:lnTo>
                    <a:pt x="158" y="493"/>
                  </a:lnTo>
                  <a:lnTo>
                    <a:pt x="160" y="490"/>
                  </a:lnTo>
                  <a:lnTo>
                    <a:pt x="160" y="482"/>
                  </a:lnTo>
                  <a:lnTo>
                    <a:pt x="160" y="481"/>
                  </a:lnTo>
                  <a:lnTo>
                    <a:pt x="160" y="472"/>
                  </a:lnTo>
                  <a:lnTo>
                    <a:pt x="160" y="469"/>
                  </a:lnTo>
                  <a:lnTo>
                    <a:pt x="160" y="454"/>
                  </a:lnTo>
                  <a:lnTo>
                    <a:pt x="161" y="451"/>
                  </a:lnTo>
                  <a:lnTo>
                    <a:pt x="161" y="436"/>
                  </a:lnTo>
                  <a:lnTo>
                    <a:pt x="162" y="433"/>
                  </a:lnTo>
                  <a:lnTo>
                    <a:pt x="162" y="408"/>
                  </a:lnTo>
                  <a:lnTo>
                    <a:pt x="162" y="403"/>
                  </a:lnTo>
                  <a:lnTo>
                    <a:pt x="162" y="366"/>
                  </a:lnTo>
                  <a:lnTo>
                    <a:pt x="162" y="358"/>
                  </a:lnTo>
                  <a:lnTo>
                    <a:pt x="162" y="284"/>
                  </a:lnTo>
                  <a:lnTo>
                    <a:pt x="164" y="266"/>
                  </a:lnTo>
                  <a:lnTo>
                    <a:pt x="164" y="109"/>
                  </a:lnTo>
                  <a:lnTo>
                    <a:pt x="165" y="81"/>
                  </a:lnTo>
                  <a:lnTo>
                    <a:pt x="165" y="8"/>
                  </a:lnTo>
                  <a:lnTo>
                    <a:pt x="165" y="11"/>
                  </a:lnTo>
                  <a:lnTo>
                    <a:pt x="165" y="16"/>
                  </a:lnTo>
                  <a:lnTo>
                    <a:pt x="165" y="60"/>
                  </a:lnTo>
                  <a:lnTo>
                    <a:pt x="165" y="68"/>
                  </a:lnTo>
                  <a:lnTo>
                    <a:pt x="165" y="108"/>
                  </a:lnTo>
                  <a:lnTo>
                    <a:pt x="166" y="114"/>
                  </a:lnTo>
                  <a:lnTo>
                    <a:pt x="166" y="145"/>
                  </a:lnTo>
                  <a:lnTo>
                    <a:pt x="167" y="151"/>
                  </a:lnTo>
                  <a:lnTo>
                    <a:pt x="167" y="174"/>
                  </a:lnTo>
                  <a:lnTo>
                    <a:pt x="167" y="179"/>
                  </a:lnTo>
                  <a:lnTo>
                    <a:pt x="167" y="199"/>
                  </a:lnTo>
                  <a:lnTo>
                    <a:pt x="167" y="201"/>
                  </a:lnTo>
                  <a:lnTo>
                    <a:pt x="167" y="221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70" y="239"/>
                  </a:lnTo>
                  <a:lnTo>
                    <a:pt x="170" y="250"/>
                  </a:lnTo>
                  <a:lnTo>
                    <a:pt x="170" y="252"/>
                  </a:lnTo>
                  <a:lnTo>
                    <a:pt x="170" y="263"/>
                  </a:lnTo>
                  <a:lnTo>
                    <a:pt x="170" y="265"/>
                  </a:lnTo>
                  <a:lnTo>
                    <a:pt x="170" y="275"/>
                  </a:lnTo>
                  <a:lnTo>
                    <a:pt x="171" y="278"/>
                  </a:lnTo>
                  <a:lnTo>
                    <a:pt x="171" y="288"/>
                  </a:lnTo>
                  <a:lnTo>
                    <a:pt x="173" y="289"/>
                  </a:lnTo>
                  <a:lnTo>
                    <a:pt x="173" y="302"/>
                  </a:lnTo>
                  <a:lnTo>
                    <a:pt x="173" y="303"/>
                  </a:lnTo>
                  <a:lnTo>
                    <a:pt x="173" y="316"/>
                  </a:lnTo>
                  <a:lnTo>
                    <a:pt x="173" y="319"/>
                  </a:lnTo>
                  <a:lnTo>
                    <a:pt x="173" y="335"/>
                  </a:lnTo>
                  <a:lnTo>
                    <a:pt x="174" y="337"/>
                  </a:lnTo>
                  <a:lnTo>
                    <a:pt x="174" y="355"/>
                  </a:lnTo>
                  <a:lnTo>
                    <a:pt x="175" y="359"/>
                  </a:lnTo>
                  <a:lnTo>
                    <a:pt x="175" y="381"/>
                  </a:lnTo>
                  <a:lnTo>
                    <a:pt x="175" y="386"/>
                  </a:lnTo>
                  <a:lnTo>
                    <a:pt x="175" y="411"/>
                  </a:lnTo>
                  <a:lnTo>
                    <a:pt x="175" y="415"/>
                  </a:lnTo>
                  <a:lnTo>
                    <a:pt x="175" y="446"/>
                  </a:lnTo>
                  <a:lnTo>
                    <a:pt x="177" y="451"/>
                  </a:lnTo>
                  <a:lnTo>
                    <a:pt x="177" y="477"/>
                  </a:lnTo>
                  <a:lnTo>
                    <a:pt x="178" y="481"/>
                  </a:lnTo>
                  <a:lnTo>
                    <a:pt x="178" y="503"/>
                  </a:lnTo>
                  <a:lnTo>
                    <a:pt x="178" y="506"/>
                  </a:lnTo>
                  <a:lnTo>
                    <a:pt x="178" y="525"/>
                  </a:lnTo>
                  <a:lnTo>
                    <a:pt x="178" y="528"/>
                  </a:lnTo>
                  <a:lnTo>
                    <a:pt x="178" y="542"/>
                  </a:lnTo>
                  <a:lnTo>
                    <a:pt x="179" y="545"/>
                  </a:lnTo>
                  <a:lnTo>
                    <a:pt x="179" y="556"/>
                  </a:lnTo>
                  <a:lnTo>
                    <a:pt x="180" y="557"/>
                  </a:lnTo>
                  <a:lnTo>
                    <a:pt x="180" y="568"/>
                  </a:lnTo>
                  <a:lnTo>
                    <a:pt x="180" y="568"/>
                  </a:lnTo>
                  <a:lnTo>
                    <a:pt x="180" y="576"/>
                  </a:lnTo>
                  <a:lnTo>
                    <a:pt x="180" y="576"/>
                  </a:lnTo>
                  <a:lnTo>
                    <a:pt x="180" y="581"/>
                  </a:lnTo>
                  <a:lnTo>
                    <a:pt x="182" y="581"/>
                  </a:lnTo>
                  <a:lnTo>
                    <a:pt x="182" y="585"/>
                  </a:lnTo>
                  <a:lnTo>
                    <a:pt x="183" y="586"/>
                  </a:lnTo>
                  <a:lnTo>
                    <a:pt x="183" y="589"/>
                  </a:lnTo>
                  <a:lnTo>
                    <a:pt x="183" y="589"/>
                  </a:lnTo>
                  <a:lnTo>
                    <a:pt x="183" y="590"/>
                  </a:lnTo>
                  <a:lnTo>
                    <a:pt x="183" y="590"/>
                  </a:lnTo>
                  <a:lnTo>
                    <a:pt x="183" y="591"/>
                  </a:lnTo>
                  <a:lnTo>
                    <a:pt x="184" y="591"/>
                  </a:lnTo>
                  <a:lnTo>
                    <a:pt x="184" y="591"/>
                  </a:lnTo>
                  <a:lnTo>
                    <a:pt x="186" y="592"/>
                  </a:lnTo>
                  <a:lnTo>
                    <a:pt x="186" y="592"/>
                  </a:lnTo>
                  <a:lnTo>
                    <a:pt x="186" y="592"/>
                  </a:lnTo>
                  <a:lnTo>
                    <a:pt x="187" y="592"/>
                  </a:lnTo>
                  <a:lnTo>
                    <a:pt x="187" y="591"/>
                  </a:lnTo>
                  <a:lnTo>
                    <a:pt x="188" y="591"/>
                  </a:lnTo>
                  <a:lnTo>
                    <a:pt x="188" y="591"/>
                  </a:lnTo>
                  <a:lnTo>
                    <a:pt x="188" y="591"/>
                  </a:lnTo>
                  <a:lnTo>
                    <a:pt x="188" y="591"/>
                  </a:lnTo>
                  <a:lnTo>
                    <a:pt x="188" y="591"/>
                  </a:lnTo>
                  <a:lnTo>
                    <a:pt x="188" y="590"/>
                  </a:lnTo>
                  <a:lnTo>
                    <a:pt x="189" y="590"/>
                  </a:lnTo>
                  <a:lnTo>
                    <a:pt x="189" y="589"/>
                  </a:lnTo>
                  <a:lnTo>
                    <a:pt x="191" y="589"/>
                  </a:lnTo>
                  <a:lnTo>
                    <a:pt x="191" y="589"/>
                  </a:lnTo>
                  <a:lnTo>
                    <a:pt x="191" y="589"/>
                  </a:lnTo>
                  <a:lnTo>
                    <a:pt x="191" y="587"/>
                  </a:lnTo>
                  <a:lnTo>
                    <a:pt x="191" y="587"/>
                  </a:lnTo>
                  <a:lnTo>
                    <a:pt x="191" y="586"/>
                  </a:lnTo>
                  <a:lnTo>
                    <a:pt x="192" y="586"/>
                  </a:lnTo>
                  <a:lnTo>
                    <a:pt x="192" y="585"/>
                  </a:lnTo>
                  <a:lnTo>
                    <a:pt x="193" y="585"/>
                  </a:lnTo>
                  <a:lnTo>
                    <a:pt x="193" y="583"/>
                  </a:lnTo>
                  <a:lnTo>
                    <a:pt x="193" y="583"/>
                  </a:lnTo>
                  <a:lnTo>
                    <a:pt x="193" y="582"/>
                  </a:lnTo>
                  <a:lnTo>
                    <a:pt x="193" y="582"/>
                  </a:lnTo>
                  <a:lnTo>
                    <a:pt x="193" y="581"/>
                  </a:lnTo>
                  <a:lnTo>
                    <a:pt x="195" y="581"/>
                  </a:lnTo>
                  <a:lnTo>
                    <a:pt x="195" y="579"/>
                  </a:lnTo>
                  <a:lnTo>
                    <a:pt x="196" y="579"/>
                  </a:lnTo>
                  <a:lnTo>
                    <a:pt x="196" y="578"/>
                  </a:lnTo>
                  <a:lnTo>
                    <a:pt x="196" y="578"/>
                  </a:lnTo>
                  <a:lnTo>
                    <a:pt x="196" y="576"/>
                  </a:lnTo>
                  <a:lnTo>
                    <a:pt x="196" y="576"/>
                  </a:lnTo>
                  <a:lnTo>
                    <a:pt x="196" y="576"/>
                  </a:lnTo>
                  <a:lnTo>
                    <a:pt x="197" y="574"/>
                  </a:lnTo>
                  <a:lnTo>
                    <a:pt x="197" y="573"/>
                  </a:lnTo>
                  <a:lnTo>
                    <a:pt x="199" y="573"/>
                  </a:lnTo>
                  <a:lnTo>
                    <a:pt x="199" y="572"/>
                  </a:lnTo>
                  <a:lnTo>
                    <a:pt x="199" y="570"/>
                  </a:lnTo>
                  <a:lnTo>
                    <a:pt x="199" y="570"/>
                  </a:lnTo>
                  <a:lnTo>
                    <a:pt x="199" y="570"/>
                  </a:lnTo>
                  <a:lnTo>
                    <a:pt x="199" y="568"/>
                  </a:lnTo>
                  <a:lnTo>
                    <a:pt x="200" y="568"/>
                  </a:lnTo>
                  <a:lnTo>
                    <a:pt x="200" y="565"/>
                  </a:lnTo>
                  <a:lnTo>
                    <a:pt x="201" y="565"/>
                  </a:lnTo>
                  <a:lnTo>
                    <a:pt x="201" y="564"/>
                  </a:lnTo>
                  <a:lnTo>
                    <a:pt x="201" y="563"/>
                  </a:lnTo>
                  <a:lnTo>
                    <a:pt x="201" y="561"/>
                  </a:lnTo>
                  <a:lnTo>
                    <a:pt x="201" y="561"/>
                  </a:lnTo>
                  <a:lnTo>
                    <a:pt x="201" y="560"/>
                  </a:lnTo>
                  <a:lnTo>
                    <a:pt x="202" y="559"/>
                  </a:lnTo>
                  <a:lnTo>
                    <a:pt x="202" y="557"/>
                  </a:lnTo>
                  <a:lnTo>
                    <a:pt x="204" y="557"/>
                  </a:lnTo>
                  <a:lnTo>
                    <a:pt x="204" y="555"/>
                  </a:lnTo>
                  <a:lnTo>
                    <a:pt x="204" y="555"/>
                  </a:lnTo>
                  <a:lnTo>
                    <a:pt x="204" y="552"/>
                  </a:lnTo>
                  <a:lnTo>
                    <a:pt x="204" y="552"/>
                  </a:lnTo>
                  <a:lnTo>
                    <a:pt x="204" y="550"/>
                  </a:lnTo>
                  <a:lnTo>
                    <a:pt x="205" y="548"/>
                  </a:lnTo>
                  <a:lnTo>
                    <a:pt x="205" y="547"/>
                  </a:lnTo>
                  <a:lnTo>
                    <a:pt x="205" y="547"/>
                  </a:lnTo>
                  <a:lnTo>
                    <a:pt x="205" y="546"/>
                  </a:lnTo>
                  <a:lnTo>
                    <a:pt x="206" y="546"/>
                  </a:lnTo>
                  <a:lnTo>
                    <a:pt x="206" y="543"/>
                  </a:lnTo>
                  <a:lnTo>
                    <a:pt x="206" y="542"/>
                  </a:lnTo>
                  <a:lnTo>
                    <a:pt x="206" y="539"/>
                  </a:lnTo>
                  <a:lnTo>
                    <a:pt x="206" y="539"/>
                  </a:lnTo>
                  <a:lnTo>
                    <a:pt x="206" y="535"/>
                  </a:lnTo>
                  <a:lnTo>
                    <a:pt x="208" y="535"/>
                  </a:lnTo>
                  <a:lnTo>
                    <a:pt x="208" y="532"/>
                  </a:lnTo>
                  <a:lnTo>
                    <a:pt x="209" y="532"/>
                  </a:lnTo>
                  <a:lnTo>
                    <a:pt x="209" y="528"/>
                  </a:lnTo>
                  <a:lnTo>
                    <a:pt x="209" y="526"/>
                  </a:lnTo>
                  <a:lnTo>
                    <a:pt x="209" y="524"/>
                  </a:lnTo>
                  <a:lnTo>
                    <a:pt x="209" y="522"/>
                  </a:lnTo>
                  <a:lnTo>
                    <a:pt x="209" y="519"/>
                  </a:lnTo>
                  <a:lnTo>
                    <a:pt x="210" y="519"/>
                  </a:lnTo>
                  <a:lnTo>
                    <a:pt x="210" y="513"/>
                  </a:lnTo>
                  <a:lnTo>
                    <a:pt x="212" y="512"/>
                  </a:lnTo>
                  <a:lnTo>
                    <a:pt x="212" y="506"/>
                  </a:lnTo>
                  <a:lnTo>
                    <a:pt x="212" y="506"/>
                  </a:lnTo>
                  <a:lnTo>
                    <a:pt x="212" y="499"/>
                  </a:lnTo>
                  <a:lnTo>
                    <a:pt x="212" y="498"/>
                  </a:lnTo>
                  <a:lnTo>
                    <a:pt x="212" y="490"/>
                  </a:lnTo>
                  <a:lnTo>
                    <a:pt x="213" y="490"/>
                  </a:lnTo>
                  <a:lnTo>
                    <a:pt x="213" y="482"/>
                  </a:lnTo>
                  <a:lnTo>
                    <a:pt x="214" y="480"/>
                  </a:lnTo>
                  <a:lnTo>
                    <a:pt x="214" y="469"/>
                  </a:lnTo>
                  <a:lnTo>
                    <a:pt x="214" y="468"/>
                  </a:lnTo>
                  <a:lnTo>
                    <a:pt x="214" y="456"/>
                  </a:lnTo>
                  <a:lnTo>
                    <a:pt x="214" y="454"/>
                  </a:lnTo>
                  <a:lnTo>
                    <a:pt x="214" y="436"/>
                  </a:lnTo>
                  <a:lnTo>
                    <a:pt x="215" y="432"/>
                  </a:lnTo>
                  <a:lnTo>
                    <a:pt x="215" y="408"/>
                  </a:lnTo>
                  <a:lnTo>
                    <a:pt x="217" y="403"/>
                  </a:lnTo>
                  <a:lnTo>
                    <a:pt x="217" y="366"/>
                  </a:lnTo>
                  <a:lnTo>
                    <a:pt x="217" y="358"/>
                  </a:lnTo>
                  <a:lnTo>
                    <a:pt x="217" y="288"/>
                  </a:lnTo>
                  <a:lnTo>
                    <a:pt x="217" y="270"/>
                  </a:lnTo>
                  <a:lnTo>
                    <a:pt x="217" y="119"/>
                  </a:lnTo>
                  <a:lnTo>
                    <a:pt x="218" y="91"/>
                  </a:lnTo>
                  <a:lnTo>
                    <a:pt x="218" y="13"/>
                  </a:lnTo>
                  <a:lnTo>
                    <a:pt x="219" y="15"/>
                  </a:lnTo>
                  <a:lnTo>
                    <a:pt x="219" y="60"/>
                  </a:lnTo>
                  <a:lnTo>
                    <a:pt x="219" y="68"/>
                  </a:lnTo>
                  <a:lnTo>
                    <a:pt x="219" y="108"/>
                  </a:lnTo>
                  <a:lnTo>
                    <a:pt x="219" y="114"/>
                  </a:lnTo>
                  <a:lnTo>
                    <a:pt x="219" y="145"/>
                  </a:lnTo>
                  <a:lnTo>
                    <a:pt x="221" y="151"/>
                  </a:lnTo>
                  <a:lnTo>
                    <a:pt x="221" y="175"/>
                  </a:lnTo>
                  <a:lnTo>
                    <a:pt x="222" y="179"/>
                  </a:lnTo>
                  <a:lnTo>
                    <a:pt x="222" y="199"/>
                  </a:lnTo>
                  <a:lnTo>
                    <a:pt x="222" y="202"/>
                  </a:lnTo>
                  <a:lnTo>
                    <a:pt x="222" y="218"/>
                  </a:lnTo>
                  <a:lnTo>
                    <a:pt x="222" y="221"/>
                  </a:lnTo>
                  <a:lnTo>
                    <a:pt x="222" y="230"/>
                  </a:lnTo>
                  <a:lnTo>
                    <a:pt x="222" y="232"/>
                  </a:lnTo>
                  <a:lnTo>
                    <a:pt x="222" y="236"/>
                  </a:lnTo>
                  <a:lnTo>
                    <a:pt x="223" y="239"/>
                  </a:lnTo>
                  <a:lnTo>
                    <a:pt x="223" y="250"/>
                  </a:lnTo>
                  <a:lnTo>
                    <a:pt x="224" y="252"/>
                  </a:lnTo>
                  <a:lnTo>
                    <a:pt x="224" y="262"/>
                  </a:lnTo>
                  <a:lnTo>
                    <a:pt x="224" y="265"/>
                  </a:lnTo>
                  <a:lnTo>
                    <a:pt x="224" y="275"/>
                  </a:lnTo>
                  <a:lnTo>
                    <a:pt x="224" y="275"/>
                  </a:lnTo>
                  <a:lnTo>
                    <a:pt x="224" y="285"/>
                  </a:lnTo>
                  <a:lnTo>
                    <a:pt x="226" y="287"/>
                  </a:lnTo>
                  <a:lnTo>
                    <a:pt x="226" y="296"/>
                  </a:lnTo>
                  <a:lnTo>
                    <a:pt x="227" y="297"/>
                  </a:lnTo>
                  <a:lnTo>
                    <a:pt x="227" y="309"/>
                  </a:lnTo>
                  <a:lnTo>
                    <a:pt x="227" y="309"/>
                  </a:lnTo>
                  <a:lnTo>
                    <a:pt x="227" y="319"/>
                  </a:lnTo>
                  <a:lnTo>
                    <a:pt x="227" y="322"/>
                  </a:lnTo>
                  <a:lnTo>
                    <a:pt x="227" y="333"/>
                  </a:lnTo>
                  <a:lnTo>
                    <a:pt x="228" y="335"/>
                  </a:lnTo>
                  <a:lnTo>
                    <a:pt x="228" y="350"/>
                  </a:lnTo>
                  <a:lnTo>
                    <a:pt x="230" y="353"/>
                  </a:lnTo>
                  <a:lnTo>
                    <a:pt x="230" y="368"/>
                  </a:lnTo>
                  <a:lnTo>
                    <a:pt x="230" y="371"/>
                  </a:lnTo>
                  <a:lnTo>
                    <a:pt x="230" y="392"/>
                  </a:lnTo>
                  <a:lnTo>
                    <a:pt x="230" y="395"/>
                  </a:lnTo>
                  <a:lnTo>
                    <a:pt x="230" y="421"/>
                  </a:lnTo>
                  <a:lnTo>
                    <a:pt x="231" y="425"/>
                  </a:lnTo>
                  <a:lnTo>
                    <a:pt x="231" y="449"/>
                  </a:lnTo>
                  <a:lnTo>
                    <a:pt x="232" y="451"/>
                  </a:lnTo>
                  <a:lnTo>
                    <a:pt x="232" y="475"/>
                  </a:lnTo>
                  <a:lnTo>
                    <a:pt x="232" y="477"/>
                  </a:lnTo>
                  <a:lnTo>
                    <a:pt x="232" y="498"/>
                  </a:lnTo>
                  <a:lnTo>
                    <a:pt x="232" y="500"/>
                  </a:lnTo>
                  <a:lnTo>
                    <a:pt x="232" y="519"/>
                  </a:lnTo>
                  <a:lnTo>
                    <a:pt x="234" y="521"/>
                  </a:lnTo>
                  <a:lnTo>
                    <a:pt x="234" y="534"/>
                  </a:lnTo>
                  <a:lnTo>
                    <a:pt x="235" y="537"/>
                  </a:lnTo>
                  <a:lnTo>
                    <a:pt x="235" y="550"/>
                  </a:lnTo>
                  <a:lnTo>
                    <a:pt x="235" y="551"/>
                  </a:lnTo>
                  <a:lnTo>
                    <a:pt x="235" y="560"/>
                  </a:lnTo>
                  <a:lnTo>
                    <a:pt x="235" y="560"/>
                  </a:lnTo>
                  <a:lnTo>
                    <a:pt x="235" y="568"/>
                  </a:lnTo>
                  <a:lnTo>
                    <a:pt x="236" y="568"/>
                  </a:lnTo>
                  <a:lnTo>
                    <a:pt x="236" y="573"/>
                  </a:lnTo>
                  <a:lnTo>
                    <a:pt x="237" y="573"/>
                  </a:lnTo>
                  <a:lnTo>
                    <a:pt x="237" y="578"/>
                  </a:lnTo>
                  <a:lnTo>
                    <a:pt x="237" y="578"/>
                  </a:lnTo>
                  <a:lnTo>
                    <a:pt x="237" y="581"/>
                  </a:lnTo>
                  <a:lnTo>
                    <a:pt x="237" y="581"/>
                  </a:lnTo>
                  <a:lnTo>
                    <a:pt x="237" y="583"/>
                  </a:lnTo>
                  <a:lnTo>
                    <a:pt x="239" y="583"/>
                  </a:lnTo>
                  <a:lnTo>
                    <a:pt x="239" y="586"/>
                  </a:lnTo>
                  <a:lnTo>
                    <a:pt x="240" y="586"/>
                  </a:lnTo>
                  <a:lnTo>
                    <a:pt x="240" y="586"/>
                  </a:lnTo>
                  <a:lnTo>
                    <a:pt x="240" y="586"/>
                  </a:lnTo>
                  <a:lnTo>
                    <a:pt x="240" y="587"/>
                  </a:lnTo>
                  <a:lnTo>
                    <a:pt x="240" y="587"/>
                  </a:lnTo>
                  <a:lnTo>
                    <a:pt x="241" y="587"/>
                  </a:lnTo>
                  <a:lnTo>
                    <a:pt x="243" y="587"/>
                  </a:lnTo>
                  <a:lnTo>
                    <a:pt x="243" y="587"/>
                  </a:lnTo>
                  <a:lnTo>
                    <a:pt x="243" y="586"/>
                  </a:lnTo>
                  <a:lnTo>
                    <a:pt x="243" y="586"/>
                  </a:lnTo>
                  <a:lnTo>
                    <a:pt x="243" y="586"/>
                  </a:lnTo>
                  <a:lnTo>
                    <a:pt x="244" y="586"/>
                  </a:lnTo>
                  <a:lnTo>
                    <a:pt x="244" y="586"/>
                  </a:lnTo>
                  <a:lnTo>
                    <a:pt x="245" y="586"/>
                  </a:lnTo>
                  <a:lnTo>
                    <a:pt x="245" y="585"/>
                  </a:lnTo>
                  <a:lnTo>
                    <a:pt x="245" y="583"/>
                  </a:lnTo>
                  <a:lnTo>
                    <a:pt x="245" y="583"/>
                  </a:lnTo>
                  <a:lnTo>
                    <a:pt x="245" y="583"/>
                  </a:lnTo>
                  <a:lnTo>
                    <a:pt x="245" y="582"/>
                  </a:lnTo>
                  <a:lnTo>
                    <a:pt x="246" y="582"/>
                  </a:lnTo>
                  <a:lnTo>
                    <a:pt x="246" y="581"/>
                  </a:lnTo>
                  <a:lnTo>
                    <a:pt x="248" y="581"/>
                  </a:lnTo>
                  <a:lnTo>
                    <a:pt x="248" y="581"/>
                  </a:lnTo>
                  <a:lnTo>
                    <a:pt x="248" y="579"/>
                  </a:lnTo>
                  <a:lnTo>
                    <a:pt x="248" y="578"/>
                  </a:lnTo>
                  <a:lnTo>
                    <a:pt x="248" y="578"/>
                  </a:lnTo>
                  <a:lnTo>
                    <a:pt x="248" y="577"/>
                  </a:lnTo>
                  <a:lnTo>
                    <a:pt x="249" y="577"/>
                  </a:lnTo>
                  <a:lnTo>
                    <a:pt x="249" y="576"/>
                  </a:lnTo>
                  <a:lnTo>
                    <a:pt x="250" y="576"/>
                  </a:lnTo>
                  <a:lnTo>
                    <a:pt x="250" y="574"/>
                  </a:lnTo>
                  <a:lnTo>
                    <a:pt x="250" y="573"/>
                  </a:lnTo>
                  <a:lnTo>
                    <a:pt x="250" y="573"/>
                  </a:lnTo>
                  <a:lnTo>
                    <a:pt x="250" y="573"/>
                  </a:lnTo>
                  <a:lnTo>
                    <a:pt x="250" y="570"/>
                  </a:lnTo>
                  <a:lnTo>
                    <a:pt x="252" y="570"/>
                  </a:lnTo>
                  <a:lnTo>
                    <a:pt x="252" y="569"/>
                  </a:lnTo>
                  <a:lnTo>
                    <a:pt x="253" y="569"/>
                  </a:lnTo>
                  <a:lnTo>
                    <a:pt x="253" y="568"/>
                  </a:lnTo>
                  <a:lnTo>
                    <a:pt x="253" y="568"/>
                  </a:lnTo>
                  <a:lnTo>
                    <a:pt x="253" y="565"/>
                  </a:lnTo>
                  <a:lnTo>
                    <a:pt x="253" y="565"/>
                  </a:lnTo>
                  <a:lnTo>
                    <a:pt x="253" y="563"/>
                  </a:lnTo>
                  <a:lnTo>
                    <a:pt x="254" y="563"/>
                  </a:lnTo>
                  <a:lnTo>
                    <a:pt x="254" y="561"/>
                  </a:lnTo>
                  <a:lnTo>
                    <a:pt x="256" y="560"/>
                  </a:lnTo>
                  <a:lnTo>
                    <a:pt x="256" y="559"/>
                  </a:lnTo>
                  <a:lnTo>
                    <a:pt x="256" y="559"/>
                  </a:lnTo>
                  <a:lnTo>
                    <a:pt x="256" y="557"/>
                  </a:lnTo>
                  <a:lnTo>
                    <a:pt x="256" y="556"/>
                  </a:lnTo>
                  <a:lnTo>
                    <a:pt x="256" y="555"/>
                  </a:lnTo>
                  <a:lnTo>
                    <a:pt x="257" y="554"/>
                  </a:lnTo>
                  <a:lnTo>
                    <a:pt x="257" y="552"/>
                  </a:lnTo>
                  <a:lnTo>
                    <a:pt x="258" y="551"/>
                  </a:lnTo>
                  <a:lnTo>
                    <a:pt x="258" y="548"/>
                  </a:lnTo>
                  <a:lnTo>
                    <a:pt x="258" y="548"/>
                  </a:lnTo>
                  <a:lnTo>
                    <a:pt x="258" y="546"/>
                  </a:lnTo>
                  <a:lnTo>
                    <a:pt x="258" y="545"/>
                  </a:lnTo>
                  <a:lnTo>
                    <a:pt x="258" y="542"/>
                  </a:lnTo>
                  <a:lnTo>
                    <a:pt x="259" y="542"/>
                  </a:lnTo>
                  <a:lnTo>
                    <a:pt x="259" y="539"/>
                  </a:lnTo>
                  <a:lnTo>
                    <a:pt x="261" y="539"/>
                  </a:lnTo>
                  <a:lnTo>
                    <a:pt x="261" y="537"/>
                  </a:lnTo>
                  <a:lnTo>
                    <a:pt x="261" y="535"/>
                  </a:lnTo>
                  <a:lnTo>
                    <a:pt x="261" y="532"/>
                  </a:lnTo>
                  <a:lnTo>
                    <a:pt x="261" y="532"/>
                  </a:lnTo>
                  <a:lnTo>
                    <a:pt x="261" y="528"/>
                  </a:lnTo>
                  <a:lnTo>
                    <a:pt x="262" y="526"/>
                  </a:lnTo>
                  <a:lnTo>
                    <a:pt x="262" y="524"/>
                  </a:lnTo>
                  <a:lnTo>
                    <a:pt x="263" y="522"/>
                  </a:lnTo>
                  <a:lnTo>
                    <a:pt x="263" y="519"/>
                  </a:lnTo>
                  <a:lnTo>
                    <a:pt x="263" y="517"/>
                  </a:lnTo>
                  <a:lnTo>
                    <a:pt x="263" y="513"/>
                  </a:lnTo>
                  <a:lnTo>
                    <a:pt x="263" y="512"/>
                  </a:lnTo>
                  <a:lnTo>
                    <a:pt x="263" y="507"/>
                  </a:lnTo>
                  <a:lnTo>
                    <a:pt x="265" y="506"/>
                  </a:lnTo>
                  <a:lnTo>
                    <a:pt x="265" y="500"/>
                  </a:lnTo>
                  <a:lnTo>
                    <a:pt x="266" y="499"/>
                  </a:lnTo>
                  <a:lnTo>
                    <a:pt x="266" y="491"/>
                  </a:lnTo>
                  <a:lnTo>
                    <a:pt x="266" y="490"/>
                  </a:lnTo>
                  <a:lnTo>
                    <a:pt x="266" y="482"/>
                  </a:lnTo>
                  <a:lnTo>
                    <a:pt x="266" y="481"/>
                  </a:lnTo>
                  <a:lnTo>
                    <a:pt x="266" y="472"/>
                  </a:lnTo>
                  <a:lnTo>
                    <a:pt x="267" y="469"/>
                  </a:lnTo>
                  <a:lnTo>
                    <a:pt x="267" y="458"/>
                  </a:lnTo>
                  <a:lnTo>
                    <a:pt x="269" y="456"/>
                  </a:lnTo>
                  <a:lnTo>
                    <a:pt x="269" y="441"/>
                  </a:lnTo>
                  <a:lnTo>
                    <a:pt x="269" y="438"/>
                  </a:lnTo>
                  <a:lnTo>
                    <a:pt x="269" y="418"/>
                  </a:lnTo>
                  <a:lnTo>
                    <a:pt x="269" y="412"/>
                  </a:lnTo>
                  <a:lnTo>
                    <a:pt x="269" y="376"/>
                  </a:lnTo>
                  <a:lnTo>
                    <a:pt x="270" y="368"/>
                  </a:lnTo>
                  <a:lnTo>
                    <a:pt x="270" y="307"/>
                  </a:lnTo>
                  <a:lnTo>
                    <a:pt x="271" y="293"/>
                  </a:lnTo>
                  <a:lnTo>
                    <a:pt x="271" y="162"/>
                  </a:lnTo>
                  <a:lnTo>
                    <a:pt x="271" y="134"/>
                  </a:lnTo>
                  <a:lnTo>
                    <a:pt x="271" y="21"/>
                  </a:lnTo>
                  <a:lnTo>
                    <a:pt x="271" y="18"/>
                  </a:lnTo>
                  <a:lnTo>
                    <a:pt x="271" y="44"/>
                  </a:lnTo>
                  <a:lnTo>
                    <a:pt x="272" y="52"/>
                  </a:lnTo>
                  <a:lnTo>
                    <a:pt x="272" y="94"/>
                  </a:lnTo>
                  <a:lnTo>
                    <a:pt x="274" y="101"/>
                  </a:lnTo>
                  <a:lnTo>
                    <a:pt x="274" y="140"/>
                  </a:lnTo>
                  <a:lnTo>
                    <a:pt x="274" y="145"/>
                  </a:lnTo>
                  <a:lnTo>
                    <a:pt x="274" y="171"/>
                  </a:lnTo>
                  <a:lnTo>
                    <a:pt x="274" y="174"/>
                  </a:lnTo>
                  <a:lnTo>
                    <a:pt x="274" y="195"/>
                  </a:lnTo>
                  <a:lnTo>
                    <a:pt x="275" y="197"/>
                  </a:lnTo>
                  <a:lnTo>
                    <a:pt x="275" y="215"/>
                  </a:lnTo>
                  <a:lnTo>
                    <a:pt x="276" y="218"/>
                  </a:lnTo>
                  <a:lnTo>
                    <a:pt x="276" y="221"/>
                  </a:lnTo>
                  <a:lnTo>
                    <a:pt x="276" y="222"/>
                  </a:lnTo>
                  <a:lnTo>
                    <a:pt x="276" y="231"/>
                  </a:lnTo>
                  <a:lnTo>
                    <a:pt x="276" y="234"/>
                  </a:lnTo>
                  <a:lnTo>
                    <a:pt x="276" y="245"/>
                  </a:lnTo>
                  <a:lnTo>
                    <a:pt x="276" y="246"/>
                  </a:lnTo>
                  <a:lnTo>
                    <a:pt x="276" y="259"/>
                  </a:lnTo>
                  <a:lnTo>
                    <a:pt x="278" y="261"/>
                  </a:lnTo>
                  <a:lnTo>
                    <a:pt x="278" y="270"/>
                  </a:lnTo>
                  <a:lnTo>
                    <a:pt x="279" y="27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279" y="284"/>
                  </a:lnTo>
                  <a:lnTo>
                    <a:pt x="279" y="285"/>
                  </a:lnTo>
                  <a:lnTo>
                    <a:pt x="279" y="288"/>
                  </a:lnTo>
                  <a:lnTo>
                    <a:pt x="280" y="289"/>
                  </a:lnTo>
                  <a:lnTo>
                    <a:pt x="280" y="291"/>
                  </a:lnTo>
                  <a:lnTo>
                    <a:pt x="281" y="291"/>
                  </a:lnTo>
                  <a:lnTo>
                    <a:pt x="281" y="288"/>
                  </a:lnTo>
                  <a:lnTo>
                    <a:pt x="281" y="288"/>
                  </a:lnTo>
                  <a:lnTo>
                    <a:pt x="281" y="281"/>
                  </a:lnTo>
                  <a:lnTo>
                    <a:pt x="281" y="280"/>
                  </a:lnTo>
                  <a:lnTo>
                    <a:pt x="281" y="266"/>
                  </a:lnTo>
                  <a:lnTo>
                    <a:pt x="283" y="262"/>
                  </a:lnTo>
                  <a:lnTo>
                    <a:pt x="283" y="239"/>
                  </a:lnTo>
                  <a:lnTo>
                    <a:pt x="284" y="234"/>
                  </a:lnTo>
                  <a:lnTo>
                    <a:pt x="284" y="200"/>
                  </a:lnTo>
                  <a:lnTo>
                    <a:pt x="284" y="192"/>
                  </a:lnTo>
                  <a:lnTo>
                    <a:pt x="284" y="156"/>
                  </a:lnTo>
                  <a:lnTo>
                    <a:pt x="284" y="152"/>
                  </a:lnTo>
                  <a:lnTo>
                    <a:pt x="284" y="136"/>
                  </a:lnTo>
                  <a:lnTo>
                    <a:pt x="285" y="136"/>
                  </a:lnTo>
                  <a:lnTo>
                    <a:pt x="285" y="148"/>
                  </a:lnTo>
                  <a:lnTo>
                    <a:pt x="287" y="151"/>
                  </a:lnTo>
                  <a:lnTo>
                    <a:pt x="287" y="173"/>
                  </a:lnTo>
                  <a:lnTo>
                    <a:pt x="287" y="176"/>
                  </a:lnTo>
                  <a:lnTo>
                    <a:pt x="287" y="204"/>
                  </a:lnTo>
                  <a:lnTo>
                    <a:pt x="287" y="208"/>
                  </a:lnTo>
                  <a:lnTo>
                    <a:pt x="287" y="239"/>
                  </a:lnTo>
                  <a:lnTo>
                    <a:pt x="288" y="245"/>
                  </a:lnTo>
                  <a:lnTo>
                    <a:pt x="288" y="283"/>
                  </a:lnTo>
                  <a:lnTo>
                    <a:pt x="289" y="289"/>
                  </a:lnTo>
                  <a:lnTo>
                    <a:pt x="289" y="344"/>
                  </a:lnTo>
                  <a:lnTo>
                    <a:pt x="289" y="353"/>
                  </a:lnTo>
                  <a:lnTo>
                    <a:pt x="289" y="405"/>
                  </a:lnTo>
                  <a:lnTo>
                    <a:pt x="289" y="414"/>
                  </a:lnTo>
                  <a:lnTo>
                    <a:pt x="289" y="463"/>
                  </a:lnTo>
                  <a:lnTo>
                    <a:pt x="291" y="469"/>
                  </a:lnTo>
                  <a:lnTo>
                    <a:pt x="291" y="510"/>
                  </a:lnTo>
                  <a:lnTo>
                    <a:pt x="292" y="516"/>
                  </a:lnTo>
                  <a:lnTo>
                    <a:pt x="292" y="545"/>
                  </a:lnTo>
                  <a:lnTo>
                    <a:pt x="292" y="547"/>
                  </a:lnTo>
                  <a:lnTo>
                    <a:pt x="292" y="568"/>
                  </a:lnTo>
                  <a:lnTo>
                    <a:pt x="292" y="570"/>
                  </a:lnTo>
                  <a:lnTo>
                    <a:pt x="292" y="585"/>
                  </a:lnTo>
                  <a:lnTo>
                    <a:pt x="293" y="586"/>
                  </a:lnTo>
                  <a:lnTo>
                    <a:pt x="293" y="589"/>
                  </a:lnTo>
                  <a:lnTo>
                    <a:pt x="293" y="591"/>
                  </a:lnTo>
                  <a:lnTo>
                    <a:pt x="293" y="594"/>
                  </a:lnTo>
                  <a:lnTo>
                    <a:pt x="294" y="596"/>
                  </a:lnTo>
                  <a:lnTo>
                    <a:pt x="294" y="602"/>
                  </a:lnTo>
                  <a:lnTo>
                    <a:pt x="294" y="602"/>
                  </a:lnTo>
                  <a:lnTo>
                    <a:pt x="294" y="605"/>
                  </a:lnTo>
                  <a:lnTo>
                    <a:pt x="294" y="605"/>
                  </a:lnTo>
                  <a:lnTo>
                    <a:pt x="294" y="608"/>
                  </a:lnTo>
                  <a:lnTo>
                    <a:pt x="296" y="608"/>
                  </a:lnTo>
                  <a:lnTo>
                    <a:pt x="296" y="609"/>
                  </a:lnTo>
                  <a:lnTo>
                    <a:pt x="297" y="609"/>
                  </a:lnTo>
                  <a:lnTo>
                    <a:pt x="297" y="609"/>
                  </a:lnTo>
                  <a:lnTo>
                    <a:pt x="297" y="611"/>
                  </a:lnTo>
                  <a:lnTo>
                    <a:pt x="297" y="611"/>
                  </a:lnTo>
                  <a:lnTo>
                    <a:pt x="298" y="611"/>
                  </a:lnTo>
                  <a:lnTo>
                    <a:pt x="300" y="611"/>
                  </a:lnTo>
                  <a:lnTo>
                    <a:pt x="300" y="609"/>
                  </a:lnTo>
                  <a:lnTo>
                    <a:pt x="300" y="609"/>
                  </a:lnTo>
                  <a:lnTo>
                    <a:pt x="300" y="609"/>
                  </a:lnTo>
                  <a:lnTo>
                    <a:pt x="300" y="609"/>
                  </a:lnTo>
                  <a:lnTo>
                    <a:pt x="301" y="609"/>
                  </a:lnTo>
                  <a:lnTo>
                    <a:pt x="301" y="609"/>
                  </a:lnTo>
                  <a:lnTo>
                    <a:pt x="302" y="609"/>
                  </a:lnTo>
                  <a:lnTo>
                    <a:pt x="302" y="608"/>
                  </a:lnTo>
                  <a:lnTo>
                    <a:pt x="302" y="608"/>
                  </a:lnTo>
                  <a:lnTo>
                    <a:pt x="302" y="607"/>
                  </a:lnTo>
                  <a:lnTo>
                    <a:pt x="302" y="607"/>
                  </a:lnTo>
                  <a:lnTo>
                    <a:pt x="302" y="607"/>
                  </a:lnTo>
                  <a:lnTo>
                    <a:pt x="304" y="607"/>
                  </a:lnTo>
                  <a:lnTo>
                    <a:pt x="304" y="607"/>
                  </a:lnTo>
                  <a:lnTo>
                    <a:pt x="305" y="607"/>
                  </a:lnTo>
                  <a:lnTo>
                    <a:pt x="305" y="605"/>
                  </a:lnTo>
                  <a:lnTo>
                    <a:pt x="305" y="605"/>
                  </a:lnTo>
                  <a:lnTo>
                    <a:pt x="305" y="604"/>
                  </a:lnTo>
                  <a:lnTo>
                    <a:pt x="305" y="604"/>
                  </a:lnTo>
                  <a:lnTo>
                    <a:pt x="305" y="604"/>
                  </a:lnTo>
                  <a:lnTo>
                    <a:pt x="306" y="604"/>
                  </a:lnTo>
                  <a:lnTo>
                    <a:pt x="306" y="603"/>
                  </a:lnTo>
                  <a:lnTo>
                    <a:pt x="307" y="603"/>
                  </a:lnTo>
                  <a:lnTo>
                    <a:pt x="307" y="602"/>
                  </a:lnTo>
                  <a:lnTo>
                    <a:pt x="307" y="602"/>
                  </a:lnTo>
                  <a:lnTo>
                    <a:pt x="307" y="602"/>
                  </a:lnTo>
                  <a:lnTo>
                    <a:pt x="307" y="602"/>
                  </a:lnTo>
                  <a:lnTo>
                    <a:pt x="307" y="600"/>
                  </a:lnTo>
                  <a:lnTo>
                    <a:pt x="309" y="600"/>
                  </a:lnTo>
                  <a:lnTo>
                    <a:pt x="309" y="599"/>
                  </a:lnTo>
                  <a:lnTo>
                    <a:pt x="310" y="599"/>
                  </a:lnTo>
                  <a:lnTo>
                    <a:pt x="310" y="599"/>
                  </a:lnTo>
                  <a:lnTo>
                    <a:pt x="310" y="599"/>
                  </a:lnTo>
                  <a:lnTo>
                    <a:pt x="310" y="598"/>
                  </a:lnTo>
                  <a:lnTo>
                    <a:pt x="310" y="598"/>
                  </a:lnTo>
                  <a:lnTo>
                    <a:pt x="310" y="596"/>
                  </a:lnTo>
                  <a:lnTo>
                    <a:pt x="311" y="596"/>
                  </a:lnTo>
                  <a:lnTo>
                    <a:pt x="311" y="596"/>
                  </a:lnTo>
                  <a:lnTo>
                    <a:pt x="313" y="596"/>
                  </a:lnTo>
                  <a:lnTo>
                    <a:pt x="313" y="595"/>
                  </a:lnTo>
                  <a:lnTo>
                    <a:pt x="313" y="594"/>
                  </a:lnTo>
                  <a:lnTo>
                    <a:pt x="313" y="594"/>
                  </a:lnTo>
                  <a:lnTo>
                    <a:pt x="313" y="594"/>
                  </a:lnTo>
                  <a:lnTo>
                    <a:pt x="313" y="592"/>
                  </a:lnTo>
                  <a:lnTo>
                    <a:pt x="314" y="592"/>
                  </a:lnTo>
                  <a:lnTo>
                    <a:pt x="314" y="591"/>
                  </a:lnTo>
                  <a:lnTo>
                    <a:pt x="315" y="591"/>
                  </a:lnTo>
                  <a:lnTo>
                    <a:pt x="315" y="591"/>
                  </a:lnTo>
                  <a:lnTo>
                    <a:pt x="315" y="591"/>
                  </a:lnTo>
                  <a:lnTo>
                    <a:pt x="315" y="589"/>
                  </a:lnTo>
                  <a:lnTo>
                    <a:pt x="315" y="589"/>
                  </a:lnTo>
                  <a:lnTo>
                    <a:pt x="315" y="589"/>
                  </a:lnTo>
                  <a:lnTo>
                    <a:pt x="316" y="589"/>
                  </a:lnTo>
                  <a:lnTo>
                    <a:pt x="316" y="586"/>
                  </a:lnTo>
                  <a:lnTo>
                    <a:pt x="318" y="586"/>
                  </a:lnTo>
                  <a:lnTo>
                    <a:pt x="318" y="586"/>
                  </a:lnTo>
                  <a:lnTo>
                    <a:pt x="318" y="586"/>
                  </a:lnTo>
                  <a:lnTo>
                    <a:pt x="318" y="585"/>
                  </a:lnTo>
                  <a:lnTo>
                    <a:pt x="318" y="583"/>
                  </a:lnTo>
                  <a:lnTo>
                    <a:pt x="318" y="583"/>
                  </a:lnTo>
                  <a:lnTo>
                    <a:pt x="319" y="583"/>
                  </a:lnTo>
                  <a:lnTo>
                    <a:pt x="319" y="581"/>
                  </a:lnTo>
                  <a:lnTo>
                    <a:pt x="320" y="581"/>
                  </a:lnTo>
                  <a:lnTo>
                    <a:pt x="320" y="581"/>
                  </a:lnTo>
                  <a:lnTo>
                    <a:pt x="320" y="581"/>
                  </a:lnTo>
                  <a:lnTo>
                    <a:pt x="320" y="578"/>
                  </a:lnTo>
                  <a:lnTo>
                    <a:pt x="320" y="578"/>
                  </a:lnTo>
                  <a:lnTo>
                    <a:pt x="320" y="577"/>
                  </a:lnTo>
                  <a:lnTo>
                    <a:pt x="322" y="577"/>
                  </a:lnTo>
                  <a:lnTo>
                    <a:pt x="322" y="576"/>
                  </a:lnTo>
                  <a:lnTo>
                    <a:pt x="323" y="576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1" name="Freeform 63"/>
            <p:cNvSpPr>
              <a:spLocks/>
            </p:cNvSpPr>
            <p:nvPr/>
          </p:nvSpPr>
          <p:spPr bwMode="auto">
            <a:xfrm>
              <a:off x="1864" y="2801"/>
              <a:ext cx="319" cy="585"/>
            </a:xfrm>
            <a:custGeom>
              <a:avLst/>
              <a:gdLst>
                <a:gd name="T0" fmla="*/ 4 w 319"/>
                <a:gd name="T1" fmla="*/ 536 h 585"/>
                <a:gd name="T2" fmla="*/ 9 w 319"/>
                <a:gd name="T3" fmla="*/ 517 h 585"/>
                <a:gd name="T4" fmla="*/ 14 w 319"/>
                <a:gd name="T5" fmla="*/ 479 h 585"/>
                <a:gd name="T6" fmla="*/ 19 w 319"/>
                <a:gd name="T7" fmla="*/ 337 h 585"/>
                <a:gd name="T8" fmla="*/ 23 w 319"/>
                <a:gd name="T9" fmla="*/ 180 h 585"/>
                <a:gd name="T10" fmla="*/ 28 w 319"/>
                <a:gd name="T11" fmla="*/ 278 h 585"/>
                <a:gd name="T12" fmla="*/ 34 w 319"/>
                <a:gd name="T13" fmla="*/ 184 h 585"/>
                <a:gd name="T14" fmla="*/ 39 w 319"/>
                <a:gd name="T15" fmla="*/ 307 h 585"/>
                <a:gd name="T16" fmla="*/ 44 w 319"/>
                <a:gd name="T17" fmla="*/ 566 h 585"/>
                <a:gd name="T18" fmla="*/ 51 w 319"/>
                <a:gd name="T19" fmla="*/ 585 h 585"/>
                <a:gd name="T20" fmla="*/ 56 w 319"/>
                <a:gd name="T21" fmla="*/ 580 h 585"/>
                <a:gd name="T22" fmla="*/ 61 w 319"/>
                <a:gd name="T23" fmla="*/ 572 h 585"/>
                <a:gd name="T24" fmla="*/ 66 w 319"/>
                <a:gd name="T25" fmla="*/ 565 h 585"/>
                <a:gd name="T26" fmla="*/ 71 w 319"/>
                <a:gd name="T27" fmla="*/ 552 h 585"/>
                <a:gd name="T28" fmla="*/ 76 w 319"/>
                <a:gd name="T29" fmla="*/ 539 h 585"/>
                <a:gd name="T30" fmla="*/ 82 w 319"/>
                <a:gd name="T31" fmla="*/ 518 h 585"/>
                <a:gd name="T32" fmla="*/ 87 w 319"/>
                <a:gd name="T33" fmla="*/ 482 h 585"/>
                <a:gd name="T34" fmla="*/ 92 w 319"/>
                <a:gd name="T35" fmla="*/ 349 h 585"/>
                <a:gd name="T36" fmla="*/ 96 w 319"/>
                <a:gd name="T37" fmla="*/ 168 h 585"/>
                <a:gd name="T38" fmla="*/ 101 w 319"/>
                <a:gd name="T39" fmla="*/ 186 h 585"/>
                <a:gd name="T40" fmla="*/ 106 w 319"/>
                <a:gd name="T41" fmla="*/ 220 h 585"/>
                <a:gd name="T42" fmla="*/ 111 w 319"/>
                <a:gd name="T43" fmla="*/ 500 h 585"/>
                <a:gd name="T44" fmla="*/ 117 w 319"/>
                <a:gd name="T45" fmla="*/ 578 h 585"/>
                <a:gd name="T46" fmla="*/ 124 w 319"/>
                <a:gd name="T47" fmla="*/ 576 h 585"/>
                <a:gd name="T48" fmla="*/ 130 w 319"/>
                <a:gd name="T49" fmla="*/ 570 h 585"/>
                <a:gd name="T50" fmla="*/ 133 w 319"/>
                <a:gd name="T51" fmla="*/ 559 h 585"/>
                <a:gd name="T52" fmla="*/ 139 w 319"/>
                <a:gd name="T53" fmla="*/ 546 h 585"/>
                <a:gd name="T54" fmla="*/ 144 w 319"/>
                <a:gd name="T55" fmla="*/ 531 h 585"/>
                <a:gd name="T56" fmla="*/ 149 w 319"/>
                <a:gd name="T57" fmla="*/ 506 h 585"/>
                <a:gd name="T58" fmla="*/ 154 w 319"/>
                <a:gd name="T59" fmla="*/ 456 h 585"/>
                <a:gd name="T60" fmla="*/ 159 w 319"/>
                <a:gd name="T61" fmla="*/ 6 h 585"/>
                <a:gd name="T62" fmla="*/ 163 w 319"/>
                <a:gd name="T63" fmla="*/ 208 h 585"/>
                <a:gd name="T64" fmla="*/ 168 w 319"/>
                <a:gd name="T65" fmla="*/ 133 h 585"/>
                <a:gd name="T66" fmla="*/ 174 w 319"/>
                <a:gd name="T67" fmla="*/ 279 h 585"/>
                <a:gd name="T68" fmla="*/ 179 w 319"/>
                <a:gd name="T69" fmla="*/ 536 h 585"/>
                <a:gd name="T70" fmla="*/ 184 w 319"/>
                <a:gd name="T71" fmla="*/ 575 h 585"/>
                <a:gd name="T72" fmla="*/ 191 w 319"/>
                <a:gd name="T73" fmla="*/ 572 h 585"/>
                <a:gd name="T74" fmla="*/ 196 w 319"/>
                <a:gd name="T75" fmla="*/ 562 h 585"/>
                <a:gd name="T76" fmla="*/ 200 w 319"/>
                <a:gd name="T77" fmla="*/ 552 h 585"/>
                <a:gd name="T78" fmla="*/ 205 w 319"/>
                <a:gd name="T79" fmla="*/ 536 h 585"/>
                <a:gd name="T80" fmla="*/ 210 w 319"/>
                <a:gd name="T81" fmla="*/ 514 h 585"/>
                <a:gd name="T82" fmla="*/ 215 w 319"/>
                <a:gd name="T83" fmla="*/ 474 h 585"/>
                <a:gd name="T84" fmla="*/ 220 w 319"/>
                <a:gd name="T85" fmla="*/ 347 h 585"/>
                <a:gd name="T86" fmla="*/ 225 w 319"/>
                <a:gd name="T87" fmla="*/ 171 h 585"/>
                <a:gd name="T88" fmla="*/ 231 w 319"/>
                <a:gd name="T89" fmla="*/ 147 h 585"/>
                <a:gd name="T90" fmla="*/ 236 w 319"/>
                <a:gd name="T91" fmla="*/ 207 h 585"/>
                <a:gd name="T92" fmla="*/ 241 w 319"/>
                <a:gd name="T93" fmla="*/ 412 h 585"/>
                <a:gd name="T94" fmla="*/ 246 w 319"/>
                <a:gd name="T95" fmla="*/ 559 h 585"/>
                <a:gd name="T96" fmla="*/ 251 w 319"/>
                <a:gd name="T97" fmla="*/ 570 h 585"/>
                <a:gd name="T98" fmla="*/ 257 w 319"/>
                <a:gd name="T99" fmla="*/ 563 h 585"/>
                <a:gd name="T100" fmla="*/ 262 w 319"/>
                <a:gd name="T101" fmla="*/ 552 h 585"/>
                <a:gd name="T102" fmla="*/ 267 w 319"/>
                <a:gd name="T103" fmla="*/ 537 h 585"/>
                <a:gd name="T104" fmla="*/ 272 w 319"/>
                <a:gd name="T105" fmla="*/ 515 h 585"/>
                <a:gd name="T106" fmla="*/ 277 w 319"/>
                <a:gd name="T107" fmla="*/ 478 h 585"/>
                <a:gd name="T108" fmla="*/ 283 w 319"/>
                <a:gd name="T109" fmla="*/ 333 h 585"/>
                <a:gd name="T110" fmla="*/ 288 w 319"/>
                <a:gd name="T111" fmla="*/ 160 h 585"/>
                <a:gd name="T112" fmla="*/ 293 w 319"/>
                <a:gd name="T113" fmla="*/ 163 h 585"/>
                <a:gd name="T114" fmla="*/ 298 w 319"/>
                <a:gd name="T115" fmla="*/ 204 h 585"/>
                <a:gd name="T116" fmla="*/ 303 w 319"/>
                <a:gd name="T117" fmla="*/ 335 h 585"/>
                <a:gd name="T118" fmla="*/ 307 w 319"/>
                <a:gd name="T119" fmla="*/ 510 h 585"/>
                <a:gd name="T120" fmla="*/ 312 w 319"/>
                <a:gd name="T121" fmla="*/ 561 h 585"/>
                <a:gd name="T122" fmla="*/ 319 w 319"/>
                <a:gd name="T123" fmla="*/ 559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9" h="585">
                  <a:moveTo>
                    <a:pt x="0" y="552"/>
                  </a:moveTo>
                  <a:lnTo>
                    <a:pt x="0" y="549"/>
                  </a:lnTo>
                  <a:lnTo>
                    <a:pt x="0" y="549"/>
                  </a:lnTo>
                  <a:lnTo>
                    <a:pt x="0" y="549"/>
                  </a:lnTo>
                  <a:lnTo>
                    <a:pt x="0" y="548"/>
                  </a:lnTo>
                  <a:lnTo>
                    <a:pt x="0" y="546"/>
                  </a:lnTo>
                  <a:lnTo>
                    <a:pt x="1" y="546"/>
                  </a:lnTo>
                  <a:lnTo>
                    <a:pt x="1" y="544"/>
                  </a:lnTo>
                  <a:lnTo>
                    <a:pt x="3" y="544"/>
                  </a:lnTo>
                  <a:lnTo>
                    <a:pt x="3" y="543"/>
                  </a:lnTo>
                  <a:lnTo>
                    <a:pt x="3" y="543"/>
                  </a:lnTo>
                  <a:lnTo>
                    <a:pt x="3" y="541"/>
                  </a:lnTo>
                  <a:lnTo>
                    <a:pt x="3" y="541"/>
                  </a:lnTo>
                  <a:lnTo>
                    <a:pt x="3" y="539"/>
                  </a:lnTo>
                  <a:lnTo>
                    <a:pt x="4" y="539"/>
                  </a:lnTo>
                  <a:lnTo>
                    <a:pt x="4" y="536"/>
                  </a:lnTo>
                  <a:lnTo>
                    <a:pt x="5" y="536"/>
                  </a:lnTo>
                  <a:lnTo>
                    <a:pt x="5" y="533"/>
                  </a:lnTo>
                  <a:lnTo>
                    <a:pt x="5" y="533"/>
                  </a:lnTo>
                  <a:lnTo>
                    <a:pt x="5" y="532"/>
                  </a:lnTo>
                  <a:lnTo>
                    <a:pt x="5" y="531"/>
                  </a:lnTo>
                  <a:lnTo>
                    <a:pt x="5" y="531"/>
                  </a:lnTo>
                  <a:lnTo>
                    <a:pt x="5" y="528"/>
                  </a:lnTo>
                  <a:lnTo>
                    <a:pt x="6" y="528"/>
                  </a:lnTo>
                  <a:lnTo>
                    <a:pt x="6" y="526"/>
                  </a:lnTo>
                  <a:lnTo>
                    <a:pt x="8" y="526"/>
                  </a:lnTo>
                  <a:lnTo>
                    <a:pt x="8" y="523"/>
                  </a:lnTo>
                  <a:lnTo>
                    <a:pt x="8" y="523"/>
                  </a:lnTo>
                  <a:lnTo>
                    <a:pt x="8" y="521"/>
                  </a:lnTo>
                  <a:lnTo>
                    <a:pt x="8" y="521"/>
                  </a:lnTo>
                  <a:lnTo>
                    <a:pt x="8" y="518"/>
                  </a:lnTo>
                  <a:lnTo>
                    <a:pt x="9" y="517"/>
                  </a:lnTo>
                  <a:lnTo>
                    <a:pt x="9" y="514"/>
                  </a:lnTo>
                  <a:lnTo>
                    <a:pt x="10" y="513"/>
                  </a:lnTo>
                  <a:lnTo>
                    <a:pt x="10" y="510"/>
                  </a:lnTo>
                  <a:lnTo>
                    <a:pt x="10" y="510"/>
                  </a:lnTo>
                  <a:lnTo>
                    <a:pt x="10" y="506"/>
                  </a:lnTo>
                  <a:lnTo>
                    <a:pt x="10" y="505"/>
                  </a:lnTo>
                  <a:lnTo>
                    <a:pt x="10" y="502"/>
                  </a:lnTo>
                  <a:lnTo>
                    <a:pt x="12" y="502"/>
                  </a:lnTo>
                  <a:lnTo>
                    <a:pt x="12" y="497"/>
                  </a:lnTo>
                  <a:lnTo>
                    <a:pt x="13" y="497"/>
                  </a:lnTo>
                  <a:lnTo>
                    <a:pt x="13" y="492"/>
                  </a:lnTo>
                  <a:lnTo>
                    <a:pt x="13" y="492"/>
                  </a:lnTo>
                  <a:lnTo>
                    <a:pt x="13" y="487"/>
                  </a:lnTo>
                  <a:lnTo>
                    <a:pt x="13" y="486"/>
                  </a:lnTo>
                  <a:lnTo>
                    <a:pt x="13" y="480"/>
                  </a:lnTo>
                  <a:lnTo>
                    <a:pt x="14" y="479"/>
                  </a:lnTo>
                  <a:lnTo>
                    <a:pt x="14" y="474"/>
                  </a:lnTo>
                  <a:lnTo>
                    <a:pt x="16" y="473"/>
                  </a:lnTo>
                  <a:lnTo>
                    <a:pt x="16" y="466"/>
                  </a:lnTo>
                  <a:lnTo>
                    <a:pt x="16" y="463"/>
                  </a:lnTo>
                  <a:lnTo>
                    <a:pt x="16" y="456"/>
                  </a:lnTo>
                  <a:lnTo>
                    <a:pt x="16" y="454"/>
                  </a:lnTo>
                  <a:lnTo>
                    <a:pt x="16" y="443"/>
                  </a:lnTo>
                  <a:lnTo>
                    <a:pt x="17" y="441"/>
                  </a:lnTo>
                  <a:lnTo>
                    <a:pt x="17" y="429"/>
                  </a:lnTo>
                  <a:lnTo>
                    <a:pt x="18" y="427"/>
                  </a:lnTo>
                  <a:lnTo>
                    <a:pt x="18" y="409"/>
                  </a:lnTo>
                  <a:lnTo>
                    <a:pt x="18" y="406"/>
                  </a:lnTo>
                  <a:lnTo>
                    <a:pt x="18" y="383"/>
                  </a:lnTo>
                  <a:lnTo>
                    <a:pt x="18" y="379"/>
                  </a:lnTo>
                  <a:lnTo>
                    <a:pt x="18" y="344"/>
                  </a:lnTo>
                  <a:lnTo>
                    <a:pt x="19" y="337"/>
                  </a:lnTo>
                  <a:lnTo>
                    <a:pt x="19" y="270"/>
                  </a:lnTo>
                  <a:lnTo>
                    <a:pt x="21" y="255"/>
                  </a:lnTo>
                  <a:lnTo>
                    <a:pt x="21" y="90"/>
                  </a:lnTo>
                  <a:lnTo>
                    <a:pt x="21" y="64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38"/>
                  </a:lnTo>
                  <a:lnTo>
                    <a:pt x="22" y="45"/>
                  </a:lnTo>
                  <a:lnTo>
                    <a:pt x="22" y="85"/>
                  </a:lnTo>
                  <a:lnTo>
                    <a:pt x="23" y="90"/>
                  </a:lnTo>
                  <a:lnTo>
                    <a:pt x="23" y="124"/>
                  </a:lnTo>
                  <a:lnTo>
                    <a:pt x="23" y="128"/>
                  </a:lnTo>
                  <a:lnTo>
                    <a:pt x="23" y="132"/>
                  </a:lnTo>
                  <a:lnTo>
                    <a:pt x="23" y="152"/>
                  </a:lnTo>
                  <a:lnTo>
                    <a:pt x="23" y="156"/>
                  </a:lnTo>
                  <a:lnTo>
                    <a:pt x="23" y="180"/>
                  </a:lnTo>
                  <a:lnTo>
                    <a:pt x="25" y="184"/>
                  </a:lnTo>
                  <a:lnTo>
                    <a:pt x="25" y="199"/>
                  </a:lnTo>
                  <a:lnTo>
                    <a:pt x="26" y="202"/>
                  </a:lnTo>
                  <a:lnTo>
                    <a:pt x="26" y="215"/>
                  </a:lnTo>
                  <a:lnTo>
                    <a:pt x="26" y="217"/>
                  </a:lnTo>
                  <a:lnTo>
                    <a:pt x="26" y="230"/>
                  </a:lnTo>
                  <a:lnTo>
                    <a:pt x="26" y="232"/>
                  </a:lnTo>
                  <a:lnTo>
                    <a:pt x="26" y="242"/>
                  </a:lnTo>
                  <a:lnTo>
                    <a:pt x="27" y="243"/>
                  </a:lnTo>
                  <a:lnTo>
                    <a:pt x="27" y="254"/>
                  </a:lnTo>
                  <a:lnTo>
                    <a:pt x="28" y="254"/>
                  </a:lnTo>
                  <a:lnTo>
                    <a:pt x="28" y="264"/>
                  </a:lnTo>
                  <a:lnTo>
                    <a:pt x="28" y="264"/>
                  </a:lnTo>
                  <a:lnTo>
                    <a:pt x="28" y="272"/>
                  </a:lnTo>
                  <a:lnTo>
                    <a:pt x="28" y="272"/>
                  </a:lnTo>
                  <a:lnTo>
                    <a:pt x="28" y="278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1" y="285"/>
                  </a:lnTo>
                  <a:lnTo>
                    <a:pt x="31" y="287"/>
                  </a:lnTo>
                  <a:lnTo>
                    <a:pt x="31" y="287"/>
                  </a:lnTo>
                  <a:lnTo>
                    <a:pt x="31" y="287"/>
                  </a:lnTo>
                  <a:lnTo>
                    <a:pt x="31" y="287"/>
                  </a:lnTo>
                  <a:lnTo>
                    <a:pt x="31" y="285"/>
                  </a:lnTo>
                  <a:lnTo>
                    <a:pt x="32" y="285"/>
                  </a:lnTo>
                  <a:lnTo>
                    <a:pt x="32" y="277"/>
                  </a:lnTo>
                  <a:lnTo>
                    <a:pt x="34" y="274"/>
                  </a:lnTo>
                  <a:lnTo>
                    <a:pt x="34" y="260"/>
                  </a:lnTo>
                  <a:lnTo>
                    <a:pt x="34" y="256"/>
                  </a:lnTo>
                  <a:lnTo>
                    <a:pt x="34" y="230"/>
                  </a:lnTo>
                  <a:lnTo>
                    <a:pt x="34" y="225"/>
                  </a:lnTo>
                  <a:lnTo>
                    <a:pt x="34" y="184"/>
                  </a:lnTo>
                  <a:lnTo>
                    <a:pt x="35" y="175"/>
                  </a:lnTo>
                  <a:lnTo>
                    <a:pt x="35" y="127"/>
                  </a:lnTo>
                  <a:lnTo>
                    <a:pt x="36" y="121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6" y="114"/>
                  </a:lnTo>
                  <a:lnTo>
                    <a:pt x="36" y="116"/>
                  </a:lnTo>
                  <a:lnTo>
                    <a:pt x="36" y="142"/>
                  </a:lnTo>
                  <a:lnTo>
                    <a:pt x="38" y="145"/>
                  </a:lnTo>
                  <a:lnTo>
                    <a:pt x="38" y="173"/>
                  </a:lnTo>
                  <a:lnTo>
                    <a:pt x="39" y="178"/>
                  </a:lnTo>
                  <a:lnTo>
                    <a:pt x="39" y="210"/>
                  </a:lnTo>
                  <a:lnTo>
                    <a:pt x="39" y="215"/>
                  </a:lnTo>
                  <a:lnTo>
                    <a:pt x="39" y="251"/>
                  </a:lnTo>
                  <a:lnTo>
                    <a:pt x="39" y="256"/>
                  </a:lnTo>
                  <a:lnTo>
                    <a:pt x="39" y="307"/>
                  </a:lnTo>
                  <a:lnTo>
                    <a:pt x="40" y="314"/>
                  </a:lnTo>
                  <a:lnTo>
                    <a:pt x="40" y="365"/>
                  </a:lnTo>
                  <a:lnTo>
                    <a:pt x="41" y="373"/>
                  </a:lnTo>
                  <a:lnTo>
                    <a:pt x="41" y="382"/>
                  </a:lnTo>
                  <a:lnTo>
                    <a:pt x="41" y="391"/>
                  </a:lnTo>
                  <a:lnTo>
                    <a:pt x="41" y="422"/>
                  </a:lnTo>
                  <a:lnTo>
                    <a:pt x="41" y="430"/>
                  </a:lnTo>
                  <a:lnTo>
                    <a:pt x="41" y="471"/>
                  </a:lnTo>
                  <a:lnTo>
                    <a:pt x="41" y="476"/>
                  </a:lnTo>
                  <a:lnTo>
                    <a:pt x="41" y="508"/>
                  </a:lnTo>
                  <a:lnTo>
                    <a:pt x="43" y="513"/>
                  </a:lnTo>
                  <a:lnTo>
                    <a:pt x="43" y="533"/>
                  </a:lnTo>
                  <a:lnTo>
                    <a:pt x="44" y="537"/>
                  </a:lnTo>
                  <a:lnTo>
                    <a:pt x="44" y="554"/>
                  </a:lnTo>
                  <a:lnTo>
                    <a:pt x="44" y="557"/>
                  </a:lnTo>
                  <a:lnTo>
                    <a:pt x="44" y="566"/>
                  </a:lnTo>
                  <a:lnTo>
                    <a:pt x="44" y="567"/>
                  </a:lnTo>
                  <a:lnTo>
                    <a:pt x="44" y="572"/>
                  </a:lnTo>
                  <a:lnTo>
                    <a:pt x="45" y="575"/>
                  </a:lnTo>
                  <a:lnTo>
                    <a:pt x="45" y="578"/>
                  </a:lnTo>
                  <a:lnTo>
                    <a:pt x="47" y="579"/>
                  </a:lnTo>
                  <a:lnTo>
                    <a:pt x="47" y="581"/>
                  </a:lnTo>
                  <a:lnTo>
                    <a:pt x="47" y="581"/>
                  </a:lnTo>
                  <a:lnTo>
                    <a:pt x="47" y="583"/>
                  </a:lnTo>
                  <a:lnTo>
                    <a:pt x="47" y="583"/>
                  </a:lnTo>
                  <a:lnTo>
                    <a:pt x="47" y="585"/>
                  </a:lnTo>
                  <a:lnTo>
                    <a:pt x="48" y="585"/>
                  </a:lnTo>
                  <a:lnTo>
                    <a:pt x="48" y="585"/>
                  </a:lnTo>
                  <a:lnTo>
                    <a:pt x="49" y="585"/>
                  </a:lnTo>
                  <a:lnTo>
                    <a:pt x="49" y="585"/>
                  </a:lnTo>
                  <a:lnTo>
                    <a:pt x="49" y="585"/>
                  </a:lnTo>
                  <a:lnTo>
                    <a:pt x="51" y="585"/>
                  </a:lnTo>
                  <a:lnTo>
                    <a:pt x="51" y="585"/>
                  </a:lnTo>
                  <a:lnTo>
                    <a:pt x="52" y="585"/>
                  </a:lnTo>
                  <a:lnTo>
                    <a:pt x="52" y="584"/>
                  </a:lnTo>
                  <a:lnTo>
                    <a:pt x="52" y="584"/>
                  </a:lnTo>
                  <a:lnTo>
                    <a:pt x="52" y="584"/>
                  </a:lnTo>
                  <a:lnTo>
                    <a:pt x="52" y="583"/>
                  </a:lnTo>
                  <a:lnTo>
                    <a:pt x="53" y="583"/>
                  </a:lnTo>
                  <a:lnTo>
                    <a:pt x="53" y="583"/>
                  </a:lnTo>
                  <a:lnTo>
                    <a:pt x="54" y="583"/>
                  </a:lnTo>
                  <a:lnTo>
                    <a:pt x="54" y="583"/>
                  </a:lnTo>
                  <a:lnTo>
                    <a:pt x="54" y="583"/>
                  </a:lnTo>
                  <a:lnTo>
                    <a:pt x="54" y="581"/>
                  </a:lnTo>
                  <a:lnTo>
                    <a:pt x="54" y="580"/>
                  </a:lnTo>
                  <a:lnTo>
                    <a:pt x="54" y="580"/>
                  </a:lnTo>
                  <a:lnTo>
                    <a:pt x="56" y="580"/>
                  </a:lnTo>
                  <a:lnTo>
                    <a:pt x="56" y="580"/>
                  </a:lnTo>
                  <a:lnTo>
                    <a:pt x="57" y="580"/>
                  </a:lnTo>
                  <a:lnTo>
                    <a:pt x="57" y="579"/>
                  </a:lnTo>
                  <a:lnTo>
                    <a:pt x="57" y="579"/>
                  </a:lnTo>
                  <a:lnTo>
                    <a:pt x="57" y="578"/>
                  </a:lnTo>
                  <a:lnTo>
                    <a:pt x="57" y="578"/>
                  </a:lnTo>
                  <a:lnTo>
                    <a:pt x="57" y="578"/>
                  </a:lnTo>
                  <a:lnTo>
                    <a:pt x="58" y="578"/>
                  </a:lnTo>
                  <a:lnTo>
                    <a:pt x="58" y="576"/>
                  </a:lnTo>
                  <a:lnTo>
                    <a:pt x="60" y="576"/>
                  </a:lnTo>
                  <a:lnTo>
                    <a:pt x="60" y="575"/>
                  </a:lnTo>
                  <a:lnTo>
                    <a:pt x="60" y="575"/>
                  </a:lnTo>
                  <a:lnTo>
                    <a:pt x="60" y="575"/>
                  </a:lnTo>
                  <a:lnTo>
                    <a:pt x="60" y="575"/>
                  </a:lnTo>
                  <a:lnTo>
                    <a:pt x="60" y="574"/>
                  </a:lnTo>
                  <a:lnTo>
                    <a:pt x="61" y="574"/>
                  </a:lnTo>
                  <a:lnTo>
                    <a:pt x="61" y="572"/>
                  </a:lnTo>
                  <a:lnTo>
                    <a:pt x="62" y="572"/>
                  </a:lnTo>
                  <a:lnTo>
                    <a:pt x="62" y="572"/>
                  </a:lnTo>
                  <a:lnTo>
                    <a:pt x="62" y="572"/>
                  </a:lnTo>
                  <a:lnTo>
                    <a:pt x="62" y="570"/>
                  </a:lnTo>
                  <a:lnTo>
                    <a:pt x="62" y="570"/>
                  </a:lnTo>
                  <a:lnTo>
                    <a:pt x="62" y="570"/>
                  </a:lnTo>
                  <a:lnTo>
                    <a:pt x="63" y="570"/>
                  </a:lnTo>
                  <a:lnTo>
                    <a:pt x="63" y="568"/>
                  </a:lnTo>
                  <a:lnTo>
                    <a:pt x="65" y="568"/>
                  </a:lnTo>
                  <a:lnTo>
                    <a:pt x="65" y="567"/>
                  </a:lnTo>
                  <a:lnTo>
                    <a:pt x="65" y="567"/>
                  </a:lnTo>
                  <a:lnTo>
                    <a:pt x="65" y="566"/>
                  </a:lnTo>
                  <a:lnTo>
                    <a:pt x="65" y="566"/>
                  </a:lnTo>
                  <a:lnTo>
                    <a:pt x="65" y="565"/>
                  </a:lnTo>
                  <a:lnTo>
                    <a:pt x="66" y="565"/>
                  </a:lnTo>
                  <a:lnTo>
                    <a:pt x="66" y="565"/>
                  </a:lnTo>
                  <a:lnTo>
                    <a:pt x="67" y="563"/>
                  </a:lnTo>
                  <a:lnTo>
                    <a:pt x="67" y="562"/>
                  </a:lnTo>
                  <a:lnTo>
                    <a:pt x="67" y="562"/>
                  </a:lnTo>
                  <a:lnTo>
                    <a:pt x="67" y="562"/>
                  </a:lnTo>
                  <a:lnTo>
                    <a:pt x="67" y="561"/>
                  </a:lnTo>
                  <a:lnTo>
                    <a:pt x="67" y="559"/>
                  </a:lnTo>
                  <a:lnTo>
                    <a:pt x="69" y="559"/>
                  </a:lnTo>
                  <a:lnTo>
                    <a:pt x="69" y="558"/>
                  </a:lnTo>
                  <a:lnTo>
                    <a:pt x="70" y="558"/>
                  </a:lnTo>
                  <a:lnTo>
                    <a:pt x="70" y="557"/>
                  </a:lnTo>
                  <a:lnTo>
                    <a:pt x="70" y="557"/>
                  </a:lnTo>
                  <a:lnTo>
                    <a:pt x="70" y="555"/>
                  </a:lnTo>
                  <a:lnTo>
                    <a:pt x="70" y="555"/>
                  </a:lnTo>
                  <a:lnTo>
                    <a:pt x="70" y="554"/>
                  </a:lnTo>
                  <a:lnTo>
                    <a:pt x="71" y="554"/>
                  </a:lnTo>
                  <a:lnTo>
                    <a:pt x="71" y="552"/>
                  </a:lnTo>
                  <a:lnTo>
                    <a:pt x="73" y="552"/>
                  </a:lnTo>
                  <a:lnTo>
                    <a:pt x="73" y="552"/>
                  </a:lnTo>
                  <a:lnTo>
                    <a:pt x="73" y="550"/>
                  </a:lnTo>
                  <a:lnTo>
                    <a:pt x="73" y="549"/>
                  </a:lnTo>
                  <a:lnTo>
                    <a:pt x="73" y="549"/>
                  </a:lnTo>
                  <a:lnTo>
                    <a:pt x="73" y="546"/>
                  </a:lnTo>
                  <a:lnTo>
                    <a:pt x="74" y="546"/>
                  </a:lnTo>
                  <a:lnTo>
                    <a:pt x="74" y="546"/>
                  </a:lnTo>
                  <a:lnTo>
                    <a:pt x="75" y="545"/>
                  </a:lnTo>
                  <a:lnTo>
                    <a:pt x="75" y="544"/>
                  </a:lnTo>
                  <a:lnTo>
                    <a:pt x="75" y="544"/>
                  </a:lnTo>
                  <a:lnTo>
                    <a:pt x="75" y="541"/>
                  </a:lnTo>
                  <a:lnTo>
                    <a:pt x="75" y="541"/>
                  </a:lnTo>
                  <a:lnTo>
                    <a:pt x="75" y="540"/>
                  </a:lnTo>
                  <a:lnTo>
                    <a:pt x="75" y="539"/>
                  </a:lnTo>
                  <a:lnTo>
                    <a:pt x="76" y="539"/>
                  </a:lnTo>
                  <a:lnTo>
                    <a:pt x="76" y="537"/>
                  </a:lnTo>
                  <a:lnTo>
                    <a:pt x="78" y="537"/>
                  </a:lnTo>
                  <a:lnTo>
                    <a:pt x="78" y="536"/>
                  </a:lnTo>
                  <a:lnTo>
                    <a:pt x="78" y="535"/>
                  </a:lnTo>
                  <a:lnTo>
                    <a:pt x="78" y="533"/>
                  </a:lnTo>
                  <a:lnTo>
                    <a:pt x="78" y="532"/>
                  </a:lnTo>
                  <a:lnTo>
                    <a:pt x="78" y="531"/>
                  </a:lnTo>
                  <a:lnTo>
                    <a:pt x="79" y="530"/>
                  </a:lnTo>
                  <a:lnTo>
                    <a:pt x="79" y="528"/>
                  </a:lnTo>
                  <a:lnTo>
                    <a:pt x="80" y="527"/>
                  </a:lnTo>
                  <a:lnTo>
                    <a:pt x="80" y="524"/>
                  </a:lnTo>
                  <a:lnTo>
                    <a:pt x="80" y="524"/>
                  </a:lnTo>
                  <a:lnTo>
                    <a:pt x="80" y="522"/>
                  </a:lnTo>
                  <a:lnTo>
                    <a:pt x="80" y="521"/>
                  </a:lnTo>
                  <a:lnTo>
                    <a:pt x="80" y="518"/>
                  </a:lnTo>
                  <a:lnTo>
                    <a:pt x="82" y="518"/>
                  </a:lnTo>
                  <a:lnTo>
                    <a:pt x="82" y="515"/>
                  </a:lnTo>
                  <a:lnTo>
                    <a:pt x="83" y="515"/>
                  </a:lnTo>
                  <a:lnTo>
                    <a:pt x="83" y="511"/>
                  </a:lnTo>
                  <a:lnTo>
                    <a:pt x="83" y="510"/>
                  </a:lnTo>
                  <a:lnTo>
                    <a:pt x="83" y="508"/>
                  </a:lnTo>
                  <a:lnTo>
                    <a:pt x="83" y="508"/>
                  </a:lnTo>
                  <a:lnTo>
                    <a:pt x="83" y="504"/>
                  </a:lnTo>
                  <a:lnTo>
                    <a:pt x="84" y="502"/>
                  </a:lnTo>
                  <a:lnTo>
                    <a:pt x="84" y="500"/>
                  </a:lnTo>
                  <a:lnTo>
                    <a:pt x="86" y="498"/>
                  </a:lnTo>
                  <a:lnTo>
                    <a:pt x="86" y="495"/>
                  </a:lnTo>
                  <a:lnTo>
                    <a:pt x="86" y="495"/>
                  </a:lnTo>
                  <a:lnTo>
                    <a:pt x="86" y="489"/>
                  </a:lnTo>
                  <a:lnTo>
                    <a:pt x="86" y="488"/>
                  </a:lnTo>
                  <a:lnTo>
                    <a:pt x="86" y="482"/>
                  </a:lnTo>
                  <a:lnTo>
                    <a:pt x="87" y="482"/>
                  </a:lnTo>
                  <a:lnTo>
                    <a:pt x="87" y="476"/>
                  </a:lnTo>
                  <a:lnTo>
                    <a:pt x="88" y="474"/>
                  </a:lnTo>
                  <a:lnTo>
                    <a:pt x="88" y="469"/>
                  </a:lnTo>
                  <a:lnTo>
                    <a:pt x="88" y="466"/>
                  </a:lnTo>
                  <a:lnTo>
                    <a:pt x="88" y="458"/>
                  </a:lnTo>
                  <a:lnTo>
                    <a:pt x="88" y="458"/>
                  </a:lnTo>
                  <a:lnTo>
                    <a:pt x="88" y="448"/>
                  </a:lnTo>
                  <a:lnTo>
                    <a:pt x="89" y="447"/>
                  </a:lnTo>
                  <a:lnTo>
                    <a:pt x="89" y="435"/>
                  </a:lnTo>
                  <a:lnTo>
                    <a:pt x="91" y="432"/>
                  </a:lnTo>
                  <a:lnTo>
                    <a:pt x="91" y="416"/>
                  </a:lnTo>
                  <a:lnTo>
                    <a:pt x="91" y="412"/>
                  </a:lnTo>
                  <a:lnTo>
                    <a:pt x="91" y="392"/>
                  </a:lnTo>
                  <a:lnTo>
                    <a:pt x="91" y="388"/>
                  </a:lnTo>
                  <a:lnTo>
                    <a:pt x="91" y="357"/>
                  </a:lnTo>
                  <a:lnTo>
                    <a:pt x="92" y="349"/>
                  </a:lnTo>
                  <a:lnTo>
                    <a:pt x="92" y="296"/>
                  </a:lnTo>
                  <a:lnTo>
                    <a:pt x="93" y="285"/>
                  </a:lnTo>
                  <a:lnTo>
                    <a:pt x="93" y="171"/>
                  </a:lnTo>
                  <a:lnTo>
                    <a:pt x="93" y="145"/>
                  </a:lnTo>
                  <a:lnTo>
                    <a:pt x="93" y="15"/>
                  </a:lnTo>
                  <a:lnTo>
                    <a:pt x="93" y="6"/>
                  </a:lnTo>
                  <a:lnTo>
                    <a:pt x="93" y="2"/>
                  </a:lnTo>
                  <a:lnTo>
                    <a:pt x="93" y="26"/>
                  </a:lnTo>
                  <a:lnTo>
                    <a:pt x="95" y="33"/>
                  </a:lnTo>
                  <a:lnTo>
                    <a:pt x="95" y="73"/>
                  </a:lnTo>
                  <a:lnTo>
                    <a:pt x="96" y="80"/>
                  </a:lnTo>
                  <a:lnTo>
                    <a:pt x="96" y="114"/>
                  </a:lnTo>
                  <a:lnTo>
                    <a:pt x="96" y="119"/>
                  </a:lnTo>
                  <a:lnTo>
                    <a:pt x="96" y="145"/>
                  </a:lnTo>
                  <a:lnTo>
                    <a:pt x="96" y="147"/>
                  </a:lnTo>
                  <a:lnTo>
                    <a:pt x="96" y="168"/>
                  </a:lnTo>
                  <a:lnTo>
                    <a:pt x="97" y="172"/>
                  </a:lnTo>
                  <a:lnTo>
                    <a:pt x="97" y="189"/>
                  </a:lnTo>
                  <a:lnTo>
                    <a:pt x="98" y="190"/>
                  </a:lnTo>
                  <a:lnTo>
                    <a:pt x="98" y="204"/>
                  </a:lnTo>
                  <a:lnTo>
                    <a:pt x="98" y="207"/>
                  </a:lnTo>
                  <a:lnTo>
                    <a:pt x="98" y="215"/>
                  </a:lnTo>
                  <a:lnTo>
                    <a:pt x="98" y="217"/>
                  </a:lnTo>
                  <a:lnTo>
                    <a:pt x="98" y="222"/>
                  </a:lnTo>
                  <a:lnTo>
                    <a:pt x="100" y="222"/>
                  </a:lnTo>
                  <a:lnTo>
                    <a:pt x="100" y="225"/>
                  </a:lnTo>
                  <a:lnTo>
                    <a:pt x="101" y="225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1" y="210"/>
                  </a:lnTo>
                  <a:lnTo>
                    <a:pt x="101" y="207"/>
                  </a:lnTo>
                  <a:lnTo>
                    <a:pt x="101" y="186"/>
                  </a:lnTo>
                  <a:lnTo>
                    <a:pt x="102" y="184"/>
                  </a:lnTo>
                  <a:lnTo>
                    <a:pt x="102" y="160"/>
                  </a:lnTo>
                  <a:lnTo>
                    <a:pt x="104" y="158"/>
                  </a:lnTo>
                  <a:lnTo>
                    <a:pt x="104" y="137"/>
                  </a:lnTo>
                  <a:lnTo>
                    <a:pt x="104" y="136"/>
                  </a:lnTo>
                  <a:lnTo>
                    <a:pt x="104" y="129"/>
                  </a:lnTo>
                  <a:lnTo>
                    <a:pt x="104" y="129"/>
                  </a:lnTo>
                  <a:lnTo>
                    <a:pt x="104" y="134"/>
                  </a:lnTo>
                  <a:lnTo>
                    <a:pt x="105" y="137"/>
                  </a:lnTo>
                  <a:lnTo>
                    <a:pt x="105" y="150"/>
                  </a:lnTo>
                  <a:lnTo>
                    <a:pt x="106" y="152"/>
                  </a:lnTo>
                  <a:lnTo>
                    <a:pt x="106" y="173"/>
                  </a:lnTo>
                  <a:lnTo>
                    <a:pt x="106" y="176"/>
                  </a:lnTo>
                  <a:lnTo>
                    <a:pt x="106" y="194"/>
                  </a:lnTo>
                  <a:lnTo>
                    <a:pt x="106" y="199"/>
                  </a:lnTo>
                  <a:lnTo>
                    <a:pt x="106" y="220"/>
                  </a:lnTo>
                  <a:lnTo>
                    <a:pt x="108" y="222"/>
                  </a:lnTo>
                  <a:lnTo>
                    <a:pt x="108" y="247"/>
                  </a:lnTo>
                  <a:lnTo>
                    <a:pt x="109" y="251"/>
                  </a:lnTo>
                  <a:lnTo>
                    <a:pt x="109" y="281"/>
                  </a:lnTo>
                  <a:lnTo>
                    <a:pt x="109" y="286"/>
                  </a:lnTo>
                  <a:lnTo>
                    <a:pt x="109" y="321"/>
                  </a:lnTo>
                  <a:lnTo>
                    <a:pt x="109" y="327"/>
                  </a:lnTo>
                  <a:lnTo>
                    <a:pt x="109" y="374"/>
                  </a:lnTo>
                  <a:lnTo>
                    <a:pt x="110" y="381"/>
                  </a:lnTo>
                  <a:lnTo>
                    <a:pt x="110" y="422"/>
                  </a:lnTo>
                  <a:lnTo>
                    <a:pt x="111" y="427"/>
                  </a:lnTo>
                  <a:lnTo>
                    <a:pt x="111" y="463"/>
                  </a:lnTo>
                  <a:lnTo>
                    <a:pt x="111" y="469"/>
                  </a:lnTo>
                  <a:lnTo>
                    <a:pt x="111" y="474"/>
                  </a:lnTo>
                  <a:lnTo>
                    <a:pt x="111" y="496"/>
                  </a:lnTo>
                  <a:lnTo>
                    <a:pt x="111" y="500"/>
                  </a:lnTo>
                  <a:lnTo>
                    <a:pt x="111" y="521"/>
                  </a:lnTo>
                  <a:lnTo>
                    <a:pt x="113" y="524"/>
                  </a:lnTo>
                  <a:lnTo>
                    <a:pt x="113" y="540"/>
                  </a:lnTo>
                  <a:lnTo>
                    <a:pt x="114" y="541"/>
                  </a:lnTo>
                  <a:lnTo>
                    <a:pt x="114" y="554"/>
                  </a:lnTo>
                  <a:lnTo>
                    <a:pt x="114" y="555"/>
                  </a:lnTo>
                  <a:lnTo>
                    <a:pt x="114" y="562"/>
                  </a:lnTo>
                  <a:lnTo>
                    <a:pt x="114" y="565"/>
                  </a:lnTo>
                  <a:lnTo>
                    <a:pt x="114" y="570"/>
                  </a:lnTo>
                  <a:lnTo>
                    <a:pt x="115" y="570"/>
                  </a:lnTo>
                  <a:lnTo>
                    <a:pt x="115" y="572"/>
                  </a:lnTo>
                  <a:lnTo>
                    <a:pt x="117" y="574"/>
                  </a:lnTo>
                  <a:lnTo>
                    <a:pt x="117" y="576"/>
                  </a:lnTo>
                  <a:lnTo>
                    <a:pt x="117" y="576"/>
                  </a:lnTo>
                  <a:lnTo>
                    <a:pt x="117" y="578"/>
                  </a:lnTo>
                  <a:lnTo>
                    <a:pt x="117" y="578"/>
                  </a:lnTo>
                  <a:lnTo>
                    <a:pt x="117" y="579"/>
                  </a:lnTo>
                  <a:lnTo>
                    <a:pt x="118" y="580"/>
                  </a:lnTo>
                  <a:lnTo>
                    <a:pt x="119" y="580"/>
                  </a:lnTo>
                  <a:lnTo>
                    <a:pt x="119" y="580"/>
                  </a:lnTo>
                  <a:lnTo>
                    <a:pt x="119" y="580"/>
                  </a:lnTo>
                  <a:lnTo>
                    <a:pt x="119" y="580"/>
                  </a:lnTo>
                  <a:lnTo>
                    <a:pt x="119" y="580"/>
                  </a:lnTo>
                  <a:lnTo>
                    <a:pt x="121" y="580"/>
                  </a:lnTo>
                  <a:lnTo>
                    <a:pt x="122" y="579"/>
                  </a:lnTo>
                  <a:lnTo>
                    <a:pt x="122" y="579"/>
                  </a:lnTo>
                  <a:lnTo>
                    <a:pt x="122" y="578"/>
                  </a:lnTo>
                  <a:lnTo>
                    <a:pt x="122" y="578"/>
                  </a:lnTo>
                  <a:lnTo>
                    <a:pt x="122" y="578"/>
                  </a:lnTo>
                  <a:lnTo>
                    <a:pt x="123" y="578"/>
                  </a:lnTo>
                  <a:lnTo>
                    <a:pt x="123" y="578"/>
                  </a:lnTo>
                  <a:lnTo>
                    <a:pt x="124" y="576"/>
                  </a:lnTo>
                  <a:lnTo>
                    <a:pt x="124" y="575"/>
                  </a:lnTo>
                  <a:lnTo>
                    <a:pt x="124" y="575"/>
                  </a:lnTo>
                  <a:lnTo>
                    <a:pt x="124" y="575"/>
                  </a:lnTo>
                  <a:lnTo>
                    <a:pt x="124" y="575"/>
                  </a:lnTo>
                  <a:lnTo>
                    <a:pt x="124" y="575"/>
                  </a:lnTo>
                  <a:lnTo>
                    <a:pt x="126" y="574"/>
                  </a:lnTo>
                  <a:lnTo>
                    <a:pt x="126" y="572"/>
                  </a:lnTo>
                  <a:lnTo>
                    <a:pt x="127" y="572"/>
                  </a:lnTo>
                  <a:lnTo>
                    <a:pt x="127" y="572"/>
                  </a:lnTo>
                  <a:lnTo>
                    <a:pt x="127" y="572"/>
                  </a:lnTo>
                  <a:lnTo>
                    <a:pt x="127" y="571"/>
                  </a:lnTo>
                  <a:lnTo>
                    <a:pt x="127" y="571"/>
                  </a:lnTo>
                  <a:lnTo>
                    <a:pt x="127" y="570"/>
                  </a:lnTo>
                  <a:lnTo>
                    <a:pt x="128" y="570"/>
                  </a:lnTo>
                  <a:lnTo>
                    <a:pt x="128" y="570"/>
                  </a:lnTo>
                  <a:lnTo>
                    <a:pt x="130" y="570"/>
                  </a:lnTo>
                  <a:lnTo>
                    <a:pt x="130" y="568"/>
                  </a:lnTo>
                  <a:lnTo>
                    <a:pt x="130" y="567"/>
                  </a:lnTo>
                  <a:lnTo>
                    <a:pt x="130" y="567"/>
                  </a:lnTo>
                  <a:lnTo>
                    <a:pt x="130" y="567"/>
                  </a:lnTo>
                  <a:lnTo>
                    <a:pt x="130" y="567"/>
                  </a:lnTo>
                  <a:lnTo>
                    <a:pt x="130" y="566"/>
                  </a:lnTo>
                  <a:lnTo>
                    <a:pt x="131" y="566"/>
                  </a:lnTo>
                  <a:lnTo>
                    <a:pt x="131" y="565"/>
                  </a:lnTo>
                  <a:lnTo>
                    <a:pt x="132" y="565"/>
                  </a:lnTo>
                  <a:lnTo>
                    <a:pt x="132" y="563"/>
                  </a:lnTo>
                  <a:lnTo>
                    <a:pt x="132" y="563"/>
                  </a:lnTo>
                  <a:lnTo>
                    <a:pt x="132" y="562"/>
                  </a:lnTo>
                  <a:lnTo>
                    <a:pt x="132" y="562"/>
                  </a:lnTo>
                  <a:lnTo>
                    <a:pt x="132" y="561"/>
                  </a:lnTo>
                  <a:lnTo>
                    <a:pt x="133" y="561"/>
                  </a:lnTo>
                  <a:lnTo>
                    <a:pt x="133" y="559"/>
                  </a:lnTo>
                  <a:lnTo>
                    <a:pt x="135" y="559"/>
                  </a:lnTo>
                  <a:lnTo>
                    <a:pt x="135" y="558"/>
                  </a:lnTo>
                  <a:lnTo>
                    <a:pt x="135" y="558"/>
                  </a:lnTo>
                  <a:lnTo>
                    <a:pt x="135" y="557"/>
                  </a:lnTo>
                  <a:lnTo>
                    <a:pt x="135" y="557"/>
                  </a:lnTo>
                  <a:lnTo>
                    <a:pt x="135" y="555"/>
                  </a:lnTo>
                  <a:lnTo>
                    <a:pt x="136" y="554"/>
                  </a:lnTo>
                  <a:lnTo>
                    <a:pt x="136" y="554"/>
                  </a:lnTo>
                  <a:lnTo>
                    <a:pt x="137" y="554"/>
                  </a:lnTo>
                  <a:lnTo>
                    <a:pt x="137" y="552"/>
                  </a:lnTo>
                  <a:lnTo>
                    <a:pt x="137" y="552"/>
                  </a:lnTo>
                  <a:lnTo>
                    <a:pt x="137" y="550"/>
                  </a:lnTo>
                  <a:lnTo>
                    <a:pt x="137" y="550"/>
                  </a:lnTo>
                  <a:lnTo>
                    <a:pt x="137" y="549"/>
                  </a:lnTo>
                  <a:lnTo>
                    <a:pt x="139" y="549"/>
                  </a:lnTo>
                  <a:lnTo>
                    <a:pt x="139" y="546"/>
                  </a:lnTo>
                  <a:lnTo>
                    <a:pt x="140" y="546"/>
                  </a:lnTo>
                  <a:lnTo>
                    <a:pt x="140" y="545"/>
                  </a:lnTo>
                  <a:lnTo>
                    <a:pt x="140" y="545"/>
                  </a:lnTo>
                  <a:lnTo>
                    <a:pt x="140" y="544"/>
                  </a:lnTo>
                  <a:lnTo>
                    <a:pt x="140" y="544"/>
                  </a:lnTo>
                  <a:lnTo>
                    <a:pt x="140" y="541"/>
                  </a:lnTo>
                  <a:lnTo>
                    <a:pt x="141" y="541"/>
                  </a:lnTo>
                  <a:lnTo>
                    <a:pt x="141" y="539"/>
                  </a:lnTo>
                  <a:lnTo>
                    <a:pt x="143" y="539"/>
                  </a:lnTo>
                  <a:lnTo>
                    <a:pt x="143" y="536"/>
                  </a:lnTo>
                  <a:lnTo>
                    <a:pt x="143" y="536"/>
                  </a:lnTo>
                  <a:lnTo>
                    <a:pt x="143" y="535"/>
                  </a:lnTo>
                  <a:lnTo>
                    <a:pt x="143" y="533"/>
                  </a:lnTo>
                  <a:lnTo>
                    <a:pt x="143" y="532"/>
                  </a:lnTo>
                  <a:lnTo>
                    <a:pt x="144" y="532"/>
                  </a:lnTo>
                  <a:lnTo>
                    <a:pt x="144" y="531"/>
                  </a:lnTo>
                  <a:lnTo>
                    <a:pt x="145" y="530"/>
                  </a:lnTo>
                  <a:lnTo>
                    <a:pt x="145" y="527"/>
                  </a:lnTo>
                  <a:lnTo>
                    <a:pt x="145" y="526"/>
                  </a:lnTo>
                  <a:lnTo>
                    <a:pt x="145" y="524"/>
                  </a:lnTo>
                  <a:lnTo>
                    <a:pt x="145" y="523"/>
                  </a:lnTo>
                  <a:lnTo>
                    <a:pt x="145" y="521"/>
                  </a:lnTo>
                  <a:lnTo>
                    <a:pt x="146" y="521"/>
                  </a:lnTo>
                  <a:lnTo>
                    <a:pt x="146" y="519"/>
                  </a:lnTo>
                  <a:lnTo>
                    <a:pt x="146" y="518"/>
                  </a:lnTo>
                  <a:lnTo>
                    <a:pt x="148" y="518"/>
                  </a:lnTo>
                  <a:lnTo>
                    <a:pt x="148" y="515"/>
                  </a:lnTo>
                  <a:lnTo>
                    <a:pt x="148" y="515"/>
                  </a:lnTo>
                  <a:lnTo>
                    <a:pt x="148" y="511"/>
                  </a:lnTo>
                  <a:lnTo>
                    <a:pt x="148" y="510"/>
                  </a:lnTo>
                  <a:lnTo>
                    <a:pt x="148" y="508"/>
                  </a:lnTo>
                  <a:lnTo>
                    <a:pt x="149" y="506"/>
                  </a:lnTo>
                  <a:lnTo>
                    <a:pt x="149" y="502"/>
                  </a:lnTo>
                  <a:lnTo>
                    <a:pt x="150" y="502"/>
                  </a:lnTo>
                  <a:lnTo>
                    <a:pt x="150" y="498"/>
                  </a:lnTo>
                  <a:lnTo>
                    <a:pt x="150" y="497"/>
                  </a:lnTo>
                  <a:lnTo>
                    <a:pt x="150" y="493"/>
                  </a:lnTo>
                  <a:lnTo>
                    <a:pt x="150" y="492"/>
                  </a:lnTo>
                  <a:lnTo>
                    <a:pt x="150" y="488"/>
                  </a:lnTo>
                  <a:lnTo>
                    <a:pt x="152" y="487"/>
                  </a:lnTo>
                  <a:lnTo>
                    <a:pt x="152" y="482"/>
                  </a:lnTo>
                  <a:lnTo>
                    <a:pt x="153" y="482"/>
                  </a:lnTo>
                  <a:lnTo>
                    <a:pt x="153" y="474"/>
                  </a:lnTo>
                  <a:lnTo>
                    <a:pt x="153" y="474"/>
                  </a:lnTo>
                  <a:lnTo>
                    <a:pt x="153" y="466"/>
                  </a:lnTo>
                  <a:lnTo>
                    <a:pt x="153" y="465"/>
                  </a:lnTo>
                  <a:lnTo>
                    <a:pt x="153" y="457"/>
                  </a:lnTo>
                  <a:lnTo>
                    <a:pt x="154" y="456"/>
                  </a:lnTo>
                  <a:lnTo>
                    <a:pt x="154" y="445"/>
                  </a:lnTo>
                  <a:lnTo>
                    <a:pt x="156" y="444"/>
                  </a:lnTo>
                  <a:lnTo>
                    <a:pt x="156" y="432"/>
                  </a:lnTo>
                  <a:lnTo>
                    <a:pt x="156" y="430"/>
                  </a:lnTo>
                  <a:lnTo>
                    <a:pt x="156" y="414"/>
                  </a:lnTo>
                  <a:lnTo>
                    <a:pt x="156" y="412"/>
                  </a:lnTo>
                  <a:lnTo>
                    <a:pt x="156" y="388"/>
                  </a:lnTo>
                  <a:lnTo>
                    <a:pt x="157" y="383"/>
                  </a:lnTo>
                  <a:lnTo>
                    <a:pt x="157" y="349"/>
                  </a:lnTo>
                  <a:lnTo>
                    <a:pt x="158" y="343"/>
                  </a:lnTo>
                  <a:lnTo>
                    <a:pt x="158" y="285"/>
                  </a:lnTo>
                  <a:lnTo>
                    <a:pt x="158" y="270"/>
                  </a:lnTo>
                  <a:lnTo>
                    <a:pt x="158" y="149"/>
                  </a:lnTo>
                  <a:lnTo>
                    <a:pt x="158" y="123"/>
                  </a:lnTo>
                  <a:lnTo>
                    <a:pt x="158" y="10"/>
                  </a:lnTo>
                  <a:lnTo>
                    <a:pt x="159" y="6"/>
                  </a:lnTo>
                  <a:lnTo>
                    <a:pt x="159" y="5"/>
                  </a:lnTo>
                  <a:lnTo>
                    <a:pt x="159" y="27"/>
                  </a:lnTo>
                  <a:lnTo>
                    <a:pt x="161" y="33"/>
                  </a:lnTo>
                  <a:lnTo>
                    <a:pt x="161" y="80"/>
                  </a:lnTo>
                  <a:lnTo>
                    <a:pt x="161" y="86"/>
                  </a:lnTo>
                  <a:lnTo>
                    <a:pt x="161" y="119"/>
                  </a:lnTo>
                  <a:lnTo>
                    <a:pt x="161" y="123"/>
                  </a:lnTo>
                  <a:lnTo>
                    <a:pt x="161" y="147"/>
                  </a:lnTo>
                  <a:lnTo>
                    <a:pt x="162" y="151"/>
                  </a:lnTo>
                  <a:lnTo>
                    <a:pt x="162" y="171"/>
                  </a:lnTo>
                  <a:lnTo>
                    <a:pt x="163" y="173"/>
                  </a:lnTo>
                  <a:lnTo>
                    <a:pt x="163" y="187"/>
                  </a:lnTo>
                  <a:lnTo>
                    <a:pt x="163" y="189"/>
                  </a:lnTo>
                  <a:lnTo>
                    <a:pt x="163" y="200"/>
                  </a:lnTo>
                  <a:lnTo>
                    <a:pt x="163" y="202"/>
                  </a:lnTo>
                  <a:lnTo>
                    <a:pt x="163" y="208"/>
                  </a:lnTo>
                  <a:lnTo>
                    <a:pt x="163" y="210"/>
                  </a:lnTo>
                  <a:lnTo>
                    <a:pt x="163" y="210"/>
                  </a:lnTo>
                  <a:lnTo>
                    <a:pt x="165" y="210"/>
                  </a:lnTo>
                  <a:lnTo>
                    <a:pt x="165" y="212"/>
                  </a:lnTo>
                  <a:lnTo>
                    <a:pt x="166" y="212"/>
                  </a:lnTo>
                  <a:lnTo>
                    <a:pt x="166" y="210"/>
                  </a:lnTo>
                  <a:lnTo>
                    <a:pt x="166" y="208"/>
                  </a:lnTo>
                  <a:lnTo>
                    <a:pt x="166" y="199"/>
                  </a:lnTo>
                  <a:lnTo>
                    <a:pt x="166" y="197"/>
                  </a:lnTo>
                  <a:lnTo>
                    <a:pt x="166" y="181"/>
                  </a:lnTo>
                  <a:lnTo>
                    <a:pt x="167" y="178"/>
                  </a:lnTo>
                  <a:lnTo>
                    <a:pt x="167" y="160"/>
                  </a:lnTo>
                  <a:lnTo>
                    <a:pt x="168" y="158"/>
                  </a:lnTo>
                  <a:lnTo>
                    <a:pt x="168" y="140"/>
                  </a:lnTo>
                  <a:lnTo>
                    <a:pt x="168" y="137"/>
                  </a:lnTo>
                  <a:lnTo>
                    <a:pt x="168" y="133"/>
                  </a:lnTo>
                  <a:lnTo>
                    <a:pt x="168" y="134"/>
                  </a:lnTo>
                  <a:lnTo>
                    <a:pt x="168" y="140"/>
                  </a:lnTo>
                  <a:lnTo>
                    <a:pt x="170" y="140"/>
                  </a:lnTo>
                  <a:lnTo>
                    <a:pt x="170" y="152"/>
                  </a:lnTo>
                  <a:lnTo>
                    <a:pt x="171" y="154"/>
                  </a:lnTo>
                  <a:lnTo>
                    <a:pt x="171" y="168"/>
                  </a:lnTo>
                  <a:lnTo>
                    <a:pt x="171" y="171"/>
                  </a:lnTo>
                  <a:lnTo>
                    <a:pt x="171" y="186"/>
                  </a:lnTo>
                  <a:lnTo>
                    <a:pt x="171" y="189"/>
                  </a:lnTo>
                  <a:lnTo>
                    <a:pt x="171" y="208"/>
                  </a:lnTo>
                  <a:lnTo>
                    <a:pt x="172" y="212"/>
                  </a:lnTo>
                  <a:lnTo>
                    <a:pt x="172" y="229"/>
                  </a:lnTo>
                  <a:lnTo>
                    <a:pt x="174" y="233"/>
                  </a:lnTo>
                  <a:lnTo>
                    <a:pt x="174" y="252"/>
                  </a:lnTo>
                  <a:lnTo>
                    <a:pt x="174" y="256"/>
                  </a:lnTo>
                  <a:lnTo>
                    <a:pt x="174" y="279"/>
                  </a:lnTo>
                  <a:lnTo>
                    <a:pt x="174" y="283"/>
                  </a:lnTo>
                  <a:lnTo>
                    <a:pt x="174" y="311"/>
                  </a:lnTo>
                  <a:lnTo>
                    <a:pt x="175" y="316"/>
                  </a:lnTo>
                  <a:lnTo>
                    <a:pt x="175" y="349"/>
                  </a:lnTo>
                  <a:lnTo>
                    <a:pt x="176" y="355"/>
                  </a:lnTo>
                  <a:lnTo>
                    <a:pt x="176" y="396"/>
                  </a:lnTo>
                  <a:lnTo>
                    <a:pt x="176" y="401"/>
                  </a:lnTo>
                  <a:lnTo>
                    <a:pt x="176" y="436"/>
                  </a:lnTo>
                  <a:lnTo>
                    <a:pt x="176" y="441"/>
                  </a:lnTo>
                  <a:lnTo>
                    <a:pt x="176" y="471"/>
                  </a:lnTo>
                  <a:lnTo>
                    <a:pt x="178" y="475"/>
                  </a:lnTo>
                  <a:lnTo>
                    <a:pt x="178" y="500"/>
                  </a:lnTo>
                  <a:lnTo>
                    <a:pt x="179" y="502"/>
                  </a:lnTo>
                  <a:lnTo>
                    <a:pt x="179" y="521"/>
                  </a:lnTo>
                  <a:lnTo>
                    <a:pt x="179" y="523"/>
                  </a:lnTo>
                  <a:lnTo>
                    <a:pt x="179" y="536"/>
                  </a:lnTo>
                  <a:lnTo>
                    <a:pt x="179" y="539"/>
                  </a:lnTo>
                  <a:lnTo>
                    <a:pt x="179" y="550"/>
                  </a:lnTo>
                  <a:lnTo>
                    <a:pt x="180" y="552"/>
                  </a:lnTo>
                  <a:lnTo>
                    <a:pt x="180" y="558"/>
                  </a:lnTo>
                  <a:lnTo>
                    <a:pt x="181" y="559"/>
                  </a:lnTo>
                  <a:lnTo>
                    <a:pt x="181" y="565"/>
                  </a:lnTo>
                  <a:lnTo>
                    <a:pt x="181" y="565"/>
                  </a:lnTo>
                  <a:lnTo>
                    <a:pt x="181" y="568"/>
                  </a:lnTo>
                  <a:lnTo>
                    <a:pt x="181" y="570"/>
                  </a:lnTo>
                  <a:lnTo>
                    <a:pt x="181" y="571"/>
                  </a:lnTo>
                  <a:lnTo>
                    <a:pt x="183" y="572"/>
                  </a:lnTo>
                  <a:lnTo>
                    <a:pt x="183" y="572"/>
                  </a:lnTo>
                  <a:lnTo>
                    <a:pt x="184" y="574"/>
                  </a:lnTo>
                  <a:lnTo>
                    <a:pt x="184" y="575"/>
                  </a:lnTo>
                  <a:lnTo>
                    <a:pt x="184" y="575"/>
                  </a:lnTo>
                  <a:lnTo>
                    <a:pt x="184" y="575"/>
                  </a:lnTo>
                  <a:lnTo>
                    <a:pt x="184" y="575"/>
                  </a:lnTo>
                  <a:lnTo>
                    <a:pt x="185" y="575"/>
                  </a:lnTo>
                  <a:lnTo>
                    <a:pt x="187" y="575"/>
                  </a:lnTo>
                  <a:lnTo>
                    <a:pt x="187" y="575"/>
                  </a:lnTo>
                  <a:lnTo>
                    <a:pt x="187" y="575"/>
                  </a:lnTo>
                  <a:lnTo>
                    <a:pt x="187" y="575"/>
                  </a:lnTo>
                  <a:lnTo>
                    <a:pt x="187" y="575"/>
                  </a:lnTo>
                  <a:lnTo>
                    <a:pt x="188" y="575"/>
                  </a:lnTo>
                  <a:lnTo>
                    <a:pt x="188" y="574"/>
                  </a:lnTo>
                  <a:lnTo>
                    <a:pt x="189" y="574"/>
                  </a:lnTo>
                  <a:lnTo>
                    <a:pt x="189" y="572"/>
                  </a:lnTo>
                  <a:lnTo>
                    <a:pt x="189" y="572"/>
                  </a:lnTo>
                  <a:lnTo>
                    <a:pt x="189" y="572"/>
                  </a:lnTo>
                  <a:lnTo>
                    <a:pt x="189" y="572"/>
                  </a:lnTo>
                  <a:lnTo>
                    <a:pt x="189" y="572"/>
                  </a:lnTo>
                  <a:lnTo>
                    <a:pt x="191" y="572"/>
                  </a:lnTo>
                  <a:lnTo>
                    <a:pt x="191" y="570"/>
                  </a:lnTo>
                  <a:lnTo>
                    <a:pt x="192" y="570"/>
                  </a:lnTo>
                  <a:lnTo>
                    <a:pt x="192" y="570"/>
                  </a:lnTo>
                  <a:lnTo>
                    <a:pt x="192" y="570"/>
                  </a:lnTo>
                  <a:lnTo>
                    <a:pt x="192" y="568"/>
                  </a:lnTo>
                  <a:lnTo>
                    <a:pt x="192" y="568"/>
                  </a:lnTo>
                  <a:lnTo>
                    <a:pt x="192" y="567"/>
                  </a:lnTo>
                  <a:lnTo>
                    <a:pt x="193" y="567"/>
                  </a:lnTo>
                  <a:lnTo>
                    <a:pt x="193" y="567"/>
                  </a:lnTo>
                  <a:lnTo>
                    <a:pt x="194" y="567"/>
                  </a:lnTo>
                  <a:lnTo>
                    <a:pt x="194" y="565"/>
                  </a:lnTo>
                  <a:lnTo>
                    <a:pt x="194" y="565"/>
                  </a:lnTo>
                  <a:lnTo>
                    <a:pt x="194" y="565"/>
                  </a:lnTo>
                  <a:lnTo>
                    <a:pt x="194" y="565"/>
                  </a:lnTo>
                  <a:lnTo>
                    <a:pt x="194" y="563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7" y="562"/>
                  </a:lnTo>
                  <a:lnTo>
                    <a:pt x="197" y="561"/>
                  </a:lnTo>
                  <a:lnTo>
                    <a:pt x="197" y="559"/>
                  </a:lnTo>
                  <a:lnTo>
                    <a:pt x="197" y="559"/>
                  </a:lnTo>
                  <a:lnTo>
                    <a:pt x="197" y="559"/>
                  </a:lnTo>
                  <a:lnTo>
                    <a:pt x="197" y="558"/>
                  </a:lnTo>
                  <a:lnTo>
                    <a:pt x="198" y="557"/>
                  </a:lnTo>
                  <a:lnTo>
                    <a:pt x="198" y="557"/>
                  </a:lnTo>
                  <a:lnTo>
                    <a:pt x="200" y="557"/>
                  </a:lnTo>
                  <a:lnTo>
                    <a:pt x="200" y="554"/>
                  </a:lnTo>
                  <a:lnTo>
                    <a:pt x="200" y="554"/>
                  </a:lnTo>
                  <a:lnTo>
                    <a:pt x="200" y="554"/>
                  </a:lnTo>
                  <a:lnTo>
                    <a:pt x="200" y="554"/>
                  </a:lnTo>
                  <a:lnTo>
                    <a:pt x="200" y="553"/>
                  </a:lnTo>
                  <a:lnTo>
                    <a:pt x="200" y="552"/>
                  </a:lnTo>
                  <a:lnTo>
                    <a:pt x="201" y="552"/>
                  </a:lnTo>
                  <a:lnTo>
                    <a:pt x="201" y="550"/>
                  </a:lnTo>
                  <a:lnTo>
                    <a:pt x="202" y="549"/>
                  </a:lnTo>
                  <a:lnTo>
                    <a:pt x="202" y="549"/>
                  </a:lnTo>
                  <a:lnTo>
                    <a:pt x="202" y="549"/>
                  </a:lnTo>
                  <a:lnTo>
                    <a:pt x="202" y="546"/>
                  </a:lnTo>
                  <a:lnTo>
                    <a:pt x="202" y="546"/>
                  </a:lnTo>
                  <a:lnTo>
                    <a:pt x="202" y="544"/>
                  </a:lnTo>
                  <a:lnTo>
                    <a:pt x="203" y="544"/>
                  </a:lnTo>
                  <a:lnTo>
                    <a:pt x="203" y="543"/>
                  </a:lnTo>
                  <a:lnTo>
                    <a:pt x="205" y="543"/>
                  </a:lnTo>
                  <a:lnTo>
                    <a:pt x="205" y="541"/>
                  </a:lnTo>
                  <a:lnTo>
                    <a:pt x="205" y="541"/>
                  </a:lnTo>
                  <a:lnTo>
                    <a:pt x="205" y="539"/>
                  </a:lnTo>
                  <a:lnTo>
                    <a:pt x="205" y="539"/>
                  </a:lnTo>
                  <a:lnTo>
                    <a:pt x="205" y="536"/>
                  </a:lnTo>
                  <a:lnTo>
                    <a:pt x="206" y="536"/>
                  </a:lnTo>
                  <a:lnTo>
                    <a:pt x="206" y="533"/>
                  </a:lnTo>
                  <a:lnTo>
                    <a:pt x="207" y="533"/>
                  </a:lnTo>
                  <a:lnTo>
                    <a:pt x="207" y="531"/>
                  </a:lnTo>
                  <a:lnTo>
                    <a:pt x="207" y="531"/>
                  </a:lnTo>
                  <a:lnTo>
                    <a:pt x="207" y="528"/>
                  </a:lnTo>
                  <a:lnTo>
                    <a:pt x="207" y="528"/>
                  </a:lnTo>
                  <a:lnTo>
                    <a:pt x="207" y="526"/>
                  </a:lnTo>
                  <a:lnTo>
                    <a:pt x="209" y="526"/>
                  </a:lnTo>
                  <a:lnTo>
                    <a:pt x="209" y="523"/>
                  </a:lnTo>
                  <a:lnTo>
                    <a:pt x="210" y="523"/>
                  </a:lnTo>
                  <a:lnTo>
                    <a:pt x="210" y="521"/>
                  </a:lnTo>
                  <a:lnTo>
                    <a:pt x="210" y="521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10" y="514"/>
                  </a:lnTo>
                  <a:lnTo>
                    <a:pt x="211" y="513"/>
                  </a:lnTo>
                  <a:lnTo>
                    <a:pt x="211" y="510"/>
                  </a:lnTo>
                  <a:lnTo>
                    <a:pt x="213" y="510"/>
                  </a:lnTo>
                  <a:lnTo>
                    <a:pt x="213" y="506"/>
                  </a:lnTo>
                  <a:lnTo>
                    <a:pt x="213" y="505"/>
                  </a:lnTo>
                  <a:lnTo>
                    <a:pt x="213" y="502"/>
                  </a:lnTo>
                  <a:lnTo>
                    <a:pt x="213" y="502"/>
                  </a:lnTo>
                  <a:lnTo>
                    <a:pt x="213" y="497"/>
                  </a:lnTo>
                  <a:lnTo>
                    <a:pt x="214" y="497"/>
                  </a:lnTo>
                  <a:lnTo>
                    <a:pt x="214" y="492"/>
                  </a:lnTo>
                  <a:lnTo>
                    <a:pt x="215" y="492"/>
                  </a:lnTo>
                  <a:lnTo>
                    <a:pt x="215" y="487"/>
                  </a:lnTo>
                  <a:lnTo>
                    <a:pt x="215" y="486"/>
                  </a:lnTo>
                  <a:lnTo>
                    <a:pt x="215" y="480"/>
                  </a:lnTo>
                  <a:lnTo>
                    <a:pt x="215" y="479"/>
                  </a:lnTo>
                  <a:lnTo>
                    <a:pt x="215" y="474"/>
                  </a:lnTo>
                  <a:lnTo>
                    <a:pt x="216" y="471"/>
                  </a:lnTo>
                  <a:lnTo>
                    <a:pt x="216" y="466"/>
                  </a:lnTo>
                  <a:lnTo>
                    <a:pt x="218" y="463"/>
                  </a:lnTo>
                  <a:lnTo>
                    <a:pt x="218" y="461"/>
                  </a:lnTo>
                  <a:lnTo>
                    <a:pt x="218" y="461"/>
                  </a:lnTo>
                  <a:lnTo>
                    <a:pt x="218" y="456"/>
                  </a:lnTo>
                  <a:lnTo>
                    <a:pt x="218" y="454"/>
                  </a:lnTo>
                  <a:lnTo>
                    <a:pt x="218" y="445"/>
                  </a:lnTo>
                  <a:lnTo>
                    <a:pt x="218" y="443"/>
                  </a:lnTo>
                  <a:lnTo>
                    <a:pt x="218" y="429"/>
                  </a:lnTo>
                  <a:lnTo>
                    <a:pt x="219" y="427"/>
                  </a:lnTo>
                  <a:lnTo>
                    <a:pt x="219" y="410"/>
                  </a:lnTo>
                  <a:lnTo>
                    <a:pt x="220" y="406"/>
                  </a:lnTo>
                  <a:lnTo>
                    <a:pt x="220" y="386"/>
                  </a:lnTo>
                  <a:lnTo>
                    <a:pt x="220" y="381"/>
                  </a:lnTo>
                  <a:lnTo>
                    <a:pt x="220" y="347"/>
                  </a:lnTo>
                  <a:lnTo>
                    <a:pt x="220" y="340"/>
                  </a:lnTo>
                  <a:lnTo>
                    <a:pt x="220" y="279"/>
                  </a:lnTo>
                  <a:lnTo>
                    <a:pt x="222" y="267"/>
                  </a:lnTo>
                  <a:lnTo>
                    <a:pt x="222" y="145"/>
                  </a:lnTo>
                  <a:lnTo>
                    <a:pt x="223" y="119"/>
                  </a:lnTo>
                  <a:lnTo>
                    <a:pt x="223" y="10"/>
                  </a:lnTo>
                  <a:lnTo>
                    <a:pt x="223" y="9"/>
                  </a:lnTo>
                  <a:lnTo>
                    <a:pt x="223" y="38"/>
                  </a:lnTo>
                  <a:lnTo>
                    <a:pt x="223" y="44"/>
                  </a:lnTo>
                  <a:lnTo>
                    <a:pt x="223" y="83"/>
                  </a:lnTo>
                  <a:lnTo>
                    <a:pt x="224" y="89"/>
                  </a:lnTo>
                  <a:lnTo>
                    <a:pt x="224" y="120"/>
                  </a:lnTo>
                  <a:lnTo>
                    <a:pt x="225" y="124"/>
                  </a:lnTo>
                  <a:lnTo>
                    <a:pt x="225" y="147"/>
                  </a:lnTo>
                  <a:lnTo>
                    <a:pt x="225" y="152"/>
                  </a:lnTo>
                  <a:lnTo>
                    <a:pt x="225" y="171"/>
                  </a:lnTo>
                  <a:lnTo>
                    <a:pt x="225" y="173"/>
                  </a:lnTo>
                  <a:lnTo>
                    <a:pt x="225" y="189"/>
                  </a:lnTo>
                  <a:lnTo>
                    <a:pt x="227" y="190"/>
                  </a:lnTo>
                  <a:lnTo>
                    <a:pt x="227" y="199"/>
                  </a:lnTo>
                  <a:lnTo>
                    <a:pt x="228" y="200"/>
                  </a:lnTo>
                  <a:lnTo>
                    <a:pt x="228" y="206"/>
                  </a:lnTo>
                  <a:lnTo>
                    <a:pt x="228" y="207"/>
                  </a:lnTo>
                  <a:lnTo>
                    <a:pt x="228" y="206"/>
                  </a:lnTo>
                  <a:lnTo>
                    <a:pt x="228" y="200"/>
                  </a:lnTo>
                  <a:lnTo>
                    <a:pt x="229" y="199"/>
                  </a:lnTo>
                  <a:lnTo>
                    <a:pt x="229" y="189"/>
                  </a:lnTo>
                  <a:lnTo>
                    <a:pt x="231" y="186"/>
                  </a:lnTo>
                  <a:lnTo>
                    <a:pt x="231" y="167"/>
                  </a:lnTo>
                  <a:lnTo>
                    <a:pt x="231" y="164"/>
                  </a:lnTo>
                  <a:lnTo>
                    <a:pt x="231" y="149"/>
                  </a:lnTo>
                  <a:lnTo>
                    <a:pt x="231" y="147"/>
                  </a:lnTo>
                  <a:lnTo>
                    <a:pt x="231" y="137"/>
                  </a:lnTo>
                  <a:lnTo>
                    <a:pt x="232" y="137"/>
                  </a:lnTo>
                  <a:lnTo>
                    <a:pt x="232" y="137"/>
                  </a:lnTo>
                  <a:lnTo>
                    <a:pt x="232" y="137"/>
                  </a:lnTo>
                  <a:lnTo>
                    <a:pt x="233" y="137"/>
                  </a:lnTo>
                  <a:lnTo>
                    <a:pt x="233" y="145"/>
                  </a:lnTo>
                  <a:lnTo>
                    <a:pt x="233" y="147"/>
                  </a:lnTo>
                  <a:lnTo>
                    <a:pt x="233" y="158"/>
                  </a:lnTo>
                  <a:lnTo>
                    <a:pt x="233" y="160"/>
                  </a:lnTo>
                  <a:lnTo>
                    <a:pt x="233" y="176"/>
                  </a:lnTo>
                  <a:lnTo>
                    <a:pt x="235" y="178"/>
                  </a:lnTo>
                  <a:lnTo>
                    <a:pt x="235" y="184"/>
                  </a:lnTo>
                  <a:lnTo>
                    <a:pt x="235" y="186"/>
                  </a:lnTo>
                  <a:lnTo>
                    <a:pt x="235" y="191"/>
                  </a:lnTo>
                  <a:lnTo>
                    <a:pt x="236" y="194"/>
                  </a:lnTo>
                  <a:lnTo>
                    <a:pt x="236" y="207"/>
                  </a:lnTo>
                  <a:lnTo>
                    <a:pt x="236" y="210"/>
                  </a:lnTo>
                  <a:lnTo>
                    <a:pt x="236" y="224"/>
                  </a:lnTo>
                  <a:lnTo>
                    <a:pt x="236" y="226"/>
                  </a:lnTo>
                  <a:lnTo>
                    <a:pt x="236" y="241"/>
                  </a:lnTo>
                  <a:lnTo>
                    <a:pt x="237" y="243"/>
                  </a:lnTo>
                  <a:lnTo>
                    <a:pt x="237" y="260"/>
                  </a:lnTo>
                  <a:lnTo>
                    <a:pt x="238" y="264"/>
                  </a:lnTo>
                  <a:lnTo>
                    <a:pt x="238" y="285"/>
                  </a:lnTo>
                  <a:lnTo>
                    <a:pt x="238" y="289"/>
                  </a:lnTo>
                  <a:lnTo>
                    <a:pt x="238" y="311"/>
                  </a:lnTo>
                  <a:lnTo>
                    <a:pt x="238" y="316"/>
                  </a:lnTo>
                  <a:lnTo>
                    <a:pt x="238" y="342"/>
                  </a:lnTo>
                  <a:lnTo>
                    <a:pt x="240" y="347"/>
                  </a:lnTo>
                  <a:lnTo>
                    <a:pt x="240" y="377"/>
                  </a:lnTo>
                  <a:lnTo>
                    <a:pt x="241" y="381"/>
                  </a:lnTo>
                  <a:lnTo>
                    <a:pt x="241" y="412"/>
                  </a:lnTo>
                  <a:lnTo>
                    <a:pt x="241" y="417"/>
                  </a:lnTo>
                  <a:lnTo>
                    <a:pt x="241" y="445"/>
                  </a:lnTo>
                  <a:lnTo>
                    <a:pt x="241" y="451"/>
                  </a:lnTo>
                  <a:lnTo>
                    <a:pt x="241" y="479"/>
                  </a:lnTo>
                  <a:lnTo>
                    <a:pt x="242" y="482"/>
                  </a:lnTo>
                  <a:lnTo>
                    <a:pt x="242" y="501"/>
                  </a:lnTo>
                  <a:lnTo>
                    <a:pt x="244" y="505"/>
                  </a:lnTo>
                  <a:lnTo>
                    <a:pt x="244" y="521"/>
                  </a:lnTo>
                  <a:lnTo>
                    <a:pt x="244" y="522"/>
                  </a:lnTo>
                  <a:lnTo>
                    <a:pt x="244" y="533"/>
                  </a:lnTo>
                  <a:lnTo>
                    <a:pt x="244" y="536"/>
                  </a:lnTo>
                  <a:lnTo>
                    <a:pt x="244" y="544"/>
                  </a:lnTo>
                  <a:lnTo>
                    <a:pt x="245" y="546"/>
                  </a:lnTo>
                  <a:lnTo>
                    <a:pt x="245" y="552"/>
                  </a:lnTo>
                  <a:lnTo>
                    <a:pt x="246" y="553"/>
                  </a:lnTo>
                  <a:lnTo>
                    <a:pt x="246" y="559"/>
                  </a:lnTo>
                  <a:lnTo>
                    <a:pt x="246" y="559"/>
                  </a:lnTo>
                  <a:lnTo>
                    <a:pt x="246" y="562"/>
                  </a:lnTo>
                  <a:lnTo>
                    <a:pt x="246" y="563"/>
                  </a:lnTo>
                  <a:lnTo>
                    <a:pt x="246" y="566"/>
                  </a:lnTo>
                  <a:lnTo>
                    <a:pt x="248" y="566"/>
                  </a:lnTo>
                  <a:lnTo>
                    <a:pt x="248" y="567"/>
                  </a:lnTo>
                  <a:lnTo>
                    <a:pt x="249" y="567"/>
                  </a:lnTo>
                  <a:lnTo>
                    <a:pt x="249" y="570"/>
                  </a:lnTo>
                  <a:lnTo>
                    <a:pt x="249" y="570"/>
                  </a:lnTo>
                  <a:lnTo>
                    <a:pt x="249" y="570"/>
                  </a:lnTo>
                  <a:lnTo>
                    <a:pt x="249" y="570"/>
                  </a:lnTo>
                  <a:lnTo>
                    <a:pt x="249" y="570"/>
                  </a:lnTo>
                  <a:lnTo>
                    <a:pt x="250" y="570"/>
                  </a:lnTo>
                  <a:lnTo>
                    <a:pt x="251" y="570"/>
                  </a:lnTo>
                  <a:lnTo>
                    <a:pt x="251" y="570"/>
                  </a:lnTo>
                  <a:lnTo>
                    <a:pt x="251" y="570"/>
                  </a:lnTo>
                  <a:lnTo>
                    <a:pt x="251" y="570"/>
                  </a:lnTo>
                  <a:lnTo>
                    <a:pt x="253" y="570"/>
                  </a:lnTo>
                  <a:lnTo>
                    <a:pt x="253" y="570"/>
                  </a:lnTo>
                  <a:lnTo>
                    <a:pt x="254" y="570"/>
                  </a:lnTo>
                  <a:lnTo>
                    <a:pt x="254" y="567"/>
                  </a:lnTo>
                  <a:lnTo>
                    <a:pt x="254" y="567"/>
                  </a:lnTo>
                  <a:lnTo>
                    <a:pt x="254" y="567"/>
                  </a:lnTo>
                  <a:lnTo>
                    <a:pt x="254" y="567"/>
                  </a:lnTo>
                  <a:lnTo>
                    <a:pt x="254" y="567"/>
                  </a:lnTo>
                  <a:lnTo>
                    <a:pt x="255" y="567"/>
                  </a:lnTo>
                  <a:lnTo>
                    <a:pt x="255" y="565"/>
                  </a:lnTo>
                  <a:lnTo>
                    <a:pt x="257" y="565"/>
                  </a:lnTo>
                  <a:lnTo>
                    <a:pt x="257" y="565"/>
                  </a:lnTo>
                  <a:lnTo>
                    <a:pt x="257" y="565"/>
                  </a:lnTo>
                  <a:lnTo>
                    <a:pt x="257" y="563"/>
                  </a:lnTo>
                  <a:lnTo>
                    <a:pt x="257" y="563"/>
                  </a:lnTo>
                  <a:lnTo>
                    <a:pt x="257" y="562"/>
                  </a:lnTo>
                  <a:lnTo>
                    <a:pt x="258" y="562"/>
                  </a:lnTo>
                  <a:lnTo>
                    <a:pt x="258" y="561"/>
                  </a:lnTo>
                  <a:lnTo>
                    <a:pt x="259" y="561"/>
                  </a:lnTo>
                  <a:lnTo>
                    <a:pt x="259" y="559"/>
                  </a:lnTo>
                  <a:lnTo>
                    <a:pt x="259" y="559"/>
                  </a:lnTo>
                  <a:lnTo>
                    <a:pt x="259" y="558"/>
                  </a:lnTo>
                  <a:lnTo>
                    <a:pt x="259" y="558"/>
                  </a:lnTo>
                  <a:lnTo>
                    <a:pt x="259" y="557"/>
                  </a:lnTo>
                  <a:lnTo>
                    <a:pt x="260" y="557"/>
                  </a:lnTo>
                  <a:lnTo>
                    <a:pt x="260" y="555"/>
                  </a:lnTo>
                  <a:lnTo>
                    <a:pt x="262" y="555"/>
                  </a:lnTo>
                  <a:lnTo>
                    <a:pt x="262" y="554"/>
                  </a:lnTo>
                  <a:lnTo>
                    <a:pt x="262" y="554"/>
                  </a:lnTo>
                  <a:lnTo>
                    <a:pt x="262" y="552"/>
                  </a:lnTo>
                  <a:lnTo>
                    <a:pt x="262" y="552"/>
                  </a:lnTo>
                  <a:lnTo>
                    <a:pt x="262" y="552"/>
                  </a:lnTo>
                  <a:lnTo>
                    <a:pt x="263" y="552"/>
                  </a:lnTo>
                  <a:lnTo>
                    <a:pt x="263" y="549"/>
                  </a:lnTo>
                  <a:lnTo>
                    <a:pt x="264" y="549"/>
                  </a:lnTo>
                  <a:lnTo>
                    <a:pt x="264" y="548"/>
                  </a:lnTo>
                  <a:lnTo>
                    <a:pt x="264" y="546"/>
                  </a:lnTo>
                  <a:lnTo>
                    <a:pt x="264" y="546"/>
                  </a:lnTo>
                  <a:lnTo>
                    <a:pt x="264" y="546"/>
                  </a:lnTo>
                  <a:lnTo>
                    <a:pt x="264" y="544"/>
                  </a:lnTo>
                  <a:lnTo>
                    <a:pt x="266" y="544"/>
                  </a:lnTo>
                  <a:lnTo>
                    <a:pt x="266" y="541"/>
                  </a:lnTo>
                  <a:lnTo>
                    <a:pt x="267" y="541"/>
                  </a:lnTo>
                  <a:lnTo>
                    <a:pt x="267" y="540"/>
                  </a:lnTo>
                  <a:lnTo>
                    <a:pt x="267" y="539"/>
                  </a:lnTo>
                  <a:lnTo>
                    <a:pt x="267" y="539"/>
                  </a:lnTo>
                  <a:lnTo>
                    <a:pt x="267" y="537"/>
                  </a:lnTo>
                  <a:lnTo>
                    <a:pt x="267" y="536"/>
                  </a:lnTo>
                  <a:lnTo>
                    <a:pt x="268" y="536"/>
                  </a:lnTo>
                  <a:lnTo>
                    <a:pt x="268" y="533"/>
                  </a:lnTo>
                  <a:lnTo>
                    <a:pt x="270" y="533"/>
                  </a:lnTo>
                  <a:lnTo>
                    <a:pt x="270" y="531"/>
                  </a:lnTo>
                  <a:lnTo>
                    <a:pt x="270" y="531"/>
                  </a:lnTo>
                  <a:lnTo>
                    <a:pt x="270" y="528"/>
                  </a:lnTo>
                  <a:lnTo>
                    <a:pt x="270" y="528"/>
                  </a:lnTo>
                  <a:lnTo>
                    <a:pt x="270" y="526"/>
                  </a:lnTo>
                  <a:lnTo>
                    <a:pt x="271" y="526"/>
                  </a:lnTo>
                  <a:lnTo>
                    <a:pt x="271" y="523"/>
                  </a:lnTo>
                  <a:lnTo>
                    <a:pt x="272" y="523"/>
                  </a:lnTo>
                  <a:lnTo>
                    <a:pt x="272" y="521"/>
                  </a:lnTo>
                  <a:lnTo>
                    <a:pt x="272" y="519"/>
                  </a:lnTo>
                  <a:lnTo>
                    <a:pt x="272" y="517"/>
                  </a:lnTo>
                  <a:lnTo>
                    <a:pt x="272" y="515"/>
                  </a:lnTo>
                  <a:lnTo>
                    <a:pt x="272" y="513"/>
                  </a:lnTo>
                  <a:lnTo>
                    <a:pt x="273" y="513"/>
                  </a:lnTo>
                  <a:lnTo>
                    <a:pt x="273" y="509"/>
                  </a:lnTo>
                  <a:lnTo>
                    <a:pt x="275" y="508"/>
                  </a:lnTo>
                  <a:lnTo>
                    <a:pt x="275" y="505"/>
                  </a:lnTo>
                  <a:lnTo>
                    <a:pt x="275" y="505"/>
                  </a:lnTo>
                  <a:lnTo>
                    <a:pt x="275" y="501"/>
                  </a:lnTo>
                  <a:lnTo>
                    <a:pt x="275" y="500"/>
                  </a:lnTo>
                  <a:lnTo>
                    <a:pt x="275" y="497"/>
                  </a:lnTo>
                  <a:lnTo>
                    <a:pt x="276" y="496"/>
                  </a:lnTo>
                  <a:lnTo>
                    <a:pt x="276" y="492"/>
                  </a:lnTo>
                  <a:lnTo>
                    <a:pt x="277" y="491"/>
                  </a:lnTo>
                  <a:lnTo>
                    <a:pt x="277" y="484"/>
                  </a:lnTo>
                  <a:lnTo>
                    <a:pt x="277" y="484"/>
                  </a:lnTo>
                  <a:lnTo>
                    <a:pt x="277" y="479"/>
                  </a:lnTo>
                  <a:lnTo>
                    <a:pt x="277" y="478"/>
                  </a:lnTo>
                  <a:lnTo>
                    <a:pt x="277" y="471"/>
                  </a:lnTo>
                  <a:lnTo>
                    <a:pt x="279" y="471"/>
                  </a:lnTo>
                  <a:lnTo>
                    <a:pt x="279" y="463"/>
                  </a:lnTo>
                  <a:lnTo>
                    <a:pt x="280" y="462"/>
                  </a:lnTo>
                  <a:lnTo>
                    <a:pt x="280" y="453"/>
                  </a:lnTo>
                  <a:lnTo>
                    <a:pt x="280" y="453"/>
                  </a:lnTo>
                  <a:lnTo>
                    <a:pt x="280" y="443"/>
                  </a:lnTo>
                  <a:lnTo>
                    <a:pt x="280" y="440"/>
                  </a:lnTo>
                  <a:lnTo>
                    <a:pt x="280" y="426"/>
                  </a:lnTo>
                  <a:lnTo>
                    <a:pt x="281" y="423"/>
                  </a:lnTo>
                  <a:lnTo>
                    <a:pt x="281" y="406"/>
                  </a:lnTo>
                  <a:lnTo>
                    <a:pt x="283" y="404"/>
                  </a:lnTo>
                  <a:lnTo>
                    <a:pt x="283" y="381"/>
                  </a:lnTo>
                  <a:lnTo>
                    <a:pt x="283" y="375"/>
                  </a:lnTo>
                  <a:lnTo>
                    <a:pt x="283" y="340"/>
                  </a:lnTo>
                  <a:lnTo>
                    <a:pt x="283" y="333"/>
                  </a:lnTo>
                  <a:lnTo>
                    <a:pt x="283" y="269"/>
                  </a:lnTo>
                  <a:lnTo>
                    <a:pt x="284" y="254"/>
                  </a:lnTo>
                  <a:lnTo>
                    <a:pt x="284" y="127"/>
                  </a:lnTo>
                  <a:lnTo>
                    <a:pt x="285" y="101"/>
                  </a:lnTo>
                  <a:lnTo>
                    <a:pt x="285" y="13"/>
                  </a:lnTo>
                  <a:lnTo>
                    <a:pt x="285" y="15"/>
                  </a:lnTo>
                  <a:lnTo>
                    <a:pt x="285" y="46"/>
                  </a:lnTo>
                  <a:lnTo>
                    <a:pt x="285" y="51"/>
                  </a:lnTo>
                  <a:lnTo>
                    <a:pt x="285" y="89"/>
                  </a:lnTo>
                  <a:lnTo>
                    <a:pt x="286" y="95"/>
                  </a:lnTo>
                  <a:lnTo>
                    <a:pt x="286" y="124"/>
                  </a:lnTo>
                  <a:lnTo>
                    <a:pt x="288" y="129"/>
                  </a:lnTo>
                  <a:lnTo>
                    <a:pt x="288" y="151"/>
                  </a:lnTo>
                  <a:lnTo>
                    <a:pt x="288" y="155"/>
                  </a:lnTo>
                  <a:lnTo>
                    <a:pt x="288" y="158"/>
                  </a:lnTo>
                  <a:lnTo>
                    <a:pt x="288" y="160"/>
                  </a:lnTo>
                  <a:lnTo>
                    <a:pt x="288" y="172"/>
                  </a:lnTo>
                  <a:lnTo>
                    <a:pt x="288" y="175"/>
                  </a:lnTo>
                  <a:lnTo>
                    <a:pt x="288" y="189"/>
                  </a:lnTo>
                  <a:lnTo>
                    <a:pt x="289" y="191"/>
                  </a:lnTo>
                  <a:lnTo>
                    <a:pt x="289" y="199"/>
                  </a:lnTo>
                  <a:lnTo>
                    <a:pt x="290" y="200"/>
                  </a:lnTo>
                  <a:lnTo>
                    <a:pt x="290" y="204"/>
                  </a:lnTo>
                  <a:lnTo>
                    <a:pt x="290" y="204"/>
                  </a:lnTo>
                  <a:lnTo>
                    <a:pt x="290" y="204"/>
                  </a:lnTo>
                  <a:lnTo>
                    <a:pt x="290" y="204"/>
                  </a:lnTo>
                  <a:lnTo>
                    <a:pt x="290" y="203"/>
                  </a:lnTo>
                  <a:lnTo>
                    <a:pt x="290" y="197"/>
                  </a:lnTo>
                  <a:lnTo>
                    <a:pt x="292" y="195"/>
                  </a:lnTo>
                  <a:lnTo>
                    <a:pt x="292" y="184"/>
                  </a:lnTo>
                  <a:lnTo>
                    <a:pt x="293" y="181"/>
                  </a:lnTo>
                  <a:lnTo>
                    <a:pt x="293" y="163"/>
                  </a:lnTo>
                  <a:lnTo>
                    <a:pt x="293" y="160"/>
                  </a:lnTo>
                  <a:lnTo>
                    <a:pt x="293" y="147"/>
                  </a:lnTo>
                  <a:lnTo>
                    <a:pt x="293" y="145"/>
                  </a:lnTo>
                  <a:lnTo>
                    <a:pt x="293" y="138"/>
                  </a:lnTo>
                  <a:lnTo>
                    <a:pt x="294" y="138"/>
                  </a:lnTo>
                  <a:lnTo>
                    <a:pt x="294" y="140"/>
                  </a:lnTo>
                  <a:lnTo>
                    <a:pt x="295" y="141"/>
                  </a:lnTo>
                  <a:lnTo>
                    <a:pt x="295" y="149"/>
                  </a:lnTo>
                  <a:lnTo>
                    <a:pt x="295" y="150"/>
                  </a:lnTo>
                  <a:lnTo>
                    <a:pt x="295" y="160"/>
                  </a:lnTo>
                  <a:lnTo>
                    <a:pt x="295" y="163"/>
                  </a:lnTo>
                  <a:lnTo>
                    <a:pt x="295" y="176"/>
                  </a:lnTo>
                  <a:lnTo>
                    <a:pt x="297" y="178"/>
                  </a:lnTo>
                  <a:lnTo>
                    <a:pt x="297" y="191"/>
                  </a:lnTo>
                  <a:lnTo>
                    <a:pt x="298" y="193"/>
                  </a:lnTo>
                  <a:lnTo>
                    <a:pt x="298" y="204"/>
                  </a:lnTo>
                  <a:lnTo>
                    <a:pt x="298" y="207"/>
                  </a:lnTo>
                  <a:lnTo>
                    <a:pt x="298" y="217"/>
                  </a:lnTo>
                  <a:lnTo>
                    <a:pt x="298" y="220"/>
                  </a:lnTo>
                  <a:lnTo>
                    <a:pt x="298" y="232"/>
                  </a:lnTo>
                  <a:lnTo>
                    <a:pt x="299" y="233"/>
                  </a:lnTo>
                  <a:lnTo>
                    <a:pt x="299" y="244"/>
                  </a:lnTo>
                  <a:lnTo>
                    <a:pt x="301" y="246"/>
                  </a:lnTo>
                  <a:lnTo>
                    <a:pt x="301" y="261"/>
                  </a:lnTo>
                  <a:lnTo>
                    <a:pt x="301" y="263"/>
                  </a:lnTo>
                  <a:lnTo>
                    <a:pt x="301" y="276"/>
                  </a:lnTo>
                  <a:lnTo>
                    <a:pt x="301" y="278"/>
                  </a:lnTo>
                  <a:lnTo>
                    <a:pt x="301" y="292"/>
                  </a:lnTo>
                  <a:lnTo>
                    <a:pt x="302" y="295"/>
                  </a:lnTo>
                  <a:lnTo>
                    <a:pt x="302" y="313"/>
                  </a:lnTo>
                  <a:lnTo>
                    <a:pt x="303" y="316"/>
                  </a:lnTo>
                  <a:lnTo>
                    <a:pt x="303" y="335"/>
                  </a:lnTo>
                  <a:lnTo>
                    <a:pt x="303" y="339"/>
                  </a:lnTo>
                  <a:lnTo>
                    <a:pt x="303" y="361"/>
                  </a:lnTo>
                  <a:lnTo>
                    <a:pt x="303" y="365"/>
                  </a:lnTo>
                  <a:lnTo>
                    <a:pt x="303" y="394"/>
                  </a:lnTo>
                  <a:lnTo>
                    <a:pt x="305" y="397"/>
                  </a:lnTo>
                  <a:lnTo>
                    <a:pt x="305" y="422"/>
                  </a:lnTo>
                  <a:lnTo>
                    <a:pt x="306" y="426"/>
                  </a:lnTo>
                  <a:lnTo>
                    <a:pt x="306" y="434"/>
                  </a:lnTo>
                  <a:lnTo>
                    <a:pt x="306" y="438"/>
                  </a:lnTo>
                  <a:lnTo>
                    <a:pt x="306" y="449"/>
                  </a:lnTo>
                  <a:lnTo>
                    <a:pt x="306" y="453"/>
                  </a:lnTo>
                  <a:lnTo>
                    <a:pt x="306" y="474"/>
                  </a:lnTo>
                  <a:lnTo>
                    <a:pt x="306" y="476"/>
                  </a:lnTo>
                  <a:lnTo>
                    <a:pt x="306" y="493"/>
                  </a:lnTo>
                  <a:lnTo>
                    <a:pt x="307" y="496"/>
                  </a:lnTo>
                  <a:lnTo>
                    <a:pt x="307" y="510"/>
                  </a:lnTo>
                  <a:lnTo>
                    <a:pt x="308" y="511"/>
                  </a:lnTo>
                  <a:lnTo>
                    <a:pt x="308" y="524"/>
                  </a:lnTo>
                  <a:lnTo>
                    <a:pt x="308" y="526"/>
                  </a:lnTo>
                  <a:lnTo>
                    <a:pt x="308" y="535"/>
                  </a:lnTo>
                  <a:lnTo>
                    <a:pt x="308" y="536"/>
                  </a:lnTo>
                  <a:lnTo>
                    <a:pt x="308" y="543"/>
                  </a:lnTo>
                  <a:lnTo>
                    <a:pt x="310" y="544"/>
                  </a:lnTo>
                  <a:lnTo>
                    <a:pt x="310" y="549"/>
                  </a:lnTo>
                  <a:lnTo>
                    <a:pt x="311" y="549"/>
                  </a:lnTo>
                  <a:lnTo>
                    <a:pt x="311" y="553"/>
                  </a:lnTo>
                  <a:lnTo>
                    <a:pt x="311" y="554"/>
                  </a:lnTo>
                  <a:lnTo>
                    <a:pt x="311" y="557"/>
                  </a:lnTo>
                  <a:lnTo>
                    <a:pt x="311" y="557"/>
                  </a:lnTo>
                  <a:lnTo>
                    <a:pt x="311" y="559"/>
                  </a:lnTo>
                  <a:lnTo>
                    <a:pt x="312" y="559"/>
                  </a:lnTo>
                  <a:lnTo>
                    <a:pt x="312" y="561"/>
                  </a:lnTo>
                  <a:lnTo>
                    <a:pt x="314" y="562"/>
                  </a:lnTo>
                  <a:lnTo>
                    <a:pt x="314" y="562"/>
                  </a:lnTo>
                  <a:lnTo>
                    <a:pt x="314" y="562"/>
                  </a:lnTo>
                  <a:lnTo>
                    <a:pt x="314" y="562"/>
                  </a:lnTo>
                  <a:lnTo>
                    <a:pt x="314" y="562"/>
                  </a:lnTo>
                  <a:lnTo>
                    <a:pt x="314" y="563"/>
                  </a:lnTo>
                  <a:lnTo>
                    <a:pt x="315" y="563"/>
                  </a:lnTo>
                  <a:lnTo>
                    <a:pt x="316" y="563"/>
                  </a:lnTo>
                  <a:lnTo>
                    <a:pt x="316" y="562"/>
                  </a:lnTo>
                  <a:lnTo>
                    <a:pt x="316" y="562"/>
                  </a:lnTo>
                  <a:lnTo>
                    <a:pt x="316" y="562"/>
                  </a:lnTo>
                  <a:lnTo>
                    <a:pt x="316" y="562"/>
                  </a:lnTo>
                  <a:lnTo>
                    <a:pt x="318" y="562"/>
                  </a:lnTo>
                  <a:lnTo>
                    <a:pt x="318" y="562"/>
                  </a:lnTo>
                  <a:lnTo>
                    <a:pt x="319" y="561"/>
                  </a:lnTo>
                  <a:lnTo>
                    <a:pt x="319" y="559"/>
                  </a:lnTo>
                  <a:lnTo>
                    <a:pt x="319" y="559"/>
                  </a:lnTo>
                  <a:lnTo>
                    <a:pt x="319" y="559"/>
                  </a:lnTo>
                  <a:lnTo>
                    <a:pt x="319" y="559"/>
                  </a:lnTo>
                  <a:lnTo>
                    <a:pt x="319" y="558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2" name="Freeform 64"/>
            <p:cNvSpPr>
              <a:spLocks/>
            </p:cNvSpPr>
            <p:nvPr/>
          </p:nvSpPr>
          <p:spPr bwMode="auto">
            <a:xfrm>
              <a:off x="2183" y="2820"/>
              <a:ext cx="317" cy="544"/>
            </a:xfrm>
            <a:custGeom>
              <a:avLst/>
              <a:gdLst>
                <a:gd name="T0" fmla="*/ 5 w 317"/>
                <a:gd name="T1" fmla="*/ 530 h 544"/>
                <a:gd name="T2" fmla="*/ 10 w 317"/>
                <a:gd name="T3" fmla="*/ 514 h 544"/>
                <a:gd name="T4" fmla="*/ 15 w 317"/>
                <a:gd name="T5" fmla="*/ 491 h 544"/>
                <a:gd name="T6" fmla="*/ 21 w 317"/>
                <a:gd name="T7" fmla="*/ 447 h 544"/>
                <a:gd name="T8" fmla="*/ 26 w 317"/>
                <a:gd name="T9" fmla="*/ 276 h 544"/>
                <a:gd name="T10" fmla="*/ 31 w 317"/>
                <a:gd name="T11" fmla="*/ 163 h 544"/>
                <a:gd name="T12" fmla="*/ 36 w 317"/>
                <a:gd name="T13" fmla="*/ 126 h 544"/>
                <a:gd name="T14" fmla="*/ 41 w 317"/>
                <a:gd name="T15" fmla="*/ 191 h 544"/>
                <a:gd name="T16" fmla="*/ 46 w 317"/>
                <a:gd name="T17" fmla="*/ 270 h 544"/>
                <a:gd name="T18" fmla="*/ 52 w 317"/>
                <a:gd name="T19" fmla="*/ 377 h 544"/>
                <a:gd name="T20" fmla="*/ 57 w 317"/>
                <a:gd name="T21" fmla="*/ 496 h 544"/>
                <a:gd name="T22" fmla="*/ 61 w 317"/>
                <a:gd name="T23" fmla="*/ 525 h 544"/>
                <a:gd name="T24" fmla="*/ 67 w 317"/>
                <a:gd name="T25" fmla="*/ 522 h 544"/>
                <a:gd name="T26" fmla="*/ 72 w 317"/>
                <a:gd name="T27" fmla="*/ 507 h 544"/>
                <a:gd name="T28" fmla="*/ 76 w 317"/>
                <a:gd name="T29" fmla="*/ 486 h 544"/>
                <a:gd name="T30" fmla="*/ 81 w 317"/>
                <a:gd name="T31" fmla="*/ 442 h 544"/>
                <a:gd name="T32" fmla="*/ 87 w 317"/>
                <a:gd name="T33" fmla="*/ 153 h 544"/>
                <a:gd name="T34" fmla="*/ 92 w 317"/>
                <a:gd name="T35" fmla="*/ 172 h 544"/>
                <a:gd name="T36" fmla="*/ 96 w 317"/>
                <a:gd name="T37" fmla="*/ 157 h 544"/>
                <a:gd name="T38" fmla="*/ 101 w 317"/>
                <a:gd name="T39" fmla="*/ 181 h 544"/>
                <a:gd name="T40" fmla="*/ 106 w 317"/>
                <a:gd name="T41" fmla="*/ 286 h 544"/>
                <a:gd name="T42" fmla="*/ 111 w 317"/>
                <a:gd name="T43" fmla="*/ 434 h 544"/>
                <a:gd name="T44" fmla="*/ 116 w 317"/>
                <a:gd name="T45" fmla="*/ 522 h 544"/>
                <a:gd name="T46" fmla="*/ 122 w 317"/>
                <a:gd name="T47" fmla="*/ 533 h 544"/>
                <a:gd name="T48" fmla="*/ 127 w 317"/>
                <a:gd name="T49" fmla="*/ 525 h 544"/>
                <a:gd name="T50" fmla="*/ 132 w 317"/>
                <a:gd name="T51" fmla="*/ 509 h 544"/>
                <a:gd name="T52" fmla="*/ 137 w 317"/>
                <a:gd name="T53" fmla="*/ 485 h 544"/>
                <a:gd name="T54" fmla="*/ 142 w 317"/>
                <a:gd name="T55" fmla="*/ 437 h 544"/>
                <a:gd name="T56" fmla="*/ 148 w 317"/>
                <a:gd name="T57" fmla="*/ 198 h 544"/>
                <a:gd name="T58" fmla="*/ 153 w 317"/>
                <a:gd name="T59" fmla="*/ 175 h 544"/>
                <a:gd name="T60" fmla="*/ 158 w 317"/>
                <a:gd name="T61" fmla="*/ 126 h 544"/>
                <a:gd name="T62" fmla="*/ 163 w 317"/>
                <a:gd name="T63" fmla="*/ 191 h 544"/>
                <a:gd name="T64" fmla="*/ 167 w 317"/>
                <a:gd name="T65" fmla="*/ 183 h 544"/>
                <a:gd name="T66" fmla="*/ 172 w 317"/>
                <a:gd name="T67" fmla="*/ 193 h 544"/>
                <a:gd name="T68" fmla="*/ 177 w 317"/>
                <a:gd name="T69" fmla="*/ 356 h 544"/>
                <a:gd name="T70" fmla="*/ 181 w 317"/>
                <a:gd name="T71" fmla="*/ 509 h 544"/>
                <a:gd name="T72" fmla="*/ 186 w 317"/>
                <a:gd name="T73" fmla="*/ 543 h 544"/>
                <a:gd name="T74" fmla="*/ 194 w 317"/>
                <a:gd name="T75" fmla="*/ 540 h 544"/>
                <a:gd name="T76" fmla="*/ 199 w 317"/>
                <a:gd name="T77" fmla="*/ 530 h 544"/>
                <a:gd name="T78" fmla="*/ 205 w 317"/>
                <a:gd name="T79" fmla="*/ 514 h 544"/>
                <a:gd name="T80" fmla="*/ 210 w 317"/>
                <a:gd name="T81" fmla="*/ 492 h 544"/>
                <a:gd name="T82" fmla="*/ 215 w 317"/>
                <a:gd name="T83" fmla="*/ 455 h 544"/>
                <a:gd name="T84" fmla="*/ 219 w 317"/>
                <a:gd name="T85" fmla="*/ 315 h 544"/>
                <a:gd name="T86" fmla="*/ 224 w 317"/>
                <a:gd name="T87" fmla="*/ 159 h 544"/>
                <a:gd name="T88" fmla="*/ 229 w 317"/>
                <a:gd name="T89" fmla="*/ 148 h 544"/>
                <a:gd name="T90" fmla="*/ 233 w 317"/>
                <a:gd name="T91" fmla="*/ 172 h 544"/>
                <a:gd name="T92" fmla="*/ 238 w 317"/>
                <a:gd name="T93" fmla="*/ 201 h 544"/>
                <a:gd name="T94" fmla="*/ 243 w 317"/>
                <a:gd name="T95" fmla="*/ 166 h 544"/>
                <a:gd name="T96" fmla="*/ 249 w 317"/>
                <a:gd name="T97" fmla="*/ 264 h 544"/>
                <a:gd name="T98" fmla="*/ 254 w 317"/>
                <a:gd name="T99" fmla="*/ 424 h 544"/>
                <a:gd name="T100" fmla="*/ 259 w 317"/>
                <a:gd name="T101" fmla="*/ 524 h 544"/>
                <a:gd name="T102" fmla="*/ 264 w 317"/>
                <a:gd name="T103" fmla="*/ 536 h 544"/>
                <a:gd name="T104" fmla="*/ 269 w 317"/>
                <a:gd name="T105" fmla="*/ 529 h 544"/>
                <a:gd name="T106" fmla="*/ 275 w 317"/>
                <a:gd name="T107" fmla="*/ 514 h 544"/>
                <a:gd name="T108" fmla="*/ 280 w 317"/>
                <a:gd name="T109" fmla="*/ 494 h 544"/>
                <a:gd name="T110" fmla="*/ 285 w 317"/>
                <a:gd name="T111" fmla="*/ 457 h 544"/>
                <a:gd name="T112" fmla="*/ 290 w 317"/>
                <a:gd name="T113" fmla="*/ 343 h 544"/>
                <a:gd name="T114" fmla="*/ 295 w 317"/>
                <a:gd name="T115" fmla="*/ 145 h 544"/>
                <a:gd name="T116" fmla="*/ 301 w 317"/>
                <a:gd name="T117" fmla="*/ 162 h 544"/>
                <a:gd name="T118" fmla="*/ 306 w 317"/>
                <a:gd name="T119" fmla="*/ 162 h 544"/>
                <a:gd name="T120" fmla="*/ 311 w 317"/>
                <a:gd name="T121" fmla="*/ 191 h 544"/>
                <a:gd name="T122" fmla="*/ 316 w 317"/>
                <a:gd name="T123" fmla="*/ 1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7" h="544">
                  <a:moveTo>
                    <a:pt x="0" y="539"/>
                  </a:moveTo>
                  <a:lnTo>
                    <a:pt x="1" y="539"/>
                  </a:lnTo>
                  <a:lnTo>
                    <a:pt x="1" y="538"/>
                  </a:lnTo>
                  <a:lnTo>
                    <a:pt x="2" y="538"/>
                  </a:lnTo>
                  <a:lnTo>
                    <a:pt x="2" y="538"/>
                  </a:lnTo>
                  <a:lnTo>
                    <a:pt x="2" y="536"/>
                  </a:lnTo>
                  <a:lnTo>
                    <a:pt x="2" y="535"/>
                  </a:lnTo>
                  <a:lnTo>
                    <a:pt x="2" y="535"/>
                  </a:lnTo>
                  <a:lnTo>
                    <a:pt x="2" y="535"/>
                  </a:lnTo>
                  <a:lnTo>
                    <a:pt x="4" y="534"/>
                  </a:lnTo>
                  <a:lnTo>
                    <a:pt x="4" y="533"/>
                  </a:lnTo>
                  <a:lnTo>
                    <a:pt x="4" y="533"/>
                  </a:lnTo>
                  <a:lnTo>
                    <a:pt x="5" y="533"/>
                  </a:lnTo>
                  <a:lnTo>
                    <a:pt x="5" y="531"/>
                  </a:lnTo>
                  <a:lnTo>
                    <a:pt x="5" y="530"/>
                  </a:lnTo>
                  <a:lnTo>
                    <a:pt x="5" y="530"/>
                  </a:lnTo>
                  <a:lnTo>
                    <a:pt x="5" y="530"/>
                  </a:lnTo>
                  <a:lnTo>
                    <a:pt x="5" y="527"/>
                  </a:lnTo>
                  <a:lnTo>
                    <a:pt x="6" y="527"/>
                  </a:lnTo>
                  <a:lnTo>
                    <a:pt x="6" y="526"/>
                  </a:lnTo>
                  <a:lnTo>
                    <a:pt x="8" y="526"/>
                  </a:lnTo>
                  <a:lnTo>
                    <a:pt x="8" y="525"/>
                  </a:lnTo>
                  <a:lnTo>
                    <a:pt x="8" y="525"/>
                  </a:lnTo>
                  <a:lnTo>
                    <a:pt x="8" y="522"/>
                  </a:lnTo>
                  <a:lnTo>
                    <a:pt x="8" y="522"/>
                  </a:lnTo>
                  <a:lnTo>
                    <a:pt x="8" y="520"/>
                  </a:lnTo>
                  <a:lnTo>
                    <a:pt x="9" y="520"/>
                  </a:lnTo>
                  <a:lnTo>
                    <a:pt x="9" y="518"/>
                  </a:lnTo>
                  <a:lnTo>
                    <a:pt x="10" y="518"/>
                  </a:lnTo>
                  <a:lnTo>
                    <a:pt x="10" y="517"/>
                  </a:lnTo>
                  <a:lnTo>
                    <a:pt x="10" y="516"/>
                  </a:lnTo>
                  <a:lnTo>
                    <a:pt x="10" y="514"/>
                  </a:lnTo>
                  <a:lnTo>
                    <a:pt x="10" y="514"/>
                  </a:lnTo>
                  <a:lnTo>
                    <a:pt x="10" y="512"/>
                  </a:lnTo>
                  <a:lnTo>
                    <a:pt x="11" y="512"/>
                  </a:lnTo>
                  <a:lnTo>
                    <a:pt x="11" y="509"/>
                  </a:lnTo>
                  <a:lnTo>
                    <a:pt x="13" y="509"/>
                  </a:lnTo>
                  <a:lnTo>
                    <a:pt x="13" y="507"/>
                  </a:lnTo>
                  <a:lnTo>
                    <a:pt x="13" y="507"/>
                  </a:lnTo>
                  <a:lnTo>
                    <a:pt x="13" y="504"/>
                  </a:lnTo>
                  <a:lnTo>
                    <a:pt x="13" y="504"/>
                  </a:lnTo>
                  <a:lnTo>
                    <a:pt x="13" y="502"/>
                  </a:lnTo>
                  <a:lnTo>
                    <a:pt x="14" y="500"/>
                  </a:lnTo>
                  <a:lnTo>
                    <a:pt x="14" y="498"/>
                  </a:lnTo>
                  <a:lnTo>
                    <a:pt x="15" y="496"/>
                  </a:lnTo>
                  <a:lnTo>
                    <a:pt x="15" y="494"/>
                  </a:lnTo>
                  <a:lnTo>
                    <a:pt x="15" y="494"/>
                  </a:lnTo>
                  <a:lnTo>
                    <a:pt x="15" y="491"/>
                  </a:lnTo>
                  <a:lnTo>
                    <a:pt x="15" y="491"/>
                  </a:lnTo>
                  <a:lnTo>
                    <a:pt x="15" y="486"/>
                  </a:lnTo>
                  <a:lnTo>
                    <a:pt x="17" y="486"/>
                  </a:lnTo>
                  <a:lnTo>
                    <a:pt x="17" y="483"/>
                  </a:lnTo>
                  <a:lnTo>
                    <a:pt x="18" y="482"/>
                  </a:lnTo>
                  <a:lnTo>
                    <a:pt x="18" y="478"/>
                  </a:lnTo>
                  <a:lnTo>
                    <a:pt x="18" y="478"/>
                  </a:lnTo>
                  <a:lnTo>
                    <a:pt x="18" y="473"/>
                  </a:lnTo>
                  <a:lnTo>
                    <a:pt x="18" y="473"/>
                  </a:lnTo>
                  <a:lnTo>
                    <a:pt x="18" y="468"/>
                  </a:lnTo>
                  <a:lnTo>
                    <a:pt x="19" y="468"/>
                  </a:lnTo>
                  <a:lnTo>
                    <a:pt x="19" y="463"/>
                  </a:lnTo>
                  <a:lnTo>
                    <a:pt x="21" y="461"/>
                  </a:lnTo>
                  <a:lnTo>
                    <a:pt x="21" y="455"/>
                  </a:lnTo>
                  <a:lnTo>
                    <a:pt x="21" y="452"/>
                  </a:lnTo>
                  <a:lnTo>
                    <a:pt x="21" y="447"/>
                  </a:lnTo>
                  <a:lnTo>
                    <a:pt x="21" y="444"/>
                  </a:lnTo>
                  <a:lnTo>
                    <a:pt x="21" y="439"/>
                  </a:lnTo>
                  <a:lnTo>
                    <a:pt x="21" y="437"/>
                  </a:lnTo>
                  <a:lnTo>
                    <a:pt x="22" y="437"/>
                  </a:lnTo>
                  <a:lnTo>
                    <a:pt x="22" y="426"/>
                  </a:lnTo>
                  <a:lnTo>
                    <a:pt x="23" y="425"/>
                  </a:lnTo>
                  <a:lnTo>
                    <a:pt x="23" y="413"/>
                  </a:lnTo>
                  <a:lnTo>
                    <a:pt x="23" y="412"/>
                  </a:lnTo>
                  <a:lnTo>
                    <a:pt x="23" y="398"/>
                  </a:lnTo>
                  <a:lnTo>
                    <a:pt x="23" y="395"/>
                  </a:lnTo>
                  <a:lnTo>
                    <a:pt x="23" y="372"/>
                  </a:lnTo>
                  <a:lnTo>
                    <a:pt x="24" y="369"/>
                  </a:lnTo>
                  <a:lnTo>
                    <a:pt x="24" y="341"/>
                  </a:lnTo>
                  <a:lnTo>
                    <a:pt x="26" y="334"/>
                  </a:lnTo>
                  <a:lnTo>
                    <a:pt x="26" y="286"/>
                  </a:lnTo>
                  <a:lnTo>
                    <a:pt x="26" y="276"/>
                  </a:lnTo>
                  <a:lnTo>
                    <a:pt x="26" y="183"/>
                  </a:lnTo>
                  <a:lnTo>
                    <a:pt x="26" y="161"/>
                  </a:lnTo>
                  <a:lnTo>
                    <a:pt x="26" y="30"/>
                  </a:lnTo>
                  <a:lnTo>
                    <a:pt x="27" y="17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8" y="12"/>
                  </a:lnTo>
                  <a:lnTo>
                    <a:pt x="28" y="53"/>
                  </a:lnTo>
                  <a:lnTo>
                    <a:pt x="28" y="60"/>
                  </a:lnTo>
                  <a:lnTo>
                    <a:pt x="28" y="92"/>
                  </a:lnTo>
                  <a:lnTo>
                    <a:pt x="28" y="97"/>
                  </a:lnTo>
                  <a:lnTo>
                    <a:pt x="28" y="123"/>
                  </a:lnTo>
                  <a:lnTo>
                    <a:pt x="30" y="126"/>
                  </a:lnTo>
                  <a:lnTo>
                    <a:pt x="30" y="146"/>
                  </a:lnTo>
                  <a:lnTo>
                    <a:pt x="31" y="149"/>
                  </a:lnTo>
                  <a:lnTo>
                    <a:pt x="31" y="163"/>
                  </a:lnTo>
                  <a:lnTo>
                    <a:pt x="31" y="166"/>
                  </a:lnTo>
                  <a:lnTo>
                    <a:pt x="31" y="176"/>
                  </a:lnTo>
                  <a:lnTo>
                    <a:pt x="31" y="178"/>
                  </a:lnTo>
                  <a:lnTo>
                    <a:pt x="31" y="185"/>
                  </a:lnTo>
                  <a:lnTo>
                    <a:pt x="32" y="185"/>
                  </a:lnTo>
                  <a:lnTo>
                    <a:pt x="32" y="188"/>
                  </a:lnTo>
                  <a:lnTo>
                    <a:pt x="34" y="188"/>
                  </a:lnTo>
                  <a:lnTo>
                    <a:pt x="34" y="185"/>
                  </a:lnTo>
                  <a:lnTo>
                    <a:pt x="34" y="183"/>
                  </a:lnTo>
                  <a:lnTo>
                    <a:pt x="34" y="175"/>
                  </a:lnTo>
                  <a:lnTo>
                    <a:pt x="34" y="172"/>
                  </a:lnTo>
                  <a:lnTo>
                    <a:pt x="34" y="159"/>
                  </a:lnTo>
                  <a:lnTo>
                    <a:pt x="35" y="157"/>
                  </a:lnTo>
                  <a:lnTo>
                    <a:pt x="35" y="141"/>
                  </a:lnTo>
                  <a:lnTo>
                    <a:pt x="36" y="139"/>
                  </a:lnTo>
                  <a:lnTo>
                    <a:pt x="36" y="126"/>
                  </a:lnTo>
                  <a:lnTo>
                    <a:pt x="36" y="123"/>
                  </a:lnTo>
                  <a:lnTo>
                    <a:pt x="36" y="121"/>
                  </a:lnTo>
                  <a:lnTo>
                    <a:pt x="36" y="121"/>
                  </a:lnTo>
                  <a:lnTo>
                    <a:pt x="36" y="126"/>
                  </a:lnTo>
                  <a:lnTo>
                    <a:pt x="37" y="126"/>
                  </a:lnTo>
                  <a:lnTo>
                    <a:pt x="37" y="135"/>
                  </a:lnTo>
                  <a:lnTo>
                    <a:pt x="39" y="136"/>
                  </a:lnTo>
                  <a:lnTo>
                    <a:pt x="39" y="146"/>
                  </a:lnTo>
                  <a:lnTo>
                    <a:pt x="39" y="149"/>
                  </a:lnTo>
                  <a:lnTo>
                    <a:pt x="39" y="161"/>
                  </a:lnTo>
                  <a:lnTo>
                    <a:pt x="39" y="162"/>
                  </a:lnTo>
                  <a:lnTo>
                    <a:pt x="39" y="165"/>
                  </a:lnTo>
                  <a:lnTo>
                    <a:pt x="39" y="175"/>
                  </a:lnTo>
                  <a:lnTo>
                    <a:pt x="40" y="178"/>
                  </a:lnTo>
                  <a:lnTo>
                    <a:pt x="40" y="188"/>
                  </a:lnTo>
                  <a:lnTo>
                    <a:pt x="41" y="191"/>
                  </a:lnTo>
                  <a:lnTo>
                    <a:pt x="41" y="200"/>
                  </a:lnTo>
                  <a:lnTo>
                    <a:pt x="41" y="201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41" y="222"/>
                  </a:lnTo>
                  <a:lnTo>
                    <a:pt x="43" y="222"/>
                  </a:lnTo>
                  <a:lnTo>
                    <a:pt x="43" y="231"/>
                  </a:lnTo>
                  <a:lnTo>
                    <a:pt x="44" y="232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4" y="250"/>
                  </a:lnTo>
                  <a:lnTo>
                    <a:pt x="44" y="253"/>
                  </a:lnTo>
                  <a:lnTo>
                    <a:pt x="44" y="259"/>
                  </a:lnTo>
                  <a:lnTo>
                    <a:pt x="45" y="260"/>
                  </a:lnTo>
                  <a:lnTo>
                    <a:pt x="45" y="268"/>
                  </a:lnTo>
                  <a:lnTo>
                    <a:pt x="46" y="270"/>
                  </a:lnTo>
                  <a:lnTo>
                    <a:pt x="46" y="279"/>
                  </a:lnTo>
                  <a:lnTo>
                    <a:pt x="46" y="279"/>
                  </a:lnTo>
                  <a:lnTo>
                    <a:pt x="46" y="288"/>
                  </a:lnTo>
                  <a:lnTo>
                    <a:pt x="46" y="289"/>
                  </a:lnTo>
                  <a:lnTo>
                    <a:pt x="46" y="299"/>
                  </a:lnTo>
                  <a:lnTo>
                    <a:pt x="48" y="302"/>
                  </a:lnTo>
                  <a:lnTo>
                    <a:pt x="48" y="312"/>
                  </a:lnTo>
                  <a:lnTo>
                    <a:pt x="49" y="314"/>
                  </a:lnTo>
                  <a:lnTo>
                    <a:pt x="49" y="325"/>
                  </a:lnTo>
                  <a:lnTo>
                    <a:pt x="49" y="328"/>
                  </a:lnTo>
                  <a:lnTo>
                    <a:pt x="49" y="341"/>
                  </a:lnTo>
                  <a:lnTo>
                    <a:pt x="49" y="343"/>
                  </a:lnTo>
                  <a:lnTo>
                    <a:pt x="49" y="356"/>
                  </a:lnTo>
                  <a:lnTo>
                    <a:pt x="50" y="359"/>
                  </a:lnTo>
                  <a:lnTo>
                    <a:pt x="50" y="375"/>
                  </a:lnTo>
                  <a:lnTo>
                    <a:pt x="52" y="377"/>
                  </a:lnTo>
                  <a:lnTo>
                    <a:pt x="52" y="397"/>
                  </a:lnTo>
                  <a:lnTo>
                    <a:pt x="52" y="399"/>
                  </a:lnTo>
                  <a:lnTo>
                    <a:pt x="52" y="415"/>
                  </a:lnTo>
                  <a:lnTo>
                    <a:pt x="52" y="417"/>
                  </a:lnTo>
                  <a:lnTo>
                    <a:pt x="52" y="432"/>
                  </a:lnTo>
                  <a:lnTo>
                    <a:pt x="53" y="434"/>
                  </a:lnTo>
                  <a:lnTo>
                    <a:pt x="53" y="447"/>
                  </a:lnTo>
                  <a:lnTo>
                    <a:pt x="54" y="450"/>
                  </a:lnTo>
                  <a:lnTo>
                    <a:pt x="54" y="463"/>
                  </a:lnTo>
                  <a:lnTo>
                    <a:pt x="54" y="464"/>
                  </a:lnTo>
                  <a:lnTo>
                    <a:pt x="54" y="474"/>
                  </a:lnTo>
                  <a:lnTo>
                    <a:pt x="54" y="476"/>
                  </a:lnTo>
                  <a:lnTo>
                    <a:pt x="54" y="486"/>
                  </a:lnTo>
                  <a:lnTo>
                    <a:pt x="56" y="489"/>
                  </a:lnTo>
                  <a:lnTo>
                    <a:pt x="56" y="495"/>
                  </a:lnTo>
                  <a:lnTo>
                    <a:pt x="57" y="496"/>
                  </a:lnTo>
                  <a:lnTo>
                    <a:pt x="57" y="502"/>
                  </a:lnTo>
                  <a:lnTo>
                    <a:pt x="57" y="504"/>
                  </a:lnTo>
                  <a:lnTo>
                    <a:pt x="57" y="504"/>
                  </a:lnTo>
                  <a:lnTo>
                    <a:pt x="57" y="504"/>
                  </a:lnTo>
                  <a:lnTo>
                    <a:pt x="57" y="508"/>
                  </a:lnTo>
                  <a:lnTo>
                    <a:pt x="57" y="509"/>
                  </a:lnTo>
                  <a:lnTo>
                    <a:pt x="57" y="512"/>
                  </a:lnTo>
                  <a:lnTo>
                    <a:pt x="58" y="513"/>
                  </a:lnTo>
                  <a:lnTo>
                    <a:pt x="58" y="517"/>
                  </a:lnTo>
                  <a:lnTo>
                    <a:pt x="59" y="517"/>
                  </a:lnTo>
                  <a:lnTo>
                    <a:pt x="59" y="520"/>
                  </a:lnTo>
                  <a:lnTo>
                    <a:pt x="59" y="520"/>
                  </a:lnTo>
                  <a:lnTo>
                    <a:pt x="59" y="522"/>
                  </a:lnTo>
                  <a:lnTo>
                    <a:pt x="59" y="522"/>
                  </a:lnTo>
                  <a:lnTo>
                    <a:pt x="59" y="524"/>
                  </a:lnTo>
                  <a:lnTo>
                    <a:pt x="61" y="525"/>
                  </a:lnTo>
                  <a:lnTo>
                    <a:pt x="61" y="525"/>
                  </a:lnTo>
                  <a:lnTo>
                    <a:pt x="62" y="525"/>
                  </a:lnTo>
                  <a:lnTo>
                    <a:pt x="62" y="525"/>
                  </a:lnTo>
                  <a:lnTo>
                    <a:pt x="62" y="525"/>
                  </a:lnTo>
                  <a:lnTo>
                    <a:pt x="62" y="526"/>
                  </a:lnTo>
                  <a:lnTo>
                    <a:pt x="62" y="526"/>
                  </a:lnTo>
                  <a:lnTo>
                    <a:pt x="63" y="526"/>
                  </a:lnTo>
                  <a:lnTo>
                    <a:pt x="65" y="525"/>
                  </a:lnTo>
                  <a:lnTo>
                    <a:pt x="65" y="525"/>
                  </a:lnTo>
                  <a:lnTo>
                    <a:pt x="65" y="525"/>
                  </a:lnTo>
                  <a:lnTo>
                    <a:pt x="65" y="525"/>
                  </a:lnTo>
                  <a:lnTo>
                    <a:pt x="65" y="525"/>
                  </a:lnTo>
                  <a:lnTo>
                    <a:pt x="66" y="524"/>
                  </a:lnTo>
                  <a:lnTo>
                    <a:pt x="66" y="522"/>
                  </a:lnTo>
                  <a:lnTo>
                    <a:pt x="67" y="522"/>
                  </a:lnTo>
                  <a:lnTo>
                    <a:pt x="67" y="522"/>
                  </a:lnTo>
                  <a:lnTo>
                    <a:pt x="67" y="522"/>
                  </a:lnTo>
                  <a:lnTo>
                    <a:pt x="67" y="520"/>
                  </a:lnTo>
                  <a:lnTo>
                    <a:pt x="67" y="520"/>
                  </a:lnTo>
                  <a:lnTo>
                    <a:pt x="67" y="520"/>
                  </a:lnTo>
                  <a:lnTo>
                    <a:pt x="69" y="518"/>
                  </a:lnTo>
                  <a:lnTo>
                    <a:pt x="69" y="517"/>
                  </a:lnTo>
                  <a:lnTo>
                    <a:pt x="70" y="517"/>
                  </a:lnTo>
                  <a:lnTo>
                    <a:pt x="70" y="516"/>
                  </a:lnTo>
                  <a:lnTo>
                    <a:pt x="70" y="514"/>
                  </a:lnTo>
                  <a:lnTo>
                    <a:pt x="70" y="514"/>
                  </a:lnTo>
                  <a:lnTo>
                    <a:pt x="70" y="514"/>
                  </a:lnTo>
                  <a:lnTo>
                    <a:pt x="70" y="512"/>
                  </a:lnTo>
                  <a:lnTo>
                    <a:pt x="71" y="512"/>
                  </a:lnTo>
                  <a:lnTo>
                    <a:pt x="71" y="509"/>
                  </a:lnTo>
                  <a:lnTo>
                    <a:pt x="72" y="509"/>
                  </a:lnTo>
                  <a:lnTo>
                    <a:pt x="72" y="507"/>
                  </a:lnTo>
                  <a:lnTo>
                    <a:pt x="72" y="507"/>
                  </a:lnTo>
                  <a:lnTo>
                    <a:pt x="72" y="504"/>
                  </a:lnTo>
                  <a:lnTo>
                    <a:pt x="72" y="504"/>
                  </a:lnTo>
                  <a:lnTo>
                    <a:pt x="72" y="503"/>
                  </a:lnTo>
                  <a:lnTo>
                    <a:pt x="74" y="502"/>
                  </a:lnTo>
                  <a:lnTo>
                    <a:pt x="74" y="499"/>
                  </a:lnTo>
                  <a:lnTo>
                    <a:pt x="75" y="499"/>
                  </a:lnTo>
                  <a:lnTo>
                    <a:pt x="75" y="499"/>
                  </a:lnTo>
                  <a:lnTo>
                    <a:pt x="75" y="498"/>
                  </a:lnTo>
                  <a:lnTo>
                    <a:pt x="75" y="496"/>
                  </a:lnTo>
                  <a:lnTo>
                    <a:pt x="75" y="496"/>
                  </a:lnTo>
                  <a:lnTo>
                    <a:pt x="75" y="494"/>
                  </a:lnTo>
                  <a:lnTo>
                    <a:pt x="75" y="494"/>
                  </a:lnTo>
                  <a:lnTo>
                    <a:pt x="75" y="491"/>
                  </a:lnTo>
                  <a:lnTo>
                    <a:pt x="76" y="490"/>
                  </a:lnTo>
                  <a:lnTo>
                    <a:pt x="76" y="486"/>
                  </a:lnTo>
                  <a:lnTo>
                    <a:pt x="78" y="486"/>
                  </a:lnTo>
                  <a:lnTo>
                    <a:pt x="78" y="483"/>
                  </a:lnTo>
                  <a:lnTo>
                    <a:pt x="78" y="483"/>
                  </a:lnTo>
                  <a:lnTo>
                    <a:pt x="78" y="478"/>
                  </a:lnTo>
                  <a:lnTo>
                    <a:pt x="78" y="478"/>
                  </a:lnTo>
                  <a:lnTo>
                    <a:pt x="78" y="473"/>
                  </a:lnTo>
                  <a:lnTo>
                    <a:pt x="79" y="473"/>
                  </a:lnTo>
                  <a:lnTo>
                    <a:pt x="79" y="469"/>
                  </a:lnTo>
                  <a:lnTo>
                    <a:pt x="80" y="468"/>
                  </a:lnTo>
                  <a:lnTo>
                    <a:pt x="80" y="463"/>
                  </a:lnTo>
                  <a:lnTo>
                    <a:pt x="80" y="463"/>
                  </a:lnTo>
                  <a:lnTo>
                    <a:pt x="80" y="457"/>
                  </a:lnTo>
                  <a:lnTo>
                    <a:pt x="80" y="456"/>
                  </a:lnTo>
                  <a:lnTo>
                    <a:pt x="80" y="450"/>
                  </a:lnTo>
                  <a:lnTo>
                    <a:pt x="81" y="450"/>
                  </a:lnTo>
                  <a:lnTo>
                    <a:pt x="81" y="442"/>
                  </a:lnTo>
                  <a:lnTo>
                    <a:pt x="83" y="442"/>
                  </a:lnTo>
                  <a:lnTo>
                    <a:pt x="83" y="432"/>
                  </a:lnTo>
                  <a:lnTo>
                    <a:pt x="83" y="432"/>
                  </a:lnTo>
                  <a:lnTo>
                    <a:pt x="83" y="421"/>
                  </a:lnTo>
                  <a:lnTo>
                    <a:pt x="83" y="420"/>
                  </a:lnTo>
                  <a:lnTo>
                    <a:pt x="83" y="408"/>
                  </a:lnTo>
                  <a:lnTo>
                    <a:pt x="84" y="406"/>
                  </a:lnTo>
                  <a:lnTo>
                    <a:pt x="84" y="390"/>
                  </a:lnTo>
                  <a:lnTo>
                    <a:pt x="85" y="387"/>
                  </a:lnTo>
                  <a:lnTo>
                    <a:pt x="85" y="367"/>
                  </a:lnTo>
                  <a:lnTo>
                    <a:pt x="85" y="364"/>
                  </a:lnTo>
                  <a:lnTo>
                    <a:pt x="85" y="334"/>
                  </a:lnTo>
                  <a:lnTo>
                    <a:pt x="85" y="328"/>
                  </a:lnTo>
                  <a:lnTo>
                    <a:pt x="85" y="268"/>
                  </a:lnTo>
                  <a:lnTo>
                    <a:pt x="87" y="255"/>
                  </a:lnTo>
                  <a:lnTo>
                    <a:pt x="87" y="153"/>
                  </a:lnTo>
                  <a:lnTo>
                    <a:pt x="88" y="131"/>
                  </a:lnTo>
                  <a:lnTo>
                    <a:pt x="88" y="22"/>
                  </a:lnTo>
                  <a:lnTo>
                    <a:pt x="88" y="14"/>
                  </a:lnTo>
                  <a:lnTo>
                    <a:pt x="88" y="9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61"/>
                  </a:lnTo>
                  <a:lnTo>
                    <a:pt x="89" y="66"/>
                  </a:lnTo>
                  <a:lnTo>
                    <a:pt x="89" y="97"/>
                  </a:lnTo>
                  <a:lnTo>
                    <a:pt x="91" y="102"/>
                  </a:lnTo>
                  <a:lnTo>
                    <a:pt x="91" y="131"/>
                  </a:lnTo>
                  <a:lnTo>
                    <a:pt x="91" y="133"/>
                  </a:lnTo>
                  <a:lnTo>
                    <a:pt x="91" y="154"/>
                  </a:lnTo>
                  <a:lnTo>
                    <a:pt x="91" y="157"/>
                  </a:lnTo>
                  <a:lnTo>
                    <a:pt x="91" y="171"/>
                  </a:lnTo>
                  <a:lnTo>
                    <a:pt x="92" y="172"/>
                  </a:lnTo>
                  <a:lnTo>
                    <a:pt x="92" y="181"/>
                  </a:lnTo>
                  <a:lnTo>
                    <a:pt x="92" y="183"/>
                  </a:lnTo>
                  <a:lnTo>
                    <a:pt x="92" y="185"/>
                  </a:lnTo>
                  <a:lnTo>
                    <a:pt x="93" y="185"/>
                  </a:lnTo>
                  <a:lnTo>
                    <a:pt x="93" y="193"/>
                  </a:lnTo>
                  <a:lnTo>
                    <a:pt x="93" y="196"/>
                  </a:lnTo>
                  <a:lnTo>
                    <a:pt x="93" y="198"/>
                  </a:lnTo>
                  <a:lnTo>
                    <a:pt x="93" y="200"/>
                  </a:lnTo>
                  <a:lnTo>
                    <a:pt x="93" y="198"/>
                  </a:lnTo>
                  <a:lnTo>
                    <a:pt x="94" y="198"/>
                  </a:lnTo>
                  <a:lnTo>
                    <a:pt x="94" y="193"/>
                  </a:lnTo>
                  <a:lnTo>
                    <a:pt x="96" y="191"/>
                  </a:lnTo>
                  <a:lnTo>
                    <a:pt x="96" y="179"/>
                  </a:lnTo>
                  <a:lnTo>
                    <a:pt x="96" y="178"/>
                  </a:lnTo>
                  <a:lnTo>
                    <a:pt x="96" y="159"/>
                  </a:lnTo>
                  <a:lnTo>
                    <a:pt x="96" y="157"/>
                  </a:lnTo>
                  <a:lnTo>
                    <a:pt x="96" y="140"/>
                  </a:lnTo>
                  <a:lnTo>
                    <a:pt x="97" y="137"/>
                  </a:lnTo>
                  <a:lnTo>
                    <a:pt x="97" y="126"/>
                  </a:lnTo>
                  <a:lnTo>
                    <a:pt x="98" y="123"/>
                  </a:lnTo>
                  <a:lnTo>
                    <a:pt x="98" y="121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8"/>
                  </a:lnTo>
                  <a:lnTo>
                    <a:pt x="98" y="130"/>
                  </a:lnTo>
                  <a:lnTo>
                    <a:pt x="98" y="139"/>
                  </a:lnTo>
                  <a:lnTo>
                    <a:pt x="100" y="141"/>
                  </a:lnTo>
                  <a:lnTo>
                    <a:pt x="100" y="154"/>
                  </a:lnTo>
                  <a:lnTo>
                    <a:pt x="101" y="156"/>
                  </a:lnTo>
                  <a:lnTo>
                    <a:pt x="101" y="167"/>
                  </a:lnTo>
                  <a:lnTo>
                    <a:pt x="101" y="170"/>
                  </a:lnTo>
                  <a:lnTo>
                    <a:pt x="101" y="181"/>
                  </a:lnTo>
                  <a:lnTo>
                    <a:pt x="101" y="183"/>
                  </a:lnTo>
                  <a:lnTo>
                    <a:pt x="101" y="196"/>
                  </a:lnTo>
                  <a:lnTo>
                    <a:pt x="102" y="198"/>
                  </a:lnTo>
                  <a:lnTo>
                    <a:pt x="102" y="209"/>
                  </a:lnTo>
                  <a:lnTo>
                    <a:pt x="104" y="211"/>
                  </a:lnTo>
                  <a:lnTo>
                    <a:pt x="104" y="222"/>
                  </a:lnTo>
                  <a:lnTo>
                    <a:pt x="104" y="223"/>
                  </a:lnTo>
                  <a:lnTo>
                    <a:pt x="104" y="233"/>
                  </a:lnTo>
                  <a:lnTo>
                    <a:pt x="104" y="235"/>
                  </a:lnTo>
                  <a:lnTo>
                    <a:pt x="104" y="245"/>
                  </a:lnTo>
                  <a:lnTo>
                    <a:pt x="105" y="248"/>
                  </a:lnTo>
                  <a:lnTo>
                    <a:pt x="105" y="258"/>
                  </a:lnTo>
                  <a:lnTo>
                    <a:pt x="106" y="259"/>
                  </a:lnTo>
                  <a:lnTo>
                    <a:pt x="106" y="272"/>
                  </a:lnTo>
                  <a:lnTo>
                    <a:pt x="106" y="273"/>
                  </a:lnTo>
                  <a:lnTo>
                    <a:pt x="106" y="286"/>
                  </a:lnTo>
                  <a:lnTo>
                    <a:pt x="106" y="289"/>
                  </a:lnTo>
                  <a:lnTo>
                    <a:pt x="106" y="302"/>
                  </a:lnTo>
                  <a:lnTo>
                    <a:pt x="107" y="305"/>
                  </a:lnTo>
                  <a:lnTo>
                    <a:pt x="107" y="320"/>
                  </a:lnTo>
                  <a:lnTo>
                    <a:pt x="109" y="323"/>
                  </a:lnTo>
                  <a:lnTo>
                    <a:pt x="109" y="341"/>
                  </a:lnTo>
                  <a:lnTo>
                    <a:pt x="109" y="343"/>
                  </a:lnTo>
                  <a:lnTo>
                    <a:pt x="109" y="362"/>
                  </a:lnTo>
                  <a:lnTo>
                    <a:pt x="109" y="365"/>
                  </a:lnTo>
                  <a:lnTo>
                    <a:pt x="109" y="385"/>
                  </a:lnTo>
                  <a:lnTo>
                    <a:pt x="109" y="387"/>
                  </a:lnTo>
                  <a:lnTo>
                    <a:pt x="110" y="391"/>
                  </a:lnTo>
                  <a:lnTo>
                    <a:pt x="110" y="411"/>
                  </a:lnTo>
                  <a:lnTo>
                    <a:pt x="111" y="413"/>
                  </a:lnTo>
                  <a:lnTo>
                    <a:pt x="111" y="432"/>
                  </a:lnTo>
                  <a:lnTo>
                    <a:pt x="111" y="434"/>
                  </a:lnTo>
                  <a:lnTo>
                    <a:pt x="111" y="451"/>
                  </a:lnTo>
                  <a:lnTo>
                    <a:pt x="111" y="454"/>
                  </a:lnTo>
                  <a:lnTo>
                    <a:pt x="111" y="468"/>
                  </a:lnTo>
                  <a:lnTo>
                    <a:pt x="113" y="470"/>
                  </a:lnTo>
                  <a:lnTo>
                    <a:pt x="113" y="481"/>
                  </a:lnTo>
                  <a:lnTo>
                    <a:pt x="114" y="483"/>
                  </a:lnTo>
                  <a:lnTo>
                    <a:pt x="114" y="495"/>
                  </a:lnTo>
                  <a:lnTo>
                    <a:pt x="114" y="496"/>
                  </a:lnTo>
                  <a:lnTo>
                    <a:pt x="114" y="504"/>
                  </a:lnTo>
                  <a:lnTo>
                    <a:pt x="114" y="505"/>
                  </a:lnTo>
                  <a:lnTo>
                    <a:pt x="114" y="512"/>
                  </a:lnTo>
                  <a:lnTo>
                    <a:pt x="115" y="512"/>
                  </a:lnTo>
                  <a:lnTo>
                    <a:pt x="115" y="517"/>
                  </a:lnTo>
                  <a:lnTo>
                    <a:pt x="116" y="518"/>
                  </a:lnTo>
                  <a:lnTo>
                    <a:pt x="116" y="522"/>
                  </a:lnTo>
                  <a:lnTo>
                    <a:pt x="116" y="522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9"/>
                  </a:lnTo>
                  <a:lnTo>
                    <a:pt x="118" y="530"/>
                  </a:lnTo>
                  <a:lnTo>
                    <a:pt x="118" y="531"/>
                  </a:lnTo>
                  <a:lnTo>
                    <a:pt x="119" y="531"/>
                  </a:lnTo>
                  <a:lnTo>
                    <a:pt x="119" y="533"/>
                  </a:lnTo>
                  <a:lnTo>
                    <a:pt x="119" y="533"/>
                  </a:lnTo>
                  <a:lnTo>
                    <a:pt x="119" y="533"/>
                  </a:lnTo>
                  <a:lnTo>
                    <a:pt x="119" y="533"/>
                  </a:lnTo>
                  <a:lnTo>
                    <a:pt x="119" y="534"/>
                  </a:lnTo>
                  <a:lnTo>
                    <a:pt x="120" y="534"/>
                  </a:lnTo>
                  <a:lnTo>
                    <a:pt x="122" y="534"/>
                  </a:lnTo>
                  <a:lnTo>
                    <a:pt x="122" y="534"/>
                  </a:lnTo>
                  <a:lnTo>
                    <a:pt x="122" y="534"/>
                  </a:lnTo>
                  <a:lnTo>
                    <a:pt x="122" y="533"/>
                  </a:lnTo>
                  <a:lnTo>
                    <a:pt x="123" y="533"/>
                  </a:lnTo>
                  <a:lnTo>
                    <a:pt x="123" y="533"/>
                  </a:lnTo>
                  <a:lnTo>
                    <a:pt x="124" y="533"/>
                  </a:lnTo>
                  <a:lnTo>
                    <a:pt x="124" y="533"/>
                  </a:lnTo>
                  <a:lnTo>
                    <a:pt x="124" y="531"/>
                  </a:lnTo>
                  <a:lnTo>
                    <a:pt x="124" y="530"/>
                  </a:lnTo>
                  <a:lnTo>
                    <a:pt x="124" y="530"/>
                  </a:lnTo>
                  <a:lnTo>
                    <a:pt x="124" y="530"/>
                  </a:lnTo>
                  <a:lnTo>
                    <a:pt x="126" y="530"/>
                  </a:lnTo>
                  <a:lnTo>
                    <a:pt x="126" y="527"/>
                  </a:lnTo>
                  <a:lnTo>
                    <a:pt x="127" y="527"/>
                  </a:lnTo>
                  <a:lnTo>
                    <a:pt x="127" y="527"/>
                  </a:lnTo>
                  <a:lnTo>
                    <a:pt x="127" y="527"/>
                  </a:lnTo>
                  <a:lnTo>
                    <a:pt x="127" y="525"/>
                  </a:lnTo>
                  <a:lnTo>
                    <a:pt x="127" y="525"/>
                  </a:lnTo>
                  <a:lnTo>
                    <a:pt x="127" y="525"/>
                  </a:lnTo>
                  <a:lnTo>
                    <a:pt x="127" y="525"/>
                  </a:lnTo>
                  <a:lnTo>
                    <a:pt x="128" y="524"/>
                  </a:lnTo>
                  <a:lnTo>
                    <a:pt x="128" y="522"/>
                  </a:lnTo>
                  <a:lnTo>
                    <a:pt x="129" y="522"/>
                  </a:lnTo>
                  <a:lnTo>
                    <a:pt x="129" y="520"/>
                  </a:lnTo>
                  <a:lnTo>
                    <a:pt x="129" y="520"/>
                  </a:lnTo>
                  <a:lnTo>
                    <a:pt x="129" y="518"/>
                  </a:lnTo>
                  <a:lnTo>
                    <a:pt x="129" y="518"/>
                  </a:lnTo>
                  <a:lnTo>
                    <a:pt x="129" y="517"/>
                  </a:lnTo>
                  <a:lnTo>
                    <a:pt x="131" y="517"/>
                  </a:lnTo>
                  <a:lnTo>
                    <a:pt x="131" y="514"/>
                  </a:lnTo>
                  <a:lnTo>
                    <a:pt x="132" y="514"/>
                  </a:lnTo>
                  <a:lnTo>
                    <a:pt x="132" y="512"/>
                  </a:lnTo>
                  <a:lnTo>
                    <a:pt x="132" y="512"/>
                  </a:lnTo>
                  <a:lnTo>
                    <a:pt x="132" y="509"/>
                  </a:lnTo>
                  <a:lnTo>
                    <a:pt x="132" y="509"/>
                  </a:lnTo>
                  <a:lnTo>
                    <a:pt x="132" y="507"/>
                  </a:lnTo>
                  <a:lnTo>
                    <a:pt x="133" y="507"/>
                  </a:lnTo>
                  <a:lnTo>
                    <a:pt x="133" y="504"/>
                  </a:lnTo>
                  <a:lnTo>
                    <a:pt x="135" y="504"/>
                  </a:lnTo>
                  <a:lnTo>
                    <a:pt x="135" y="502"/>
                  </a:lnTo>
                  <a:lnTo>
                    <a:pt x="135" y="502"/>
                  </a:lnTo>
                  <a:lnTo>
                    <a:pt x="135" y="499"/>
                  </a:lnTo>
                  <a:lnTo>
                    <a:pt x="135" y="499"/>
                  </a:lnTo>
                  <a:lnTo>
                    <a:pt x="135" y="496"/>
                  </a:lnTo>
                  <a:lnTo>
                    <a:pt x="136" y="496"/>
                  </a:lnTo>
                  <a:lnTo>
                    <a:pt x="136" y="494"/>
                  </a:lnTo>
                  <a:lnTo>
                    <a:pt x="137" y="492"/>
                  </a:lnTo>
                  <a:lnTo>
                    <a:pt x="137" y="489"/>
                  </a:lnTo>
                  <a:lnTo>
                    <a:pt x="137" y="489"/>
                  </a:lnTo>
                  <a:lnTo>
                    <a:pt x="137" y="486"/>
                  </a:lnTo>
                  <a:lnTo>
                    <a:pt x="137" y="485"/>
                  </a:lnTo>
                  <a:lnTo>
                    <a:pt x="137" y="481"/>
                  </a:lnTo>
                  <a:lnTo>
                    <a:pt x="139" y="481"/>
                  </a:lnTo>
                  <a:lnTo>
                    <a:pt x="139" y="477"/>
                  </a:lnTo>
                  <a:lnTo>
                    <a:pt x="140" y="476"/>
                  </a:lnTo>
                  <a:lnTo>
                    <a:pt x="140" y="473"/>
                  </a:lnTo>
                  <a:lnTo>
                    <a:pt x="140" y="472"/>
                  </a:lnTo>
                  <a:lnTo>
                    <a:pt x="140" y="468"/>
                  </a:lnTo>
                  <a:lnTo>
                    <a:pt x="140" y="465"/>
                  </a:lnTo>
                  <a:lnTo>
                    <a:pt x="140" y="460"/>
                  </a:lnTo>
                  <a:lnTo>
                    <a:pt x="141" y="460"/>
                  </a:lnTo>
                  <a:lnTo>
                    <a:pt x="141" y="454"/>
                  </a:lnTo>
                  <a:lnTo>
                    <a:pt x="142" y="452"/>
                  </a:lnTo>
                  <a:lnTo>
                    <a:pt x="142" y="446"/>
                  </a:lnTo>
                  <a:lnTo>
                    <a:pt x="142" y="444"/>
                  </a:lnTo>
                  <a:lnTo>
                    <a:pt x="142" y="437"/>
                  </a:lnTo>
                  <a:lnTo>
                    <a:pt x="142" y="437"/>
                  </a:lnTo>
                  <a:lnTo>
                    <a:pt x="142" y="426"/>
                  </a:lnTo>
                  <a:lnTo>
                    <a:pt x="144" y="426"/>
                  </a:lnTo>
                  <a:lnTo>
                    <a:pt x="144" y="415"/>
                  </a:lnTo>
                  <a:lnTo>
                    <a:pt x="145" y="413"/>
                  </a:lnTo>
                  <a:lnTo>
                    <a:pt x="145" y="398"/>
                  </a:lnTo>
                  <a:lnTo>
                    <a:pt x="145" y="395"/>
                  </a:lnTo>
                  <a:lnTo>
                    <a:pt x="145" y="393"/>
                  </a:lnTo>
                  <a:lnTo>
                    <a:pt x="145" y="389"/>
                  </a:lnTo>
                  <a:lnTo>
                    <a:pt x="145" y="377"/>
                  </a:lnTo>
                  <a:lnTo>
                    <a:pt x="145" y="372"/>
                  </a:lnTo>
                  <a:lnTo>
                    <a:pt x="145" y="346"/>
                  </a:lnTo>
                  <a:lnTo>
                    <a:pt x="146" y="341"/>
                  </a:lnTo>
                  <a:lnTo>
                    <a:pt x="146" y="301"/>
                  </a:lnTo>
                  <a:lnTo>
                    <a:pt x="148" y="292"/>
                  </a:lnTo>
                  <a:lnTo>
                    <a:pt x="148" y="216"/>
                  </a:lnTo>
                  <a:lnTo>
                    <a:pt x="148" y="198"/>
                  </a:lnTo>
                  <a:lnTo>
                    <a:pt x="148" y="71"/>
                  </a:lnTo>
                  <a:lnTo>
                    <a:pt x="148" y="53"/>
                  </a:lnTo>
                  <a:lnTo>
                    <a:pt x="148" y="9"/>
                  </a:lnTo>
                  <a:lnTo>
                    <a:pt x="148" y="12"/>
                  </a:lnTo>
                  <a:lnTo>
                    <a:pt x="149" y="16"/>
                  </a:lnTo>
                  <a:lnTo>
                    <a:pt x="149" y="48"/>
                  </a:lnTo>
                  <a:lnTo>
                    <a:pt x="150" y="53"/>
                  </a:lnTo>
                  <a:lnTo>
                    <a:pt x="150" y="87"/>
                  </a:lnTo>
                  <a:lnTo>
                    <a:pt x="150" y="91"/>
                  </a:lnTo>
                  <a:lnTo>
                    <a:pt x="150" y="118"/>
                  </a:lnTo>
                  <a:lnTo>
                    <a:pt x="150" y="121"/>
                  </a:lnTo>
                  <a:lnTo>
                    <a:pt x="150" y="141"/>
                  </a:lnTo>
                  <a:lnTo>
                    <a:pt x="151" y="144"/>
                  </a:lnTo>
                  <a:lnTo>
                    <a:pt x="151" y="159"/>
                  </a:lnTo>
                  <a:lnTo>
                    <a:pt x="153" y="162"/>
                  </a:lnTo>
                  <a:lnTo>
                    <a:pt x="153" y="175"/>
                  </a:lnTo>
                  <a:lnTo>
                    <a:pt x="153" y="176"/>
                  </a:lnTo>
                  <a:lnTo>
                    <a:pt x="153" y="183"/>
                  </a:lnTo>
                  <a:lnTo>
                    <a:pt x="153" y="184"/>
                  </a:lnTo>
                  <a:lnTo>
                    <a:pt x="153" y="187"/>
                  </a:lnTo>
                  <a:lnTo>
                    <a:pt x="154" y="187"/>
                  </a:lnTo>
                  <a:lnTo>
                    <a:pt x="154" y="185"/>
                  </a:lnTo>
                  <a:lnTo>
                    <a:pt x="155" y="184"/>
                  </a:lnTo>
                  <a:lnTo>
                    <a:pt x="155" y="178"/>
                  </a:lnTo>
                  <a:lnTo>
                    <a:pt x="155" y="175"/>
                  </a:lnTo>
                  <a:lnTo>
                    <a:pt x="155" y="165"/>
                  </a:lnTo>
                  <a:lnTo>
                    <a:pt x="155" y="162"/>
                  </a:lnTo>
                  <a:lnTo>
                    <a:pt x="155" y="145"/>
                  </a:lnTo>
                  <a:lnTo>
                    <a:pt x="157" y="144"/>
                  </a:lnTo>
                  <a:lnTo>
                    <a:pt x="157" y="132"/>
                  </a:lnTo>
                  <a:lnTo>
                    <a:pt x="158" y="131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27"/>
                  </a:lnTo>
                  <a:lnTo>
                    <a:pt x="158" y="128"/>
                  </a:lnTo>
                  <a:lnTo>
                    <a:pt x="158" y="133"/>
                  </a:lnTo>
                  <a:lnTo>
                    <a:pt x="159" y="136"/>
                  </a:lnTo>
                  <a:lnTo>
                    <a:pt x="159" y="144"/>
                  </a:lnTo>
                  <a:lnTo>
                    <a:pt x="161" y="146"/>
                  </a:lnTo>
                  <a:lnTo>
                    <a:pt x="161" y="157"/>
                  </a:lnTo>
                  <a:lnTo>
                    <a:pt x="161" y="158"/>
                  </a:lnTo>
                  <a:lnTo>
                    <a:pt x="161" y="167"/>
                  </a:lnTo>
                  <a:lnTo>
                    <a:pt x="161" y="170"/>
                  </a:lnTo>
                  <a:lnTo>
                    <a:pt x="161" y="178"/>
                  </a:lnTo>
                  <a:lnTo>
                    <a:pt x="162" y="179"/>
                  </a:lnTo>
                  <a:lnTo>
                    <a:pt x="162" y="185"/>
                  </a:lnTo>
                  <a:lnTo>
                    <a:pt x="163" y="188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3"/>
                  </a:lnTo>
                  <a:lnTo>
                    <a:pt x="163" y="194"/>
                  </a:lnTo>
                  <a:lnTo>
                    <a:pt x="163" y="198"/>
                  </a:lnTo>
                  <a:lnTo>
                    <a:pt x="163" y="200"/>
                  </a:lnTo>
                  <a:lnTo>
                    <a:pt x="163" y="203"/>
                  </a:lnTo>
                  <a:lnTo>
                    <a:pt x="164" y="203"/>
                  </a:lnTo>
                  <a:lnTo>
                    <a:pt x="164" y="203"/>
                  </a:lnTo>
                  <a:lnTo>
                    <a:pt x="166" y="203"/>
                  </a:lnTo>
                  <a:lnTo>
                    <a:pt x="166" y="202"/>
                  </a:lnTo>
                  <a:lnTo>
                    <a:pt x="166" y="201"/>
                  </a:lnTo>
                  <a:lnTo>
                    <a:pt x="166" y="198"/>
                  </a:lnTo>
                  <a:lnTo>
                    <a:pt x="166" y="197"/>
                  </a:lnTo>
                  <a:lnTo>
                    <a:pt x="166" y="191"/>
                  </a:lnTo>
                  <a:lnTo>
                    <a:pt x="167" y="191"/>
                  </a:lnTo>
                  <a:lnTo>
                    <a:pt x="167" y="183"/>
                  </a:lnTo>
                  <a:lnTo>
                    <a:pt x="168" y="180"/>
                  </a:lnTo>
                  <a:lnTo>
                    <a:pt x="168" y="170"/>
                  </a:lnTo>
                  <a:lnTo>
                    <a:pt x="168" y="170"/>
                  </a:lnTo>
                  <a:lnTo>
                    <a:pt x="168" y="162"/>
                  </a:lnTo>
                  <a:lnTo>
                    <a:pt x="168" y="162"/>
                  </a:lnTo>
                  <a:lnTo>
                    <a:pt x="168" y="158"/>
                  </a:lnTo>
                  <a:lnTo>
                    <a:pt x="170" y="157"/>
                  </a:lnTo>
                  <a:lnTo>
                    <a:pt x="170" y="158"/>
                  </a:lnTo>
                  <a:lnTo>
                    <a:pt x="171" y="158"/>
                  </a:lnTo>
                  <a:lnTo>
                    <a:pt x="171" y="162"/>
                  </a:lnTo>
                  <a:lnTo>
                    <a:pt x="171" y="163"/>
                  </a:lnTo>
                  <a:lnTo>
                    <a:pt x="171" y="170"/>
                  </a:lnTo>
                  <a:lnTo>
                    <a:pt x="171" y="172"/>
                  </a:lnTo>
                  <a:lnTo>
                    <a:pt x="171" y="183"/>
                  </a:lnTo>
                  <a:lnTo>
                    <a:pt x="172" y="183"/>
                  </a:lnTo>
                  <a:lnTo>
                    <a:pt x="172" y="193"/>
                  </a:lnTo>
                  <a:lnTo>
                    <a:pt x="173" y="196"/>
                  </a:lnTo>
                  <a:lnTo>
                    <a:pt x="173" y="207"/>
                  </a:lnTo>
                  <a:lnTo>
                    <a:pt x="173" y="209"/>
                  </a:lnTo>
                  <a:lnTo>
                    <a:pt x="173" y="222"/>
                  </a:lnTo>
                  <a:lnTo>
                    <a:pt x="173" y="224"/>
                  </a:lnTo>
                  <a:lnTo>
                    <a:pt x="173" y="237"/>
                  </a:lnTo>
                  <a:lnTo>
                    <a:pt x="175" y="240"/>
                  </a:lnTo>
                  <a:lnTo>
                    <a:pt x="175" y="255"/>
                  </a:lnTo>
                  <a:lnTo>
                    <a:pt x="176" y="258"/>
                  </a:lnTo>
                  <a:lnTo>
                    <a:pt x="176" y="277"/>
                  </a:lnTo>
                  <a:lnTo>
                    <a:pt x="176" y="281"/>
                  </a:lnTo>
                  <a:lnTo>
                    <a:pt x="176" y="301"/>
                  </a:lnTo>
                  <a:lnTo>
                    <a:pt x="176" y="305"/>
                  </a:lnTo>
                  <a:lnTo>
                    <a:pt x="176" y="328"/>
                  </a:lnTo>
                  <a:lnTo>
                    <a:pt x="177" y="330"/>
                  </a:lnTo>
                  <a:lnTo>
                    <a:pt x="177" y="356"/>
                  </a:lnTo>
                  <a:lnTo>
                    <a:pt x="179" y="360"/>
                  </a:lnTo>
                  <a:lnTo>
                    <a:pt x="179" y="385"/>
                  </a:lnTo>
                  <a:lnTo>
                    <a:pt x="179" y="390"/>
                  </a:lnTo>
                  <a:lnTo>
                    <a:pt x="179" y="413"/>
                  </a:lnTo>
                  <a:lnTo>
                    <a:pt x="179" y="419"/>
                  </a:lnTo>
                  <a:lnTo>
                    <a:pt x="179" y="444"/>
                  </a:lnTo>
                  <a:lnTo>
                    <a:pt x="180" y="447"/>
                  </a:lnTo>
                  <a:lnTo>
                    <a:pt x="180" y="460"/>
                  </a:lnTo>
                  <a:lnTo>
                    <a:pt x="180" y="463"/>
                  </a:lnTo>
                  <a:lnTo>
                    <a:pt x="180" y="465"/>
                  </a:lnTo>
                  <a:lnTo>
                    <a:pt x="181" y="468"/>
                  </a:lnTo>
                  <a:lnTo>
                    <a:pt x="181" y="483"/>
                  </a:lnTo>
                  <a:lnTo>
                    <a:pt x="181" y="486"/>
                  </a:lnTo>
                  <a:lnTo>
                    <a:pt x="181" y="499"/>
                  </a:lnTo>
                  <a:lnTo>
                    <a:pt x="181" y="500"/>
                  </a:lnTo>
                  <a:lnTo>
                    <a:pt x="181" y="509"/>
                  </a:lnTo>
                  <a:lnTo>
                    <a:pt x="183" y="512"/>
                  </a:lnTo>
                  <a:lnTo>
                    <a:pt x="183" y="520"/>
                  </a:lnTo>
                  <a:lnTo>
                    <a:pt x="184" y="520"/>
                  </a:lnTo>
                  <a:lnTo>
                    <a:pt x="184" y="527"/>
                  </a:lnTo>
                  <a:lnTo>
                    <a:pt x="184" y="527"/>
                  </a:lnTo>
                  <a:lnTo>
                    <a:pt x="184" y="533"/>
                  </a:lnTo>
                  <a:lnTo>
                    <a:pt x="184" y="533"/>
                  </a:lnTo>
                  <a:lnTo>
                    <a:pt x="184" y="535"/>
                  </a:lnTo>
                  <a:lnTo>
                    <a:pt x="185" y="536"/>
                  </a:lnTo>
                  <a:lnTo>
                    <a:pt x="185" y="538"/>
                  </a:lnTo>
                  <a:lnTo>
                    <a:pt x="186" y="539"/>
                  </a:lnTo>
                  <a:lnTo>
                    <a:pt x="186" y="540"/>
                  </a:lnTo>
                  <a:lnTo>
                    <a:pt x="186" y="540"/>
                  </a:lnTo>
                  <a:lnTo>
                    <a:pt x="186" y="543"/>
                  </a:lnTo>
                  <a:lnTo>
                    <a:pt x="186" y="543"/>
                  </a:lnTo>
                  <a:lnTo>
                    <a:pt x="186" y="543"/>
                  </a:lnTo>
                  <a:lnTo>
                    <a:pt x="188" y="543"/>
                  </a:lnTo>
                  <a:lnTo>
                    <a:pt x="189" y="543"/>
                  </a:lnTo>
                  <a:lnTo>
                    <a:pt x="189" y="544"/>
                  </a:lnTo>
                  <a:lnTo>
                    <a:pt x="189" y="544"/>
                  </a:lnTo>
                  <a:lnTo>
                    <a:pt x="189" y="544"/>
                  </a:lnTo>
                  <a:lnTo>
                    <a:pt x="189" y="543"/>
                  </a:lnTo>
                  <a:lnTo>
                    <a:pt x="190" y="543"/>
                  </a:lnTo>
                  <a:lnTo>
                    <a:pt x="192" y="543"/>
                  </a:lnTo>
                  <a:lnTo>
                    <a:pt x="192" y="543"/>
                  </a:lnTo>
                  <a:lnTo>
                    <a:pt x="192" y="543"/>
                  </a:lnTo>
                  <a:lnTo>
                    <a:pt x="192" y="542"/>
                  </a:lnTo>
                  <a:lnTo>
                    <a:pt x="192" y="542"/>
                  </a:lnTo>
                  <a:lnTo>
                    <a:pt x="192" y="540"/>
                  </a:lnTo>
                  <a:lnTo>
                    <a:pt x="193" y="540"/>
                  </a:lnTo>
                  <a:lnTo>
                    <a:pt x="193" y="540"/>
                  </a:lnTo>
                  <a:lnTo>
                    <a:pt x="194" y="540"/>
                  </a:lnTo>
                  <a:lnTo>
                    <a:pt x="194" y="539"/>
                  </a:lnTo>
                  <a:lnTo>
                    <a:pt x="194" y="539"/>
                  </a:lnTo>
                  <a:lnTo>
                    <a:pt x="194" y="538"/>
                  </a:lnTo>
                  <a:lnTo>
                    <a:pt x="194" y="538"/>
                  </a:lnTo>
                  <a:lnTo>
                    <a:pt x="194" y="536"/>
                  </a:lnTo>
                  <a:lnTo>
                    <a:pt x="196" y="536"/>
                  </a:lnTo>
                  <a:lnTo>
                    <a:pt x="196" y="535"/>
                  </a:lnTo>
                  <a:lnTo>
                    <a:pt x="197" y="535"/>
                  </a:lnTo>
                  <a:lnTo>
                    <a:pt x="197" y="534"/>
                  </a:lnTo>
                  <a:lnTo>
                    <a:pt x="197" y="534"/>
                  </a:lnTo>
                  <a:lnTo>
                    <a:pt x="197" y="533"/>
                  </a:lnTo>
                  <a:lnTo>
                    <a:pt x="197" y="533"/>
                  </a:lnTo>
                  <a:lnTo>
                    <a:pt x="197" y="531"/>
                  </a:lnTo>
                  <a:lnTo>
                    <a:pt x="198" y="531"/>
                  </a:lnTo>
                  <a:lnTo>
                    <a:pt x="198" y="530"/>
                  </a:lnTo>
                  <a:lnTo>
                    <a:pt x="199" y="530"/>
                  </a:lnTo>
                  <a:lnTo>
                    <a:pt x="199" y="527"/>
                  </a:lnTo>
                  <a:lnTo>
                    <a:pt x="199" y="527"/>
                  </a:lnTo>
                  <a:lnTo>
                    <a:pt x="199" y="526"/>
                  </a:lnTo>
                  <a:lnTo>
                    <a:pt x="199" y="526"/>
                  </a:lnTo>
                  <a:lnTo>
                    <a:pt x="199" y="525"/>
                  </a:lnTo>
                  <a:lnTo>
                    <a:pt x="201" y="525"/>
                  </a:lnTo>
                  <a:lnTo>
                    <a:pt x="201" y="522"/>
                  </a:lnTo>
                  <a:lnTo>
                    <a:pt x="202" y="522"/>
                  </a:lnTo>
                  <a:lnTo>
                    <a:pt x="202" y="521"/>
                  </a:lnTo>
                  <a:lnTo>
                    <a:pt x="202" y="521"/>
                  </a:lnTo>
                  <a:lnTo>
                    <a:pt x="202" y="520"/>
                  </a:lnTo>
                  <a:lnTo>
                    <a:pt x="202" y="520"/>
                  </a:lnTo>
                  <a:lnTo>
                    <a:pt x="202" y="517"/>
                  </a:lnTo>
                  <a:lnTo>
                    <a:pt x="203" y="517"/>
                  </a:lnTo>
                  <a:lnTo>
                    <a:pt x="203" y="514"/>
                  </a:lnTo>
                  <a:lnTo>
                    <a:pt x="205" y="514"/>
                  </a:lnTo>
                  <a:lnTo>
                    <a:pt x="205" y="512"/>
                  </a:lnTo>
                  <a:lnTo>
                    <a:pt x="205" y="512"/>
                  </a:lnTo>
                  <a:lnTo>
                    <a:pt x="205" y="509"/>
                  </a:lnTo>
                  <a:lnTo>
                    <a:pt x="205" y="509"/>
                  </a:lnTo>
                  <a:lnTo>
                    <a:pt x="205" y="508"/>
                  </a:lnTo>
                  <a:lnTo>
                    <a:pt x="206" y="507"/>
                  </a:lnTo>
                  <a:lnTo>
                    <a:pt x="206" y="505"/>
                  </a:lnTo>
                  <a:lnTo>
                    <a:pt x="207" y="504"/>
                  </a:lnTo>
                  <a:lnTo>
                    <a:pt x="207" y="502"/>
                  </a:lnTo>
                  <a:lnTo>
                    <a:pt x="207" y="502"/>
                  </a:lnTo>
                  <a:lnTo>
                    <a:pt x="207" y="499"/>
                  </a:lnTo>
                  <a:lnTo>
                    <a:pt x="207" y="499"/>
                  </a:lnTo>
                  <a:lnTo>
                    <a:pt x="207" y="496"/>
                  </a:lnTo>
                  <a:lnTo>
                    <a:pt x="208" y="496"/>
                  </a:lnTo>
                  <a:lnTo>
                    <a:pt x="208" y="494"/>
                  </a:lnTo>
                  <a:lnTo>
                    <a:pt x="210" y="492"/>
                  </a:lnTo>
                  <a:lnTo>
                    <a:pt x="210" y="489"/>
                  </a:lnTo>
                  <a:lnTo>
                    <a:pt x="210" y="489"/>
                  </a:lnTo>
                  <a:lnTo>
                    <a:pt x="210" y="486"/>
                  </a:lnTo>
                  <a:lnTo>
                    <a:pt x="210" y="486"/>
                  </a:lnTo>
                  <a:lnTo>
                    <a:pt x="210" y="481"/>
                  </a:lnTo>
                  <a:lnTo>
                    <a:pt x="211" y="481"/>
                  </a:lnTo>
                  <a:lnTo>
                    <a:pt x="211" y="477"/>
                  </a:lnTo>
                  <a:lnTo>
                    <a:pt x="212" y="476"/>
                  </a:lnTo>
                  <a:lnTo>
                    <a:pt x="212" y="473"/>
                  </a:lnTo>
                  <a:lnTo>
                    <a:pt x="212" y="472"/>
                  </a:lnTo>
                  <a:lnTo>
                    <a:pt x="212" y="468"/>
                  </a:lnTo>
                  <a:lnTo>
                    <a:pt x="212" y="467"/>
                  </a:lnTo>
                  <a:lnTo>
                    <a:pt x="212" y="461"/>
                  </a:lnTo>
                  <a:lnTo>
                    <a:pt x="214" y="460"/>
                  </a:lnTo>
                  <a:lnTo>
                    <a:pt x="214" y="455"/>
                  </a:lnTo>
                  <a:lnTo>
                    <a:pt x="215" y="455"/>
                  </a:lnTo>
                  <a:lnTo>
                    <a:pt x="215" y="447"/>
                  </a:lnTo>
                  <a:lnTo>
                    <a:pt x="215" y="446"/>
                  </a:lnTo>
                  <a:lnTo>
                    <a:pt x="215" y="438"/>
                  </a:lnTo>
                  <a:lnTo>
                    <a:pt x="215" y="437"/>
                  </a:lnTo>
                  <a:lnTo>
                    <a:pt x="215" y="435"/>
                  </a:lnTo>
                  <a:lnTo>
                    <a:pt x="215" y="429"/>
                  </a:lnTo>
                  <a:lnTo>
                    <a:pt x="216" y="426"/>
                  </a:lnTo>
                  <a:lnTo>
                    <a:pt x="216" y="416"/>
                  </a:lnTo>
                  <a:lnTo>
                    <a:pt x="218" y="415"/>
                  </a:lnTo>
                  <a:lnTo>
                    <a:pt x="218" y="403"/>
                  </a:lnTo>
                  <a:lnTo>
                    <a:pt x="218" y="400"/>
                  </a:lnTo>
                  <a:lnTo>
                    <a:pt x="218" y="384"/>
                  </a:lnTo>
                  <a:lnTo>
                    <a:pt x="218" y="381"/>
                  </a:lnTo>
                  <a:lnTo>
                    <a:pt x="218" y="354"/>
                  </a:lnTo>
                  <a:lnTo>
                    <a:pt x="219" y="349"/>
                  </a:lnTo>
                  <a:lnTo>
                    <a:pt x="219" y="315"/>
                  </a:lnTo>
                  <a:lnTo>
                    <a:pt x="220" y="307"/>
                  </a:lnTo>
                  <a:lnTo>
                    <a:pt x="220" y="245"/>
                  </a:lnTo>
                  <a:lnTo>
                    <a:pt x="220" y="231"/>
                  </a:lnTo>
                  <a:lnTo>
                    <a:pt x="220" y="118"/>
                  </a:lnTo>
                  <a:lnTo>
                    <a:pt x="220" y="97"/>
                  </a:lnTo>
                  <a:lnTo>
                    <a:pt x="220" y="19"/>
                  </a:lnTo>
                  <a:lnTo>
                    <a:pt x="221" y="17"/>
                  </a:lnTo>
                  <a:lnTo>
                    <a:pt x="221" y="35"/>
                  </a:lnTo>
                  <a:lnTo>
                    <a:pt x="223" y="40"/>
                  </a:lnTo>
                  <a:lnTo>
                    <a:pt x="223" y="79"/>
                  </a:lnTo>
                  <a:lnTo>
                    <a:pt x="223" y="84"/>
                  </a:lnTo>
                  <a:lnTo>
                    <a:pt x="223" y="113"/>
                  </a:lnTo>
                  <a:lnTo>
                    <a:pt x="223" y="115"/>
                  </a:lnTo>
                  <a:lnTo>
                    <a:pt x="223" y="139"/>
                  </a:lnTo>
                  <a:lnTo>
                    <a:pt x="224" y="141"/>
                  </a:lnTo>
                  <a:lnTo>
                    <a:pt x="224" y="159"/>
                  </a:lnTo>
                  <a:lnTo>
                    <a:pt x="225" y="162"/>
                  </a:lnTo>
                  <a:lnTo>
                    <a:pt x="225" y="175"/>
                  </a:lnTo>
                  <a:lnTo>
                    <a:pt x="225" y="176"/>
                  </a:lnTo>
                  <a:lnTo>
                    <a:pt x="225" y="185"/>
                  </a:lnTo>
                  <a:lnTo>
                    <a:pt x="225" y="187"/>
                  </a:lnTo>
                  <a:lnTo>
                    <a:pt x="225" y="193"/>
                  </a:lnTo>
                  <a:lnTo>
                    <a:pt x="227" y="193"/>
                  </a:lnTo>
                  <a:lnTo>
                    <a:pt x="227" y="194"/>
                  </a:lnTo>
                  <a:lnTo>
                    <a:pt x="228" y="194"/>
                  </a:lnTo>
                  <a:lnTo>
                    <a:pt x="228" y="191"/>
                  </a:lnTo>
                  <a:lnTo>
                    <a:pt x="228" y="189"/>
                  </a:lnTo>
                  <a:lnTo>
                    <a:pt x="228" y="180"/>
                  </a:lnTo>
                  <a:lnTo>
                    <a:pt x="228" y="179"/>
                  </a:lnTo>
                  <a:lnTo>
                    <a:pt x="228" y="165"/>
                  </a:lnTo>
                  <a:lnTo>
                    <a:pt x="229" y="162"/>
                  </a:lnTo>
                  <a:lnTo>
                    <a:pt x="229" y="148"/>
                  </a:lnTo>
                  <a:lnTo>
                    <a:pt x="231" y="145"/>
                  </a:lnTo>
                  <a:lnTo>
                    <a:pt x="231" y="131"/>
                  </a:lnTo>
                  <a:lnTo>
                    <a:pt x="231" y="131"/>
                  </a:lnTo>
                  <a:lnTo>
                    <a:pt x="231" y="126"/>
                  </a:lnTo>
                  <a:lnTo>
                    <a:pt x="231" y="126"/>
                  </a:lnTo>
                  <a:lnTo>
                    <a:pt x="231" y="128"/>
                  </a:lnTo>
                  <a:lnTo>
                    <a:pt x="232" y="130"/>
                  </a:lnTo>
                  <a:lnTo>
                    <a:pt x="232" y="136"/>
                  </a:lnTo>
                  <a:lnTo>
                    <a:pt x="233" y="139"/>
                  </a:lnTo>
                  <a:lnTo>
                    <a:pt x="233" y="148"/>
                  </a:lnTo>
                  <a:lnTo>
                    <a:pt x="233" y="149"/>
                  </a:lnTo>
                  <a:lnTo>
                    <a:pt x="233" y="152"/>
                  </a:lnTo>
                  <a:lnTo>
                    <a:pt x="233" y="154"/>
                  </a:lnTo>
                  <a:lnTo>
                    <a:pt x="233" y="159"/>
                  </a:lnTo>
                  <a:lnTo>
                    <a:pt x="233" y="161"/>
                  </a:lnTo>
                  <a:lnTo>
                    <a:pt x="233" y="172"/>
                  </a:lnTo>
                  <a:lnTo>
                    <a:pt x="234" y="172"/>
                  </a:lnTo>
                  <a:lnTo>
                    <a:pt x="234" y="181"/>
                  </a:lnTo>
                  <a:lnTo>
                    <a:pt x="236" y="183"/>
                  </a:lnTo>
                  <a:lnTo>
                    <a:pt x="236" y="189"/>
                  </a:lnTo>
                  <a:lnTo>
                    <a:pt x="236" y="191"/>
                  </a:lnTo>
                  <a:lnTo>
                    <a:pt x="236" y="196"/>
                  </a:lnTo>
                  <a:lnTo>
                    <a:pt x="236" y="197"/>
                  </a:lnTo>
                  <a:lnTo>
                    <a:pt x="236" y="201"/>
                  </a:lnTo>
                  <a:lnTo>
                    <a:pt x="237" y="201"/>
                  </a:lnTo>
                  <a:lnTo>
                    <a:pt x="237" y="203"/>
                  </a:lnTo>
                  <a:lnTo>
                    <a:pt x="238" y="203"/>
                  </a:lnTo>
                  <a:lnTo>
                    <a:pt x="238" y="203"/>
                  </a:lnTo>
                  <a:lnTo>
                    <a:pt x="238" y="203"/>
                  </a:lnTo>
                  <a:lnTo>
                    <a:pt x="238" y="203"/>
                  </a:lnTo>
                  <a:lnTo>
                    <a:pt x="238" y="201"/>
                  </a:lnTo>
                  <a:lnTo>
                    <a:pt x="238" y="201"/>
                  </a:lnTo>
                  <a:lnTo>
                    <a:pt x="238" y="196"/>
                  </a:lnTo>
                  <a:lnTo>
                    <a:pt x="240" y="193"/>
                  </a:lnTo>
                  <a:lnTo>
                    <a:pt x="240" y="187"/>
                  </a:lnTo>
                  <a:lnTo>
                    <a:pt x="241" y="185"/>
                  </a:lnTo>
                  <a:lnTo>
                    <a:pt x="241" y="178"/>
                  </a:lnTo>
                  <a:lnTo>
                    <a:pt x="241" y="175"/>
                  </a:lnTo>
                  <a:lnTo>
                    <a:pt x="241" y="167"/>
                  </a:lnTo>
                  <a:lnTo>
                    <a:pt x="241" y="166"/>
                  </a:lnTo>
                  <a:lnTo>
                    <a:pt x="241" y="159"/>
                  </a:lnTo>
                  <a:lnTo>
                    <a:pt x="242" y="159"/>
                  </a:lnTo>
                  <a:lnTo>
                    <a:pt x="242" y="157"/>
                  </a:lnTo>
                  <a:lnTo>
                    <a:pt x="243" y="157"/>
                  </a:lnTo>
                  <a:lnTo>
                    <a:pt x="243" y="159"/>
                  </a:lnTo>
                  <a:lnTo>
                    <a:pt x="243" y="159"/>
                  </a:lnTo>
                  <a:lnTo>
                    <a:pt x="243" y="165"/>
                  </a:lnTo>
                  <a:lnTo>
                    <a:pt x="243" y="166"/>
                  </a:lnTo>
                  <a:lnTo>
                    <a:pt x="243" y="174"/>
                  </a:lnTo>
                  <a:lnTo>
                    <a:pt x="245" y="175"/>
                  </a:lnTo>
                  <a:lnTo>
                    <a:pt x="245" y="183"/>
                  </a:lnTo>
                  <a:lnTo>
                    <a:pt x="246" y="185"/>
                  </a:lnTo>
                  <a:lnTo>
                    <a:pt x="246" y="196"/>
                  </a:lnTo>
                  <a:lnTo>
                    <a:pt x="246" y="198"/>
                  </a:lnTo>
                  <a:lnTo>
                    <a:pt x="246" y="209"/>
                  </a:lnTo>
                  <a:lnTo>
                    <a:pt x="246" y="210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7" y="233"/>
                  </a:lnTo>
                  <a:lnTo>
                    <a:pt x="249" y="235"/>
                  </a:lnTo>
                  <a:lnTo>
                    <a:pt x="249" y="248"/>
                  </a:lnTo>
                  <a:lnTo>
                    <a:pt x="249" y="250"/>
                  </a:lnTo>
                  <a:lnTo>
                    <a:pt x="249" y="263"/>
                  </a:lnTo>
                  <a:lnTo>
                    <a:pt x="249" y="264"/>
                  </a:lnTo>
                  <a:lnTo>
                    <a:pt x="249" y="281"/>
                  </a:lnTo>
                  <a:lnTo>
                    <a:pt x="250" y="284"/>
                  </a:lnTo>
                  <a:lnTo>
                    <a:pt x="250" y="299"/>
                  </a:lnTo>
                  <a:lnTo>
                    <a:pt x="251" y="302"/>
                  </a:lnTo>
                  <a:lnTo>
                    <a:pt x="251" y="312"/>
                  </a:lnTo>
                  <a:lnTo>
                    <a:pt x="251" y="315"/>
                  </a:lnTo>
                  <a:lnTo>
                    <a:pt x="251" y="320"/>
                  </a:lnTo>
                  <a:lnTo>
                    <a:pt x="251" y="324"/>
                  </a:lnTo>
                  <a:lnTo>
                    <a:pt x="251" y="343"/>
                  </a:lnTo>
                  <a:lnTo>
                    <a:pt x="251" y="347"/>
                  </a:lnTo>
                  <a:lnTo>
                    <a:pt x="251" y="369"/>
                  </a:lnTo>
                  <a:lnTo>
                    <a:pt x="253" y="372"/>
                  </a:lnTo>
                  <a:lnTo>
                    <a:pt x="253" y="393"/>
                  </a:lnTo>
                  <a:lnTo>
                    <a:pt x="254" y="398"/>
                  </a:lnTo>
                  <a:lnTo>
                    <a:pt x="254" y="421"/>
                  </a:lnTo>
                  <a:lnTo>
                    <a:pt x="254" y="424"/>
                  </a:lnTo>
                  <a:lnTo>
                    <a:pt x="254" y="442"/>
                  </a:lnTo>
                  <a:lnTo>
                    <a:pt x="254" y="444"/>
                  </a:lnTo>
                  <a:lnTo>
                    <a:pt x="254" y="460"/>
                  </a:lnTo>
                  <a:lnTo>
                    <a:pt x="255" y="463"/>
                  </a:lnTo>
                  <a:lnTo>
                    <a:pt x="255" y="477"/>
                  </a:lnTo>
                  <a:lnTo>
                    <a:pt x="256" y="478"/>
                  </a:lnTo>
                  <a:lnTo>
                    <a:pt x="256" y="490"/>
                  </a:lnTo>
                  <a:lnTo>
                    <a:pt x="256" y="491"/>
                  </a:lnTo>
                  <a:lnTo>
                    <a:pt x="256" y="502"/>
                  </a:lnTo>
                  <a:lnTo>
                    <a:pt x="256" y="502"/>
                  </a:lnTo>
                  <a:lnTo>
                    <a:pt x="256" y="511"/>
                  </a:lnTo>
                  <a:lnTo>
                    <a:pt x="258" y="512"/>
                  </a:lnTo>
                  <a:lnTo>
                    <a:pt x="258" y="517"/>
                  </a:lnTo>
                  <a:lnTo>
                    <a:pt x="259" y="518"/>
                  </a:lnTo>
                  <a:lnTo>
                    <a:pt x="259" y="522"/>
                  </a:lnTo>
                  <a:lnTo>
                    <a:pt x="259" y="524"/>
                  </a:lnTo>
                  <a:lnTo>
                    <a:pt x="259" y="527"/>
                  </a:lnTo>
                  <a:lnTo>
                    <a:pt x="259" y="527"/>
                  </a:lnTo>
                  <a:lnTo>
                    <a:pt x="259" y="530"/>
                  </a:lnTo>
                  <a:lnTo>
                    <a:pt x="260" y="530"/>
                  </a:lnTo>
                  <a:lnTo>
                    <a:pt x="260" y="533"/>
                  </a:lnTo>
                  <a:lnTo>
                    <a:pt x="262" y="533"/>
                  </a:lnTo>
                  <a:lnTo>
                    <a:pt x="262" y="535"/>
                  </a:lnTo>
                  <a:lnTo>
                    <a:pt x="262" y="535"/>
                  </a:lnTo>
                  <a:lnTo>
                    <a:pt x="262" y="535"/>
                  </a:lnTo>
                  <a:lnTo>
                    <a:pt x="262" y="535"/>
                  </a:lnTo>
                  <a:lnTo>
                    <a:pt x="262" y="535"/>
                  </a:lnTo>
                  <a:lnTo>
                    <a:pt x="263" y="535"/>
                  </a:lnTo>
                  <a:lnTo>
                    <a:pt x="263" y="536"/>
                  </a:lnTo>
                  <a:lnTo>
                    <a:pt x="264" y="536"/>
                  </a:lnTo>
                  <a:lnTo>
                    <a:pt x="264" y="536"/>
                  </a:lnTo>
                  <a:lnTo>
                    <a:pt x="264" y="536"/>
                  </a:lnTo>
                  <a:lnTo>
                    <a:pt x="264" y="535"/>
                  </a:lnTo>
                  <a:lnTo>
                    <a:pt x="266" y="535"/>
                  </a:lnTo>
                  <a:lnTo>
                    <a:pt x="266" y="535"/>
                  </a:lnTo>
                  <a:lnTo>
                    <a:pt x="267" y="535"/>
                  </a:lnTo>
                  <a:lnTo>
                    <a:pt x="267" y="535"/>
                  </a:lnTo>
                  <a:lnTo>
                    <a:pt x="267" y="535"/>
                  </a:lnTo>
                  <a:lnTo>
                    <a:pt x="267" y="534"/>
                  </a:lnTo>
                  <a:lnTo>
                    <a:pt x="267" y="534"/>
                  </a:lnTo>
                  <a:lnTo>
                    <a:pt x="267" y="533"/>
                  </a:lnTo>
                  <a:lnTo>
                    <a:pt x="268" y="533"/>
                  </a:lnTo>
                  <a:lnTo>
                    <a:pt x="268" y="533"/>
                  </a:lnTo>
                  <a:lnTo>
                    <a:pt x="269" y="531"/>
                  </a:lnTo>
                  <a:lnTo>
                    <a:pt x="269" y="530"/>
                  </a:lnTo>
                  <a:lnTo>
                    <a:pt x="269" y="530"/>
                  </a:lnTo>
                  <a:lnTo>
                    <a:pt x="269" y="530"/>
                  </a:lnTo>
                  <a:lnTo>
                    <a:pt x="269" y="529"/>
                  </a:lnTo>
                  <a:lnTo>
                    <a:pt x="269" y="527"/>
                  </a:lnTo>
                  <a:lnTo>
                    <a:pt x="271" y="527"/>
                  </a:lnTo>
                  <a:lnTo>
                    <a:pt x="271" y="526"/>
                  </a:lnTo>
                  <a:lnTo>
                    <a:pt x="272" y="526"/>
                  </a:lnTo>
                  <a:lnTo>
                    <a:pt x="272" y="525"/>
                  </a:lnTo>
                  <a:lnTo>
                    <a:pt x="272" y="525"/>
                  </a:lnTo>
                  <a:lnTo>
                    <a:pt x="272" y="522"/>
                  </a:lnTo>
                  <a:lnTo>
                    <a:pt x="272" y="522"/>
                  </a:lnTo>
                  <a:lnTo>
                    <a:pt x="272" y="521"/>
                  </a:lnTo>
                  <a:lnTo>
                    <a:pt x="273" y="521"/>
                  </a:lnTo>
                  <a:lnTo>
                    <a:pt x="273" y="520"/>
                  </a:lnTo>
                  <a:lnTo>
                    <a:pt x="275" y="520"/>
                  </a:lnTo>
                  <a:lnTo>
                    <a:pt x="275" y="517"/>
                  </a:lnTo>
                  <a:lnTo>
                    <a:pt x="275" y="517"/>
                  </a:lnTo>
                  <a:lnTo>
                    <a:pt x="275" y="514"/>
                  </a:lnTo>
                  <a:lnTo>
                    <a:pt x="275" y="514"/>
                  </a:lnTo>
                  <a:lnTo>
                    <a:pt x="275" y="513"/>
                  </a:lnTo>
                  <a:lnTo>
                    <a:pt x="276" y="513"/>
                  </a:lnTo>
                  <a:lnTo>
                    <a:pt x="276" y="512"/>
                  </a:lnTo>
                  <a:lnTo>
                    <a:pt x="277" y="511"/>
                  </a:lnTo>
                  <a:lnTo>
                    <a:pt x="277" y="509"/>
                  </a:lnTo>
                  <a:lnTo>
                    <a:pt x="277" y="508"/>
                  </a:lnTo>
                  <a:lnTo>
                    <a:pt x="277" y="507"/>
                  </a:lnTo>
                  <a:lnTo>
                    <a:pt x="277" y="505"/>
                  </a:lnTo>
                  <a:lnTo>
                    <a:pt x="277" y="504"/>
                  </a:lnTo>
                  <a:lnTo>
                    <a:pt x="278" y="503"/>
                  </a:lnTo>
                  <a:lnTo>
                    <a:pt x="278" y="502"/>
                  </a:lnTo>
                  <a:lnTo>
                    <a:pt x="280" y="500"/>
                  </a:lnTo>
                  <a:lnTo>
                    <a:pt x="280" y="498"/>
                  </a:lnTo>
                  <a:lnTo>
                    <a:pt x="280" y="498"/>
                  </a:lnTo>
                  <a:lnTo>
                    <a:pt x="280" y="494"/>
                  </a:lnTo>
                  <a:lnTo>
                    <a:pt x="280" y="494"/>
                  </a:lnTo>
                  <a:lnTo>
                    <a:pt x="280" y="491"/>
                  </a:lnTo>
                  <a:lnTo>
                    <a:pt x="281" y="491"/>
                  </a:lnTo>
                  <a:lnTo>
                    <a:pt x="281" y="487"/>
                  </a:lnTo>
                  <a:lnTo>
                    <a:pt x="282" y="486"/>
                  </a:lnTo>
                  <a:lnTo>
                    <a:pt x="282" y="483"/>
                  </a:lnTo>
                  <a:lnTo>
                    <a:pt x="282" y="483"/>
                  </a:lnTo>
                  <a:lnTo>
                    <a:pt x="282" y="479"/>
                  </a:lnTo>
                  <a:lnTo>
                    <a:pt x="282" y="478"/>
                  </a:lnTo>
                  <a:lnTo>
                    <a:pt x="282" y="476"/>
                  </a:lnTo>
                  <a:lnTo>
                    <a:pt x="284" y="474"/>
                  </a:lnTo>
                  <a:lnTo>
                    <a:pt x="284" y="470"/>
                  </a:lnTo>
                  <a:lnTo>
                    <a:pt x="285" y="470"/>
                  </a:lnTo>
                  <a:lnTo>
                    <a:pt x="285" y="465"/>
                  </a:lnTo>
                  <a:lnTo>
                    <a:pt x="285" y="463"/>
                  </a:lnTo>
                  <a:lnTo>
                    <a:pt x="285" y="459"/>
                  </a:lnTo>
                  <a:lnTo>
                    <a:pt x="285" y="457"/>
                  </a:lnTo>
                  <a:lnTo>
                    <a:pt x="285" y="452"/>
                  </a:lnTo>
                  <a:lnTo>
                    <a:pt x="286" y="451"/>
                  </a:lnTo>
                  <a:lnTo>
                    <a:pt x="286" y="444"/>
                  </a:lnTo>
                  <a:lnTo>
                    <a:pt x="288" y="443"/>
                  </a:lnTo>
                  <a:lnTo>
                    <a:pt x="288" y="437"/>
                  </a:lnTo>
                  <a:lnTo>
                    <a:pt x="288" y="434"/>
                  </a:lnTo>
                  <a:lnTo>
                    <a:pt x="288" y="426"/>
                  </a:lnTo>
                  <a:lnTo>
                    <a:pt x="288" y="424"/>
                  </a:lnTo>
                  <a:lnTo>
                    <a:pt x="288" y="411"/>
                  </a:lnTo>
                  <a:lnTo>
                    <a:pt x="289" y="410"/>
                  </a:lnTo>
                  <a:lnTo>
                    <a:pt x="289" y="397"/>
                  </a:lnTo>
                  <a:lnTo>
                    <a:pt x="290" y="394"/>
                  </a:lnTo>
                  <a:lnTo>
                    <a:pt x="290" y="377"/>
                  </a:lnTo>
                  <a:lnTo>
                    <a:pt x="290" y="372"/>
                  </a:lnTo>
                  <a:lnTo>
                    <a:pt x="290" y="349"/>
                  </a:lnTo>
                  <a:lnTo>
                    <a:pt x="290" y="343"/>
                  </a:lnTo>
                  <a:lnTo>
                    <a:pt x="290" y="306"/>
                  </a:lnTo>
                  <a:lnTo>
                    <a:pt x="291" y="297"/>
                  </a:lnTo>
                  <a:lnTo>
                    <a:pt x="291" y="232"/>
                  </a:lnTo>
                  <a:lnTo>
                    <a:pt x="293" y="216"/>
                  </a:lnTo>
                  <a:lnTo>
                    <a:pt x="293" y="84"/>
                  </a:lnTo>
                  <a:lnTo>
                    <a:pt x="293" y="66"/>
                  </a:lnTo>
                  <a:lnTo>
                    <a:pt x="293" y="22"/>
                  </a:lnTo>
                  <a:lnTo>
                    <a:pt x="293" y="23"/>
                  </a:lnTo>
                  <a:lnTo>
                    <a:pt x="293" y="49"/>
                  </a:lnTo>
                  <a:lnTo>
                    <a:pt x="294" y="54"/>
                  </a:lnTo>
                  <a:lnTo>
                    <a:pt x="294" y="87"/>
                  </a:lnTo>
                  <a:lnTo>
                    <a:pt x="295" y="91"/>
                  </a:lnTo>
                  <a:lnTo>
                    <a:pt x="295" y="118"/>
                  </a:lnTo>
                  <a:lnTo>
                    <a:pt x="295" y="121"/>
                  </a:lnTo>
                  <a:lnTo>
                    <a:pt x="295" y="141"/>
                  </a:lnTo>
                  <a:lnTo>
                    <a:pt x="295" y="145"/>
                  </a:lnTo>
                  <a:lnTo>
                    <a:pt x="295" y="165"/>
                  </a:lnTo>
                  <a:lnTo>
                    <a:pt x="297" y="167"/>
                  </a:lnTo>
                  <a:lnTo>
                    <a:pt x="297" y="178"/>
                  </a:lnTo>
                  <a:lnTo>
                    <a:pt x="298" y="180"/>
                  </a:lnTo>
                  <a:lnTo>
                    <a:pt x="298" y="188"/>
                  </a:lnTo>
                  <a:lnTo>
                    <a:pt x="298" y="189"/>
                  </a:lnTo>
                  <a:lnTo>
                    <a:pt x="298" y="193"/>
                  </a:lnTo>
                  <a:lnTo>
                    <a:pt x="298" y="194"/>
                  </a:lnTo>
                  <a:lnTo>
                    <a:pt x="298" y="196"/>
                  </a:lnTo>
                  <a:lnTo>
                    <a:pt x="298" y="194"/>
                  </a:lnTo>
                  <a:lnTo>
                    <a:pt x="299" y="194"/>
                  </a:lnTo>
                  <a:lnTo>
                    <a:pt x="299" y="191"/>
                  </a:lnTo>
                  <a:lnTo>
                    <a:pt x="301" y="189"/>
                  </a:lnTo>
                  <a:lnTo>
                    <a:pt x="301" y="178"/>
                  </a:lnTo>
                  <a:lnTo>
                    <a:pt x="301" y="175"/>
                  </a:lnTo>
                  <a:lnTo>
                    <a:pt x="301" y="162"/>
                  </a:lnTo>
                  <a:lnTo>
                    <a:pt x="301" y="159"/>
                  </a:lnTo>
                  <a:lnTo>
                    <a:pt x="301" y="146"/>
                  </a:lnTo>
                  <a:lnTo>
                    <a:pt x="302" y="144"/>
                  </a:lnTo>
                  <a:lnTo>
                    <a:pt x="302" y="133"/>
                  </a:lnTo>
                  <a:lnTo>
                    <a:pt x="303" y="132"/>
                  </a:lnTo>
                  <a:lnTo>
                    <a:pt x="303" y="128"/>
                  </a:lnTo>
                  <a:lnTo>
                    <a:pt x="303" y="128"/>
                  </a:lnTo>
                  <a:lnTo>
                    <a:pt x="303" y="131"/>
                  </a:lnTo>
                  <a:lnTo>
                    <a:pt x="303" y="132"/>
                  </a:lnTo>
                  <a:lnTo>
                    <a:pt x="303" y="133"/>
                  </a:lnTo>
                  <a:lnTo>
                    <a:pt x="303" y="133"/>
                  </a:lnTo>
                  <a:lnTo>
                    <a:pt x="303" y="141"/>
                  </a:lnTo>
                  <a:lnTo>
                    <a:pt x="304" y="141"/>
                  </a:lnTo>
                  <a:lnTo>
                    <a:pt x="304" y="150"/>
                  </a:lnTo>
                  <a:lnTo>
                    <a:pt x="306" y="152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6" y="171"/>
                  </a:lnTo>
                  <a:lnTo>
                    <a:pt x="306" y="172"/>
                  </a:lnTo>
                  <a:lnTo>
                    <a:pt x="306" y="180"/>
                  </a:lnTo>
                  <a:lnTo>
                    <a:pt x="307" y="180"/>
                  </a:lnTo>
                  <a:lnTo>
                    <a:pt x="307" y="187"/>
                  </a:lnTo>
                  <a:lnTo>
                    <a:pt x="308" y="188"/>
                  </a:lnTo>
                  <a:lnTo>
                    <a:pt x="308" y="192"/>
                  </a:lnTo>
                  <a:lnTo>
                    <a:pt x="308" y="193"/>
                  </a:lnTo>
                  <a:lnTo>
                    <a:pt x="308" y="196"/>
                  </a:lnTo>
                  <a:lnTo>
                    <a:pt x="308" y="196"/>
                  </a:lnTo>
                  <a:lnTo>
                    <a:pt x="308" y="196"/>
                  </a:lnTo>
                  <a:lnTo>
                    <a:pt x="310" y="196"/>
                  </a:lnTo>
                  <a:lnTo>
                    <a:pt x="310" y="193"/>
                  </a:lnTo>
                  <a:lnTo>
                    <a:pt x="311" y="193"/>
                  </a:lnTo>
                  <a:lnTo>
                    <a:pt x="311" y="191"/>
                  </a:lnTo>
                  <a:lnTo>
                    <a:pt x="311" y="188"/>
                  </a:lnTo>
                  <a:lnTo>
                    <a:pt x="311" y="183"/>
                  </a:lnTo>
                  <a:lnTo>
                    <a:pt x="311" y="183"/>
                  </a:lnTo>
                  <a:lnTo>
                    <a:pt x="311" y="175"/>
                  </a:lnTo>
                  <a:lnTo>
                    <a:pt x="312" y="175"/>
                  </a:lnTo>
                  <a:lnTo>
                    <a:pt x="312" y="167"/>
                  </a:lnTo>
                  <a:lnTo>
                    <a:pt x="313" y="167"/>
                  </a:lnTo>
                  <a:lnTo>
                    <a:pt x="313" y="162"/>
                  </a:lnTo>
                  <a:lnTo>
                    <a:pt x="313" y="162"/>
                  </a:lnTo>
                  <a:lnTo>
                    <a:pt x="313" y="161"/>
                  </a:lnTo>
                  <a:lnTo>
                    <a:pt x="313" y="161"/>
                  </a:lnTo>
                  <a:lnTo>
                    <a:pt x="313" y="162"/>
                  </a:lnTo>
                  <a:lnTo>
                    <a:pt x="315" y="162"/>
                  </a:lnTo>
                  <a:lnTo>
                    <a:pt x="315" y="166"/>
                  </a:lnTo>
                  <a:lnTo>
                    <a:pt x="316" y="167"/>
                  </a:lnTo>
                  <a:lnTo>
                    <a:pt x="316" y="172"/>
                  </a:lnTo>
                  <a:lnTo>
                    <a:pt x="316" y="175"/>
                  </a:lnTo>
                  <a:lnTo>
                    <a:pt x="316" y="180"/>
                  </a:lnTo>
                  <a:lnTo>
                    <a:pt x="316" y="183"/>
                  </a:lnTo>
                  <a:lnTo>
                    <a:pt x="316" y="189"/>
                  </a:lnTo>
                  <a:lnTo>
                    <a:pt x="317" y="191"/>
                  </a:lnTo>
                  <a:lnTo>
                    <a:pt x="317" y="198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3" name="Freeform 65"/>
            <p:cNvSpPr>
              <a:spLocks/>
            </p:cNvSpPr>
            <p:nvPr/>
          </p:nvSpPr>
          <p:spPr bwMode="auto">
            <a:xfrm>
              <a:off x="2500" y="2850"/>
              <a:ext cx="322" cy="513"/>
            </a:xfrm>
            <a:custGeom>
              <a:avLst/>
              <a:gdLst>
                <a:gd name="T0" fmla="*/ 4 w 322"/>
                <a:gd name="T1" fmla="*/ 212 h 513"/>
                <a:gd name="T2" fmla="*/ 9 w 322"/>
                <a:gd name="T3" fmla="*/ 201 h 513"/>
                <a:gd name="T4" fmla="*/ 15 w 322"/>
                <a:gd name="T5" fmla="*/ 145 h 513"/>
                <a:gd name="T6" fmla="*/ 20 w 322"/>
                <a:gd name="T7" fmla="*/ 334 h 513"/>
                <a:gd name="T8" fmla="*/ 25 w 322"/>
                <a:gd name="T9" fmla="*/ 482 h 513"/>
                <a:gd name="T10" fmla="*/ 30 w 322"/>
                <a:gd name="T11" fmla="*/ 513 h 513"/>
                <a:gd name="T12" fmla="*/ 35 w 322"/>
                <a:gd name="T13" fmla="*/ 508 h 513"/>
                <a:gd name="T14" fmla="*/ 41 w 322"/>
                <a:gd name="T15" fmla="*/ 497 h 513"/>
                <a:gd name="T16" fmla="*/ 46 w 322"/>
                <a:gd name="T17" fmla="*/ 482 h 513"/>
                <a:gd name="T18" fmla="*/ 51 w 322"/>
                <a:gd name="T19" fmla="*/ 459 h 513"/>
                <a:gd name="T20" fmla="*/ 56 w 322"/>
                <a:gd name="T21" fmla="*/ 418 h 513"/>
                <a:gd name="T22" fmla="*/ 61 w 322"/>
                <a:gd name="T23" fmla="*/ 255 h 513"/>
                <a:gd name="T24" fmla="*/ 66 w 322"/>
                <a:gd name="T25" fmla="*/ 124 h 513"/>
                <a:gd name="T26" fmla="*/ 72 w 322"/>
                <a:gd name="T27" fmla="*/ 132 h 513"/>
                <a:gd name="T28" fmla="*/ 77 w 322"/>
                <a:gd name="T29" fmla="*/ 135 h 513"/>
                <a:gd name="T30" fmla="*/ 82 w 322"/>
                <a:gd name="T31" fmla="*/ 153 h 513"/>
                <a:gd name="T32" fmla="*/ 87 w 322"/>
                <a:gd name="T33" fmla="*/ 151 h 513"/>
                <a:gd name="T34" fmla="*/ 92 w 322"/>
                <a:gd name="T35" fmla="*/ 183 h 513"/>
                <a:gd name="T36" fmla="*/ 98 w 322"/>
                <a:gd name="T37" fmla="*/ 146 h 513"/>
                <a:gd name="T38" fmla="*/ 103 w 322"/>
                <a:gd name="T39" fmla="*/ 202 h 513"/>
                <a:gd name="T40" fmla="*/ 108 w 322"/>
                <a:gd name="T41" fmla="*/ 286 h 513"/>
                <a:gd name="T42" fmla="*/ 113 w 322"/>
                <a:gd name="T43" fmla="*/ 391 h 513"/>
                <a:gd name="T44" fmla="*/ 118 w 322"/>
                <a:gd name="T45" fmla="*/ 466 h 513"/>
                <a:gd name="T46" fmla="*/ 123 w 322"/>
                <a:gd name="T47" fmla="*/ 482 h 513"/>
                <a:gd name="T48" fmla="*/ 129 w 322"/>
                <a:gd name="T49" fmla="*/ 474 h 513"/>
                <a:gd name="T50" fmla="*/ 134 w 322"/>
                <a:gd name="T51" fmla="*/ 453 h 513"/>
                <a:gd name="T52" fmla="*/ 139 w 322"/>
                <a:gd name="T53" fmla="*/ 414 h 513"/>
                <a:gd name="T54" fmla="*/ 144 w 322"/>
                <a:gd name="T55" fmla="*/ 267 h 513"/>
                <a:gd name="T56" fmla="*/ 149 w 322"/>
                <a:gd name="T57" fmla="*/ 137 h 513"/>
                <a:gd name="T58" fmla="*/ 155 w 322"/>
                <a:gd name="T59" fmla="*/ 144 h 513"/>
                <a:gd name="T60" fmla="*/ 160 w 322"/>
                <a:gd name="T61" fmla="*/ 135 h 513"/>
                <a:gd name="T62" fmla="*/ 165 w 322"/>
                <a:gd name="T63" fmla="*/ 161 h 513"/>
                <a:gd name="T64" fmla="*/ 170 w 322"/>
                <a:gd name="T65" fmla="*/ 142 h 513"/>
                <a:gd name="T66" fmla="*/ 175 w 322"/>
                <a:gd name="T67" fmla="*/ 181 h 513"/>
                <a:gd name="T68" fmla="*/ 181 w 322"/>
                <a:gd name="T69" fmla="*/ 151 h 513"/>
                <a:gd name="T70" fmla="*/ 186 w 322"/>
                <a:gd name="T71" fmla="*/ 183 h 513"/>
                <a:gd name="T72" fmla="*/ 191 w 322"/>
                <a:gd name="T73" fmla="*/ 216 h 513"/>
                <a:gd name="T74" fmla="*/ 196 w 322"/>
                <a:gd name="T75" fmla="*/ 150 h 513"/>
                <a:gd name="T76" fmla="*/ 200 w 322"/>
                <a:gd name="T77" fmla="*/ 185 h 513"/>
                <a:gd name="T78" fmla="*/ 205 w 322"/>
                <a:gd name="T79" fmla="*/ 311 h 513"/>
                <a:gd name="T80" fmla="*/ 210 w 322"/>
                <a:gd name="T81" fmla="*/ 448 h 513"/>
                <a:gd name="T82" fmla="*/ 216 w 322"/>
                <a:gd name="T83" fmla="*/ 490 h 513"/>
                <a:gd name="T84" fmla="*/ 222 w 322"/>
                <a:gd name="T85" fmla="*/ 492 h 513"/>
                <a:gd name="T86" fmla="*/ 227 w 322"/>
                <a:gd name="T87" fmla="*/ 479 h 513"/>
                <a:gd name="T88" fmla="*/ 232 w 322"/>
                <a:gd name="T89" fmla="*/ 459 h 513"/>
                <a:gd name="T90" fmla="*/ 238 w 322"/>
                <a:gd name="T91" fmla="*/ 427 h 513"/>
                <a:gd name="T92" fmla="*/ 243 w 322"/>
                <a:gd name="T93" fmla="*/ 334 h 513"/>
                <a:gd name="T94" fmla="*/ 248 w 322"/>
                <a:gd name="T95" fmla="*/ 103 h 513"/>
                <a:gd name="T96" fmla="*/ 253 w 322"/>
                <a:gd name="T97" fmla="*/ 163 h 513"/>
                <a:gd name="T98" fmla="*/ 258 w 322"/>
                <a:gd name="T99" fmla="*/ 128 h 513"/>
                <a:gd name="T100" fmla="*/ 263 w 322"/>
                <a:gd name="T101" fmla="*/ 155 h 513"/>
                <a:gd name="T102" fmla="*/ 269 w 322"/>
                <a:gd name="T103" fmla="*/ 148 h 513"/>
                <a:gd name="T104" fmla="*/ 273 w 322"/>
                <a:gd name="T105" fmla="*/ 166 h 513"/>
                <a:gd name="T106" fmla="*/ 279 w 322"/>
                <a:gd name="T107" fmla="*/ 154 h 513"/>
                <a:gd name="T108" fmla="*/ 284 w 322"/>
                <a:gd name="T109" fmla="*/ 173 h 513"/>
                <a:gd name="T110" fmla="*/ 289 w 322"/>
                <a:gd name="T111" fmla="*/ 168 h 513"/>
                <a:gd name="T112" fmla="*/ 295 w 322"/>
                <a:gd name="T113" fmla="*/ 173 h 513"/>
                <a:gd name="T114" fmla="*/ 300 w 322"/>
                <a:gd name="T115" fmla="*/ 190 h 513"/>
                <a:gd name="T116" fmla="*/ 305 w 322"/>
                <a:gd name="T117" fmla="*/ 168 h 513"/>
                <a:gd name="T118" fmla="*/ 310 w 322"/>
                <a:gd name="T119" fmla="*/ 189 h 513"/>
                <a:gd name="T120" fmla="*/ 315 w 322"/>
                <a:gd name="T121" fmla="*/ 207 h 513"/>
                <a:gd name="T122" fmla="*/ 321 w 322"/>
                <a:gd name="T123" fmla="*/ 16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2" h="513">
                  <a:moveTo>
                    <a:pt x="0" y="168"/>
                  </a:moveTo>
                  <a:lnTo>
                    <a:pt x="2" y="168"/>
                  </a:lnTo>
                  <a:lnTo>
                    <a:pt x="2" y="176"/>
                  </a:lnTo>
                  <a:lnTo>
                    <a:pt x="2" y="177"/>
                  </a:lnTo>
                  <a:lnTo>
                    <a:pt x="2" y="184"/>
                  </a:lnTo>
                  <a:lnTo>
                    <a:pt x="2" y="185"/>
                  </a:lnTo>
                  <a:lnTo>
                    <a:pt x="2" y="193"/>
                  </a:lnTo>
                  <a:lnTo>
                    <a:pt x="3" y="194"/>
                  </a:lnTo>
                  <a:lnTo>
                    <a:pt x="3" y="199"/>
                  </a:lnTo>
                  <a:lnTo>
                    <a:pt x="4" y="201"/>
                  </a:lnTo>
                  <a:lnTo>
                    <a:pt x="4" y="207"/>
                  </a:lnTo>
                  <a:lnTo>
                    <a:pt x="4" y="207"/>
                  </a:lnTo>
                  <a:lnTo>
                    <a:pt x="4" y="208"/>
                  </a:lnTo>
                  <a:lnTo>
                    <a:pt x="4" y="210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8"/>
                  </a:lnTo>
                  <a:lnTo>
                    <a:pt x="6" y="218"/>
                  </a:lnTo>
                  <a:lnTo>
                    <a:pt x="6" y="220"/>
                  </a:lnTo>
                  <a:lnTo>
                    <a:pt x="7" y="220"/>
                  </a:lnTo>
                  <a:lnTo>
                    <a:pt x="7" y="223"/>
                  </a:lnTo>
                  <a:lnTo>
                    <a:pt x="7" y="223"/>
                  </a:lnTo>
                  <a:lnTo>
                    <a:pt x="7" y="224"/>
                  </a:lnTo>
                  <a:lnTo>
                    <a:pt x="7" y="224"/>
                  </a:lnTo>
                  <a:lnTo>
                    <a:pt x="7" y="223"/>
                  </a:lnTo>
                  <a:lnTo>
                    <a:pt x="8" y="223"/>
                  </a:lnTo>
                  <a:lnTo>
                    <a:pt x="8" y="220"/>
                  </a:lnTo>
                  <a:lnTo>
                    <a:pt x="9" y="219"/>
                  </a:lnTo>
                  <a:lnTo>
                    <a:pt x="9" y="212"/>
                  </a:lnTo>
                  <a:lnTo>
                    <a:pt x="9" y="212"/>
                  </a:lnTo>
                  <a:lnTo>
                    <a:pt x="9" y="202"/>
                  </a:lnTo>
                  <a:lnTo>
                    <a:pt x="9" y="201"/>
                  </a:lnTo>
                  <a:lnTo>
                    <a:pt x="9" y="185"/>
                  </a:lnTo>
                  <a:lnTo>
                    <a:pt x="11" y="183"/>
                  </a:lnTo>
                  <a:lnTo>
                    <a:pt x="11" y="166"/>
                  </a:lnTo>
                  <a:lnTo>
                    <a:pt x="12" y="163"/>
                  </a:lnTo>
                  <a:lnTo>
                    <a:pt x="12" y="145"/>
                  </a:lnTo>
                  <a:lnTo>
                    <a:pt x="12" y="141"/>
                  </a:lnTo>
                  <a:lnTo>
                    <a:pt x="12" y="127"/>
                  </a:lnTo>
                  <a:lnTo>
                    <a:pt x="12" y="124"/>
                  </a:lnTo>
                  <a:lnTo>
                    <a:pt x="12" y="119"/>
                  </a:lnTo>
                  <a:lnTo>
                    <a:pt x="13" y="119"/>
                  </a:lnTo>
                  <a:lnTo>
                    <a:pt x="13" y="118"/>
                  </a:lnTo>
                  <a:lnTo>
                    <a:pt x="13" y="120"/>
                  </a:lnTo>
                  <a:lnTo>
                    <a:pt x="15" y="122"/>
                  </a:lnTo>
                  <a:lnTo>
                    <a:pt x="15" y="132"/>
                  </a:lnTo>
                  <a:lnTo>
                    <a:pt x="15" y="133"/>
                  </a:lnTo>
                  <a:lnTo>
                    <a:pt x="15" y="145"/>
                  </a:lnTo>
                  <a:lnTo>
                    <a:pt x="15" y="148"/>
                  </a:lnTo>
                  <a:lnTo>
                    <a:pt x="15" y="163"/>
                  </a:lnTo>
                  <a:lnTo>
                    <a:pt x="16" y="166"/>
                  </a:lnTo>
                  <a:lnTo>
                    <a:pt x="16" y="181"/>
                  </a:lnTo>
                  <a:lnTo>
                    <a:pt x="17" y="184"/>
                  </a:lnTo>
                  <a:lnTo>
                    <a:pt x="17" y="199"/>
                  </a:lnTo>
                  <a:lnTo>
                    <a:pt x="17" y="202"/>
                  </a:lnTo>
                  <a:lnTo>
                    <a:pt x="17" y="220"/>
                  </a:lnTo>
                  <a:lnTo>
                    <a:pt x="17" y="224"/>
                  </a:lnTo>
                  <a:lnTo>
                    <a:pt x="17" y="249"/>
                  </a:lnTo>
                  <a:lnTo>
                    <a:pt x="19" y="251"/>
                  </a:lnTo>
                  <a:lnTo>
                    <a:pt x="19" y="275"/>
                  </a:lnTo>
                  <a:lnTo>
                    <a:pt x="20" y="278"/>
                  </a:lnTo>
                  <a:lnTo>
                    <a:pt x="20" y="303"/>
                  </a:lnTo>
                  <a:lnTo>
                    <a:pt x="20" y="308"/>
                  </a:lnTo>
                  <a:lnTo>
                    <a:pt x="20" y="334"/>
                  </a:lnTo>
                  <a:lnTo>
                    <a:pt x="20" y="339"/>
                  </a:lnTo>
                  <a:lnTo>
                    <a:pt x="20" y="365"/>
                  </a:lnTo>
                  <a:lnTo>
                    <a:pt x="21" y="369"/>
                  </a:lnTo>
                  <a:lnTo>
                    <a:pt x="21" y="394"/>
                  </a:lnTo>
                  <a:lnTo>
                    <a:pt x="22" y="396"/>
                  </a:lnTo>
                  <a:lnTo>
                    <a:pt x="22" y="412"/>
                  </a:lnTo>
                  <a:lnTo>
                    <a:pt x="22" y="414"/>
                  </a:lnTo>
                  <a:lnTo>
                    <a:pt x="22" y="421"/>
                  </a:lnTo>
                  <a:lnTo>
                    <a:pt x="22" y="425"/>
                  </a:lnTo>
                  <a:lnTo>
                    <a:pt x="22" y="442"/>
                  </a:lnTo>
                  <a:lnTo>
                    <a:pt x="22" y="444"/>
                  </a:lnTo>
                  <a:lnTo>
                    <a:pt x="22" y="459"/>
                  </a:lnTo>
                  <a:lnTo>
                    <a:pt x="24" y="461"/>
                  </a:lnTo>
                  <a:lnTo>
                    <a:pt x="24" y="472"/>
                  </a:lnTo>
                  <a:lnTo>
                    <a:pt x="25" y="474"/>
                  </a:lnTo>
                  <a:lnTo>
                    <a:pt x="25" y="482"/>
                  </a:lnTo>
                  <a:lnTo>
                    <a:pt x="25" y="484"/>
                  </a:lnTo>
                  <a:lnTo>
                    <a:pt x="25" y="491"/>
                  </a:lnTo>
                  <a:lnTo>
                    <a:pt x="25" y="492"/>
                  </a:lnTo>
                  <a:lnTo>
                    <a:pt x="25" y="497"/>
                  </a:lnTo>
                  <a:lnTo>
                    <a:pt x="26" y="499"/>
                  </a:lnTo>
                  <a:lnTo>
                    <a:pt x="26" y="503"/>
                  </a:lnTo>
                  <a:lnTo>
                    <a:pt x="28" y="503"/>
                  </a:lnTo>
                  <a:lnTo>
                    <a:pt x="28" y="506"/>
                  </a:lnTo>
                  <a:lnTo>
                    <a:pt x="28" y="508"/>
                  </a:lnTo>
                  <a:lnTo>
                    <a:pt x="28" y="509"/>
                  </a:lnTo>
                  <a:lnTo>
                    <a:pt x="28" y="510"/>
                  </a:lnTo>
                  <a:lnTo>
                    <a:pt x="28" y="510"/>
                  </a:lnTo>
                  <a:lnTo>
                    <a:pt x="29" y="510"/>
                  </a:lnTo>
                  <a:lnTo>
                    <a:pt x="29" y="513"/>
                  </a:lnTo>
                  <a:lnTo>
                    <a:pt x="30" y="513"/>
                  </a:lnTo>
                  <a:lnTo>
                    <a:pt x="30" y="513"/>
                  </a:lnTo>
                  <a:lnTo>
                    <a:pt x="30" y="513"/>
                  </a:lnTo>
                  <a:lnTo>
                    <a:pt x="30" y="513"/>
                  </a:lnTo>
                  <a:lnTo>
                    <a:pt x="31" y="513"/>
                  </a:lnTo>
                  <a:lnTo>
                    <a:pt x="33" y="513"/>
                  </a:lnTo>
                  <a:lnTo>
                    <a:pt x="33" y="513"/>
                  </a:lnTo>
                  <a:lnTo>
                    <a:pt x="33" y="513"/>
                  </a:lnTo>
                  <a:lnTo>
                    <a:pt x="33" y="513"/>
                  </a:lnTo>
                  <a:lnTo>
                    <a:pt x="33" y="513"/>
                  </a:lnTo>
                  <a:lnTo>
                    <a:pt x="34" y="513"/>
                  </a:lnTo>
                  <a:lnTo>
                    <a:pt x="34" y="512"/>
                  </a:lnTo>
                  <a:lnTo>
                    <a:pt x="35" y="512"/>
                  </a:lnTo>
                  <a:lnTo>
                    <a:pt x="35" y="510"/>
                  </a:lnTo>
                  <a:lnTo>
                    <a:pt x="35" y="510"/>
                  </a:lnTo>
                  <a:lnTo>
                    <a:pt x="35" y="510"/>
                  </a:lnTo>
                  <a:lnTo>
                    <a:pt x="35" y="510"/>
                  </a:lnTo>
                  <a:lnTo>
                    <a:pt x="35" y="508"/>
                  </a:lnTo>
                  <a:lnTo>
                    <a:pt x="37" y="508"/>
                  </a:lnTo>
                  <a:lnTo>
                    <a:pt x="37" y="508"/>
                  </a:lnTo>
                  <a:lnTo>
                    <a:pt x="38" y="508"/>
                  </a:lnTo>
                  <a:lnTo>
                    <a:pt x="38" y="506"/>
                  </a:lnTo>
                  <a:lnTo>
                    <a:pt x="38" y="505"/>
                  </a:lnTo>
                  <a:lnTo>
                    <a:pt x="38" y="505"/>
                  </a:lnTo>
                  <a:lnTo>
                    <a:pt x="38" y="505"/>
                  </a:lnTo>
                  <a:lnTo>
                    <a:pt x="38" y="504"/>
                  </a:lnTo>
                  <a:lnTo>
                    <a:pt x="39" y="503"/>
                  </a:lnTo>
                  <a:lnTo>
                    <a:pt x="39" y="503"/>
                  </a:lnTo>
                  <a:lnTo>
                    <a:pt x="41" y="503"/>
                  </a:lnTo>
                  <a:lnTo>
                    <a:pt x="41" y="500"/>
                  </a:lnTo>
                  <a:lnTo>
                    <a:pt x="41" y="500"/>
                  </a:lnTo>
                  <a:lnTo>
                    <a:pt x="41" y="500"/>
                  </a:lnTo>
                  <a:lnTo>
                    <a:pt x="41" y="500"/>
                  </a:lnTo>
                  <a:lnTo>
                    <a:pt x="41" y="497"/>
                  </a:lnTo>
                  <a:lnTo>
                    <a:pt x="42" y="497"/>
                  </a:lnTo>
                  <a:lnTo>
                    <a:pt x="42" y="496"/>
                  </a:lnTo>
                  <a:lnTo>
                    <a:pt x="43" y="495"/>
                  </a:lnTo>
                  <a:lnTo>
                    <a:pt x="43" y="495"/>
                  </a:lnTo>
                  <a:lnTo>
                    <a:pt x="43" y="495"/>
                  </a:lnTo>
                  <a:lnTo>
                    <a:pt x="43" y="492"/>
                  </a:lnTo>
                  <a:lnTo>
                    <a:pt x="43" y="492"/>
                  </a:lnTo>
                  <a:lnTo>
                    <a:pt x="43" y="491"/>
                  </a:lnTo>
                  <a:lnTo>
                    <a:pt x="44" y="490"/>
                  </a:lnTo>
                  <a:lnTo>
                    <a:pt x="44" y="490"/>
                  </a:lnTo>
                  <a:lnTo>
                    <a:pt x="46" y="488"/>
                  </a:lnTo>
                  <a:lnTo>
                    <a:pt x="46" y="487"/>
                  </a:lnTo>
                  <a:lnTo>
                    <a:pt x="46" y="487"/>
                  </a:lnTo>
                  <a:lnTo>
                    <a:pt x="46" y="484"/>
                  </a:lnTo>
                  <a:lnTo>
                    <a:pt x="46" y="484"/>
                  </a:lnTo>
                  <a:lnTo>
                    <a:pt x="46" y="482"/>
                  </a:lnTo>
                  <a:lnTo>
                    <a:pt x="47" y="482"/>
                  </a:lnTo>
                  <a:lnTo>
                    <a:pt x="47" y="479"/>
                  </a:lnTo>
                  <a:lnTo>
                    <a:pt x="48" y="479"/>
                  </a:lnTo>
                  <a:lnTo>
                    <a:pt x="48" y="477"/>
                  </a:lnTo>
                  <a:lnTo>
                    <a:pt x="48" y="477"/>
                  </a:lnTo>
                  <a:lnTo>
                    <a:pt x="48" y="474"/>
                  </a:lnTo>
                  <a:lnTo>
                    <a:pt x="48" y="474"/>
                  </a:lnTo>
                  <a:lnTo>
                    <a:pt x="48" y="472"/>
                  </a:lnTo>
                  <a:lnTo>
                    <a:pt x="50" y="472"/>
                  </a:lnTo>
                  <a:lnTo>
                    <a:pt x="50" y="469"/>
                  </a:lnTo>
                  <a:lnTo>
                    <a:pt x="51" y="469"/>
                  </a:lnTo>
                  <a:lnTo>
                    <a:pt x="51" y="466"/>
                  </a:lnTo>
                  <a:lnTo>
                    <a:pt x="51" y="466"/>
                  </a:lnTo>
                  <a:lnTo>
                    <a:pt x="51" y="464"/>
                  </a:lnTo>
                  <a:lnTo>
                    <a:pt x="51" y="462"/>
                  </a:lnTo>
                  <a:lnTo>
                    <a:pt x="51" y="459"/>
                  </a:lnTo>
                  <a:lnTo>
                    <a:pt x="52" y="459"/>
                  </a:lnTo>
                  <a:lnTo>
                    <a:pt x="52" y="456"/>
                  </a:lnTo>
                  <a:lnTo>
                    <a:pt x="54" y="456"/>
                  </a:lnTo>
                  <a:lnTo>
                    <a:pt x="54" y="451"/>
                  </a:lnTo>
                  <a:lnTo>
                    <a:pt x="54" y="451"/>
                  </a:lnTo>
                  <a:lnTo>
                    <a:pt x="54" y="447"/>
                  </a:lnTo>
                  <a:lnTo>
                    <a:pt x="54" y="447"/>
                  </a:lnTo>
                  <a:lnTo>
                    <a:pt x="54" y="443"/>
                  </a:lnTo>
                  <a:lnTo>
                    <a:pt x="55" y="442"/>
                  </a:lnTo>
                  <a:lnTo>
                    <a:pt x="55" y="438"/>
                  </a:lnTo>
                  <a:lnTo>
                    <a:pt x="56" y="438"/>
                  </a:lnTo>
                  <a:lnTo>
                    <a:pt x="56" y="433"/>
                  </a:lnTo>
                  <a:lnTo>
                    <a:pt x="56" y="431"/>
                  </a:lnTo>
                  <a:lnTo>
                    <a:pt x="56" y="426"/>
                  </a:lnTo>
                  <a:lnTo>
                    <a:pt x="56" y="425"/>
                  </a:lnTo>
                  <a:lnTo>
                    <a:pt x="56" y="418"/>
                  </a:lnTo>
                  <a:lnTo>
                    <a:pt x="57" y="417"/>
                  </a:lnTo>
                  <a:lnTo>
                    <a:pt x="57" y="411"/>
                  </a:lnTo>
                  <a:lnTo>
                    <a:pt x="59" y="409"/>
                  </a:lnTo>
                  <a:lnTo>
                    <a:pt x="59" y="402"/>
                  </a:lnTo>
                  <a:lnTo>
                    <a:pt x="59" y="399"/>
                  </a:lnTo>
                  <a:lnTo>
                    <a:pt x="59" y="391"/>
                  </a:lnTo>
                  <a:lnTo>
                    <a:pt x="59" y="389"/>
                  </a:lnTo>
                  <a:lnTo>
                    <a:pt x="59" y="378"/>
                  </a:lnTo>
                  <a:lnTo>
                    <a:pt x="60" y="376"/>
                  </a:lnTo>
                  <a:lnTo>
                    <a:pt x="60" y="361"/>
                  </a:lnTo>
                  <a:lnTo>
                    <a:pt x="61" y="359"/>
                  </a:lnTo>
                  <a:lnTo>
                    <a:pt x="61" y="337"/>
                  </a:lnTo>
                  <a:lnTo>
                    <a:pt x="61" y="333"/>
                  </a:lnTo>
                  <a:lnTo>
                    <a:pt x="61" y="306"/>
                  </a:lnTo>
                  <a:lnTo>
                    <a:pt x="61" y="299"/>
                  </a:lnTo>
                  <a:lnTo>
                    <a:pt x="61" y="255"/>
                  </a:lnTo>
                  <a:lnTo>
                    <a:pt x="63" y="246"/>
                  </a:lnTo>
                  <a:lnTo>
                    <a:pt x="63" y="166"/>
                  </a:lnTo>
                  <a:lnTo>
                    <a:pt x="64" y="149"/>
                  </a:lnTo>
                  <a:lnTo>
                    <a:pt x="64" y="39"/>
                  </a:lnTo>
                  <a:lnTo>
                    <a:pt x="64" y="26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4" y="36"/>
                  </a:lnTo>
                  <a:lnTo>
                    <a:pt x="65" y="41"/>
                  </a:lnTo>
                  <a:lnTo>
                    <a:pt x="65" y="70"/>
                  </a:lnTo>
                  <a:lnTo>
                    <a:pt x="66" y="75"/>
                  </a:lnTo>
                  <a:lnTo>
                    <a:pt x="66" y="98"/>
                  </a:lnTo>
                  <a:lnTo>
                    <a:pt x="66" y="101"/>
                  </a:lnTo>
                  <a:lnTo>
                    <a:pt x="66" y="122"/>
                  </a:lnTo>
                  <a:lnTo>
                    <a:pt x="66" y="124"/>
                  </a:lnTo>
                  <a:lnTo>
                    <a:pt x="66" y="140"/>
                  </a:lnTo>
                  <a:lnTo>
                    <a:pt x="68" y="141"/>
                  </a:lnTo>
                  <a:lnTo>
                    <a:pt x="68" y="153"/>
                  </a:lnTo>
                  <a:lnTo>
                    <a:pt x="69" y="154"/>
                  </a:lnTo>
                  <a:lnTo>
                    <a:pt x="69" y="163"/>
                  </a:lnTo>
                  <a:lnTo>
                    <a:pt x="69" y="163"/>
                  </a:lnTo>
                  <a:lnTo>
                    <a:pt x="69" y="167"/>
                  </a:lnTo>
                  <a:lnTo>
                    <a:pt x="69" y="168"/>
                  </a:lnTo>
                  <a:lnTo>
                    <a:pt x="69" y="167"/>
                  </a:lnTo>
                  <a:lnTo>
                    <a:pt x="70" y="166"/>
                  </a:lnTo>
                  <a:lnTo>
                    <a:pt x="70" y="161"/>
                  </a:lnTo>
                  <a:lnTo>
                    <a:pt x="72" y="161"/>
                  </a:lnTo>
                  <a:lnTo>
                    <a:pt x="72" y="150"/>
                  </a:lnTo>
                  <a:lnTo>
                    <a:pt x="72" y="148"/>
                  </a:lnTo>
                  <a:lnTo>
                    <a:pt x="72" y="135"/>
                  </a:lnTo>
                  <a:lnTo>
                    <a:pt x="72" y="132"/>
                  </a:lnTo>
                  <a:lnTo>
                    <a:pt x="72" y="116"/>
                  </a:lnTo>
                  <a:lnTo>
                    <a:pt x="73" y="114"/>
                  </a:lnTo>
                  <a:lnTo>
                    <a:pt x="73" y="105"/>
                  </a:lnTo>
                  <a:lnTo>
                    <a:pt x="74" y="103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4" y="103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11"/>
                  </a:lnTo>
                  <a:lnTo>
                    <a:pt x="76" y="114"/>
                  </a:lnTo>
                  <a:lnTo>
                    <a:pt x="76" y="122"/>
                  </a:lnTo>
                  <a:lnTo>
                    <a:pt x="77" y="123"/>
                  </a:lnTo>
                  <a:lnTo>
                    <a:pt x="77" y="132"/>
                  </a:lnTo>
                  <a:lnTo>
                    <a:pt x="77" y="135"/>
                  </a:lnTo>
                  <a:lnTo>
                    <a:pt x="77" y="142"/>
                  </a:lnTo>
                  <a:lnTo>
                    <a:pt x="77" y="142"/>
                  </a:lnTo>
                  <a:lnTo>
                    <a:pt x="77" y="150"/>
                  </a:lnTo>
                  <a:lnTo>
                    <a:pt x="78" y="150"/>
                  </a:lnTo>
                  <a:lnTo>
                    <a:pt x="78" y="155"/>
                  </a:lnTo>
                  <a:lnTo>
                    <a:pt x="79" y="155"/>
                  </a:lnTo>
                  <a:lnTo>
                    <a:pt x="79" y="159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81" y="161"/>
                  </a:lnTo>
                  <a:lnTo>
                    <a:pt x="81" y="158"/>
                  </a:lnTo>
                  <a:lnTo>
                    <a:pt x="82" y="158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2" y="148"/>
                  </a:lnTo>
                  <a:lnTo>
                    <a:pt x="82" y="146"/>
                  </a:lnTo>
                  <a:lnTo>
                    <a:pt x="82" y="141"/>
                  </a:lnTo>
                  <a:lnTo>
                    <a:pt x="83" y="140"/>
                  </a:lnTo>
                  <a:lnTo>
                    <a:pt x="83" y="136"/>
                  </a:lnTo>
                  <a:lnTo>
                    <a:pt x="85" y="135"/>
                  </a:lnTo>
                  <a:lnTo>
                    <a:pt x="85" y="132"/>
                  </a:lnTo>
                  <a:lnTo>
                    <a:pt x="85" y="132"/>
                  </a:lnTo>
                  <a:lnTo>
                    <a:pt x="85" y="133"/>
                  </a:lnTo>
                  <a:lnTo>
                    <a:pt x="85" y="135"/>
                  </a:lnTo>
                  <a:lnTo>
                    <a:pt x="86" y="136"/>
                  </a:lnTo>
                  <a:lnTo>
                    <a:pt x="86" y="140"/>
                  </a:lnTo>
                  <a:lnTo>
                    <a:pt x="87" y="140"/>
                  </a:lnTo>
                  <a:lnTo>
                    <a:pt x="87" y="145"/>
                  </a:lnTo>
                  <a:lnTo>
                    <a:pt x="87" y="146"/>
                  </a:lnTo>
                  <a:lnTo>
                    <a:pt x="87" y="151"/>
                  </a:lnTo>
                  <a:lnTo>
                    <a:pt x="87" y="153"/>
                  </a:lnTo>
                  <a:lnTo>
                    <a:pt x="87" y="159"/>
                  </a:lnTo>
                  <a:lnTo>
                    <a:pt x="89" y="161"/>
                  </a:lnTo>
                  <a:lnTo>
                    <a:pt x="89" y="166"/>
                  </a:lnTo>
                  <a:lnTo>
                    <a:pt x="90" y="166"/>
                  </a:lnTo>
                  <a:lnTo>
                    <a:pt x="90" y="171"/>
                  </a:lnTo>
                  <a:lnTo>
                    <a:pt x="90" y="171"/>
                  </a:lnTo>
                  <a:lnTo>
                    <a:pt x="90" y="176"/>
                  </a:lnTo>
                  <a:lnTo>
                    <a:pt x="90" y="176"/>
                  </a:lnTo>
                  <a:lnTo>
                    <a:pt x="90" y="179"/>
                  </a:lnTo>
                  <a:lnTo>
                    <a:pt x="91" y="180"/>
                  </a:lnTo>
                  <a:lnTo>
                    <a:pt x="91" y="181"/>
                  </a:lnTo>
                  <a:lnTo>
                    <a:pt x="92" y="181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3"/>
                  </a:lnTo>
                  <a:lnTo>
                    <a:pt x="92" y="183"/>
                  </a:lnTo>
                  <a:lnTo>
                    <a:pt x="92" y="181"/>
                  </a:lnTo>
                  <a:lnTo>
                    <a:pt x="94" y="180"/>
                  </a:lnTo>
                  <a:lnTo>
                    <a:pt x="94" y="176"/>
                  </a:lnTo>
                  <a:lnTo>
                    <a:pt x="95" y="176"/>
                  </a:lnTo>
                  <a:lnTo>
                    <a:pt x="95" y="171"/>
                  </a:lnTo>
                  <a:lnTo>
                    <a:pt x="95" y="171"/>
                  </a:lnTo>
                  <a:lnTo>
                    <a:pt x="95" y="166"/>
                  </a:lnTo>
                  <a:lnTo>
                    <a:pt x="95" y="164"/>
                  </a:lnTo>
                  <a:lnTo>
                    <a:pt x="95" y="158"/>
                  </a:lnTo>
                  <a:lnTo>
                    <a:pt x="96" y="157"/>
                  </a:lnTo>
                  <a:lnTo>
                    <a:pt x="96" y="151"/>
                  </a:lnTo>
                  <a:lnTo>
                    <a:pt x="98" y="150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8" y="148"/>
                  </a:lnTo>
                  <a:lnTo>
                    <a:pt x="99" y="148"/>
                  </a:lnTo>
                  <a:lnTo>
                    <a:pt x="99" y="153"/>
                  </a:lnTo>
                  <a:lnTo>
                    <a:pt x="100" y="153"/>
                  </a:lnTo>
                  <a:lnTo>
                    <a:pt x="100" y="158"/>
                  </a:lnTo>
                  <a:lnTo>
                    <a:pt x="100" y="161"/>
                  </a:lnTo>
                  <a:lnTo>
                    <a:pt x="100" y="166"/>
                  </a:lnTo>
                  <a:lnTo>
                    <a:pt x="100" y="167"/>
                  </a:lnTo>
                  <a:lnTo>
                    <a:pt x="100" y="173"/>
                  </a:lnTo>
                  <a:lnTo>
                    <a:pt x="101" y="176"/>
                  </a:lnTo>
                  <a:lnTo>
                    <a:pt x="101" y="183"/>
                  </a:lnTo>
                  <a:lnTo>
                    <a:pt x="103" y="184"/>
                  </a:lnTo>
                  <a:lnTo>
                    <a:pt x="103" y="192"/>
                  </a:lnTo>
                  <a:lnTo>
                    <a:pt x="103" y="193"/>
                  </a:lnTo>
                  <a:lnTo>
                    <a:pt x="103" y="202"/>
                  </a:lnTo>
                  <a:lnTo>
                    <a:pt x="103" y="203"/>
                  </a:lnTo>
                  <a:lnTo>
                    <a:pt x="103" y="211"/>
                  </a:lnTo>
                  <a:lnTo>
                    <a:pt x="104" y="212"/>
                  </a:lnTo>
                  <a:lnTo>
                    <a:pt x="104" y="220"/>
                  </a:lnTo>
                  <a:lnTo>
                    <a:pt x="105" y="223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40"/>
                  </a:lnTo>
                  <a:lnTo>
                    <a:pt x="105" y="241"/>
                  </a:lnTo>
                  <a:lnTo>
                    <a:pt x="105" y="250"/>
                  </a:lnTo>
                  <a:lnTo>
                    <a:pt x="107" y="251"/>
                  </a:lnTo>
                  <a:lnTo>
                    <a:pt x="107" y="262"/>
                  </a:lnTo>
                  <a:lnTo>
                    <a:pt x="108" y="262"/>
                  </a:lnTo>
                  <a:lnTo>
                    <a:pt x="108" y="275"/>
                  </a:lnTo>
                  <a:lnTo>
                    <a:pt x="108" y="275"/>
                  </a:lnTo>
                  <a:lnTo>
                    <a:pt x="108" y="286"/>
                  </a:lnTo>
                  <a:lnTo>
                    <a:pt x="108" y="288"/>
                  </a:lnTo>
                  <a:lnTo>
                    <a:pt x="108" y="299"/>
                  </a:lnTo>
                  <a:lnTo>
                    <a:pt x="109" y="300"/>
                  </a:lnTo>
                  <a:lnTo>
                    <a:pt x="109" y="313"/>
                  </a:lnTo>
                  <a:lnTo>
                    <a:pt x="111" y="316"/>
                  </a:lnTo>
                  <a:lnTo>
                    <a:pt x="111" y="324"/>
                  </a:lnTo>
                  <a:lnTo>
                    <a:pt x="111" y="326"/>
                  </a:lnTo>
                  <a:lnTo>
                    <a:pt x="111" y="329"/>
                  </a:lnTo>
                  <a:lnTo>
                    <a:pt x="111" y="330"/>
                  </a:lnTo>
                  <a:lnTo>
                    <a:pt x="111" y="346"/>
                  </a:lnTo>
                  <a:lnTo>
                    <a:pt x="111" y="348"/>
                  </a:lnTo>
                  <a:lnTo>
                    <a:pt x="111" y="361"/>
                  </a:lnTo>
                  <a:lnTo>
                    <a:pt x="112" y="364"/>
                  </a:lnTo>
                  <a:lnTo>
                    <a:pt x="112" y="377"/>
                  </a:lnTo>
                  <a:lnTo>
                    <a:pt x="113" y="378"/>
                  </a:lnTo>
                  <a:lnTo>
                    <a:pt x="113" y="391"/>
                  </a:lnTo>
                  <a:lnTo>
                    <a:pt x="113" y="394"/>
                  </a:lnTo>
                  <a:lnTo>
                    <a:pt x="113" y="404"/>
                  </a:lnTo>
                  <a:lnTo>
                    <a:pt x="113" y="407"/>
                  </a:lnTo>
                  <a:lnTo>
                    <a:pt x="113" y="417"/>
                  </a:lnTo>
                  <a:lnTo>
                    <a:pt x="114" y="420"/>
                  </a:lnTo>
                  <a:lnTo>
                    <a:pt x="114" y="430"/>
                  </a:lnTo>
                  <a:lnTo>
                    <a:pt x="116" y="431"/>
                  </a:lnTo>
                  <a:lnTo>
                    <a:pt x="116" y="440"/>
                  </a:lnTo>
                  <a:lnTo>
                    <a:pt x="116" y="440"/>
                  </a:lnTo>
                  <a:lnTo>
                    <a:pt x="116" y="448"/>
                  </a:lnTo>
                  <a:lnTo>
                    <a:pt x="116" y="448"/>
                  </a:lnTo>
                  <a:lnTo>
                    <a:pt x="116" y="456"/>
                  </a:lnTo>
                  <a:lnTo>
                    <a:pt x="117" y="456"/>
                  </a:lnTo>
                  <a:lnTo>
                    <a:pt x="117" y="461"/>
                  </a:lnTo>
                  <a:lnTo>
                    <a:pt x="118" y="461"/>
                  </a:lnTo>
                  <a:lnTo>
                    <a:pt x="118" y="466"/>
                  </a:lnTo>
                  <a:lnTo>
                    <a:pt x="118" y="466"/>
                  </a:lnTo>
                  <a:lnTo>
                    <a:pt x="118" y="472"/>
                  </a:lnTo>
                  <a:lnTo>
                    <a:pt x="118" y="472"/>
                  </a:lnTo>
                  <a:lnTo>
                    <a:pt x="118" y="474"/>
                  </a:lnTo>
                  <a:lnTo>
                    <a:pt x="120" y="474"/>
                  </a:lnTo>
                  <a:lnTo>
                    <a:pt x="120" y="477"/>
                  </a:lnTo>
                  <a:lnTo>
                    <a:pt x="121" y="477"/>
                  </a:lnTo>
                  <a:lnTo>
                    <a:pt x="121" y="479"/>
                  </a:lnTo>
                  <a:lnTo>
                    <a:pt x="121" y="479"/>
                  </a:lnTo>
                  <a:lnTo>
                    <a:pt x="121" y="481"/>
                  </a:lnTo>
                  <a:lnTo>
                    <a:pt x="121" y="481"/>
                  </a:lnTo>
                  <a:lnTo>
                    <a:pt x="121" y="482"/>
                  </a:lnTo>
                  <a:lnTo>
                    <a:pt x="122" y="482"/>
                  </a:lnTo>
                  <a:lnTo>
                    <a:pt x="122" y="482"/>
                  </a:lnTo>
                  <a:lnTo>
                    <a:pt x="123" y="482"/>
                  </a:lnTo>
                  <a:lnTo>
                    <a:pt x="123" y="482"/>
                  </a:lnTo>
                  <a:lnTo>
                    <a:pt x="123" y="482"/>
                  </a:lnTo>
                  <a:lnTo>
                    <a:pt x="125" y="482"/>
                  </a:lnTo>
                  <a:lnTo>
                    <a:pt x="125" y="482"/>
                  </a:lnTo>
                  <a:lnTo>
                    <a:pt x="126" y="482"/>
                  </a:lnTo>
                  <a:lnTo>
                    <a:pt x="126" y="482"/>
                  </a:lnTo>
                  <a:lnTo>
                    <a:pt x="126" y="482"/>
                  </a:lnTo>
                  <a:lnTo>
                    <a:pt x="126" y="479"/>
                  </a:lnTo>
                  <a:lnTo>
                    <a:pt x="126" y="479"/>
                  </a:lnTo>
                  <a:lnTo>
                    <a:pt x="126" y="479"/>
                  </a:lnTo>
                  <a:lnTo>
                    <a:pt x="127" y="479"/>
                  </a:lnTo>
                  <a:lnTo>
                    <a:pt x="127" y="478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29" y="474"/>
                  </a:lnTo>
                  <a:lnTo>
                    <a:pt x="129" y="474"/>
                  </a:lnTo>
                  <a:lnTo>
                    <a:pt x="129" y="473"/>
                  </a:lnTo>
                  <a:lnTo>
                    <a:pt x="130" y="473"/>
                  </a:lnTo>
                  <a:lnTo>
                    <a:pt x="130" y="472"/>
                  </a:lnTo>
                  <a:lnTo>
                    <a:pt x="131" y="470"/>
                  </a:lnTo>
                  <a:lnTo>
                    <a:pt x="131" y="469"/>
                  </a:lnTo>
                  <a:lnTo>
                    <a:pt x="131" y="469"/>
                  </a:lnTo>
                  <a:lnTo>
                    <a:pt x="131" y="466"/>
                  </a:lnTo>
                  <a:lnTo>
                    <a:pt x="131" y="466"/>
                  </a:lnTo>
                  <a:lnTo>
                    <a:pt x="131" y="464"/>
                  </a:lnTo>
                  <a:lnTo>
                    <a:pt x="133" y="464"/>
                  </a:lnTo>
                  <a:lnTo>
                    <a:pt x="133" y="461"/>
                  </a:lnTo>
                  <a:lnTo>
                    <a:pt x="134" y="461"/>
                  </a:lnTo>
                  <a:lnTo>
                    <a:pt x="134" y="459"/>
                  </a:lnTo>
                  <a:lnTo>
                    <a:pt x="134" y="459"/>
                  </a:lnTo>
                  <a:lnTo>
                    <a:pt x="134" y="455"/>
                  </a:lnTo>
                  <a:lnTo>
                    <a:pt x="134" y="453"/>
                  </a:lnTo>
                  <a:lnTo>
                    <a:pt x="134" y="451"/>
                  </a:lnTo>
                  <a:lnTo>
                    <a:pt x="135" y="451"/>
                  </a:lnTo>
                  <a:lnTo>
                    <a:pt x="135" y="448"/>
                  </a:lnTo>
                  <a:lnTo>
                    <a:pt x="136" y="447"/>
                  </a:lnTo>
                  <a:lnTo>
                    <a:pt x="136" y="443"/>
                  </a:lnTo>
                  <a:lnTo>
                    <a:pt x="136" y="443"/>
                  </a:lnTo>
                  <a:lnTo>
                    <a:pt x="136" y="440"/>
                  </a:lnTo>
                  <a:lnTo>
                    <a:pt x="136" y="439"/>
                  </a:lnTo>
                  <a:lnTo>
                    <a:pt x="136" y="435"/>
                  </a:lnTo>
                  <a:lnTo>
                    <a:pt x="138" y="434"/>
                  </a:lnTo>
                  <a:lnTo>
                    <a:pt x="138" y="429"/>
                  </a:lnTo>
                  <a:lnTo>
                    <a:pt x="139" y="427"/>
                  </a:lnTo>
                  <a:lnTo>
                    <a:pt x="139" y="422"/>
                  </a:lnTo>
                  <a:lnTo>
                    <a:pt x="139" y="422"/>
                  </a:lnTo>
                  <a:lnTo>
                    <a:pt x="139" y="417"/>
                  </a:lnTo>
                  <a:lnTo>
                    <a:pt x="139" y="414"/>
                  </a:lnTo>
                  <a:lnTo>
                    <a:pt x="139" y="409"/>
                  </a:lnTo>
                  <a:lnTo>
                    <a:pt x="140" y="408"/>
                  </a:lnTo>
                  <a:lnTo>
                    <a:pt x="140" y="400"/>
                  </a:lnTo>
                  <a:lnTo>
                    <a:pt x="142" y="399"/>
                  </a:lnTo>
                  <a:lnTo>
                    <a:pt x="142" y="391"/>
                  </a:lnTo>
                  <a:lnTo>
                    <a:pt x="142" y="389"/>
                  </a:lnTo>
                  <a:lnTo>
                    <a:pt x="142" y="377"/>
                  </a:lnTo>
                  <a:lnTo>
                    <a:pt x="142" y="376"/>
                  </a:lnTo>
                  <a:lnTo>
                    <a:pt x="142" y="361"/>
                  </a:lnTo>
                  <a:lnTo>
                    <a:pt x="143" y="359"/>
                  </a:lnTo>
                  <a:lnTo>
                    <a:pt x="143" y="342"/>
                  </a:lnTo>
                  <a:lnTo>
                    <a:pt x="144" y="339"/>
                  </a:lnTo>
                  <a:lnTo>
                    <a:pt x="144" y="315"/>
                  </a:lnTo>
                  <a:lnTo>
                    <a:pt x="144" y="311"/>
                  </a:lnTo>
                  <a:lnTo>
                    <a:pt x="144" y="275"/>
                  </a:lnTo>
                  <a:lnTo>
                    <a:pt x="144" y="267"/>
                  </a:lnTo>
                  <a:lnTo>
                    <a:pt x="144" y="208"/>
                  </a:lnTo>
                  <a:lnTo>
                    <a:pt x="146" y="195"/>
                  </a:lnTo>
                  <a:lnTo>
                    <a:pt x="146" y="181"/>
                  </a:lnTo>
                  <a:lnTo>
                    <a:pt x="146" y="80"/>
                  </a:lnTo>
                  <a:lnTo>
                    <a:pt x="147" y="65"/>
                  </a:lnTo>
                  <a:lnTo>
                    <a:pt x="147" y="11"/>
                  </a:lnTo>
                  <a:lnTo>
                    <a:pt x="147" y="10"/>
                  </a:lnTo>
                  <a:lnTo>
                    <a:pt x="147" y="28"/>
                  </a:lnTo>
                  <a:lnTo>
                    <a:pt x="147" y="32"/>
                  </a:lnTo>
                  <a:lnTo>
                    <a:pt x="147" y="61"/>
                  </a:lnTo>
                  <a:lnTo>
                    <a:pt x="148" y="65"/>
                  </a:lnTo>
                  <a:lnTo>
                    <a:pt x="148" y="91"/>
                  </a:lnTo>
                  <a:lnTo>
                    <a:pt x="149" y="94"/>
                  </a:lnTo>
                  <a:lnTo>
                    <a:pt x="149" y="115"/>
                  </a:lnTo>
                  <a:lnTo>
                    <a:pt x="149" y="119"/>
                  </a:lnTo>
                  <a:lnTo>
                    <a:pt x="149" y="137"/>
                  </a:lnTo>
                  <a:lnTo>
                    <a:pt x="149" y="140"/>
                  </a:lnTo>
                  <a:lnTo>
                    <a:pt x="149" y="153"/>
                  </a:lnTo>
                  <a:lnTo>
                    <a:pt x="151" y="155"/>
                  </a:lnTo>
                  <a:lnTo>
                    <a:pt x="151" y="166"/>
                  </a:lnTo>
                  <a:lnTo>
                    <a:pt x="152" y="166"/>
                  </a:lnTo>
                  <a:lnTo>
                    <a:pt x="152" y="173"/>
                  </a:lnTo>
                  <a:lnTo>
                    <a:pt x="152" y="173"/>
                  </a:lnTo>
                  <a:lnTo>
                    <a:pt x="152" y="177"/>
                  </a:lnTo>
                  <a:lnTo>
                    <a:pt x="152" y="177"/>
                  </a:lnTo>
                  <a:lnTo>
                    <a:pt x="152" y="176"/>
                  </a:lnTo>
                  <a:lnTo>
                    <a:pt x="153" y="176"/>
                  </a:lnTo>
                  <a:lnTo>
                    <a:pt x="153" y="171"/>
                  </a:lnTo>
                  <a:lnTo>
                    <a:pt x="155" y="170"/>
                  </a:lnTo>
                  <a:lnTo>
                    <a:pt x="155" y="159"/>
                  </a:lnTo>
                  <a:lnTo>
                    <a:pt x="155" y="158"/>
                  </a:lnTo>
                  <a:lnTo>
                    <a:pt x="155" y="144"/>
                  </a:lnTo>
                  <a:lnTo>
                    <a:pt x="155" y="141"/>
                  </a:lnTo>
                  <a:lnTo>
                    <a:pt x="155" y="127"/>
                  </a:lnTo>
                  <a:lnTo>
                    <a:pt x="156" y="124"/>
                  </a:lnTo>
                  <a:lnTo>
                    <a:pt x="156" y="113"/>
                  </a:lnTo>
                  <a:lnTo>
                    <a:pt x="157" y="111"/>
                  </a:lnTo>
                  <a:lnTo>
                    <a:pt x="157" y="106"/>
                  </a:lnTo>
                  <a:lnTo>
                    <a:pt x="157" y="106"/>
                  </a:lnTo>
                  <a:lnTo>
                    <a:pt x="157" y="105"/>
                  </a:lnTo>
                  <a:lnTo>
                    <a:pt x="157" y="106"/>
                  </a:lnTo>
                  <a:lnTo>
                    <a:pt x="157" y="109"/>
                  </a:lnTo>
                  <a:lnTo>
                    <a:pt x="157" y="114"/>
                  </a:lnTo>
                  <a:lnTo>
                    <a:pt x="158" y="115"/>
                  </a:lnTo>
                  <a:lnTo>
                    <a:pt x="158" y="123"/>
                  </a:lnTo>
                  <a:lnTo>
                    <a:pt x="160" y="124"/>
                  </a:lnTo>
                  <a:lnTo>
                    <a:pt x="160" y="133"/>
                  </a:lnTo>
                  <a:lnTo>
                    <a:pt x="160" y="135"/>
                  </a:lnTo>
                  <a:lnTo>
                    <a:pt x="160" y="142"/>
                  </a:lnTo>
                  <a:lnTo>
                    <a:pt x="160" y="144"/>
                  </a:lnTo>
                  <a:lnTo>
                    <a:pt x="160" y="150"/>
                  </a:lnTo>
                  <a:lnTo>
                    <a:pt x="161" y="153"/>
                  </a:lnTo>
                  <a:lnTo>
                    <a:pt x="161" y="158"/>
                  </a:lnTo>
                  <a:lnTo>
                    <a:pt x="162" y="159"/>
                  </a:lnTo>
                  <a:lnTo>
                    <a:pt x="162" y="163"/>
                  </a:lnTo>
                  <a:lnTo>
                    <a:pt x="162" y="163"/>
                  </a:lnTo>
                  <a:lnTo>
                    <a:pt x="162" y="166"/>
                  </a:lnTo>
                  <a:lnTo>
                    <a:pt x="162" y="166"/>
                  </a:lnTo>
                  <a:lnTo>
                    <a:pt x="162" y="167"/>
                  </a:lnTo>
                  <a:lnTo>
                    <a:pt x="164" y="167"/>
                  </a:lnTo>
                  <a:lnTo>
                    <a:pt x="164" y="166"/>
                  </a:lnTo>
                  <a:lnTo>
                    <a:pt x="165" y="166"/>
                  </a:lnTo>
                  <a:lnTo>
                    <a:pt x="165" y="162"/>
                  </a:lnTo>
                  <a:lnTo>
                    <a:pt x="165" y="161"/>
                  </a:lnTo>
                  <a:lnTo>
                    <a:pt x="165" y="155"/>
                  </a:lnTo>
                  <a:lnTo>
                    <a:pt x="165" y="155"/>
                  </a:lnTo>
                  <a:lnTo>
                    <a:pt x="165" y="149"/>
                  </a:lnTo>
                  <a:lnTo>
                    <a:pt x="166" y="148"/>
                  </a:lnTo>
                  <a:lnTo>
                    <a:pt x="166" y="142"/>
                  </a:lnTo>
                  <a:lnTo>
                    <a:pt x="168" y="142"/>
                  </a:lnTo>
                  <a:lnTo>
                    <a:pt x="168" y="137"/>
                  </a:lnTo>
                  <a:lnTo>
                    <a:pt x="168" y="137"/>
                  </a:lnTo>
                  <a:lnTo>
                    <a:pt x="168" y="135"/>
                  </a:lnTo>
                  <a:lnTo>
                    <a:pt x="168" y="135"/>
                  </a:lnTo>
                  <a:lnTo>
                    <a:pt x="168" y="135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69" y="138"/>
                  </a:lnTo>
                  <a:lnTo>
                    <a:pt x="170" y="140"/>
                  </a:lnTo>
                  <a:lnTo>
                    <a:pt x="170" y="142"/>
                  </a:lnTo>
                  <a:lnTo>
                    <a:pt x="170" y="144"/>
                  </a:lnTo>
                  <a:lnTo>
                    <a:pt x="170" y="149"/>
                  </a:lnTo>
                  <a:lnTo>
                    <a:pt x="170" y="150"/>
                  </a:lnTo>
                  <a:lnTo>
                    <a:pt x="170" y="155"/>
                  </a:lnTo>
                  <a:lnTo>
                    <a:pt x="171" y="155"/>
                  </a:lnTo>
                  <a:lnTo>
                    <a:pt x="171" y="161"/>
                  </a:lnTo>
                  <a:lnTo>
                    <a:pt x="173" y="162"/>
                  </a:lnTo>
                  <a:lnTo>
                    <a:pt x="173" y="166"/>
                  </a:lnTo>
                  <a:lnTo>
                    <a:pt x="173" y="168"/>
                  </a:lnTo>
                  <a:lnTo>
                    <a:pt x="173" y="172"/>
                  </a:lnTo>
                  <a:lnTo>
                    <a:pt x="173" y="173"/>
                  </a:lnTo>
                  <a:lnTo>
                    <a:pt x="173" y="176"/>
                  </a:lnTo>
                  <a:lnTo>
                    <a:pt x="174" y="176"/>
                  </a:lnTo>
                  <a:lnTo>
                    <a:pt x="174" y="179"/>
                  </a:lnTo>
                  <a:lnTo>
                    <a:pt x="175" y="179"/>
                  </a:lnTo>
                  <a:lnTo>
                    <a:pt x="175" y="181"/>
                  </a:lnTo>
                  <a:lnTo>
                    <a:pt x="175" y="181"/>
                  </a:lnTo>
                  <a:lnTo>
                    <a:pt x="175" y="181"/>
                  </a:lnTo>
                  <a:lnTo>
                    <a:pt x="175" y="180"/>
                  </a:lnTo>
                  <a:lnTo>
                    <a:pt x="177" y="180"/>
                  </a:lnTo>
                  <a:lnTo>
                    <a:pt x="177" y="176"/>
                  </a:lnTo>
                  <a:lnTo>
                    <a:pt x="178" y="176"/>
                  </a:lnTo>
                  <a:lnTo>
                    <a:pt x="178" y="172"/>
                  </a:lnTo>
                  <a:lnTo>
                    <a:pt x="178" y="171"/>
                  </a:lnTo>
                  <a:lnTo>
                    <a:pt x="178" y="167"/>
                  </a:lnTo>
                  <a:lnTo>
                    <a:pt x="178" y="166"/>
                  </a:lnTo>
                  <a:lnTo>
                    <a:pt x="178" y="161"/>
                  </a:lnTo>
                  <a:lnTo>
                    <a:pt x="179" y="161"/>
                  </a:lnTo>
                  <a:lnTo>
                    <a:pt x="179" y="155"/>
                  </a:lnTo>
                  <a:lnTo>
                    <a:pt x="181" y="155"/>
                  </a:lnTo>
                  <a:lnTo>
                    <a:pt x="181" y="153"/>
                  </a:lnTo>
                  <a:lnTo>
                    <a:pt x="181" y="151"/>
                  </a:lnTo>
                  <a:lnTo>
                    <a:pt x="181" y="150"/>
                  </a:lnTo>
                  <a:lnTo>
                    <a:pt x="181" y="150"/>
                  </a:lnTo>
                  <a:lnTo>
                    <a:pt x="181" y="150"/>
                  </a:lnTo>
                  <a:lnTo>
                    <a:pt x="181" y="150"/>
                  </a:lnTo>
                  <a:lnTo>
                    <a:pt x="182" y="150"/>
                  </a:lnTo>
                  <a:lnTo>
                    <a:pt x="182" y="153"/>
                  </a:lnTo>
                  <a:lnTo>
                    <a:pt x="183" y="153"/>
                  </a:lnTo>
                  <a:lnTo>
                    <a:pt x="183" y="157"/>
                  </a:lnTo>
                  <a:lnTo>
                    <a:pt x="183" y="158"/>
                  </a:lnTo>
                  <a:lnTo>
                    <a:pt x="183" y="162"/>
                  </a:lnTo>
                  <a:lnTo>
                    <a:pt x="183" y="163"/>
                  </a:lnTo>
                  <a:lnTo>
                    <a:pt x="183" y="168"/>
                  </a:lnTo>
                  <a:lnTo>
                    <a:pt x="184" y="168"/>
                  </a:lnTo>
                  <a:lnTo>
                    <a:pt x="184" y="176"/>
                  </a:lnTo>
                  <a:lnTo>
                    <a:pt x="186" y="176"/>
                  </a:lnTo>
                  <a:lnTo>
                    <a:pt x="186" y="183"/>
                  </a:lnTo>
                  <a:lnTo>
                    <a:pt x="186" y="184"/>
                  </a:lnTo>
                  <a:lnTo>
                    <a:pt x="186" y="189"/>
                  </a:lnTo>
                  <a:lnTo>
                    <a:pt x="186" y="189"/>
                  </a:lnTo>
                  <a:lnTo>
                    <a:pt x="186" y="194"/>
                  </a:lnTo>
                  <a:lnTo>
                    <a:pt x="187" y="195"/>
                  </a:lnTo>
                  <a:lnTo>
                    <a:pt x="187" y="201"/>
                  </a:lnTo>
                  <a:lnTo>
                    <a:pt x="188" y="202"/>
                  </a:lnTo>
                  <a:lnTo>
                    <a:pt x="188" y="206"/>
                  </a:lnTo>
                  <a:lnTo>
                    <a:pt x="188" y="207"/>
                  </a:lnTo>
                  <a:lnTo>
                    <a:pt x="188" y="210"/>
                  </a:lnTo>
                  <a:lnTo>
                    <a:pt x="188" y="211"/>
                  </a:lnTo>
                  <a:lnTo>
                    <a:pt x="188" y="214"/>
                  </a:lnTo>
                  <a:lnTo>
                    <a:pt x="190" y="215"/>
                  </a:lnTo>
                  <a:lnTo>
                    <a:pt x="190" y="215"/>
                  </a:lnTo>
                  <a:lnTo>
                    <a:pt x="191" y="215"/>
                  </a:lnTo>
                  <a:lnTo>
                    <a:pt x="191" y="216"/>
                  </a:lnTo>
                  <a:lnTo>
                    <a:pt x="191" y="216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91" y="212"/>
                  </a:lnTo>
                  <a:lnTo>
                    <a:pt x="192" y="212"/>
                  </a:lnTo>
                  <a:lnTo>
                    <a:pt x="192" y="207"/>
                  </a:lnTo>
                  <a:lnTo>
                    <a:pt x="193" y="206"/>
                  </a:lnTo>
                  <a:lnTo>
                    <a:pt x="193" y="199"/>
                  </a:lnTo>
                  <a:lnTo>
                    <a:pt x="193" y="197"/>
                  </a:lnTo>
                  <a:lnTo>
                    <a:pt x="193" y="189"/>
                  </a:lnTo>
                  <a:lnTo>
                    <a:pt x="193" y="186"/>
                  </a:lnTo>
                  <a:lnTo>
                    <a:pt x="193" y="176"/>
                  </a:lnTo>
                  <a:lnTo>
                    <a:pt x="195" y="173"/>
                  </a:lnTo>
                  <a:lnTo>
                    <a:pt x="195" y="162"/>
                  </a:lnTo>
                  <a:lnTo>
                    <a:pt x="196" y="161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196" y="141"/>
                  </a:lnTo>
                  <a:lnTo>
                    <a:pt x="196" y="140"/>
                  </a:lnTo>
                  <a:lnTo>
                    <a:pt x="196" y="140"/>
                  </a:lnTo>
                  <a:lnTo>
                    <a:pt x="197" y="140"/>
                  </a:lnTo>
                  <a:lnTo>
                    <a:pt x="197" y="142"/>
                  </a:lnTo>
                  <a:lnTo>
                    <a:pt x="199" y="144"/>
                  </a:lnTo>
                  <a:lnTo>
                    <a:pt x="199" y="148"/>
                  </a:lnTo>
                  <a:lnTo>
                    <a:pt x="199" y="149"/>
                  </a:lnTo>
                  <a:lnTo>
                    <a:pt x="199" y="150"/>
                  </a:lnTo>
                  <a:lnTo>
                    <a:pt x="199" y="151"/>
                  </a:lnTo>
                  <a:lnTo>
                    <a:pt x="199" y="161"/>
                  </a:lnTo>
                  <a:lnTo>
                    <a:pt x="199" y="161"/>
                  </a:lnTo>
                  <a:lnTo>
                    <a:pt x="199" y="171"/>
                  </a:lnTo>
                  <a:lnTo>
                    <a:pt x="200" y="173"/>
                  </a:lnTo>
                  <a:lnTo>
                    <a:pt x="200" y="185"/>
                  </a:lnTo>
                  <a:lnTo>
                    <a:pt x="201" y="186"/>
                  </a:lnTo>
                  <a:lnTo>
                    <a:pt x="201" y="197"/>
                  </a:lnTo>
                  <a:lnTo>
                    <a:pt x="201" y="199"/>
                  </a:lnTo>
                  <a:lnTo>
                    <a:pt x="201" y="211"/>
                  </a:lnTo>
                  <a:lnTo>
                    <a:pt x="201" y="212"/>
                  </a:lnTo>
                  <a:lnTo>
                    <a:pt x="201" y="225"/>
                  </a:lnTo>
                  <a:lnTo>
                    <a:pt x="203" y="227"/>
                  </a:lnTo>
                  <a:lnTo>
                    <a:pt x="203" y="240"/>
                  </a:lnTo>
                  <a:lnTo>
                    <a:pt x="204" y="241"/>
                  </a:lnTo>
                  <a:lnTo>
                    <a:pt x="204" y="255"/>
                  </a:lnTo>
                  <a:lnTo>
                    <a:pt x="204" y="256"/>
                  </a:lnTo>
                  <a:lnTo>
                    <a:pt x="204" y="275"/>
                  </a:lnTo>
                  <a:lnTo>
                    <a:pt x="204" y="277"/>
                  </a:lnTo>
                  <a:lnTo>
                    <a:pt x="204" y="293"/>
                  </a:lnTo>
                  <a:lnTo>
                    <a:pt x="205" y="295"/>
                  </a:lnTo>
                  <a:lnTo>
                    <a:pt x="205" y="311"/>
                  </a:lnTo>
                  <a:lnTo>
                    <a:pt x="206" y="313"/>
                  </a:lnTo>
                  <a:lnTo>
                    <a:pt x="206" y="332"/>
                  </a:lnTo>
                  <a:lnTo>
                    <a:pt x="206" y="334"/>
                  </a:lnTo>
                  <a:lnTo>
                    <a:pt x="206" y="352"/>
                  </a:lnTo>
                  <a:lnTo>
                    <a:pt x="206" y="355"/>
                  </a:lnTo>
                  <a:lnTo>
                    <a:pt x="206" y="370"/>
                  </a:lnTo>
                  <a:lnTo>
                    <a:pt x="208" y="374"/>
                  </a:lnTo>
                  <a:lnTo>
                    <a:pt x="208" y="392"/>
                  </a:lnTo>
                  <a:lnTo>
                    <a:pt x="209" y="395"/>
                  </a:lnTo>
                  <a:lnTo>
                    <a:pt x="209" y="409"/>
                  </a:lnTo>
                  <a:lnTo>
                    <a:pt x="209" y="412"/>
                  </a:lnTo>
                  <a:lnTo>
                    <a:pt x="209" y="425"/>
                  </a:lnTo>
                  <a:lnTo>
                    <a:pt x="209" y="427"/>
                  </a:lnTo>
                  <a:lnTo>
                    <a:pt x="209" y="438"/>
                  </a:lnTo>
                  <a:lnTo>
                    <a:pt x="210" y="439"/>
                  </a:lnTo>
                  <a:lnTo>
                    <a:pt x="210" y="448"/>
                  </a:lnTo>
                  <a:lnTo>
                    <a:pt x="212" y="451"/>
                  </a:lnTo>
                  <a:lnTo>
                    <a:pt x="212" y="459"/>
                  </a:lnTo>
                  <a:lnTo>
                    <a:pt x="212" y="459"/>
                  </a:lnTo>
                  <a:lnTo>
                    <a:pt x="212" y="466"/>
                  </a:lnTo>
                  <a:lnTo>
                    <a:pt x="212" y="469"/>
                  </a:lnTo>
                  <a:lnTo>
                    <a:pt x="212" y="474"/>
                  </a:lnTo>
                  <a:lnTo>
                    <a:pt x="213" y="474"/>
                  </a:lnTo>
                  <a:lnTo>
                    <a:pt x="213" y="479"/>
                  </a:lnTo>
                  <a:lnTo>
                    <a:pt x="214" y="479"/>
                  </a:lnTo>
                  <a:lnTo>
                    <a:pt x="214" y="482"/>
                  </a:lnTo>
                  <a:lnTo>
                    <a:pt x="214" y="483"/>
                  </a:lnTo>
                  <a:lnTo>
                    <a:pt x="214" y="486"/>
                  </a:lnTo>
                  <a:lnTo>
                    <a:pt x="214" y="487"/>
                  </a:lnTo>
                  <a:lnTo>
                    <a:pt x="214" y="488"/>
                  </a:lnTo>
                  <a:lnTo>
                    <a:pt x="216" y="490"/>
                  </a:lnTo>
                  <a:lnTo>
                    <a:pt x="216" y="490"/>
                  </a:lnTo>
                  <a:lnTo>
                    <a:pt x="216" y="491"/>
                  </a:lnTo>
                  <a:lnTo>
                    <a:pt x="217" y="491"/>
                  </a:lnTo>
                  <a:lnTo>
                    <a:pt x="217" y="492"/>
                  </a:lnTo>
                  <a:lnTo>
                    <a:pt x="217" y="492"/>
                  </a:lnTo>
                  <a:lnTo>
                    <a:pt x="217" y="492"/>
                  </a:lnTo>
                  <a:lnTo>
                    <a:pt x="217" y="494"/>
                  </a:lnTo>
                  <a:lnTo>
                    <a:pt x="218" y="494"/>
                  </a:lnTo>
                  <a:lnTo>
                    <a:pt x="218" y="495"/>
                  </a:lnTo>
                  <a:lnTo>
                    <a:pt x="219" y="495"/>
                  </a:lnTo>
                  <a:lnTo>
                    <a:pt x="219" y="495"/>
                  </a:lnTo>
                  <a:lnTo>
                    <a:pt x="219" y="494"/>
                  </a:lnTo>
                  <a:lnTo>
                    <a:pt x="219" y="494"/>
                  </a:lnTo>
                  <a:lnTo>
                    <a:pt x="221" y="492"/>
                  </a:lnTo>
                  <a:lnTo>
                    <a:pt x="221" y="492"/>
                  </a:lnTo>
                  <a:lnTo>
                    <a:pt x="222" y="492"/>
                  </a:lnTo>
                  <a:lnTo>
                    <a:pt x="222" y="492"/>
                  </a:lnTo>
                  <a:lnTo>
                    <a:pt x="222" y="492"/>
                  </a:lnTo>
                  <a:lnTo>
                    <a:pt x="222" y="491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23" y="490"/>
                  </a:lnTo>
                  <a:lnTo>
                    <a:pt x="223" y="488"/>
                  </a:lnTo>
                  <a:lnTo>
                    <a:pt x="225" y="487"/>
                  </a:lnTo>
                  <a:lnTo>
                    <a:pt x="225" y="487"/>
                  </a:lnTo>
                  <a:lnTo>
                    <a:pt x="225" y="487"/>
                  </a:lnTo>
                  <a:lnTo>
                    <a:pt x="225" y="484"/>
                  </a:lnTo>
                  <a:lnTo>
                    <a:pt x="225" y="484"/>
                  </a:lnTo>
                  <a:lnTo>
                    <a:pt x="225" y="483"/>
                  </a:lnTo>
                  <a:lnTo>
                    <a:pt x="226" y="483"/>
                  </a:lnTo>
                  <a:lnTo>
                    <a:pt x="226" y="482"/>
                  </a:lnTo>
                  <a:lnTo>
                    <a:pt x="227" y="482"/>
                  </a:lnTo>
                  <a:lnTo>
                    <a:pt x="227" y="479"/>
                  </a:lnTo>
                  <a:lnTo>
                    <a:pt x="227" y="479"/>
                  </a:lnTo>
                  <a:lnTo>
                    <a:pt x="227" y="477"/>
                  </a:lnTo>
                  <a:lnTo>
                    <a:pt x="227" y="477"/>
                  </a:lnTo>
                  <a:lnTo>
                    <a:pt x="227" y="475"/>
                  </a:lnTo>
                  <a:lnTo>
                    <a:pt x="228" y="474"/>
                  </a:lnTo>
                  <a:lnTo>
                    <a:pt x="228" y="473"/>
                  </a:lnTo>
                  <a:lnTo>
                    <a:pt x="230" y="473"/>
                  </a:lnTo>
                  <a:lnTo>
                    <a:pt x="230" y="472"/>
                  </a:lnTo>
                  <a:lnTo>
                    <a:pt x="230" y="470"/>
                  </a:lnTo>
                  <a:lnTo>
                    <a:pt x="230" y="469"/>
                  </a:lnTo>
                  <a:lnTo>
                    <a:pt x="230" y="468"/>
                  </a:lnTo>
                  <a:lnTo>
                    <a:pt x="230" y="465"/>
                  </a:lnTo>
                  <a:lnTo>
                    <a:pt x="231" y="465"/>
                  </a:lnTo>
                  <a:lnTo>
                    <a:pt x="231" y="461"/>
                  </a:lnTo>
                  <a:lnTo>
                    <a:pt x="232" y="461"/>
                  </a:lnTo>
                  <a:lnTo>
                    <a:pt x="232" y="459"/>
                  </a:lnTo>
                  <a:lnTo>
                    <a:pt x="232" y="459"/>
                  </a:lnTo>
                  <a:lnTo>
                    <a:pt x="232" y="456"/>
                  </a:lnTo>
                  <a:lnTo>
                    <a:pt x="232" y="456"/>
                  </a:lnTo>
                  <a:lnTo>
                    <a:pt x="232" y="452"/>
                  </a:lnTo>
                  <a:lnTo>
                    <a:pt x="234" y="451"/>
                  </a:lnTo>
                  <a:lnTo>
                    <a:pt x="234" y="451"/>
                  </a:lnTo>
                  <a:lnTo>
                    <a:pt x="234" y="448"/>
                  </a:lnTo>
                  <a:lnTo>
                    <a:pt x="235" y="448"/>
                  </a:lnTo>
                  <a:lnTo>
                    <a:pt x="235" y="443"/>
                  </a:lnTo>
                  <a:lnTo>
                    <a:pt x="235" y="443"/>
                  </a:lnTo>
                  <a:lnTo>
                    <a:pt x="235" y="438"/>
                  </a:lnTo>
                  <a:lnTo>
                    <a:pt x="235" y="438"/>
                  </a:lnTo>
                  <a:lnTo>
                    <a:pt x="235" y="434"/>
                  </a:lnTo>
                  <a:lnTo>
                    <a:pt x="236" y="433"/>
                  </a:lnTo>
                  <a:lnTo>
                    <a:pt x="236" y="427"/>
                  </a:lnTo>
                  <a:lnTo>
                    <a:pt x="238" y="427"/>
                  </a:lnTo>
                  <a:lnTo>
                    <a:pt x="238" y="422"/>
                  </a:lnTo>
                  <a:lnTo>
                    <a:pt x="238" y="422"/>
                  </a:lnTo>
                  <a:lnTo>
                    <a:pt x="238" y="416"/>
                  </a:lnTo>
                  <a:lnTo>
                    <a:pt x="238" y="414"/>
                  </a:lnTo>
                  <a:lnTo>
                    <a:pt x="238" y="408"/>
                  </a:lnTo>
                  <a:lnTo>
                    <a:pt x="239" y="407"/>
                  </a:lnTo>
                  <a:lnTo>
                    <a:pt x="239" y="398"/>
                  </a:lnTo>
                  <a:lnTo>
                    <a:pt x="240" y="396"/>
                  </a:lnTo>
                  <a:lnTo>
                    <a:pt x="240" y="387"/>
                  </a:lnTo>
                  <a:lnTo>
                    <a:pt x="240" y="386"/>
                  </a:lnTo>
                  <a:lnTo>
                    <a:pt x="240" y="374"/>
                  </a:lnTo>
                  <a:lnTo>
                    <a:pt x="240" y="373"/>
                  </a:lnTo>
                  <a:lnTo>
                    <a:pt x="240" y="357"/>
                  </a:lnTo>
                  <a:lnTo>
                    <a:pt x="241" y="355"/>
                  </a:lnTo>
                  <a:lnTo>
                    <a:pt x="241" y="338"/>
                  </a:lnTo>
                  <a:lnTo>
                    <a:pt x="243" y="334"/>
                  </a:lnTo>
                  <a:lnTo>
                    <a:pt x="243" y="310"/>
                  </a:lnTo>
                  <a:lnTo>
                    <a:pt x="243" y="304"/>
                  </a:lnTo>
                  <a:lnTo>
                    <a:pt x="243" y="259"/>
                  </a:lnTo>
                  <a:lnTo>
                    <a:pt x="243" y="251"/>
                  </a:lnTo>
                  <a:lnTo>
                    <a:pt x="243" y="184"/>
                  </a:lnTo>
                  <a:lnTo>
                    <a:pt x="244" y="168"/>
                  </a:lnTo>
                  <a:lnTo>
                    <a:pt x="244" y="70"/>
                  </a:lnTo>
                  <a:lnTo>
                    <a:pt x="245" y="57"/>
                  </a:lnTo>
                  <a:lnTo>
                    <a:pt x="245" y="15"/>
                  </a:lnTo>
                  <a:lnTo>
                    <a:pt x="245" y="15"/>
                  </a:lnTo>
                  <a:lnTo>
                    <a:pt x="245" y="36"/>
                  </a:lnTo>
                  <a:lnTo>
                    <a:pt x="245" y="39"/>
                  </a:lnTo>
                  <a:lnTo>
                    <a:pt x="245" y="67"/>
                  </a:lnTo>
                  <a:lnTo>
                    <a:pt x="247" y="71"/>
                  </a:lnTo>
                  <a:lnTo>
                    <a:pt x="247" y="98"/>
                  </a:lnTo>
                  <a:lnTo>
                    <a:pt x="248" y="103"/>
                  </a:lnTo>
                  <a:lnTo>
                    <a:pt x="248" y="122"/>
                  </a:lnTo>
                  <a:lnTo>
                    <a:pt x="248" y="124"/>
                  </a:lnTo>
                  <a:lnTo>
                    <a:pt x="248" y="140"/>
                  </a:lnTo>
                  <a:lnTo>
                    <a:pt x="248" y="142"/>
                  </a:lnTo>
                  <a:lnTo>
                    <a:pt x="248" y="154"/>
                  </a:lnTo>
                  <a:lnTo>
                    <a:pt x="249" y="155"/>
                  </a:lnTo>
                  <a:lnTo>
                    <a:pt x="249" y="164"/>
                  </a:lnTo>
                  <a:lnTo>
                    <a:pt x="251" y="166"/>
                  </a:lnTo>
                  <a:lnTo>
                    <a:pt x="251" y="171"/>
                  </a:lnTo>
                  <a:lnTo>
                    <a:pt x="251" y="171"/>
                  </a:lnTo>
                  <a:lnTo>
                    <a:pt x="251" y="173"/>
                  </a:lnTo>
                  <a:lnTo>
                    <a:pt x="251" y="173"/>
                  </a:lnTo>
                  <a:lnTo>
                    <a:pt x="251" y="171"/>
                  </a:lnTo>
                  <a:lnTo>
                    <a:pt x="252" y="171"/>
                  </a:lnTo>
                  <a:lnTo>
                    <a:pt x="252" y="164"/>
                  </a:lnTo>
                  <a:lnTo>
                    <a:pt x="253" y="163"/>
                  </a:lnTo>
                  <a:lnTo>
                    <a:pt x="253" y="153"/>
                  </a:lnTo>
                  <a:lnTo>
                    <a:pt x="253" y="150"/>
                  </a:lnTo>
                  <a:lnTo>
                    <a:pt x="253" y="137"/>
                  </a:lnTo>
                  <a:lnTo>
                    <a:pt x="253" y="136"/>
                  </a:lnTo>
                  <a:lnTo>
                    <a:pt x="253" y="124"/>
                  </a:lnTo>
                  <a:lnTo>
                    <a:pt x="254" y="122"/>
                  </a:lnTo>
                  <a:lnTo>
                    <a:pt x="254" y="111"/>
                  </a:lnTo>
                  <a:lnTo>
                    <a:pt x="256" y="111"/>
                  </a:lnTo>
                  <a:lnTo>
                    <a:pt x="256" y="109"/>
                  </a:lnTo>
                  <a:lnTo>
                    <a:pt x="256" y="109"/>
                  </a:lnTo>
                  <a:lnTo>
                    <a:pt x="256" y="113"/>
                  </a:lnTo>
                  <a:lnTo>
                    <a:pt x="256" y="114"/>
                  </a:lnTo>
                  <a:lnTo>
                    <a:pt x="256" y="119"/>
                  </a:lnTo>
                  <a:lnTo>
                    <a:pt x="257" y="120"/>
                  </a:lnTo>
                  <a:lnTo>
                    <a:pt x="257" y="127"/>
                  </a:lnTo>
                  <a:lnTo>
                    <a:pt x="258" y="128"/>
                  </a:lnTo>
                  <a:lnTo>
                    <a:pt x="258" y="135"/>
                  </a:lnTo>
                  <a:lnTo>
                    <a:pt x="258" y="137"/>
                  </a:lnTo>
                  <a:lnTo>
                    <a:pt x="258" y="145"/>
                  </a:lnTo>
                  <a:lnTo>
                    <a:pt x="258" y="145"/>
                  </a:lnTo>
                  <a:lnTo>
                    <a:pt x="258" y="150"/>
                  </a:lnTo>
                  <a:lnTo>
                    <a:pt x="260" y="151"/>
                  </a:lnTo>
                  <a:lnTo>
                    <a:pt x="260" y="155"/>
                  </a:lnTo>
                  <a:lnTo>
                    <a:pt x="261" y="155"/>
                  </a:lnTo>
                  <a:lnTo>
                    <a:pt x="261" y="158"/>
                  </a:lnTo>
                  <a:lnTo>
                    <a:pt x="261" y="158"/>
                  </a:lnTo>
                  <a:lnTo>
                    <a:pt x="261" y="159"/>
                  </a:lnTo>
                  <a:lnTo>
                    <a:pt x="261" y="159"/>
                  </a:lnTo>
                  <a:lnTo>
                    <a:pt x="261" y="158"/>
                  </a:lnTo>
                  <a:lnTo>
                    <a:pt x="262" y="158"/>
                  </a:lnTo>
                  <a:lnTo>
                    <a:pt x="262" y="155"/>
                  </a:lnTo>
                  <a:lnTo>
                    <a:pt x="263" y="155"/>
                  </a:lnTo>
                  <a:lnTo>
                    <a:pt x="263" y="151"/>
                  </a:lnTo>
                  <a:lnTo>
                    <a:pt x="263" y="150"/>
                  </a:lnTo>
                  <a:lnTo>
                    <a:pt x="263" y="148"/>
                  </a:lnTo>
                  <a:lnTo>
                    <a:pt x="263" y="146"/>
                  </a:lnTo>
                  <a:lnTo>
                    <a:pt x="263" y="142"/>
                  </a:lnTo>
                  <a:lnTo>
                    <a:pt x="265" y="142"/>
                  </a:lnTo>
                  <a:lnTo>
                    <a:pt x="265" y="140"/>
                  </a:lnTo>
                  <a:lnTo>
                    <a:pt x="266" y="140"/>
                  </a:lnTo>
                  <a:lnTo>
                    <a:pt x="266" y="137"/>
                  </a:lnTo>
                  <a:lnTo>
                    <a:pt x="266" y="137"/>
                  </a:lnTo>
                  <a:lnTo>
                    <a:pt x="266" y="138"/>
                  </a:lnTo>
                  <a:lnTo>
                    <a:pt x="266" y="140"/>
                  </a:lnTo>
                  <a:lnTo>
                    <a:pt x="267" y="140"/>
                  </a:lnTo>
                  <a:lnTo>
                    <a:pt x="267" y="142"/>
                  </a:lnTo>
                  <a:lnTo>
                    <a:pt x="269" y="144"/>
                  </a:lnTo>
                  <a:lnTo>
                    <a:pt x="269" y="148"/>
                  </a:lnTo>
                  <a:lnTo>
                    <a:pt x="269" y="148"/>
                  </a:lnTo>
                  <a:lnTo>
                    <a:pt x="269" y="150"/>
                  </a:lnTo>
                  <a:lnTo>
                    <a:pt x="269" y="150"/>
                  </a:lnTo>
                  <a:lnTo>
                    <a:pt x="269" y="150"/>
                  </a:lnTo>
                  <a:lnTo>
                    <a:pt x="269" y="151"/>
                  </a:lnTo>
                  <a:lnTo>
                    <a:pt x="269" y="155"/>
                  </a:lnTo>
                  <a:lnTo>
                    <a:pt x="270" y="155"/>
                  </a:lnTo>
                  <a:lnTo>
                    <a:pt x="270" y="159"/>
                  </a:lnTo>
                  <a:lnTo>
                    <a:pt x="271" y="161"/>
                  </a:lnTo>
                  <a:lnTo>
                    <a:pt x="271" y="163"/>
                  </a:lnTo>
                  <a:lnTo>
                    <a:pt x="271" y="163"/>
                  </a:lnTo>
                  <a:lnTo>
                    <a:pt x="271" y="164"/>
                  </a:lnTo>
                  <a:lnTo>
                    <a:pt x="271" y="166"/>
                  </a:lnTo>
                  <a:lnTo>
                    <a:pt x="271" y="166"/>
                  </a:lnTo>
                  <a:lnTo>
                    <a:pt x="273" y="166"/>
                  </a:lnTo>
                  <a:lnTo>
                    <a:pt x="273" y="166"/>
                  </a:lnTo>
                  <a:lnTo>
                    <a:pt x="274" y="166"/>
                  </a:lnTo>
                  <a:lnTo>
                    <a:pt x="274" y="166"/>
                  </a:lnTo>
                  <a:lnTo>
                    <a:pt x="274" y="166"/>
                  </a:lnTo>
                  <a:lnTo>
                    <a:pt x="274" y="163"/>
                  </a:lnTo>
                  <a:lnTo>
                    <a:pt x="274" y="163"/>
                  </a:lnTo>
                  <a:lnTo>
                    <a:pt x="274" y="162"/>
                  </a:lnTo>
                  <a:lnTo>
                    <a:pt x="275" y="162"/>
                  </a:lnTo>
                  <a:lnTo>
                    <a:pt x="275" y="161"/>
                  </a:lnTo>
                  <a:lnTo>
                    <a:pt x="276" y="159"/>
                  </a:lnTo>
                  <a:lnTo>
                    <a:pt x="276" y="158"/>
                  </a:lnTo>
                  <a:lnTo>
                    <a:pt x="276" y="158"/>
                  </a:lnTo>
                  <a:lnTo>
                    <a:pt x="276" y="155"/>
                  </a:lnTo>
                  <a:lnTo>
                    <a:pt x="276" y="155"/>
                  </a:lnTo>
                  <a:lnTo>
                    <a:pt x="276" y="155"/>
                  </a:lnTo>
                  <a:lnTo>
                    <a:pt x="278" y="154"/>
                  </a:lnTo>
                  <a:lnTo>
                    <a:pt x="279" y="154"/>
                  </a:lnTo>
                  <a:lnTo>
                    <a:pt x="279" y="155"/>
                  </a:lnTo>
                  <a:lnTo>
                    <a:pt x="279" y="155"/>
                  </a:lnTo>
                  <a:lnTo>
                    <a:pt x="279" y="157"/>
                  </a:lnTo>
                  <a:lnTo>
                    <a:pt x="279" y="157"/>
                  </a:lnTo>
                  <a:lnTo>
                    <a:pt x="279" y="158"/>
                  </a:lnTo>
                  <a:lnTo>
                    <a:pt x="280" y="159"/>
                  </a:lnTo>
                  <a:lnTo>
                    <a:pt x="280" y="162"/>
                  </a:lnTo>
                  <a:lnTo>
                    <a:pt x="282" y="162"/>
                  </a:lnTo>
                  <a:lnTo>
                    <a:pt x="282" y="164"/>
                  </a:lnTo>
                  <a:lnTo>
                    <a:pt x="282" y="166"/>
                  </a:lnTo>
                  <a:lnTo>
                    <a:pt x="282" y="168"/>
                  </a:lnTo>
                  <a:lnTo>
                    <a:pt x="282" y="168"/>
                  </a:lnTo>
                  <a:lnTo>
                    <a:pt x="282" y="171"/>
                  </a:lnTo>
                  <a:lnTo>
                    <a:pt x="283" y="171"/>
                  </a:lnTo>
                  <a:lnTo>
                    <a:pt x="283" y="173"/>
                  </a:lnTo>
                  <a:lnTo>
                    <a:pt x="284" y="173"/>
                  </a:lnTo>
                  <a:lnTo>
                    <a:pt x="284" y="176"/>
                  </a:lnTo>
                  <a:lnTo>
                    <a:pt x="284" y="176"/>
                  </a:lnTo>
                  <a:lnTo>
                    <a:pt x="284" y="176"/>
                  </a:lnTo>
                  <a:lnTo>
                    <a:pt x="284" y="176"/>
                  </a:lnTo>
                  <a:lnTo>
                    <a:pt x="284" y="177"/>
                  </a:lnTo>
                  <a:lnTo>
                    <a:pt x="286" y="177"/>
                  </a:lnTo>
                  <a:lnTo>
                    <a:pt x="287" y="177"/>
                  </a:lnTo>
                  <a:lnTo>
                    <a:pt x="287" y="176"/>
                  </a:lnTo>
                  <a:lnTo>
                    <a:pt x="287" y="176"/>
                  </a:lnTo>
                  <a:lnTo>
                    <a:pt x="287" y="176"/>
                  </a:lnTo>
                  <a:lnTo>
                    <a:pt x="287" y="176"/>
                  </a:lnTo>
                  <a:lnTo>
                    <a:pt x="287" y="173"/>
                  </a:lnTo>
                  <a:lnTo>
                    <a:pt x="288" y="173"/>
                  </a:lnTo>
                  <a:lnTo>
                    <a:pt x="288" y="171"/>
                  </a:lnTo>
                  <a:lnTo>
                    <a:pt x="289" y="171"/>
                  </a:lnTo>
                  <a:lnTo>
                    <a:pt x="289" y="168"/>
                  </a:lnTo>
                  <a:lnTo>
                    <a:pt x="289" y="168"/>
                  </a:lnTo>
                  <a:lnTo>
                    <a:pt x="289" y="167"/>
                  </a:lnTo>
                  <a:lnTo>
                    <a:pt x="289" y="167"/>
                  </a:lnTo>
                  <a:lnTo>
                    <a:pt x="289" y="166"/>
                  </a:lnTo>
                  <a:lnTo>
                    <a:pt x="291" y="166"/>
                  </a:lnTo>
                  <a:lnTo>
                    <a:pt x="291" y="164"/>
                  </a:lnTo>
                  <a:lnTo>
                    <a:pt x="292" y="164"/>
                  </a:lnTo>
                  <a:lnTo>
                    <a:pt x="292" y="166"/>
                  </a:lnTo>
                  <a:lnTo>
                    <a:pt x="292" y="166"/>
                  </a:lnTo>
                  <a:lnTo>
                    <a:pt x="292" y="166"/>
                  </a:lnTo>
                  <a:lnTo>
                    <a:pt x="292" y="167"/>
                  </a:lnTo>
                  <a:lnTo>
                    <a:pt x="293" y="168"/>
                  </a:lnTo>
                  <a:lnTo>
                    <a:pt x="293" y="170"/>
                  </a:lnTo>
                  <a:lnTo>
                    <a:pt x="295" y="171"/>
                  </a:lnTo>
                  <a:lnTo>
                    <a:pt x="295" y="172"/>
                  </a:lnTo>
                  <a:lnTo>
                    <a:pt x="295" y="173"/>
                  </a:lnTo>
                  <a:lnTo>
                    <a:pt x="295" y="176"/>
                  </a:lnTo>
                  <a:lnTo>
                    <a:pt x="295" y="176"/>
                  </a:lnTo>
                  <a:lnTo>
                    <a:pt x="295" y="179"/>
                  </a:lnTo>
                  <a:lnTo>
                    <a:pt x="296" y="179"/>
                  </a:lnTo>
                  <a:lnTo>
                    <a:pt x="296" y="181"/>
                  </a:lnTo>
                  <a:lnTo>
                    <a:pt x="297" y="181"/>
                  </a:lnTo>
                  <a:lnTo>
                    <a:pt x="297" y="184"/>
                  </a:lnTo>
                  <a:lnTo>
                    <a:pt x="297" y="184"/>
                  </a:lnTo>
                  <a:lnTo>
                    <a:pt x="297" y="186"/>
                  </a:lnTo>
                  <a:lnTo>
                    <a:pt x="297" y="186"/>
                  </a:lnTo>
                  <a:lnTo>
                    <a:pt x="297" y="189"/>
                  </a:lnTo>
                  <a:lnTo>
                    <a:pt x="298" y="189"/>
                  </a:lnTo>
                  <a:lnTo>
                    <a:pt x="298" y="190"/>
                  </a:lnTo>
                  <a:lnTo>
                    <a:pt x="300" y="190"/>
                  </a:lnTo>
                  <a:lnTo>
                    <a:pt x="300" y="190"/>
                  </a:lnTo>
                  <a:lnTo>
                    <a:pt x="300" y="190"/>
                  </a:lnTo>
                  <a:lnTo>
                    <a:pt x="300" y="189"/>
                  </a:lnTo>
                  <a:lnTo>
                    <a:pt x="301" y="189"/>
                  </a:lnTo>
                  <a:lnTo>
                    <a:pt x="301" y="186"/>
                  </a:lnTo>
                  <a:lnTo>
                    <a:pt x="302" y="186"/>
                  </a:lnTo>
                  <a:lnTo>
                    <a:pt x="302" y="184"/>
                  </a:lnTo>
                  <a:lnTo>
                    <a:pt x="302" y="184"/>
                  </a:lnTo>
                  <a:lnTo>
                    <a:pt x="302" y="181"/>
                  </a:lnTo>
                  <a:lnTo>
                    <a:pt x="302" y="181"/>
                  </a:lnTo>
                  <a:lnTo>
                    <a:pt x="302" y="179"/>
                  </a:lnTo>
                  <a:lnTo>
                    <a:pt x="304" y="177"/>
                  </a:lnTo>
                  <a:lnTo>
                    <a:pt x="304" y="173"/>
                  </a:lnTo>
                  <a:lnTo>
                    <a:pt x="305" y="173"/>
                  </a:lnTo>
                  <a:lnTo>
                    <a:pt x="305" y="171"/>
                  </a:lnTo>
                  <a:lnTo>
                    <a:pt x="305" y="171"/>
                  </a:lnTo>
                  <a:lnTo>
                    <a:pt x="305" y="168"/>
                  </a:lnTo>
                  <a:lnTo>
                    <a:pt x="305" y="168"/>
                  </a:lnTo>
                  <a:lnTo>
                    <a:pt x="305" y="168"/>
                  </a:lnTo>
                  <a:lnTo>
                    <a:pt x="306" y="168"/>
                  </a:lnTo>
                  <a:lnTo>
                    <a:pt x="306" y="168"/>
                  </a:lnTo>
                  <a:lnTo>
                    <a:pt x="308" y="168"/>
                  </a:lnTo>
                  <a:lnTo>
                    <a:pt x="308" y="170"/>
                  </a:lnTo>
                  <a:lnTo>
                    <a:pt x="308" y="170"/>
                  </a:lnTo>
                  <a:lnTo>
                    <a:pt x="308" y="172"/>
                  </a:lnTo>
                  <a:lnTo>
                    <a:pt x="308" y="172"/>
                  </a:lnTo>
                  <a:lnTo>
                    <a:pt x="308" y="176"/>
                  </a:lnTo>
                  <a:lnTo>
                    <a:pt x="309" y="176"/>
                  </a:lnTo>
                  <a:lnTo>
                    <a:pt x="309" y="179"/>
                  </a:lnTo>
                  <a:lnTo>
                    <a:pt x="310" y="180"/>
                  </a:lnTo>
                  <a:lnTo>
                    <a:pt x="310" y="184"/>
                  </a:lnTo>
                  <a:lnTo>
                    <a:pt x="310" y="184"/>
                  </a:lnTo>
                  <a:lnTo>
                    <a:pt x="310" y="189"/>
                  </a:lnTo>
                  <a:lnTo>
                    <a:pt x="310" y="189"/>
                  </a:lnTo>
                  <a:lnTo>
                    <a:pt x="310" y="192"/>
                  </a:lnTo>
                  <a:lnTo>
                    <a:pt x="311" y="193"/>
                  </a:lnTo>
                  <a:lnTo>
                    <a:pt x="311" y="197"/>
                  </a:lnTo>
                  <a:lnTo>
                    <a:pt x="313" y="197"/>
                  </a:lnTo>
                  <a:lnTo>
                    <a:pt x="313" y="201"/>
                  </a:lnTo>
                  <a:lnTo>
                    <a:pt x="313" y="201"/>
                  </a:lnTo>
                  <a:lnTo>
                    <a:pt x="313" y="205"/>
                  </a:lnTo>
                  <a:lnTo>
                    <a:pt x="313" y="205"/>
                  </a:lnTo>
                  <a:lnTo>
                    <a:pt x="313" y="207"/>
                  </a:lnTo>
                  <a:lnTo>
                    <a:pt x="314" y="207"/>
                  </a:lnTo>
                  <a:lnTo>
                    <a:pt x="314" y="208"/>
                  </a:lnTo>
                  <a:lnTo>
                    <a:pt x="315" y="208"/>
                  </a:lnTo>
                  <a:lnTo>
                    <a:pt x="315" y="210"/>
                  </a:lnTo>
                  <a:lnTo>
                    <a:pt x="315" y="210"/>
                  </a:lnTo>
                  <a:lnTo>
                    <a:pt x="315" y="210"/>
                  </a:lnTo>
                  <a:lnTo>
                    <a:pt x="315" y="207"/>
                  </a:lnTo>
                  <a:lnTo>
                    <a:pt x="317" y="207"/>
                  </a:lnTo>
                  <a:lnTo>
                    <a:pt x="317" y="205"/>
                  </a:lnTo>
                  <a:lnTo>
                    <a:pt x="318" y="205"/>
                  </a:lnTo>
                  <a:lnTo>
                    <a:pt x="318" y="199"/>
                  </a:lnTo>
                  <a:lnTo>
                    <a:pt x="318" y="199"/>
                  </a:lnTo>
                  <a:lnTo>
                    <a:pt x="318" y="194"/>
                  </a:lnTo>
                  <a:lnTo>
                    <a:pt x="318" y="193"/>
                  </a:lnTo>
                  <a:lnTo>
                    <a:pt x="318" y="186"/>
                  </a:lnTo>
                  <a:lnTo>
                    <a:pt x="319" y="186"/>
                  </a:lnTo>
                  <a:lnTo>
                    <a:pt x="319" y="179"/>
                  </a:lnTo>
                  <a:lnTo>
                    <a:pt x="321" y="179"/>
                  </a:lnTo>
                  <a:lnTo>
                    <a:pt x="321" y="172"/>
                  </a:lnTo>
                  <a:lnTo>
                    <a:pt x="321" y="171"/>
                  </a:lnTo>
                  <a:lnTo>
                    <a:pt x="321" y="164"/>
                  </a:lnTo>
                  <a:lnTo>
                    <a:pt x="321" y="163"/>
                  </a:lnTo>
                  <a:lnTo>
                    <a:pt x="321" y="161"/>
                  </a:lnTo>
                  <a:lnTo>
                    <a:pt x="322" y="161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4" name="Freeform 66"/>
            <p:cNvSpPr>
              <a:spLocks/>
            </p:cNvSpPr>
            <p:nvPr/>
          </p:nvSpPr>
          <p:spPr bwMode="auto">
            <a:xfrm>
              <a:off x="2822" y="2873"/>
              <a:ext cx="455" cy="465"/>
            </a:xfrm>
            <a:custGeom>
              <a:avLst/>
              <a:gdLst>
                <a:gd name="T0" fmla="*/ 4 w 455"/>
                <a:gd name="T1" fmla="*/ 171 h 465"/>
                <a:gd name="T2" fmla="*/ 9 w 455"/>
                <a:gd name="T3" fmla="*/ 230 h 465"/>
                <a:gd name="T4" fmla="*/ 14 w 455"/>
                <a:gd name="T5" fmla="*/ 265 h 465"/>
                <a:gd name="T6" fmla="*/ 19 w 455"/>
                <a:gd name="T7" fmla="*/ 255 h 465"/>
                <a:gd name="T8" fmla="*/ 23 w 455"/>
                <a:gd name="T9" fmla="*/ 78 h 465"/>
                <a:gd name="T10" fmla="*/ 27 w 455"/>
                <a:gd name="T11" fmla="*/ 195 h 465"/>
                <a:gd name="T12" fmla="*/ 32 w 455"/>
                <a:gd name="T13" fmla="*/ 327 h 465"/>
                <a:gd name="T14" fmla="*/ 37 w 455"/>
                <a:gd name="T15" fmla="*/ 428 h 465"/>
                <a:gd name="T16" fmla="*/ 43 w 455"/>
                <a:gd name="T17" fmla="*/ 461 h 465"/>
                <a:gd name="T18" fmla="*/ 48 w 455"/>
                <a:gd name="T19" fmla="*/ 464 h 465"/>
                <a:gd name="T20" fmla="*/ 53 w 455"/>
                <a:gd name="T21" fmla="*/ 451 h 465"/>
                <a:gd name="T22" fmla="*/ 57 w 455"/>
                <a:gd name="T23" fmla="*/ 430 h 465"/>
                <a:gd name="T24" fmla="*/ 62 w 455"/>
                <a:gd name="T25" fmla="*/ 394 h 465"/>
                <a:gd name="T26" fmla="*/ 66 w 455"/>
                <a:gd name="T27" fmla="*/ 274 h 465"/>
                <a:gd name="T28" fmla="*/ 71 w 455"/>
                <a:gd name="T29" fmla="*/ 80 h 465"/>
                <a:gd name="T30" fmla="*/ 76 w 455"/>
                <a:gd name="T31" fmla="*/ 132 h 465"/>
                <a:gd name="T32" fmla="*/ 81 w 455"/>
                <a:gd name="T33" fmla="*/ 103 h 465"/>
                <a:gd name="T34" fmla="*/ 87 w 455"/>
                <a:gd name="T35" fmla="*/ 128 h 465"/>
                <a:gd name="T36" fmla="*/ 91 w 455"/>
                <a:gd name="T37" fmla="*/ 117 h 465"/>
                <a:gd name="T38" fmla="*/ 94 w 455"/>
                <a:gd name="T39" fmla="*/ 132 h 465"/>
                <a:gd name="T40" fmla="*/ 101 w 455"/>
                <a:gd name="T41" fmla="*/ 130 h 465"/>
                <a:gd name="T42" fmla="*/ 106 w 455"/>
                <a:gd name="T43" fmla="*/ 138 h 465"/>
                <a:gd name="T44" fmla="*/ 113 w 455"/>
                <a:gd name="T45" fmla="*/ 140 h 465"/>
                <a:gd name="T46" fmla="*/ 118 w 455"/>
                <a:gd name="T47" fmla="*/ 145 h 465"/>
                <a:gd name="T48" fmla="*/ 127 w 455"/>
                <a:gd name="T49" fmla="*/ 147 h 465"/>
                <a:gd name="T50" fmla="*/ 133 w 455"/>
                <a:gd name="T51" fmla="*/ 150 h 465"/>
                <a:gd name="T52" fmla="*/ 141 w 455"/>
                <a:gd name="T53" fmla="*/ 153 h 465"/>
                <a:gd name="T54" fmla="*/ 149 w 455"/>
                <a:gd name="T55" fmla="*/ 156 h 465"/>
                <a:gd name="T56" fmla="*/ 157 w 455"/>
                <a:gd name="T57" fmla="*/ 157 h 465"/>
                <a:gd name="T58" fmla="*/ 166 w 455"/>
                <a:gd name="T59" fmla="*/ 158 h 465"/>
                <a:gd name="T60" fmla="*/ 173 w 455"/>
                <a:gd name="T61" fmla="*/ 160 h 465"/>
                <a:gd name="T62" fmla="*/ 183 w 455"/>
                <a:gd name="T63" fmla="*/ 158 h 465"/>
                <a:gd name="T64" fmla="*/ 190 w 455"/>
                <a:gd name="T65" fmla="*/ 161 h 465"/>
                <a:gd name="T66" fmla="*/ 198 w 455"/>
                <a:gd name="T67" fmla="*/ 160 h 465"/>
                <a:gd name="T68" fmla="*/ 206 w 455"/>
                <a:gd name="T69" fmla="*/ 161 h 465"/>
                <a:gd name="T70" fmla="*/ 214 w 455"/>
                <a:gd name="T71" fmla="*/ 161 h 465"/>
                <a:gd name="T72" fmla="*/ 221 w 455"/>
                <a:gd name="T73" fmla="*/ 161 h 465"/>
                <a:gd name="T74" fmla="*/ 232 w 455"/>
                <a:gd name="T75" fmla="*/ 161 h 465"/>
                <a:gd name="T76" fmla="*/ 240 w 455"/>
                <a:gd name="T77" fmla="*/ 161 h 465"/>
                <a:gd name="T78" fmla="*/ 247 w 455"/>
                <a:gd name="T79" fmla="*/ 161 h 465"/>
                <a:gd name="T80" fmla="*/ 258 w 455"/>
                <a:gd name="T81" fmla="*/ 160 h 465"/>
                <a:gd name="T82" fmla="*/ 266 w 455"/>
                <a:gd name="T83" fmla="*/ 161 h 465"/>
                <a:gd name="T84" fmla="*/ 276 w 455"/>
                <a:gd name="T85" fmla="*/ 160 h 465"/>
                <a:gd name="T86" fmla="*/ 284 w 455"/>
                <a:gd name="T87" fmla="*/ 158 h 465"/>
                <a:gd name="T88" fmla="*/ 294 w 455"/>
                <a:gd name="T89" fmla="*/ 158 h 465"/>
                <a:gd name="T90" fmla="*/ 303 w 455"/>
                <a:gd name="T91" fmla="*/ 158 h 465"/>
                <a:gd name="T92" fmla="*/ 312 w 455"/>
                <a:gd name="T93" fmla="*/ 158 h 465"/>
                <a:gd name="T94" fmla="*/ 323 w 455"/>
                <a:gd name="T95" fmla="*/ 158 h 465"/>
                <a:gd name="T96" fmla="*/ 330 w 455"/>
                <a:gd name="T97" fmla="*/ 158 h 465"/>
                <a:gd name="T98" fmla="*/ 341 w 455"/>
                <a:gd name="T99" fmla="*/ 158 h 465"/>
                <a:gd name="T100" fmla="*/ 350 w 455"/>
                <a:gd name="T101" fmla="*/ 157 h 465"/>
                <a:gd name="T102" fmla="*/ 359 w 455"/>
                <a:gd name="T103" fmla="*/ 157 h 465"/>
                <a:gd name="T104" fmla="*/ 369 w 455"/>
                <a:gd name="T105" fmla="*/ 156 h 465"/>
                <a:gd name="T106" fmla="*/ 378 w 455"/>
                <a:gd name="T107" fmla="*/ 156 h 465"/>
                <a:gd name="T108" fmla="*/ 387 w 455"/>
                <a:gd name="T109" fmla="*/ 156 h 465"/>
                <a:gd name="T110" fmla="*/ 398 w 455"/>
                <a:gd name="T111" fmla="*/ 156 h 465"/>
                <a:gd name="T112" fmla="*/ 405 w 455"/>
                <a:gd name="T113" fmla="*/ 156 h 465"/>
                <a:gd name="T114" fmla="*/ 416 w 455"/>
                <a:gd name="T115" fmla="*/ 156 h 465"/>
                <a:gd name="T116" fmla="*/ 425 w 455"/>
                <a:gd name="T117" fmla="*/ 154 h 465"/>
                <a:gd name="T118" fmla="*/ 434 w 455"/>
                <a:gd name="T119" fmla="*/ 154 h 465"/>
                <a:gd name="T120" fmla="*/ 444 w 455"/>
                <a:gd name="T121" fmla="*/ 153 h 465"/>
                <a:gd name="T122" fmla="*/ 453 w 455"/>
                <a:gd name="T123" fmla="*/ 15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5" h="465">
                  <a:moveTo>
                    <a:pt x="0" y="138"/>
                  </a:moveTo>
                  <a:lnTo>
                    <a:pt x="0" y="136"/>
                  </a:lnTo>
                  <a:lnTo>
                    <a:pt x="1" y="136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1" y="140"/>
                  </a:lnTo>
                  <a:lnTo>
                    <a:pt x="1" y="141"/>
                  </a:lnTo>
                  <a:lnTo>
                    <a:pt x="1" y="145"/>
                  </a:lnTo>
                  <a:lnTo>
                    <a:pt x="2" y="148"/>
                  </a:lnTo>
                  <a:lnTo>
                    <a:pt x="2" y="153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2"/>
                  </a:lnTo>
                  <a:lnTo>
                    <a:pt x="4" y="169"/>
                  </a:lnTo>
                  <a:lnTo>
                    <a:pt x="4" y="171"/>
                  </a:lnTo>
                  <a:lnTo>
                    <a:pt x="4" y="176"/>
                  </a:lnTo>
                  <a:lnTo>
                    <a:pt x="5" y="179"/>
                  </a:lnTo>
                  <a:lnTo>
                    <a:pt x="5" y="184"/>
                  </a:lnTo>
                  <a:lnTo>
                    <a:pt x="6" y="187"/>
                  </a:lnTo>
                  <a:lnTo>
                    <a:pt x="6" y="193"/>
                  </a:lnTo>
                  <a:lnTo>
                    <a:pt x="6" y="195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6" y="210"/>
                  </a:lnTo>
                  <a:lnTo>
                    <a:pt x="8" y="210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9" y="223"/>
                  </a:lnTo>
                  <a:lnTo>
                    <a:pt x="9" y="224"/>
                  </a:lnTo>
                  <a:lnTo>
                    <a:pt x="9" y="230"/>
                  </a:lnTo>
                  <a:lnTo>
                    <a:pt x="9" y="231"/>
                  </a:lnTo>
                  <a:lnTo>
                    <a:pt x="9" y="236"/>
                  </a:lnTo>
                  <a:lnTo>
                    <a:pt x="10" y="236"/>
                  </a:lnTo>
                  <a:lnTo>
                    <a:pt x="10" y="242"/>
                  </a:lnTo>
                  <a:lnTo>
                    <a:pt x="11" y="244"/>
                  </a:lnTo>
                  <a:lnTo>
                    <a:pt x="11" y="248"/>
                  </a:lnTo>
                  <a:lnTo>
                    <a:pt x="11" y="249"/>
                  </a:lnTo>
                  <a:lnTo>
                    <a:pt x="11" y="253"/>
                  </a:lnTo>
                  <a:lnTo>
                    <a:pt x="11" y="254"/>
                  </a:lnTo>
                  <a:lnTo>
                    <a:pt x="11" y="257"/>
                  </a:lnTo>
                  <a:lnTo>
                    <a:pt x="13" y="258"/>
                  </a:lnTo>
                  <a:lnTo>
                    <a:pt x="13" y="262"/>
                  </a:lnTo>
                  <a:lnTo>
                    <a:pt x="14" y="262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4" y="267"/>
                  </a:lnTo>
                  <a:lnTo>
                    <a:pt x="14" y="267"/>
                  </a:lnTo>
                  <a:lnTo>
                    <a:pt x="14" y="270"/>
                  </a:lnTo>
                  <a:lnTo>
                    <a:pt x="15" y="270"/>
                  </a:lnTo>
                  <a:lnTo>
                    <a:pt x="15" y="270"/>
                  </a:lnTo>
                  <a:lnTo>
                    <a:pt x="17" y="270"/>
                  </a:lnTo>
                  <a:lnTo>
                    <a:pt x="17" y="270"/>
                  </a:lnTo>
                  <a:lnTo>
                    <a:pt x="17" y="270"/>
                  </a:lnTo>
                  <a:lnTo>
                    <a:pt x="17" y="267"/>
                  </a:lnTo>
                  <a:lnTo>
                    <a:pt x="17" y="267"/>
                  </a:lnTo>
                  <a:lnTo>
                    <a:pt x="17" y="266"/>
                  </a:lnTo>
                  <a:lnTo>
                    <a:pt x="17" y="265"/>
                  </a:lnTo>
                  <a:lnTo>
                    <a:pt x="18" y="263"/>
                  </a:lnTo>
                  <a:lnTo>
                    <a:pt x="18" y="257"/>
                  </a:lnTo>
                  <a:lnTo>
                    <a:pt x="19" y="255"/>
                  </a:lnTo>
                  <a:lnTo>
                    <a:pt x="19" y="246"/>
                  </a:lnTo>
                  <a:lnTo>
                    <a:pt x="19" y="246"/>
                  </a:lnTo>
                  <a:lnTo>
                    <a:pt x="19" y="233"/>
                  </a:lnTo>
                  <a:lnTo>
                    <a:pt x="19" y="231"/>
                  </a:lnTo>
                  <a:lnTo>
                    <a:pt x="19" y="215"/>
                  </a:lnTo>
                  <a:lnTo>
                    <a:pt x="21" y="210"/>
                  </a:lnTo>
                  <a:lnTo>
                    <a:pt x="21" y="187"/>
                  </a:lnTo>
                  <a:lnTo>
                    <a:pt x="22" y="183"/>
                  </a:lnTo>
                  <a:lnTo>
                    <a:pt x="22" y="152"/>
                  </a:lnTo>
                  <a:lnTo>
                    <a:pt x="22" y="147"/>
                  </a:lnTo>
                  <a:lnTo>
                    <a:pt x="22" y="109"/>
                  </a:lnTo>
                  <a:lnTo>
                    <a:pt x="22" y="104"/>
                  </a:lnTo>
                  <a:lnTo>
                    <a:pt x="22" y="83"/>
                  </a:lnTo>
                  <a:lnTo>
                    <a:pt x="23" y="82"/>
                  </a:lnTo>
                  <a:lnTo>
                    <a:pt x="23" y="78"/>
                  </a:lnTo>
                  <a:lnTo>
                    <a:pt x="23" y="79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91"/>
                  </a:lnTo>
                  <a:lnTo>
                    <a:pt x="24" y="105"/>
                  </a:lnTo>
                  <a:lnTo>
                    <a:pt x="24" y="108"/>
                  </a:lnTo>
                  <a:lnTo>
                    <a:pt x="24" y="123"/>
                  </a:lnTo>
                  <a:lnTo>
                    <a:pt x="26" y="126"/>
                  </a:lnTo>
                  <a:lnTo>
                    <a:pt x="26" y="143"/>
                  </a:lnTo>
                  <a:lnTo>
                    <a:pt x="27" y="145"/>
                  </a:lnTo>
                  <a:lnTo>
                    <a:pt x="27" y="161"/>
                  </a:lnTo>
                  <a:lnTo>
                    <a:pt x="27" y="163"/>
                  </a:lnTo>
                  <a:lnTo>
                    <a:pt x="27" y="178"/>
                  </a:lnTo>
                  <a:lnTo>
                    <a:pt x="27" y="180"/>
                  </a:lnTo>
                  <a:lnTo>
                    <a:pt x="27" y="195"/>
                  </a:lnTo>
                  <a:lnTo>
                    <a:pt x="28" y="197"/>
                  </a:lnTo>
                  <a:lnTo>
                    <a:pt x="28" y="211"/>
                  </a:lnTo>
                  <a:lnTo>
                    <a:pt x="30" y="213"/>
                  </a:lnTo>
                  <a:lnTo>
                    <a:pt x="30" y="228"/>
                  </a:lnTo>
                  <a:lnTo>
                    <a:pt x="30" y="231"/>
                  </a:lnTo>
                  <a:lnTo>
                    <a:pt x="30" y="249"/>
                  </a:lnTo>
                  <a:lnTo>
                    <a:pt x="30" y="252"/>
                  </a:lnTo>
                  <a:lnTo>
                    <a:pt x="30" y="267"/>
                  </a:lnTo>
                  <a:lnTo>
                    <a:pt x="31" y="270"/>
                  </a:lnTo>
                  <a:lnTo>
                    <a:pt x="31" y="285"/>
                  </a:lnTo>
                  <a:lnTo>
                    <a:pt x="32" y="288"/>
                  </a:lnTo>
                  <a:lnTo>
                    <a:pt x="32" y="306"/>
                  </a:lnTo>
                  <a:lnTo>
                    <a:pt x="32" y="309"/>
                  </a:lnTo>
                  <a:lnTo>
                    <a:pt x="32" y="324"/>
                  </a:lnTo>
                  <a:lnTo>
                    <a:pt x="32" y="327"/>
                  </a:lnTo>
                  <a:lnTo>
                    <a:pt x="32" y="344"/>
                  </a:lnTo>
                  <a:lnTo>
                    <a:pt x="34" y="346"/>
                  </a:lnTo>
                  <a:lnTo>
                    <a:pt x="34" y="364"/>
                  </a:lnTo>
                  <a:lnTo>
                    <a:pt x="35" y="366"/>
                  </a:lnTo>
                  <a:lnTo>
                    <a:pt x="35" y="381"/>
                  </a:lnTo>
                  <a:lnTo>
                    <a:pt x="35" y="382"/>
                  </a:lnTo>
                  <a:lnTo>
                    <a:pt x="35" y="389"/>
                  </a:lnTo>
                  <a:lnTo>
                    <a:pt x="35" y="391"/>
                  </a:lnTo>
                  <a:lnTo>
                    <a:pt x="35" y="394"/>
                  </a:lnTo>
                  <a:lnTo>
                    <a:pt x="35" y="397"/>
                  </a:lnTo>
                  <a:lnTo>
                    <a:pt x="35" y="407"/>
                  </a:lnTo>
                  <a:lnTo>
                    <a:pt x="36" y="410"/>
                  </a:lnTo>
                  <a:lnTo>
                    <a:pt x="36" y="419"/>
                  </a:lnTo>
                  <a:lnTo>
                    <a:pt x="37" y="420"/>
                  </a:lnTo>
                  <a:lnTo>
                    <a:pt x="37" y="428"/>
                  </a:lnTo>
                  <a:lnTo>
                    <a:pt x="37" y="429"/>
                  </a:lnTo>
                  <a:lnTo>
                    <a:pt x="37" y="437"/>
                  </a:lnTo>
                  <a:lnTo>
                    <a:pt x="37" y="438"/>
                  </a:lnTo>
                  <a:lnTo>
                    <a:pt x="37" y="443"/>
                  </a:lnTo>
                  <a:lnTo>
                    <a:pt x="39" y="443"/>
                  </a:lnTo>
                  <a:lnTo>
                    <a:pt x="39" y="449"/>
                  </a:lnTo>
                  <a:lnTo>
                    <a:pt x="40" y="449"/>
                  </a:lnTo>
                  <a:lnTo>
                    <a:pt x="40" y="454"/>
                  </a:lnTo>
                  <a:lnTo>
                    <a:pt x="40" y="454"/>
                  </a:lnTo>
                  <a:lnTo>
                    <a:pt x="40" y="456"/>
                  </a:lnTo>
                  <a:lnTo>
                    <a:pt x="40" y="456"/>
                  </a:lnTo>
                  <a:lnTo>
                    <a:pt x="40" y="459"/>
                  </a:lnTo>
                  <a:lnTo>
                    <a:pt x="41" y="459"/>
                  </a:lnTo>
                  <a:lnTo>
                    <a:pt x="41" y="461"/>
                  </a:lnTo>
                  <a:lnTo>
                    <a:pt x="43" y="461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3" y="465"/>
                  </a:lnTo>
                  <a:lnTo>
                    <a:pt x="44" y="465"/>
                  </a:lnTo>
                  <a:lnTo>
                    <a:pt x="45" y="465"/>
                  </a:lnTo>
                  <a:lnTo>
                    <a:pt x="45" y="465"/>
                  </a:lnTo>
                  <a:lnTo>
                    <a:pt x="45" y="465"/>
                  </a:lnTo>
                  <a:lnTo>
                    <a:pt x="45" y="464"/>
                  </a:lnTo>
                  <a:lnTo>
                    <a:pt x="46" y="464"/>
                  </a:lnTo>
                  <a:lnTo>
                    <a:pt x="46" y="464"/>
                  </a:lnTo>
                  <a:lnTo>
                    <a:pt x="48" y="464"/>
                  </a:lnTo>
                  <a:lnTo>
                    <a:pt x="48" y="464"/>
                  </a:lnTo>
                  <a:lnTo>
                    <a:pt x="48" y="464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9" y="461"/>
                  </a:lnTo>
                  <a:lnTo>
                    <a:pt x="49" y="459"/>
                  </a:lnTo>
                  <a:lnTo>
                    <a:pt x="50" y="459"/>
                  </a:lnTo>
                  <a:lnTo>
                    <a:pt x="50" y="459"/>
                  </a:lnTo>
                  <a:lnTo>
                    <a:pt x="50" y="458"/>
                  </a:lnTo>
                  <a:lnTo>
                    <a:pt x="50" y="456"/>
                  </a:lnTo>
                  <a:lnTo>
                    <a:pt x="50" y="456"/>
                  </a:lnTo>
                  <a:lnTo>
                    <a:pt x="50" y="454"/>
                  </a:lnTo>
                  <a:lnTo>
                    <a:pt x="52" y="454"/>
                  </a:lnTo>
                  <a:lnTo>
                    <a:pt x="52" y="452"/>
                  </a:lnTo>
                  <a:lnTo>
                    <a:pt x="53" y="452"/>
                  </a:lnTo>
                  <a:lnTo>
                    <a:pt x="53" y="451"/>
                  </a:lnTo>
                  <a:lnTo>
                    <a:pt x="53" y="451"/>
                  </a:lnTo>
                  <a:lnTo>
                    <a:pt x="53" y="451"/>
                  </a:lnTo>
                  <a:lnTo>
                    <a:pt x="53" y="449"/>
                  </a:lnTo>
                  <a:lnTo>
                    <a:pt x="53" y="449"/>
                  </a:lnTo>
                  <a:lnTo>
                    <a:pt x="53" y="446"/>
                  </a:lnTo>
                  <a:lnTo>
                    <a:pt x="54" y="446"/>
                  </a:lnTo>
                  <a:lnTo>
                    <a:pt x="54" y="443"/>
                  </a:lnTo>
                  <a:lnTo>
                    <a:pt x="56" y="443"/>
                  </a:lnTo>
                  <a:lnTo>
                    <a:pt x="56" y="441"/>
                  </a:lnTo>
                  <a:lnTo>
                    <a:pt x="56" y="441"/>
                  </a:lnTo>
                  <a:lnTo>
                    <a:pt x="56" y="438"/>
                  </a:lnTo>
                  <a:lnTo>
                    <a:pt x="56" y="437"/>
                  </a:lnTo>
                  <a:lnTo>
                    <a:pt x="56" y="434"/>
                  </a:lnTo>
                  <a:lnTo>
                    <a:pt x="57" y="433"/>
                  </a:lnTo>
                  <a:lnTo>
                    <a:pt x="57" y="430"/>
                  </a:lnTo>
                  <a:lnTo>
                    <a:pt x="58" y="430"/>
                  </a:lnTo>
                  <a:lnTo>
                    <a:pt x="58" y="426"/>
                  </a:lnTo>
                  <a:lnTo>
                    <a:pt x="58" y="425"/>
                  </a:lnTo>
                  <a:lnTo>
                    <a:pt x="58" y="423"/>
                  </a:lnTo>
                  <a:lnTo>
                    <a:pt x="58" y="423"/>
                  </a:lnTo>
                  <a:lnTo>
                    <a:pt x="58" y="419"/>
                  </a:lnTo>
                  <a:lnTo>
                    <a:pt x="59" y="417"/>
                  </a:lnTo>
                  <a:lnTo>
                    <a:pt x="59" y="415"/>
                  </a:lnTo>
                  <a:lnTo>
                    <a:pt x="61" y="412"/>
                  </a:lnTo>
                  <a:lnTo>
                    <a:pt x="61" y="410"/>
                  </a:lnTo>
                  <a:lnTo>
                    <a:pt x="61" y="407"/>
                  </a:lnTo>
                  <a:lnTo>
                    <a:pt x="61" y="402"/>
                  </a:lnTo>
                  <a:lnTo>
                    <a:pt x="61" y="402"/>
                  </a:lnTo>
                  <a:lnTo>
                    <a:pt x="61" y="397"/>
                  </a:lnTo>
                  <a:lnTo>
                    <a:pt x="62" y="394"/>
                  </a:lnTo>
                  <a:lnTo>
                    <a:pt x="62" y="389"/>
                  </a:lnTo>
                  <a:lnTo>
                    <a:pt x="63" y="388"/>
                  </a:lnTo>
                  <a:lnTo>
                    <a:pt x="63" y="381"/>
                  </a:lnTo>
                  <a:lnTo>
                    <a:pt x="63" y="380"/>
                  </a:lnTo>
                  <a:lnTo>
                    <a:pt x="63" y="371"/>
                  </a:lnTo>
                  <a:lnTo>
                    <a:pt x="63" y="371"/>
                  </a:lnTo>
                  <a:lnTo>
                    <a:pt x="63" y="360"/>
                  </a:lnTo>
                  <a:lnTo>
                    <a:pt x="65" y="358"/>
                  </a:lnTo>
                  <a:lnTo>
                    <a:pt x="65" y="345"/>
                  </a:lnTo>
                  <a:lnTo>
                    <a:pt x="66" y="342"/>
                  </a:lnTo>
                  <a:lnTo>
                    <a:pt x="66" y="328"/>
                  </a:lnTo>
                  <a:lnTo>
                    <a:pt x="66" y="324"/>
                  </a:lnTo>
                  <a:lnTo>
                    <a:pt x="66" y="306"/>
                  </a:lnTo>
                  <a:lnTo>
                    <a:pt x="66" y="301"/>
                  </a:lnTo>
                  <a:lnTo>
                    <a:pt x="66" y="274"/>
                  </a:lnTo>
                  <a:lnTo>
                    <a:pt x="67" y="267"/>
                  </a:lnTo>
                  <a:lnTo>
                    <a:pt x="67" y="226"/>
                  </a:lnTo>
                  <a:lnTo>
                    <a:pt x="69" y="215"/>
                  </a:lnTo>
                  <a:lnTo>
                    <a:pt x="69" y="144"/>
                  </a:lnTo>
                  <a:lnTo>
                    <a:pt x="69" y="130"/>
                  </a:lnTo>
                  <a:lnTo>
                    <a:pt x="69" y="26"/>
                  </a:lnTo>
                  <a:lnTo>
                    <a:pt x="69" y="18"/>
                  </a:lnTo>
                  <a:lnTo>
                    <a:pt x="69" y="0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26"/>
                  </a:lnTo>
                  <a:lnTo>
                    <a:pt x="71" y="31"/>
                  </a:lnTo>
                  <a:lnTo>
                    <a:pt x="71" y="55"/>
                  </a:lnTo>
                  <a:lnTo>
                    <a:pt x="71" y="60"/>
                  </a:lnTo>
                  <a:lnTo>
                    <a:pt x="71" y="80"/>
                  </a:lnTo>
                  <a:lnTo>
                    <a:pt x="71" y="84"/>
                  </a:lnTo>
                  <a:lnTo>
                    <a:pt x="71" y="101"/>
                  </a:lnTo>
                  <a:lnTo>
                    <a:pt x="72" y="104"/>
                  </a:lnTo>
                  <a:lnTo>
                    <a:pt x="72" y="121"/>
                  </a:lnTo>
                  <a:lnTo>
                    <a:pt x="74" y="122"/>
                  </a:lnTo>
                  <a:lnTo>
                    <a:pt x="74" y="132"/>
                  </a:lnTo>
                  <a:lnTo>
                    <a:pt x="74" y="134"/>
                  </a:lnTo>
                  <a:lnTo>
                    <a:pt x="74" y="140"/>
                  </a:lnTo>
                  <a:lnTo>
                    <a:pt x="74" y="141"/>
                  </a:lnTo>
                  <a:lnTo>
                    <a:pt x="74" y="145"/>
                  </a:lnTo>
                  <a:lnTo>
                    <a:pt x="75" y="145"/>
                  </a:lnTo>
                  <a:lnTo>
                    <a:pt x="76" y="145"/>
                  </a:lnTo>
                  <a:lnTo>
                    <a:pt x="76" y="141"/>
                  </a:lnTo>
                  <a:lnTo>
                    <a:pt x="76" y="140"/>
                  </a:lnTo>
                  <a:lnTo>
                    <a:pt x="76" y="132"/>
                  </a:lnTo>
                  <a:lnTo>
                    <a:pt x="76" y="130"/>
                  </a:lnTo>
                  <a:lnTo>
                    <a:pt x="76" y="119"/>
                  </a:lnTo>
                  <a:lnTo>
                    <a:pt x="78" y="11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99"/>
                  </a:lnTo>
                  <a:lnTo>
                    <a:pt x="79" y="96"/>
                  </a:lnTo>
                  <a:lnTo>
                    <a:pt x="79" y="93"/>
                  </a:lnTo>
                  <a:lnTo>
                    <a:pt x="79" y="92"/>
                  </a:lnTo>
                  <a:lnTo>
                    <a:pt x="79" y="91"/>
                  </a:lnTo>
                  <a:lnTo>
                    <a:pt x="79" y="92"/>
                  </a:lnTo>
                  <a:lnTo>
                    <a:pt x="80" y="93"/>
                  </a:lnTo>
                  <a:lnTo>
                    <a:pt x="80" y="96"/>
                  </a:lnTo>
                  <a:lnTo>
                    <a:pt x="81" y="97"/>
                  </a:lnTo>
                  <a:lnTo>
                    <a:pt x="81" y="103"/>
                  </a:lnTo>
                  <a:lnTo>
                    <a:pt x="81" y="10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15"/>
                  </a:lnTo>
                  <a:lnTo>
                    <a:pt x="83" y="117"/>
                  </a:lnTo>
                  <a:lnTo>
                    <a:pt x="83" y="121"/>
                  </a:lnTo>
                  <a:lnTo>
                    <a:pt x="84" y="122"/>
                  </a:lnTo>
                  <a:lnTo>
                    <a:pt x="84" y="125"/>
                  </a:lnTo>
                  <a:lnTo>
                    <a:pt x="84" y="125"/>
                  </a:lnTo>
                  <a:lnTo>
                    <a:pt x="84" y="127"/>
                  </a:lnTo>
                  <a:lnTo>
                    <a:pt x="84" y="128"/>
                  </a:lnTo>
                  <a:lnTo>
                    <a:pt x="84" y="130"/>
                  </a:lnTo>
                  <a:lnTo>
                    <a:pt x="85" y="130"/>
                  </a:lnTo>
                  <a:lnTo>
                    <a:pt x="85" y="128"/>
                  </a:lnTo>
                  <a:lnTo>
                    <a:pt x="87" y="128"/>
                  </a:lnTo>
                  <a:lnTo>
                    <a:pt x="87" y="127"/>
                  </a:lnTo>
                  <a:lnTo>
                    <a:pt x="87" y="127"/>
                  </a:lnTo>
                  <a:lnTo>
                    <a:pt x="87" y="125"/>
                  </a:lnTo>
                  <a:lnTo>
                    <a:pt x="87" y="125"/>
                  </a:lnTo>
                  <a:lnTo>
                    <a:pt x="87" y="122"/>
                  </a:lnTo>
                  <a:lnTo>
                    <a:pt x="88" y="122"/>
                  </a:lnTo>
                  <a:lnTo>
                    <a:pt x="88" y="121"/>
                  </a:lnTo>
                  <a:lnTo>
                    <a:pt x="88" y="119"/>
                  </a:lnTo>
                  <a:lnTo>
                    <a:pt x="89" y="119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91" y="117"/>
                  </a:lnTo>
                  <a:lnTo>
                    <a:pt x="91" y="118"/>
                  </a:lnTo>
                  <a:lnTo>
                    <a:pt x="92" y="118"/>
                  </a:lnTo>
                  <a:lnTo>
                    <a:pt x="92" y="119"/>
                  </a:lnTo>
                  <a:lnTo>
                    <a:pt x="92" y="119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92" y="125"/>
                  </a:lnTo>
                  <a:lnTo>
                    <a:pt x="93" y="125"/>
                  </a:lnTo>
                  <a:lnTo>
                    <a:pt x="93" y="127"/>
                  </a:lnTo>
                  <a:lnTo>
                    <a:pt x="94" y="127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94" y="131"/>
                  </a:lnTo>
                  <a:lnTo>
                    <a:pt x="94" y="131"/>
                  </a:lnTo>
                  <a:lnTo>
                    <a:pt x="94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8" y="132"/>
                  </a:lnTo>
                  <a:lnTo>
                    <a:pt x="98" y="131"/>
                  </a:lnTo>
                  <a:lnTo>
                    <a:pt x="100" y="131"/>
                  </a:lnTo>
                  <a:lnTo>
                    <a:pt x="100" y="130"/>
                  </a:lnTo>
                  <a:lnTo>
                    <a:pt x="100" y="130"/>
                  </a:lnTo>
                  <a:lnTo>
                    <a:pt x="100" y="130"/>
                  </a:lnTo>
                  <a:lnTo>
                    <a:pt x="100" y="130"/>
                  </a:lnTo>
                  <a:lnTo>
                    <a:pt x="101" y="130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3" y="132"/>
                  </a:lnTo>
                  <a:lnTo>
                    <a:pt x="103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05" y="135"/>
                  </a:lnTo>
                  <a:lnTo>
                    <a:pt x="105" y="136"/>
                  </a:lnTo>
                  <a:lnTo>
                    <a:pt x="105" y="138"/>
                  </a:lnTo>
                  <a:lnTo>
                    <a:pt x="105" y="138"/>
                  </a:lnTo>
                  <a:lnTo>
                    <a:pt x="106" y="138"/>
                  </a:lnTo>
                  <a:lnTo>
                    <a:pt x="106" y="138"/>
                  </a:lnTo>
                  <a:lnTo>
                    <a:pt x="107" y="139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9" y="140"/>
                  </a:lnTo>
                  <a:lnTo>
                    <a:pt x="110" y="140"/>
                  </a:lnTo>
                  <a:lnTo>
                    <a:pt x="110" y="140"/>
                  </a:lnTo>
                  <a:lnTo>
                    <a:pt x="110" y="140"/>
                  </a:lnTo>
                  <a:lnTo>
                    <a:pt x="110" y="140"/>
                  </a:lnTo>
                  <a:lnTo>
                    <a:pt x="111" y="140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114" y="140"/>
                  </a:lnTo>
                  <a:lnTo>
                    <a:pt x="114" y="140"/>
                  </a:lnTo>
                  <a:lnTo>
                    <a:pt x="115" y="140"/>
                  </a:lnTo>
                  <a:lnTo>
                    <a:pt x="115" y="140"/>
                  </a:lnTo>
                  <a:lnTo>
                    <a:pt x="115" y="140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5" y="143"/>
                  </a:lnTo>
                  <a:lnTo>
                    <a:pt x="116" y="143"/>
                  </a:lnTo>
                  <a:lnTo>
                    <a:pt x="116" y="143"/>
                  </a:lnTo>
                  <a:lnTo>
                    <a:pt x="118" y="143"/>
                  </a:lnTo>
                  <a:lnTo>
                    <a:pt x="118" y="144"/>
                  </a:lnTo>
                  <a:lnTo>
                    <a:pt x="118" y="144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20" y="145"/>
                  </a:lnTo>
                  <a:lnTo>
                    <a:pt x="120" y="147"/>
                  </a:lnTo>
                  <a:lnTo>
                    <a:pt x="120" y="147"/>
                  </a:lnTo>
                  <a:lnTo>
                    <a:pt x="122" y="147"/>
                  </a:lnTo>
                  <a:lnTo>
                    <a:pt x="123" y="147"/>
                  </a:lnTo>
                  <a:lnTo>
                    <a:pt x="123" y="147"/>
                  </a:lnTo>
                  <a:lnTo>
                    <a:pt x="123" y="147"/>
                  </a:lnTo>
                  <a:lnTo>
                    <a:pt x="124" y="147"/>
                  </a:lnTo>
                  <a:lnTo>
                    <a:pt x="126" y="147"/>
                  </a:lnTo>
                  <a:lnTo>
                    <a:pt x="126" y="147"/>
                  </a:lnTo>
                  <a:lnTo>
                    <a:pt x="126" y="147"/>
                  </a:lnTo>
                  <a:lnTo>
                    <a:pt x="127" y="147"/>
                  </a:lnTo>
                  <a:lnTo>
                    <a:pt x="127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9" y="148"/>
                  </a:lnTo>
                  <a:lnTo>
                    <a:pt x="129" y="149"/>
                  </a:lnTo>
                  <a:lnTo>
                    <a:pt x="131" y="149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2" y="150"/>
                  </a:lnTo>
                  <a:lnTo>
                    <a:pt x="133" y="150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2"/>
                  </a:lnTo>
                  <a:lnTo>
                    <a:pt x="136" y="152"/>
                  </a:lnTo>
                  <a:lnTo>
                    <a:pt x="136" y="152"/>
                  </a:lnTo>
                  <a:lnTo>
                    <a:pt x="137" y="152"/>
                  </a:lnTo>
                  <a:lnTo>
                    <a:pt x="138" y="152"/>
                  </a:lnTo>
                  <a:lnTo>
                    <a:pt x="138" y="152"/>
                  </a:lnTo>
                  <a:lnTo>
                    <a:pt x="138" y="152"/>
                  </a:lnTo>
                  <a:lnTo>
                    <a:pt x="140" y="152"/>
                  </a:lnTo>
                  <a:lnTo>
                    <a:pt x="141" y="152"/>
                  </a:lnTo>
                  <a:lnTo>
                    <a:pt x="141" y="153"/>
                  </a:lnTo>
                  <a:lnTo>
                    <a:pt x="141" y="153"/>
                  </a:lnTo>
                  <a:lnTo>
                    <a:pt x="141" y="153"/>
                  </a:lnTo>
                  <a:lnTo>
                    <a:pt x="141" y="153"/>
                  </a:lnTo>
                  <a:lnTo>
                    <a:pt x="142" y="153"/>
                  </a:lnTo>
                  <a:lnTo>
                    <a:pt x="142" y="153"/>
                  </a:lnTo>
                  <a:lnTo>
                    <a:pt x="144" y="153"/>
                  </a:lnTo>
                  <a:lnTo>
                    <a:pt x="144" y="153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45" y="15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48" y="156"/>
                  </a:lnTo>
                  <a:lnTo>
                    <a:pt x="149" y="156"/>
                  </a:lnTo>
                  <a:lnTo>
                    <a:pt x="149" y="156"/>
                  </a:lnTo>
                  <a:lnTo>
                    <a:pt x="149" y="156"/>
                  </a:lnTo>
                  <a:lnTo>
                    <a:pt x="150" y="15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1" y="156"/>
                  </a:lnTo>
                  <a:lnTo>
                    <a:pt x="153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5" y="156"/>
                  </a:lnTo>
                  <a:lnTo>
                    <a:pt x="155" y="156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58" y="158"/>
                  </a:lnTo>
                  <a:lnTo>
                    <a:pt x="159" y="158"/>
                  </a:lnTo>
                  <a:lnTo>
                    <a:pt x="159" y="158"/>
                  </a:lnTo>
                  <a:lnTo>
                    <a:pt x="159" y="158"/>
                  </a:lnTo>
                  <a:lnTo>
                    <a:pt x="159" y="158"/>
                  </a:lnTo>
                  <a:lnTo>
                    <a:pt x="161" y="158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63" y="158"/>
                  </a:lnTo>
                  <a:lnTo>
                    <a:pt x="164" y="158"/>
                  </a:lnTo>
                  <a:lnTo>
                    <a:pt x="164" y="158"/>
                  </a:lnTo>
                  <a:lnTo>
                    <a:pt x="164" y="158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7" y="158"/>
                  </a:lnTo>
                  <a:lnTo>
                    <a:pt x="167" y="158"/>
                  </a:lnTo>
                  <a:lnTo>
                    <a:pt x="167" y="158"/>
                  </a:lnTo>
                  <a:lnTo>
                    <a:pt x="168" y="158"/>
                  </a:lnTo>
                  <a:lnTo>
                    <a:pt x="170" y="158"/>
                  </a:lnTo>
                  <a:lnTo>
                    <a:pt x="170" y="158"/>
                  </a:lnTo>
                  <a:lnTo>
                    <a:pt x="170" y="158"/>
                  </a:lnTo>
                  <a:lnTo>
                    <a:pt x="170" y="158"/>
                  </a:lnTo>
                  <a:lnTo>
                    <a:pt x="171" y="158"/>
                  </a:lnTo>
                  <a:lnTo>
                    <a:pt x="171" y="158"/>
                  </a:lnTo>
                  <a:lnTo>
                    <a:pt x="172" y="158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3" y="160"/>
                  </a:lnTo>
                  <a:lnTo>
                    <a:pt x="175" y="160"/>
                  </a:lnTo>
                  <a:lnTo>
                    <a:pt x="175" y="161"/>
                  </a:lnTo>
                  <a:lnTo>
                    <a:pt x="175" y="161"/>
                  </a:lnTo>
                  <a:lnTo>
                    <a:pt x="175" y="161"/>
                  </a:lnTo>
                  <a:lnTo>
                    <a:pt x="176" y="161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7" y="160"/>
                  </a:lnTo>
                  <a:lnTo>
                    <a:pt x="179" y="160"/>
                  </a:lnTo>
                  <a:lnTo>
                    <a:pt x="180" y="160"/>
                  </a:lnTo>
                  <a:lnTo>
                    <a:pt x="180" y="160"/>
                  </a:lnTo>
                  <a:lnTo>
                    <a:pt x="180" y="160"/>
                  </a:lnTo>
                  <a:lnTo>
                    <a:pt x="181" y="158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184" y="158"/>
                  </a:lnTo>
                  <a:lnTo>
                    <a:pt x="184" y="160"/>
                  </a:lnTo>
                  <a:lnTo>
                    <a:pt x="185" y="160"/>
                  </a:lnTo>
                  <a:lnTo>
                    <a:pt x="185" y="160"/>
                  </a:lnTo>
                  <a:lnTo>
                    <a:pt x="185" y="160"/>
                  </a:lnTo>
                  <a:lnTo>
                    <a:pt x="185" y="161"/>
                  </a:lnTo>
                  <a:lnTo>
                    <a:pt x="186" y="161"/>
                  </a:lnTo>
                  <a:lnTo>
                    <a:pt x="188" y="161"/>
                  </a:lnTo>
                  <a:lnTo>
                    <a:pt x="188" y="161"/>
                  </a:lnTo>
                  <a:lnTo>
                    <a:pt x="188" y="161"/>
                  </a:lnTo>
                  <a:lnTo>
                    <a:pt x="188" y="161"/>
                  </a:lnTo>
                  <a:lnTo>
                    <a:pt x="189" y="161"/>
                  </a:lnTo>
                  <a:lnTo>
                    <a:pt x="190" y="161"/>
                  </a:lnTo>
                  <a:lnTo>
                    <a:pt x="190" y="161"/>
                  </a:lnTo>
                  <a:lnTo>
                    <a:pt x="190" y="161"/>
                  </a:lnTo>
                  <a:lnTo>
                    <a:pt x="192" y="161"/>
                  </a:lnTo>
                  <a:lnTo>
                    <a:pt x="193" y="161"/>
                  </a:lnTo>
                  <a:lnTo>
                    <a:pt x="193" y="161"/>
                  </a:lnTo>
                  <a:lnTo>
                    <a:pt x="193" y="161"/>
                  </a:lnTo>
                  <a:lnTo>
                    <a:pt x="193" y="161"/>
                  </a:lnTo>
                  <a:lnTo>
                    <a:pt x="194" y="161"/>
                  </a:lnTo>
                  <a:lnTo>
                    <a:pt x="196" y="161"/>
                  </a:lnTo>
                  <a:lnTo>
                    <a:pt x="196" y="161"/>
                  </a:lnTo>
                  <a:lnTo>
                    <a:pt x="196" y="161"/>
                  </a:lnTo>
                  <a:lnTo>
                    <a:pt x="196" y="160"/>
                  </a:lnTo>
                  <a:lnTo>
                    <a:pt x="197" y="160"/>
                  </a:lnTo>
                  <a:lnTo>
                    <a:pt x="198" y="160"/>
                  </a:lnTo>
                  <a:lnTo>
                    <a:pt x="198" y="160"/>
                  </a:lnTo>
                  <a:lnTo>
                    <a:pt x="198" y="161"/>
                  </a:lnTo>
                  <a:lnTo>
                    <a:pt x="198" y="161"/>
                  </a:lnTo>
                  <a:lnTo>
                    <a:pt x="199" y="161"/>
                  </a:lnTo>
                  <a:lnTo>
                    <a:pt x="201" y="161"/>
                  </a:lnTo>
                  <a:lnTo>
                    <a:pt x="201" y="161"/>
                  </a:lnTo>
                  <a:lnTo>
                    <a:pt x="201" y="161"/>
                  </a:lnTo>
                  <a:lnTo>
                    <a:pt x="201" y="161"/>
                  </a:lnTo>
                  <a:lnTo>
                    <a:pt x="202" y="161"/>
                  </a:lnTo>
                  <a:lnTo>
                    <a:pt x="203" y="161"/>
                  </a:lnTo>
                  <a:lnTo>
                    <a:pt x="203" y="161"/>
                  </a:lnTo>
                  <a:lnTo>
                    <a:pt x="203" y="161"/>
                  </a:lnTo>
                  <a:lnTo>
                    <a:pt x="203" y="161"/>
                  </a:lnTo>
                  <a:lnTo>
                    <a:pt x="205" y="161"/>
                  </a:lnTo>
                  <a:lnTo>
                    <a:pt x="206" y="161"/>
                  </a:lnTo>
                  <a:lnTo>
                    <a:pt x="206" y="161"/>
                  </a:lnTo>
                  <a:lnTo>
                    <a:pt x="206" y="161"/>
                  </a:lnTo>
                  <a:lnTo>
                    <a:pt x="207" y="161"/>
                  </a:lnTo>
                  <a:lnTo>
                    <a:pt x="207" y="161"/>
                  </a:lnTo>
                  <a:lnTo>
                    <a:pt x="208" y="161"/>
                  </a:lnTo>
                  <a:lnTo>
                    <a:pt x="208" y="161"/>
                  </a:lnTo>
                  <a:lnTo>
                    <a:pt x="208" y="161"/>
                  </a:lnTo>
                  <a:lnTo>
                    <a:pt x="208" y="161"/>
                  </a:lnTo>
                  <a:lnTo>
                    <a:pt x="210" y="161"/>
                  </a:lnTo>
                  <a:lnTo>
                    <a:pt x="211" y="161"/>
                  </a:lnTo>
                  <a:lnTo>
                    <a:pt x="211" y="161"/>
                  </a:lnTo>
                  <a:lnTo>
                    <a:pt x="211" y="161"/>
                  </a:lnTo>
                  <a:lnTo>
                    <a:pt x="212" y="161"/>
                  </a:lnTo>
                  <a:lnTo>
                    <a:pt x="214" y="161"/>
                  </a:lnTo>
                  <a:lnTo>
                    <a:pt x="214" y="161"/>
                  </a:lnTo>
                  <a:lnTo>
                    <a:pt x="214" y="161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6" y="161"/>
                  </a:lnTo>
                  <a:lnTo>
                    <a:pt x="216" y="161"/>
                  </a:lnTo>
                  <a:lnTo>
                    <a:pt x="216" y="161"/>
                  </a:lnTo>
                  <a:lnTo>
                    <a:pt x="216" y="161"/>
                  </a:lnTo>
                  <a:lnTo>
                    <a:pt x="218" y="161"/>
                  </a:lnTo>
                  <a:lnTo>
                    <a:pt x="219" y="161"/>
                  </a:lnTo>
                  <a:lnTo>
                    <a:pt x="219" y="161"/>
                  </a:lnTo>
                  <a:lnTo>
                    <a:pt x="219" y="161"/>
                  </a:lnTo>
                  <a:lnTo>
                    <a:pt x="220" y="161"/>
                  </a:lnTo>
                  <a:lnTo>
                    <a:pt x="221" y="161"/>
                  </a:lnTo>
                  <a:lnTo>
                    <a:pt x="221" y="161"/>
                  </a:lnTo>
                  <a:lnTo>
                    <a:pt x="221" y="161"/>
                  </a:lnTo>
                  <a:lnTo>
                    <a:pt x="221" y="161"/>
                  </a:lnTo>
                  <a:lnTo>
                    <a:pt x="223" y="161"/>
                  </a:lnTo>
                  <a:lnTo>
                    <a:pt x="224" y="161"/>
                  </a:lnTo>
                  <a:lnTo>
                    <a:pt x="224" y="161"/>
                  </a:lnTo>
                  <a:lnTo>
                    <a:pt x="224" y="161"/>
                  </a:lnTo>
                  <a:lnTo>
                    <a:pt x="224" y="161"/>
                  </a:lnTo>
                  <a:lnTo>
                    <a:pt x="225" y="161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27" y="161"/>
                  </a:lnTo>
                  <a:lnTo>
                    <a:pt x="228" y="161"/>
                  </a:lnTo>
                  <a:lnTo>
                    <a:pt x="229" y="161"/>
                  </a:lnTo>
                  <a:lnTo>
                    <a:pt x="229" y="161"/>
                  </a:lnTo>
                  <a:lnTo>
                    <a:pt x="229" y="161"/>
                  </a:lnTo>
                  <a:lnTo>
                    <a:pt x="231" y="161"/>
                  </a:lnTo>
                  <a:lnTo>
                    <a:pt x="232" y="161"/>
                  </a:lnTo>
                  <a:lnTo>
                    <a:pt x="232" y="161"/>
                  </a:lnTo>
                  <a:lnTo>
                    <a:pt x="232" y="161"/>
                  </a:lnTo>
                  <a:lnTo>
                    <a:pt x="232" y="161"/>
                  </a:lnTo>
                  <a:lnTo>
                    <a:pt x="233" y="161"/>
                  </a:lnTo>
                  <a:lnTo>
                    <a:pt x="234" y="161"/>
                  </a:lnTo>
                  <a:lnTo>
                    <a:pt x="234" y="161"/>
                  </a:lnTo>
                  <a:lnTo>
                    <a:pt x="234" y="161"/>
                  </a:lnTo>
                  <a:lnTo>
                    <a:pt x="234" y="161"/>
                  </a:lnTo>
                  <a:lnTo>
                    <a:pt x="236" y="161"/>
                  </a:lnTo>
                  <a:lnTo>
                    <a:pt x="237" y="161"/>
                  </a:lnTo>
                  <a:lnTo>
                    <a:pt x="237" y="161"/>
                  </a:lnTo>
                  <a:lnTo>
                    <a:pt x="237" y="161"/>
                  </a:lnTo>
                  <a:lnTo>
                    <a:pt x="237" y="161"/>
                  </a:lnTo>
                  <a:lnTo>
                    <a:pt x="238" y="161"/>
                  </a:lnTo>
                  <a:lnTo>
                    <a:pt x="240" y="161"/>
                  </a:lnTo>
                  <a:lnTo>
                    <a:pt x="240" y="161"/>
                  </a:lnTo>
                  <a:lnTo>
                    <a:pt x="240" y="161"/>
                  </a:lnTo>
                  <a:lnTo>
                    <a:pt x="241" y="161"/>
                  </a:lnTo>
                  <a:lnTo>
                    <a:pt x="242" y="161"/>
                  </a:lnTo>
                  <a:lnTo>
                    <a:pt x="242" y="161"/>
                  </a:lnTo>
                  <a:lnTo>
                    <a:pt x="242" y="161"/>
                  </a:lnTo>
                  <a:lnTo>
                    <a:pt x="243" y="161"/>
                  </a:lnTo>
                  <a:lnTo>
                    <a:pt x="245" y="161"/>
                  </a:lnTo>
                  <a:lnTo>
                    <a:pt x="245" y="161"/>
                  </a:lnTo>
                  <a:lnTo>
                    <a:pt x="245" y="161"/>
                  </a:lnTo>
                  <a:lnTo>
                    <a:pt x="245" y="161"/>
                  </a:lnTo>
                  <a:lnTo>
                    <a:pt x="246" y="161"/>
                  </a:lnTo>
                  <a:lnTo>
                    <a:pt x="247" y="161"/>
                  </a:lnTo>
                  <a:lnTo>
                    <a:pt x="247" y="161"/>
                  </a:lnTo>
                  <a:lnTo>
                    <a:pt x="247" y="161"/>
                  </a:lnTo>
                  <a:lnTo>
                    <a:pt x="249" y="161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1" y="161"/>
                  </a:lnTo>
                  <a:lnTo>
                    <a:pt x="251" y="161"/>
                  </a:lnTo>
                  <a:lnTo>
                    <a:pt x="253" y="161"/>
                  </a:lnTo>
                  <a:lnTo>
                    <a:pt x="253" y="161"/>
                  </a:lnTo>
                  <a:lnTo>
                    <a:pt x="253" y="161"/>
                  </a:lnTo>
                  <a:lnTo>
                    <a:pt x="254" y="161"/>
                  </a:lnTo>
                  <a:lnTo>
                    <a:pt x="255" y="160"/>
                  </a:lnTo>
                  <a:lnTo>
                    <a:pt x="255" y="160"/>
                  </a:lnTo>
                  <a:lnTo>
                    <a:pt x="255" y="160"/>
                  </a:lnTo>
                  <a:lnTo>
                    <a:pt x="256" y="160"/>
                  </a:lnTo>
                  <a:lnTo>
                    <a:pt x="258" y="160"/>
                  </a:lnTo>
                  <a:lnTo>
                    <a:pt x="258" y="160"/>
                  </a:lnTo>
                  <a:lnTo>
                    <a:pt x="258" y="161"/>
                  </a:lnTo>
                  <a:lnTo>
                    <a:pt x="258" y="161"/>
                  </a:lnTo>
                  <a:lnTo>
                    <a:pt x="259" y="161"/>
                  </a:lnTo>
                  <a:lnTo>
                    <a:pt x="260" y="161"/>
                  </a:lnTo>
                  <a:lnTo>
                    <a:pt x="260" y="161"/>
                  </a:lnTo>
                  <a:lnTo>
                    <a:pt x="260" y="161"/>
                  </a:lnTo>
                  <a:lnTo>
                    <a:pt x="262" y="161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64" y="161"/>
                  </a:lnTo>
                  <a:lnTo>
                    <a:pt x="266" y="161"/>
                  </a:lnTo>
                  <a:lnTo>
                    <a:pt x="266" y="161"/>
                  </a:lnTo>
                  <a:lnTo>
                    <a:pt x="266" y="161"/>
                  </a:lnTo>
                  <a:lnTo>
                    <a:pt x="267" y="161"/>
                  </a:lnTo>
                  <a:lnTo>
                    <a:pt x="267" y="160"/>
                  </a:lnTo>
                  <a:lnTo>
                    <a:pt x="268" y="160"/>
                  </a:lnTo>
                  <a:lnTo>
                    <a:pt x="268" y="160"/>
                  </a:lnTo>
                  <a:lnTo>
                    <a:pt x="268" y="160"/>
                  </a:lnTo>
                  <a:lnTo>
                    <a:pt x="269" y="160"/>
                  </a:lnTo>
                  <a:lnTo>
                    <a:pt x="271" y="160"/>
                  </a:lnTo>
                  <a:lnTo>
                    <a:pt x="271" y="160"/>
                  </a:lnTo>
                  <a:lnTo>
                    <a:pt x="271" y="160"/>
                  </a:lnTo>
                  <a:lnTo>
                    <a:pt x="272" y="160"/>
                  </a:lnTo>
                  <a:lnTo>
                    <a:pt x="273" y="160"/>
                  </a:lnTo>
                  <a:lnTo>
                    <a:pt x="273" y="160"/>
                  </a:lnTo>
                  <a:lnTo>
                    <a:pt x="273" y="160"/>
                  </a:lnTo>
                  <a:lnTo>
                    <a:pt x="275" y="160"/>
                  </a:lnTo>
                  <a:lnTo>
                    <a:pt x="276" y="160"/>
                  </a:lnTo>
                  <a:lnTo>
                    <a:pt x="276" y="160"/>
                  </a:lnTo>
                  <a:lnTo>
                    <a:pt x="276" y="160"/>
                  </a:lnTo>
                  <a:lnTo>
                    <a:pt x="277" y="160"/>
                  </a:lnTo>
                  <a:lnTo>
                    <a:pt x="278" y="160"/>
                  </a:lnTo>
                  <a:lnTo>
                    <a:pt x="278" y="160"/>
                  </a:lnTo>
                  <a:lnTo>
                    <a:pt x="278" y="160"/>
                  </a:lnTo>
                  <a:lnTo>
                    <a:pt x="280" y="160"/>
                  </a:lnTo>
                  <a:lnTo>
                    <a:pt x="281" y="160"/>
                  </a:lnTo>
                  <a:lnTo>
                    <a:pt x="281" y="160"/>
                  </a:lnTo>
                  <a:lnTo>
                    <a:pt x="281" y="160"/>
                  </a:lnTo>
                  <a:lnTo>
                    <a:pt x="282" y="160"/>
                  </a:lnTo>
                  <a:lnTo>
                    <a:pt x="282" y="158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285" y="158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86" y="158"/>
                  </a:lnTo>
                  <a:lnTo>
                    <a:pt x="288" y="158"/>
                  </a:lnTo>
                  <a:lnTo>
                    <a:pt x="289" y="158"/>
                  </a:lnTo>
                  <a:lnTo>
                    <a:pt x="289" y="160"/>
                  </a:lnTo>
                  <a:lnTo>
                    <a:pt x="289" y="160"/>
                  </a:lnTo>
                  <a:lnTo>
                    <a:pt x="290" y="160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93" y="160"/>
                  </a:lnTo>
                  <a:lnTo>
                    <a:pt x="293" y="158"/>
                  </a:lnTo>
                  <a:lnTo>
                    <a:pt x="294" y="158"/>
                  </a:lnTo>
                  <a:lnTo>
                    <a:pt x="294" y="158"/>
                  </a:lnTo>
                  <a:lnTo>
                    <a:pt x="294" y="158"/>
                  </a:lnTo>
                  <a:lnTo>
                    <a:pt x="295" y="158"/>
                  </a:lnTo>
                  <a:lnTo>
                    <a:pt x="297" y="158"/>
                  </a:lnTo>
                  <a:lnTo>
                    <a:pt x="297" y="158"/>
                  </a:lnTo>
                  <a:lnTo>
                    <a:pt x="297" y="158"/>
                  </a:lnTo>
                  <a:lnTo>
                    <a:pt x="298" y="158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301" y="158"/>
                  </a:lnTo>
                  <a:lnTo>
                    <a:pt x="302" y="158"/>
                  </a:lnTo>
                  <a:lnTo>
                    <a:pt x="302" y="158"/>
                  </a:lnTo>
                  <a:lnTo>
                    <a:pt x="302" y="158"/>
                  </a:lnTo>
                  <a:lnTo>
                    <a:pt x="303" y="158"/>
                  </a:lnTo>
                  <a:lnTo>
                    <a:pt x="304" y="158"/>
                  </a:lnTo>
                  <a:lnTo>
                    <a:pt x="304" y="158"/>
                  </a:lnTo>
                  <a:lnTo>
                    <a:pt x="304" y="158"/>
                  </a:lnTo>
                  <a:lnTo>
                    <a:pt x="306" y="158"/>
                  </a:lnTo>
                  <a:lnTo>
                    <a:pt x="307" y="158"/>
                  </a:lnTo>
                  <a:lnTo>
                    <a:pt x="307" y="158"/>
                  </a:lnTo>
                  <a:lnTo>
                    <a:pt x="307" y="158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1" y="158"/>
                  </a:lnTo>
                  <a:lnTo>
                    <a:pt x="312" y="158"/>
                  </a:lnTo>
                  <a:lnTo>
                    <a:pt x="312" y="158"/>
                  </a:lnTo>
                  <a:lnTo>
                    <a:pt x="312" y="158"/>
                  </a:lnTo>
                  <a:lnTo>
                    <a:pt x="313" y="158"/>
                  </a:lnTo>
                  <a:lnTo>
                    <a:pt x="315" y="158"/>
                  </a:lnTo>
                  <a:lnTo>
                    <a:pt x="315" y="158"/>
                  </a:lnTo>
                  <a:lnTo>
                    <a:pt x="315" y="158"/>
                  </a:lnTo>
                  <a:lnTo>
                    <a:pt x="316" y="158"/>
                  </a:lnTo>
                  <a:lnTo>
                    <a:pt x="317" y="158"/>
                  </a:lnTo>
                  <a:lnTo>
                    <a:pt x="317" y="158"/>
                  </a:lnTo>
                  <a:lnTo>
                    <a:pt x="317" y="158"/>
                  </a:lnTo>
                  <a:lnTo>
                    <a:pt x="319" y="158"/>
                  </a:lnTo>
                  <a:lnTo>
                    <a:pt x="320" y="158"/>
                  </a:lnTo>
                  <a:lnTo>
                    <a:pt x="320" y="158"/>
                  </a:lnTo>
                  <a:lnTo>
                    <a:pt x="320" y="158"/>
                  </a:lnTo>
                  <a:lnTo>
                    <a:pt x="321" y="158"/>
                  </a:lnTo>
                  <a:lnTo>
                    <a:pt x="323" y="158"/>
                  </a:lnTo>
                  <a:lnTo>
                    <a:pt x="323" y="158"/>
                  </a:lnTo>
                  <a:lnTo>
                    <a:pt x="323" y="158"/>
                  </a:lnTo>
                  <a:lnTo>
                    <a:pt x="324" y="158"/>
                  </a:lnTo>
                  <a:lnTo>
                    <a:pt x="324" y="15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5" y="158"/>
                  </a:lnTo>
                  <a:lnTo>
                    <a:pt x="326" y="158"/>
                  </a:lnTo>
                  <a:lnTo>
                    <a:pt x="328" y="158"/>
                  </a:lnTo>
                  <a:lnTo>
                    <a:pt x="328" y="158"/>
                  </a:lnTo>
                  <a:lnTo>
                    <a:pt x="328" y="158"/>
                  </a:lnTo>
                  <a:lnTo>
                    <a:pt x="329" y="158"/>
                  </a:lnTo>
                  <a:lnTo>
                    <a:pt x="330" y="158"/>
                  </a:lnTo>
                  <a:lnTo>
                    <a:pt x="330" y="158"/>
                  </a:lnTo>
                  <a:lnTo>
                    <a:pt x="330" y="158"/>
                  </a:lnTo>
                  <a:lnTo>
                    <a:pt x="332" y="158"/>
                  </a:lnTo>
                  <a:lnTo>
                    <a:pt x="333" y="158"/>
                  </a:lnTo>
                  <a:lnTo>
                    <a:pt x="333" y="158"/>
                  </a:lnTo>
                  <a:lnTo>
                    <a:pt x="333" y="158"/>
                  </a:lnTo>
                  <a:lnTo>
                    <a:pt x="334" y="158"/>
                  </a:lnTo>
                  <a:lnTo>
                    <a:pt x="336" y="158"/>
                  </a:lnTo>
                  <a:lnTo>
                    <a:pt x="336" y="158"/>
                  </a:lnTo>
                  <a:lnTo>
                    <a:pt x="336" y="158"/>
                  </a:lnTo>
                  <a:lnTo>
                    <a:pt x="337" y="158"/>
                  </a:lnTo>
                  <a:lnTo>
                    <a:pt x="338" y="158"/>
                  </a:lnTo>
                  <a:lnTo>
                    <a:pt x="338" y="158"/>
                  </a:lnTo>
                  <a:lnTo>
                    <a:pt x="338" y="158"/>
                  </a:lnTo>
                  <a:lnTo>
                    <a:pt x="339" y="158"/>
                  </a:lnTo>
                  <a:lnTo>
                    <a:pt x="341" y="158"/>
                  </a:lnTo>
                  <a:lnTo>
                    <a:pt x="341" y="158"/>
                  </a:lnTo>
                  <a:lnTo>
                    <a:pt x="341" y="158"/>
                  </a:lnTo>
                  <a:lnTo>
                    <a:pt x="342" y="158"/>
                  </a:lnTo>
                  <a:lnTo>
                    <a:pt x="342" y="157"/>
                  </a:lnTo>
                  <a:lnTo>
                    <a:pt x="343" y="157"/>
                  </a:lnTo>
                  <a:lnTo>
                    <a:pt x="343" y="157"/>
                  </a:lnTo>
                  <a:lnTo>
                    <a:pt x="343" y="157"/>
                  </a:lnTo>
                  <a:lnTo>
                    <a:pt x="345" y="157"/>
                  </a:lnTo>
                  <a:lnTo>
                    <a:pt x="346" y="157"/>
                  </a:lnTo>
                  <a:lnTo>
                    <a:pt x="346" y="157"/>
                  </a:lnTo>
                  <a:lnTo>
                    <a:pt x="346" y="157"/>
                  </a:lnTo>
                  <a:lnTo>
                    <a:pt x="347" y="157"/>
                  </a:lnTo>
                  <a:lnTo>
                    <a:pt x="348" y="157"/>
                  </a:lnTo>
                  <a:lnTo>
                    <a:pt x="348" y="157"/>
                  </a:lnTo>
                  <a:lnTo>
                    <a:pt x="348" y="157"/>
                  </a:lnTo>
                  <a:lnTo>
                    <a:pt x="350" y="157"/>
                  </a:lnTo>
                  <a:lnTo>
                    <a:pt x="351" y="157"/>
                  </a:lnTo>
                  <a:lnTo>
                    <a:pt x="351" y="157"/>
                  </a:lnTo>
                  <a:lnTo>
                    <a:pt x="351" y="157"/>
                  </a:lnTo>
                  <a:lnTo>
                    <a:pt x="352" y="157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54" y="157"/>
                  </a:lnTo>
                  <a:lnTo>
                    <a:pt x="355" y="157"/>
                  </a:lnTo>
                  <a:lnTo>
                    <a:pt x="356" y="157"/>
                  </a:lnTo>
                  <a:lnTo>
                    <a:pt x="356" y="157"/>
                  </a:lnTo>
                  <a:lnTo>
                    <a:pt x="356" y="157"/>
                  </a:lnTo>
                  <a:lnTo>
                    <a:pt x="358" y="157"/>
                  </a:lnTo>
                  <a:lnTo>
                    <a:pt x="359" y="157"/>
                  </a:lnTo>
                  <a:lnTo>
                    <a:pt x="359" y="157"/>
                  </a:lnTo>
                  <a:lnTo>
                    <a:pt x="359" y="157"/>
                  </a:lnTo>
                  <a:lnTo>
                    <a:pt x="360" y="157"/>
                  </a:lnTo>
                  <a:lnTo>
                    <a:pt x="361" y="157"/>
                  </a:lnTo>
                  <a:lnTo>
                    <a:pt x="361" y="157"/>
                  </a:lnTo>
                  <a:lnTo>
                    <a:pt x="361" y="157"/>
                  </a:lnTo>
                  <a:lnTo>
                    <a:pt x="363" y="157"/>
                  </a:lnTo>
                  <a:lnTo>
                    <a:pt x="363" y="156"/>
                  </a:lnTo>
                  <a:lnTo>
                    <a:pt x="364" y="156"/>
                  </a:lnTo>
                  <a:lnTo>
                    <a:pt x="364" y="156"/>
                  </a:lnTo>
                  <a:lnTo>
                    <a:pt x="364" y="156"/>
                  </a:lnTo>
                  <a:lnTo>
                    <a:pt x="365" y="156"/>
                  </a:lnTo>
                  <a:lnTo>
                    <a:pt x="367" y="156"/>
                  </a:lnTo>
                  <a:lnTo>
                    <a:pt x="367" y="156"/>
                  </a:lnTo>
                  <a:lnTo>
                    <a:pt x="367" y="156"/>
                  </a:lnTo>
                  <a:lnTo>
                    <a:pt x="368" y="156"/>
                  </a:lnTo>
                  <a:lnTo>
                    <a:pt x="369" y="156"/>
                  </a:lnTo>
                  <a:lnTo>
                    <a:pt x="369" y="156"/>
                  </a:lnTo>
                  <a:lnTo>
                    <a:pt x="369" y="156"/>
                  </a:lnTo>
                  <a:lnTo>
                    <a:pt x="370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3" y="156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6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78" y="156"/>
                  </a:lnTo>
                  <a:lnTo>
                    <a:pt x="380" y="156"/>
                  </a:lnTo>
                  <a:lnTo>
                    <a:pt x="380" y="156"/>
                  </a:lnTo>
                  <a:lnTo>
                    <a:pt x="380" y="156"/>
                  </a:lnTo>
                  <a:lnTo>
                    <a:pt x="381" y="156"/>
                  </a:lnTo>
                  <a:lnTo>
                    <a:pt x="381" y="156"/>
                  </a:lnTo>
                  <a:lnTo>
                    <a:pt x="382" y="156"/>
                  </a:lnTo>
                  <a:lnTo>
                    <a:pt x="382" y="156"/>
                  </a:lnTo>
                  <a:lnTo>
                    <a:pt x="382" y="156"/>
                  </a:lnTo>
                  <a:lnTo>
                    <a:pt x="383" y="156"/>
                  </a:lnTo>
                  <a:lnTo>
                    <a:pt x="385" y="156"/>
                  </a:lnTo>
                  <a:lnTo>
                    <a:pt x="385" y="156"/>
                  </a:lnTo>
                  <a:lnTo>
                    <a:pt x="385" y="156"/>
                  </a:lnTo>
                  <a:lnTo>
                    <a:pt x="386" y="156"/>
                  </a:lnTo>
                  <a:lnTo>
                    <a:pt x="387" y="156"/>
                  </a:lnTo>
                  <a:lnTo>
                    <a:pt x="387" y="156"/>
                  </a:lnTo>
                  <a:lnTo>
                    <a:pt x="387" y="156"/>
                  </a:lnTo>
                  <a:lnTo>
                    <a:pt x="389" y="156"/>
                  </a:lnTo>
                  <a:lnTo>
                    <a:pt x="390" y="156"/>
                  </a:lnTo>
                  <a:lnTo>
                    <a:pt x="390" y="156"/>
                  </a:lnTo>
                  <a:lnTo>
                    <a:pt x="390" y="156"/>
                  </a:lnTo>
                  <a:lnTo>
                    <a:pt x="391" y="156"/>
                  </a:lnTo>
                  <a:lnTo>
                    <a:pt x="393" y="156"/>
                  </a:lnTo>
                  <a:lnTo>
                    <a:pt x="393" y="156"/>
                  </a:lnTo>
                  <a:lnTo>
                    <a:pt x="393" y="156"/>
                  </a:lnTo>
                  <a:lnTo>
                    <a:pt x="394" y="156"/>
                  </a:lnTo>
                  <a:lnTo>
                    <a:pt x="395" y="156"/>
                  </a:lnTo>
                  <a:lnTo>
                    <a:pt x="395" y="156"/>
                  </a:lnTo>
                  <a:lnTo>
                    <a:pt x="395" y="156"/>
                  </a:lnTo>
                  <a:lnTo>
                    <a:pt x="396" y="156"/>
                  </a:lnTo>
                  <a:lnTo>
                    <a:pt x="398" y="156"/>
                  </a:lnTo>
                  <a:lnTo>
                    <a:pt x="398" y="156"/>
                  </a:lnTo>
                  <a:lnTo>
                    <a:pt x="398" y="156"/>
                  </a:lnTo>
                  <a:lnTo>
                    <a:pt x="399" y="156"/>
                  </a:lnTo>
                  <a:lnTo>
                    <a:pt x="400" y="156"/>
                  </a:lnTo>
                  <a:lnTo>
                    <a:pt x="400" y="156"/>
                  </a:lnTo>
                  <a:lnTo>
                    <a:pt x="400" y="156"/>
                  </a:lnTo>
                  <a:lnTo>
                    <a:pt x="400" y="156"/>
                  </a:lnTo>
                  <a:lnTo>
                    <a:pt x="402" y="156"/>
                  </a:lnTo>
                  <a:lnTo>
                    <a:pt x="403" y="156"/>
                  </a:lnTo>
                  <a:lnTo>
                    <a:pt x="403" y="156"/>
                  </a:lnTo>
                  <a:lnTo>
                    <a:pt x="403" y="156"/>
                  </a:lnTo>
                  <a:lnTo>
                    <a:pt x="404" y="156"/>
                  </a:lnTo>
                  <a:lnTo>
                    <a:pt x="405" y="156"/>
                  </a:lnTo>
                  <a:lnTo>
                    <a:pt x="405" y="156"/>
                  </a:lnTo>
                  <a:lnTo>
                    <a:pt x="405" y="156"/>
                  </a:lnTo>
                  <a:lnTo>
                    <a:pt x="407" y="156"/>
                  </a:lnTo>
                  <a:lnTo>
                    <a:pt x="408" y="156"/>
                  </a:lnTo>
                  <a:lnTo>
                    <a:pt x="408" y="156"/>
                  </a:lnTo>
                  <a:lnTo>
                    <a:pt x="408" y="156"/>
                  </a:lnTo>
                  <a:lnTo>
                    <a:pt x="409" y="156"/>
                  </a:lnTo>
                  <a:lnTo>
                    <a:pt x="411" y="156"/>
                  </a:lnTo>
                  <a:lnTo>
                    <a:pt x="411" y="156"/>
                  </a:lnTo>
                  <a:lnTo>
                    <a:pt x="411" y="156"/>
                  </a:lnTo>
                  <a:lnTo>
                    <a:pt x="412" y="156"/>
                  </a:lnTo>
                  <a:lnTo>
                    <a:pt x="413" y="156"/>
                  </a:lnTo>
                  <a:lnTo>
                    <a:pt x="413" y="156"/>
                  </a:lnTo>
                  <a:lnTo>
                    <a:pt x="413" y="156"/>
                  </a:lnTo>
                  <a:lnTo>
                    <a:pt x="415" y="156"/>
                  </a:lnTo>
                  <a:lnTo>
                    <a:pt x="416" y="156"/>
                  </a:lnTo>
                  <a:lnTo>
                    <a:pt x="416" y="156"/>
                  </a:lnTo>
                  <a:lnTo>
                    <a:pt x="416" y="156"/>
                  </a:lnTo>
                  <a:lnTo>
                    <a:pt x="417" y="156"/>
                  </a:lnTo>
                  <a:lnTo>
                    <a:pt x="418" y="156"/>
                  </a:lnTo>
                  <a:lnTo>
                    <a:pt x="418" y="156"/>
                  </a:lnTo>
                  <a:lnTo>
                    <a:pt x="418" y="156"/>
                  </a:lnTo>
                  <a:lnTo>
                    <a:pt x="420" y="156"/>
                  </a:lnTo>
                  <a:lnTo>
                    <a:pt x="421" y="156"/>
                  </a:lnTo>
                  <a:lnTo>
                    <a:pt x="421" y="156"/>
                  </a:lnTo>
                  <a:lnTo>
                    <a:pt x="421" y="156"/>
                  </a:lnTo>
                  <a:lnTo>
                    <a:pt x="421" y="154"/>
                  </a:lnTo>
                  <a:lnTo>
                    <a:pt x="422" y="154"/>
                  </a:lnTo>
                  <a:lnTo>
                    <a:pt x="424" y="154"/>
                  </a:lnTo>
                  <a:lnTo>
                    <a:pt x="424" y="154"/>
                  </a:lnTo>
                  <a:lnTo>
                    <a:pt x="424" y="154"/>
                  </a:lnTo>
                  <a:lnTo>
                    <a:pt x="425" y="154"/>
                  </a:lnTo>
                  <a:lnTo>
                    <a:pt x="426" y="154"/>
                  </a:lnTo>
                  <a:lnTo>
                    <a:pt x="426" y="154"/>
                  </a:lnTo>
                  <a:lnTo>
                    <a:pt x="426" y="154"/>
                  </a:lnTo>
                  <a:lnTo>
                    <a:pt x="428" y="154"/>
                  </a:lnTo>
                  <a:lnTo>
                    <a:pt x="429" y="154"/>
                  </a:lnTo>
                  <a:lnTo>
                    <a:pt x="429" y="154"/>
                  </a:lnTo>
                  <a:lnTo>
                    <a:pt x="429" y="154"/>
                  </a:lnTo>
                  <a:lnTo>
                    <a:pt x="430" y="154"/>
                  </a:lnTo>
                  <a:lnTo>
                    <a:pt x="431" y="154"/>
                  </a:lnTo>
                  <a:lnTo>
                    <a:pt x="431" y="154"/>
                  </a:lnTo>
                  <a:lnTo>
                    <a:pt x="431" y="154"/>
                  </a:lnTo>
                  <a:lnTo>
                    <a:pt x="433" y="154"/>
                  </a:lnTo>
                  <a:lnTo>
                    <a:pt x="434" y="154"/>
                  </a:lnTo>
                  <a:lnTo>
                    <a:pt x="434" y="154"/>
                  </a:lnTo>
                  <a:lnTo>
                    <a:pt x="434" y="154"/>
                  </a:lnTo>
                  <a:lnTo>
                    <a:pt x="435" y="154"/>
                  </a:lnTo>
                  <a:lnTo>
                    <a:pt x="437" y="154"/>
                  </a:lnTo>
                  <a:lnTo>
                    <a:pt x="437" y="154"/>
                  </a:lnTo>
                  <a:lnTo>
                    <a:pt x="437" y="154"/>
                  </a:lnTo>
                  <a:lnTo>
                    <a:pt x="438" y="154"/>
                  </a:lnTo>
                  <a:lnTo>
                    <a:pt x="439" y="154"/>
                  </a:lnTo>
                  <a:lnTo>
                    <a:pt x="439" y="154"/>
                  </a:lnTo>
                  <a:lnTo>
                    <a:pt x="439" y="154"/>
                  </a:lnTo>
                  <a:lnTo>
                    <a:pt x="440" y="154"/>
                  </a:lnTo>
                  <a:lnTo>
                    <a:pt x="442" y="154"/>
                  </a:lnTo>
                  <a:lnTo>
                    <a:pt x="442" y="154"/>
                  </a:lnTo>
                  <a:lnTo>
                    <a:pt x="442" y="154"/>
                  </a:lnTo>
                  <a:lnTo>
                    <a:pt x="443" y="154"/>
                  </a:lnTo>
                  <a:lnTo>
                    <a:pt x="443" y="153"/>
                  </a:lnTo>
                  <a:lnTo>
                    <a:pt x="444" y="153"/>
                  </a:lnTo>
                  <a:lnTo>
                    <a:pt x="444" y="153"/>
                  </a:lnTo>
                  <a:lnTo>
                    <a:pt x="444" y="153"/>
                  </a:lnTo>
                  <a:lnTo>
                    <a:pt x="446" y="153"/>
                  </a:lnTo>
                  <a:lnTo>
                    <a:pt x="447" y="153"/>
                  </a:lnTo>
                  <a:lnTo>
                    <a:pt x="447" y="153"/>
                  </a:lnTo>
                  <a:lnTo>
                    <a:pt x="447" y="153"/>
                  </a:lnTo>
                  <a:lnTo>
                    <a:pt x="448" y="153"/>
                  </a:lnTo>
                  <a:lnTo>
                    <a:pt x="450" y="153"/>
                  </a:lnTo>
                  <a:lnTo>
                    <a:pt x="450" y="153"/>
                  </a:lnTo>
                  <a:lnTo>
                    <a:pt x="450" y="153"/>
                  </a:lnTo>
                  <a:lnTo>
                    <a:pt x="451" y="153"/>
                  </a:lnTo>
                  <a:lnTo>
                    <a:pt x="452" y="153"/>
                  </a:lnTo>
                  <a:lnTo>
                    <a:pt x="452" y="153"/>
                  </a:lnTo>
                  <a:lnTo>
                    <a:pt x="452" y="153"/>
                  </a:lnTo>
                  <a:lnTo>
                    <a:pt x="453" y="153"/>
                  </a:lnTo>
                  <a:lnTo>
                    <a:pt x="455" y="153"/>
                  </a:lnTo>
                  <a:lnTo>
                    <a:pt x="455" y="153"/>
                  </a:lnTo>
                  <a:lnTo>
                    <a:pt x="455" y="153"/>
                  </a:lnTo>
                </a:path>
              </a:pathLst>
            </a:custGeom>
            <a:noFill/>
            <a:ln w="7938">
              <a:solidFill>
                <a:srgbClr val="404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5" name="Freeform 67"/>
            <p:cNvSpPr>
              <a:spLocks/>
            </p:cNvSpPr>
            <p:nvPr/>
          </p:nvSpPr>
          <p:spPr bwMode="auto">
            <a:xfrm>
              <a:off x="565" y="3347"/>
              <a:ext cx="431" cy="34"/>
            </a:xfrm>
            <a:custGeom>
              <a:avLst/>
              <a:gdLst>
                <a:gd name="T0" fmla="*/ 8 w 431"/>
                <a:gd name="T1" fmla="*/ 34 h 34"/>
                <a:gd name="T2" fmla="*/ 13 w 431"/>
                <a:gd name="T3" fmla="*/ 16 h 34"/>
                <a:gd name="T4" fmla="*/ 18 w 431"/>
                <a:gd name="T5" fmla="*/ 3 h 34"/>
                <a:gd name="T6" fmla="*/ 26 w 431"/>
                <a:gd name="T7" fmla="*/ 7 h 34"/>
                <a:gd name="T8" fmla="*/ 31 w 431"/>
                <a:gd name="T9" fmla="*/ 11 h 34"/>
                <a:gd name="T10" fmla="*/ 38 w 431"/>
                <a:gd name="T11" fmla="*/ 16 h 34"/>
                <a:gd name="T12" fmla="*/ 44 w 431"/>
                <a:gd name="T13" fmla="*/ 19 h 34"/>
                <a:gd name="T14" fmla="*/ 52 w 431"/>
                <a:gd name="T15" fmla="*/ 22 h 34"/>
                <a:gd name="T16" fmla="*/ 60 w 431"/>
                <a:gd name="T17" fmla="*/ 26 h 34"/>
                <a:gd name="T18" fmla="*/ 68 w 431"/>
                <a:gd name="T19" fmla="*/ 29 h 34"/>
                <a:gd name="T20" fmla="*/ 75 w 431"/>
                <a:gd name="T21" fmla="*/ 32 h 34"/>
                <a:gd name="T22" fmla="*/ 83 w 431"/>
                <a:gd name="T23" fmla="*/ 19 h 34"/>
                <a:gd name="T24" fmla="*/ 88 w 431"/>
                <a:gd name="T25" fmla="*/ 2 h 34"/>
                <a:gd name="T26" fmla="*/ 95 w 431"/>
                <a:gd name="T27" fmla="*/ 6 h 34"/>
                <a:gd name="T28" fmla="*/ 101 w 431"/>
                <a:gd name="T29" fmla="*/ 11 h 34"/>
                <a:gd name="T30" fmla="*/ 109 w 431"/>
                <a:gd name="T31" fmla="*/ 13 h 34"/>
                <a:gd name="T32" fmla="*/ 116 w 431"/>
                <a:gd name="T33" fmla="*/ 19 h 34"/>
                <a:gd name="T34" fmla="*/ 122 w 431"/>
                <a:gd name="T35" fmla="*/ 21 h 34"/>
                <a:gd name="T36" fmla="*/ 130 w 431"/>
                <a:gd name="T37" fmla="*/ 25 h 34"/>
                <a:gd name="T38" fmla="*/ 138 w 431"/>
                <a:gd name="T39" fmla="*/ 29 h 34"/>
                <a:gd name="T40" fmla="*/ 145 w 431"/>
                <a:gd name="T41" fmla="*/ 30 h 34"/>
                <a:gd name="T42" fmla="*/ 153 w 431"/>
                <a:gd name="T43" fmla="*/ 19 h 34"/>
                <a:gd name="T44" fmla="*/ 158 w 431"/>
                <a:gd name="T45" fmla="*/ 0 h 34"/>
                <a:gd name="T46" fmla="*/ 166 w 431"/>
                <a:gd name="T47" fmla="*/ 6 h 34"/>
                <a:gd name="T48" fmla="*/ 173 w 431"/>
                <a:gd name="T49" fmla="*/ 11 h 34"/>
                <a:gd name="T50" fmla="*/ 179 w 431"/>
                <a:gd name="T51" fmla="*/ 13 h 34"/>
                <a:gd name="T52" fmla="*/ 186 w 431"/>
                <a:gd name="T53" fmla="*/ 19 h 34"/>
                <a:gd name="T54" fmla="*/ 192 w 431"/>
                <a:gd name="T55" fmla="*/ 21 h 34"/>
                <a:gd name="T56" fmla="*/ 200 w 431"/>
                <a:gd name="T57" fmla="*/ 24 h 34"/>
                <a:gd name="T58" fmla="*/ 208 w 431"/>
                <a:gd name="T59" fmla="*/ 28 h 34"/>
                <a:gd name="T60" fmla="*/ 217 w 431"/>
                <a:gd name="T61" fmla="*/ 30 h 34"/>
                <a:gd name="T62" fmla="*/ 223 w 431"/>
                <a:gd name="T63" fmla="*/ 19 h 34"/>
                <a:gd name="T64" fmla="*/ 230 w 431"/>
                <a:gd name="T65" fmla="*/ 0 h 34"/>
                <a:gd name="T66" fmla="*/ 236 w 431"/>
                <a:gd name="T67" fmla="*/ 6 h 34"/>
                <a:gd name="T68" fmla="*/ 243 w 431"/>
                <a:gd name="T69" fmla="*/ 8 h 34"/>
                <a:gd name="T70" fmla="*/ 249 w 431"/>
                <a:gd name="T71" fmla="*/ 13 h 34"/>
                <a:gd name="T72" fmla="*/ 256 w 431"/>
                <a:gd name="T73" fmla="*/ 17 h 34"/>
                <a:gd name="T74" fmla="*/ 262 w 431"/>
                <a:gd name="T75" fmla="*/ 21 h 34"/>
                <a:gd name="T76" fmla="*/ 270 w 431"/>
                <a:gd name="T77" fmla="*/ 24 h 34"/>
                <a:gd name="T78" fmla="*/ 278 w 431"/>
                <a:gd name="T79" fmla="*/ 28 h 34"/>
                <a:gd name="T80" fmla="*/ 285 w 431"/>
                <a:gd name="T81" fmla="*/ 30 h 34"/>
                <a:gd name="T82" fmla="*/ 293 w 431"/>
                <a:gd name="T83" fmla="*/ 26 h 34"/>
                <a:gd name="T84" fmla="*/ 300 w 431"/>
                <a:gd name="T85" fmla="*/ 0 h 34"/>
                <a:gd name="T86" fmla="*/ 306 w 431"/>
                <a:gd name="T87" fmla="*/ 4 h 34"/>
                <a:gd name="T88" fmla="*/ 311 w 431"/>
                <a:gd name="T89" fmla="*/ 8 h 34"/>
                <a:gd name="T90" fmla="*/ 319 w 431"/>
                <a:gd name="T91" fmla="*/ 13 h 34"/>
                <a:gd name="T92" fmla="*/ 324 w 431"/>
                <a:gd name="T93" fmla="*/ 16 h 34"/>
                <a:gd name="T94" fmla="*/ 332 w 431"/>
                <a:gd name="T95" fmla="*/ 20 h 34"/>
                <a:gd name="T96" fmla="*/ 340 w 431"/>
                <a:gd name="T97" fmla="*/ 24 h 34"/>
                <a:gd name="T98" fmla="*/ 348 w 431"/>
                <a:gd name="T99" fmla="*/ 26 h 34"/>
                <a:gd name="T100" fmla="*/ 355 w 431"/>
                <a:gd name="T101" fmla="*/ 29 h 34"/>
                <a:gd name="T102" fmla="*/ 364 w 431"/>
                <a:gd name="T103" fmla="*/ 26 h 34"/>
                <a:gd name="T104" fmla="*/ 371 w 431"/>
                <a:gd name="T105" fmla="*/ 0 h 34"/>
                <a:gd name="T106" fmla="*/ 376 w 431"/>
                <a:gd name="T107" fmla="*/ 4 h 34"/>
                <a:gd name="T108" fmla="*/ 384 w 431"/>
                <a:gd name="T109" fmla="*/ 8 h 34"/>
                <a:gd name="T110" fmla="*/ 389 w 431"/>
                <a:gd name="T111" fmla="*/ 13 h 34"/>
                <a:gd name="T112" fmla="*/ 397 w 431"/>
                <a:gd name="T113" fmla="*/ 16 h 34"/>
                <a:gd name="T114" fmla="*/ 405 w 431"/>
                <a:gd name="T115" fmla="*/ 21 h 34"/>
                <a:gd name="T116" fmla="*/ 412 w 431"/>
                <a:gd name="T117" fmla="*/ 24 h 34"/>
                <a:gd name="T118" fmla="*/ 420 w 431"/>
                <a:gd name="T119" fmla="*/ 28 h 34"/>
                <a:gd name="T120" fmla="*/ 429 w 431"/>
                <a:gd name="T12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1" h="34">
                  <a:moveTo>
                    <a:pt x="0" y="33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9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4" y="32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7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9" y="32"/>
                  </a:lnTo>
                  <a:lnTo>
                    <a:pt x="79" y="30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6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10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3" y="16"/>
                  </a:lnTo>
                  <a:lnTo>
                    <a:pt x="114" y="16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18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1"/>
                  </a:lnTo>
                  <a:lnTo>
                    <a:pt x="119" y="21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3" y="21"/>
                  </a:lnTo>
                  <a:lnTo>
                    <a:pt x="123" y="22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7" y="24"/>
                  </a:lnTo>
                  <a:lnTo>
                    <a:pt x="127" y="24"/>
                  </a:lnTo>
                  <a:lnTo>
                    <a:pt x="127" y="24"/>
                  </a:lnTo>
                  <a:lnTo>
                    <a:pt x="127" y="24"/>
                  </a:lnTo>
                  <a:lnTo>
                    <a:pt x="129" y="24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5" y="26"/>
                  </a:lnTo>
                  <a:lnTo>
                    <a:pt x="135" y="26"/>
                  </a:lnTo>
                  <a:lnTo>
                    <a:pt x="135" y="28"/>
                  </a:lnTo>
                  <a:lnTo>
                    <a:pt x="135" y="28"/>
                  </a:lnTo>
                  <a:lnTo>
                    <a:pt x="136" y="28"/>
                  </a:lnTo>
                  <a:lnTo>
                    <a:pt x="138" y="28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9" y="29"/>
                  </a:lnTo>
                  <a:lnTo>
                    <a:pt x="139" y="29"/>
                  </a:lnTo>
                  <a:lnTo>
                    <a:pt x="140" y="29"/>
                  </a:lnTo>
                  <a:lnTo>
                    <a:pt x="140" y="29"/>
                  </a:lnTo>
                  <a:lnTo>
                    <a:pt x="140" y="29"/>
                  </a:lnTo>
                  <a:lnTo>
                    <a:pt x="140" y="29"/>
                  </a:lnTo>
                  <a:lnTo>
                    <a:pt x="142" y="29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3" y="30"/>
                  </a:lnTo>
                  <a:lnTo>
                    <a:pt x="144" y="30"/>
                  </a:lnTo>
                  <a:lnTo>
                    <a:pt x="145" y="30"/>
                  </a:lnTo>
                  <a:lnTo>
                    <a:pt x="145" y="30"/>
                  </a:lnTo>
                  <a:lnTo>
                    <a:pt x="145" y="30"/>
                  </a:lnTo>
                  <a:lnTo>
                    <a:pt x="147" y="30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9" y="30"/>
                  </a:lnTo>
                  <a:lnTo>
                    <a:pt x="151" y="30"/>
                  </a:lnTo>
                  <a:lnTo>
                    <a:pt x="151" y="29"/>
                  </a:lnTo>
                  <a:lnTo>
                    <a:pt x="151" y="29"/>
                  </a:lnTo>
                  <a:lnTo>
                    <a:pt x="151" y="29"/>
                  </a:lnTo>
                  <a:lnTo>
                    <a:pt x="151" y="29"/>
                  </a:lnTo>
                  <a:lnTo>
                    <a:pt x="151" y="26"/>
                  </a:lnTo>
                  <a:lnTo>
                    <a:pt x="152" y="26"/>
                  </a:lnTo>
                  <a:lnTo>
                    <a:pt x="152" y="24"/>
                  </a:lnTo>
                  <a:lnTo>
                    <a:pt x="153" y="22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3" y="13"/>
                  </a:lnTo>
                  <a:lnTo>
                    <a:pt x="153" y="12"/>
                  </a:lnTo>
                  <a:lnTo>
                    <a:pt x="153" y="8"/>
                  </a:lnTo>
                  <a:lnTo>
                    <a:pt x="154" y="8"/>
                  </a:lnTo>
                  <a:lnTo>
                    <a:pt x="154" y="4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0" y="2"/>
                  </a:lnTo>
                  <a:lnTo>
                    <a:pt x="161" y="2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5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7" y="6"/>
                  </a:lnTo>
                  <a:lnTo>
                    <a:pt x="167" y="7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70" y="8"/>
                  </a:lnTo>
                  <a:lnTo>
                    <a:pt x="171" y="8"/>
                  </a:lnTo>
                  <a:lnTo>
                    <a:pt x="171" y="8"/>
                  </a:lnTo>
                  <a:lnTo>
                    <a:pt x="171" y="8"/>
                  </a:lnTo>
                  <a:lnTo>
                    <a:pt x="171" y="9"/>
                  </a:lnTo>
                  <a:lnTo>
                    <a:pt x="171" y="9"/>
                  </a:lnTo>
                  <a:lnTo>
                    <a:pt x="173" y="9"/>
                  </a:lnTo>
                  <a:lnTo>
                    <a:pt x="173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5" y="11"/>
                  </a:lnTo>
                  <a:lnTo>
                    <a:pt x="177" y="11"/>
                  </a:lnTo>
                  <a:lnTo>
                    <a:pt x="177" y="12"/>
                  </a:lnTo>
                  <a:lnTo>
                    <a:pt x="177" y="12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9" y="15"/>
                  </a:lnTo>
                  <a:lnTo>
                    <a:pt x="180" y="15"/>
                  </a:lnTo>
                  <a:lnTo>
                    <a:pt x="182" y="15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83" y="16"/>
                  </a:lnTo>
                  <a:lnTo>
                    <a:pt x="184" y="16"/>
                  </a:lnTo>
                  <a:lnTo>
                    <a:pt x="184" y="16"/>
                  </a:lnTo>
                  <a:lnTo>
                    <a:pt x="184" y="16"/>
                  </a:lnTo>
                  <a:lnTo>
                    <a:pt x="184" y="17"/>
                  </a:lnTo>
                  <a:lnTo>
                    <a:pt x="184" y="17"/>
                  </a:lnTo>
                  <a:lnTo>
                    <a:pt x="186" y="17"/>
                  </a:lnTo>
                  <a:lnTo>
                    <a:pt x="186" y="19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88" y="19"/>
                  </a:lnTo>
                  <a:lnTo>
                    <a:pt x="188" y="19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20"/>
                  </a:lnTo>
                  <a:lnTo>
                    <a:pt x="189" y="20"/>
                  </a:lnTo>
                  <a:lnTo>
                    <a:pt x="191" y="20"/>
                  </a:lnTo>
                  <a:lnTo>
                    <a:pt x="191" y="21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3" y="21"/>
                  </a:lnTo>
                  <a:lnTo>
                    <a:pt x="193" y="21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195" y="22"/>
                  </a:lnTo>
                  <a:lnTo>
                    <a:pt x="195" y="22"/>
                  </a:lnTo>
                  <a:lnTo>
                    <a:pt x="196" y="22"/>
                  </a:lnTo>
                  <a:lnTo>
                    <a:pt x="196" y="24"/>
                  </a:lnTo>
                  <a:lnTo>
                    <a:pt x="197" y="24"/>
                  </a:lnTo>
                  <a:lnTo>
                    <a:pt x="197" y="24"/>
                  </a:lnTo>
                  <a:lnTo>
                    <a:pt x="197" y="24"/>
                  </a:lnTo>
                  <a:lnTo>
                    <a:pt x="197" y="24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5"/>
                  </a:lnTo>
                  <a:lnTo>
                    <a:pt x="200" y="25"/>
                  </a:lnTo>
                  <a:lnTo>
                    <a:pt x="201" y="25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4" y="26"/>
                  </a:lnTo>
                  <a:lnTo>
                    <a:pt x="205" y="26"/>
                  </a:lnTo>
                  <a:lnTo>
                    <a:pt x="205" y="26"/>
                  </a:lnTo>
                  <a:lnTo>
                    <a:pt x="205" y="26"/>
                  </a:lnTo>
                  <a:lnTo>
                    <a:pt x="205" y="26"/>
                  </a:lnTo>
                  <a:lnTo>
                    <a:pt x="206" y="26"/>
                  </a:lnTo>
                  <a:lnTo>
                    <a:pt x="206" y="28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09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2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4" y="29"/>
                  </a:lnTo>
                  <a:lnTo>
                    <a:pt x="215" y="29"/>
                  </a:lnTo>
                  <a:lnTo>
                    <a:pt x="215" y="30"/>
                  </a:lnTo>
                  <a:lnTo>
                    <a:pt x="215" y="30"/>
                  </a:lnTo>
                  <a:lnTo>
                    <a:pt x="215" y="30"/>
                  </a:lnTo>
                  <a:lnTo>
                    <a:pt x="217" y="30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19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29"/>
                  </a:lnTo>
                  <a:lnTo>
                    <a:pt x="221" y="29"/>
                  </a:lnTo>
                  <a:lnTo>
                    <a:pt x="221" y="29"/>
                  </a:lnTo>
                  <a:lnTo>
                    <a:pt x="222" y="29"/>
                  </a:lnTo>
                  <a:lnTo>
                    <a:pt x="222" y="28"/>
                  </a:lnTo>
                  <a:lnTo>
                    <a:pt x="223" y="28"/>
                  </a:lnTo>
                  <a:lnTo>
                    <a:pt x="223" y="25"/>
                  </a:lnTo>
                  <a:lnTo>
                    <a:pt x="223" y="24"/>
                  </a:lnTo>
                  <a:lnTo>
                    <a:pt x="223" y="19"/>
                  </a:lnTo>
                  <a:lnTo>
                    <a:pt x="223" y="19"/>
                  </a:lnTo>
                  <a:lnTo>
                    <a:pt x="223" y="15"/>
                  </a:lnTo>
                  <a:lnTo>
                    <a:pt x="224" y="13"/>
                  </a:lnTo>
                  <a:lnTo>
                    <a:pt x="224" y="11"/>
                  </a:lnTo>
                  <a:lnTo>
                    <a:pt x="226" y="9"/>
                  </a:lnTo>
                  <a:lnTo>
                    <a:pt x="226" y="6"/>
                  </a:lnTo>
                  <a:lnTo>
                    <a:pt x="226" y="6"/>
                  </a:lnTo>
                  <a:lnTo>
                    <a:pt x="226" y="3"/>
                  </a:lnTo>
                  <a:lnTo>
                    <a:pt x="226" y="3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1" y="2"/>
                  </a:lnTo>
                  <a:lnTo>
                    <a:pt x="231" y="2"/>
                  </a:lnTo>
                  <a:lnTo>
                    <a:pt x="231" y="3"/>
                  </a:lnTo>
                  <a:lnTo>
                    <a:pt x="232" y="3"/>
                  </a:lnTo>
                  <a:lnTo>
                    <a:pt x="232" y="3"/>
                  </a:lnTo>
                  <a:lnTo>
                    <a:pt x="234" y="3"/>
                  </a:lnTo>
                  <a:lnTo>
                    <a:pt x="234" y="3"/>
                  </a:lnTo>
                  <a:lnTo>
                    <a:pt x="234" y="3"/>
                  </a:lnTo>
                  <a:lnTo>
                    <a:pt x="234" y="3"/>
                  </a:lnTo>
                  <a:lnTo>
                    <a:pt x="234" y="4"/>
                  </a:lnTo>
                  <a:lnTo>
                    <a:pt x="235" y="4"/>
                  </a:lnTo>
                  <a:lnTo>
                    <a:pt x="236" y="4"/>
                  </a:lnTo>
                  <a:lnTo>
                    <a:pt x="236" y="6"/>
                  </a:lnTo>
                  <a:lnTo>
                    <a:pt x="236" y="6"/>
                  </a:lnTo>
                  <a:lnTo>
                    <a:pt x="236" y="6"/>
                  </a:lnTo>
                  <a:lnTo>
                    <a:pt x="236" y="6"/>
                  </a:lnTo>
                  <a:lnTo>
                    <a:pt x="237" y="6"/>
                  </a:lnTo>
                  <a:lnTo>
                    <a:pt x="237" y="6"/>
                  </a:lnTo>
                  <a:lnTo>
                    <a:pt x="239" y="6"/>
                  </a:lnTo>
                  <a:lnTo>
                    <a:pt x="239" y="7"/>
                  </a:lnTo>
                  <a:lnTo>
                    <a:pt x="239" y="7"/>
                  </a:lnTo>
                  <a:lnTo>
                    <a:pt x="239" y="7"/>
                  </a:lnTo>
                  <a:lnTo>
                    <a:pt x="239" y="8"/>
                  </a:lnTo>
                  <a:lnTo>
                    <a:pt x="240" y="8"/>
                  </a:lnTo>
                  <a:lnTo>
                    <a:pt x="240" y="8"/>
                  </a:lnTo>
                  <a:lnTo>
                    <a:pt x="241" y="8"/>
                  </a:lnTo>
                  <a:lnTo>
                    <a:pt x="241" y="8"/>
                  </a:lnTo>
                  <a:lnTo>
                    <a:pt x="241" y="8"/>
                  </a:lnTo>
                  <a:lnTo>
                    <a:pt x="241" y="8"/>
                  </a:lnTo>
                  <a:lnTo>
                    <a:pt x="243" y="8"/>
                  </a:lnTo>
                  <a:lnTo>
                    <a:pt x="243" y="9"/>
                  </a:lnTo>
                  <a:lnTo>
                    <a:pt x="244" y="9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5" y="11"/>
                  </a:lnTo>
                  <a:lnTo>
                    <a:pt x="245" y="11"/>
                  </a:lnTo>
                  <a:lnTo>
                    <a:pt x="247" y="11"/>
                  </a:lnTo>
                  <a:lnTo>
                    <a:pt x="247" y="11"/>
                  </a:lnTo>
                  <a:lnTo>
                    <a:pt x="247" y="12"/>
                  </a:lnTo>
                  <a:lnTo>
                    <a:pt x="247" y="12"/>
                  </a:lnTo>
                  <a:lnTo>
                    <a:pt x="248" y="12"/>
                  </a:lnTo>
                  <a:lnTo>
                    <a:pt x="248" y="13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50" y="13"/>
                  </a:lnTo>
                  <a:lnTo>
                    <a:pt x="252" y="13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2" y="16"/>
                  </a:lnTo>
                  <a:lnTo>
                    <a:pt x="253" y="16"/>
                  </a:lnTo>
                  <a:lnTo>
                    <a:pt x="253" y="16"/>
                  </a:lnTo>
                  <a:lnTo>
                    <a:pt x="254" y="16"/>
                  </a:lnTo>
                  <a:lnTo>
                    <a:pt x="254" y="16"/>
                  </a:lnTo>
                  <a:lnTo>
                    <a:pt x="254" y="16"/>
                  </a:lnTo>
                  <a:lnTo>
                    <a:pt x="254" y="16"/>
                  </a:lnTo>
                  <a:lnTo>
                    <a:pt x="256" y="16"/>
                  </a:lnTo>
                  <a:lnTo>
                    <a:pt x="256" y="17"/>
                  </a:lnTo>
                  <a:lnTo>
                    <a:pt x="257" y="17"/>
                  </a:lnTo>
                  <a:lnTo>
                    <a:pt x="257" y="17"/>
                  </a:lnTo>
                  <a:lnTo>
                    <a:pt x="257" y="19"/>
                  </a:lnTo>
                  <a:lnTo>
                    <a:pt x="257" y="19"/>
                  </a:lnTo>
                  <a:lnTo>
                    <a:pt x="258" y="19"/>
                  </a:lnTo>
                  <a:lnTo>
                    <a:pt x="259" y="19"/>
                  </a:lnTo>
                  <a:lnTo>
                    <a:pt x="259" y="19"/>
                  </a:lnTo>
                  <a:lnTo>
                    <a:pt x="259" y="19"/>
                  </a:lnTo>
                  <a:lnTo>
                    <a:pt x="259" y="19"/>
                  </a:lnTo>
                  <a:lnTo>
                    <a:pt x="259" y="20"/>
                  </a:lnTo>
                  <a:lnTo>
                    <a:pt x="261" y="20"/>
                  </a:lnTo>
                  <a:lnTo>
                    <a:pt x="262" y="20"/>
                  </a:lnTo>
                  <a:lnTo>
                    <a:pt x="262" y="21"/>
                  </a:lnTo>
                  <a:lnTo>
                    <a:pt x="262" y="21"/>
                  </a:lnTo>
                  <a:lnTo>
                    <a:pt x="262" y="21"/>
                  </a:lnTo>
                  <a:lnTo>
                    <a:pt x="262" y="21"/>
                  </a:lnTo>
                  <a:lnTo>
                    <a:pt x="263" y="21"/>
                  </a:lnTo>
                  <a:lnTo>
                    <a:pt x="265" y="21"/>
                  </a:lnTo>
                  <a:lnTo>
                    <a:pt x="265" y="21"/>
                  </a:lnTo>
                  <a:lnTo>
                    <a:pt x="265" y="21"/>
                  </a:lnTo>
                  <a:lnTo>
                    <a:pt x="265" y="21"/>
                  </a:lnTo>
                  <a:lnTo>
                    <a:pt x="265" y="22"/>
                  </a:lnTo>
                  <a:lnTo>
                    <a:pt x="266" y="22"/>
                  </a:lnTo>
                  <a:lnTo>
                    <a:pt x="267" y="22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9" y="24"/>
                  </a:lnTo>
                  <a:lnTo>
                    <a:pt x="270" y="24"/>
                  </a:lnTo>
                  <a:lnTo>
                    <a:pt x="270" y="24"/>
                  </a:lnTo>
                  <a:lnTo>
                    <a:pt x="270" y="24"/>
                  </a:lnTo>
                  <a:lnTo>
                    <a:pt x="271" y="24"/>
                  </a:lnTo>
                  <a:lnTo>
                    <a:pt x="271" y="25"/>
                  </a:lnTo>
                  <a:lnTo>
                    <a:pt x="272" y="25"/>
                  </a:lnTo>
                  <a:lnTo>
                    <a:pt x="272" y="25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5" y="26"/>
                  </a:lnTo>
                  <a:lnTo>
                    <a:pt x="275" y="26"/>
                  </a:lnTo>
                  <a:lnTo>
                    <a:pt x="275" y="26"/>
                  </a:lnTo>
                  <a:lnTo>
                    <a:pt x="275" y="26"/>
                  </a:lnTo>
                  <a:lnTo>
                    <a:pt x="276" y="26"/>
                  </a:lnTo>
                  <a:lnTo>
                    <a:pt x="278" y="26"/>
                  </a:lnTo>
                  <a:lnTo>
                    <a:pt x="278" y="28"/>
                  </a:lnTo>
                  <a:lnTo>
                    <a:pt x="278" y="28"/>
                  </a:lnTo>
                  <a:lnTo>
                    <a:pt x="278" y="28"/>
                  </a:lnTo>
                  <a:lnTo>
                    <a:pt x="279" y="28"/>
                  </a:lnTo>
                  <a:lnTo>
                    <a:pt x="279" y="29"/>
                  </a:lnTo>
                  <a:lnTo>
                    <a:pt x="280" y="29"/>
                  </a:lnTo>
                  <a:lnTo>
                    <a:pt x="280" y="29"/>
                  </a:lnTo>
                  <a:lnTo>
                    <a:pt x="280" y="29"/>
                  </a:lnTo>
                  <a:lnTo>
                    <a:pt x="280" y="29"/>
                  </a:lnTo>
                  <a:lnTo>
                    <a:pt x="282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4" y="29"/>
                  </a:lnTo>
                  <a:lnTo>
                    <a:pt x="285" y="29"/>
                  </a:lnTo>
                  <a:lnTo>
                    <a:pt x="285" y="29"/>
                  </a:lnTo>
                  <a:lnTo>
                    <a:pt x="285" y="30"/>
                  </a:lnTo>
                  <a:lnTo>
                    <a:pt x="285" y="30"/>
                  </a:lnTo>
                  <a:lnTo>
                    <a:pt x="287" y="30"/>
                  </a:lnTo>
                  <a:lnTo>
                    <a:pt x="288" y="30"/>
                  </a:lnTo>
                  <a:lnTo>
                    <a:pt x="288" y="30"/>
                  </a:lnTo>
                  <a:lnTo>
                    <a:pt x="288" y="30"/>
                  </a:lnTo>
                  <a:lnTo>
                    <a:pt x="289" y="30"/>
                  </a:lnTo>
                  <a:lnTo>
                    <a:pt x="291" y="30"/>
                  </a:lnTo>
                  <a:lnTo>
                    <a:pt x="291" y="30"/>
                  </a:lnTo>
                  <a:lnTo>
                    <a:pt x="291" y="30"/>
                  </a:lnTo>
                  <a:lnTo>
                    <a:pt x="291" y="29"/>
                  </a:lnTo>
                  <a:lnTo>
                    <a:pt x="292" y="29"/>
                  </a:lnTo>
                  <a:lnTo>
                    <a:pt x="293" y="29"/>
                  </a:lnTo>
                  <a:lnTo>
                    <a:pt x="293" y="29"/>
                  </a:lnTo>
                  <a:lnTo>
                    <a:pt x="293" y="29"/>
                  </a:lnTo>
                  <a:lnTo>
                    <a:pt x="293" y="26"/>
                  </a:lnTo>
                  <a:lnTo>
                    <a:pt x="293" y="26"/>
                  </a:lnTo>
                  <a:lnTo>
                    <a:pt x="293" y="21"/>
                  </a:lnTo>
                  <a:lnTo>
                    <a:pt x="294" y="21"/>
                  </a:lnTo>
                  <a:lnTo>
                    <a:pt x="294" y="16"/>
                  </a:lnTo>
                  <a:lnTo>
                    <a:pt x="296" y="16"/>
                  </a:lnTo>
                  <a:lnTo>
                    <a:pt x="296" y="11"/>
                  </a:lnTo>
                  <a:lnTo>
                    <a:pt x="296" y="11"/>
                  </a:lnTo>
                  <a:lnTo>
                    <a:pt x="296" y="8"/>
                  </a:lnTo>
                  <a:lnTo>
                    <a:pt x="296" y="7"/>
                  </a:lnTo>
                  <a:lnTo>
                    <a:pt x="296" y="3"/>
                  </a:lnTo>
                  <a:lnTo>
                    <a:pt x="297" y="3"/>
                  </a:lnTo>
                  <a:lnTo>
                    <a:pt x="297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2"/>
                  </a:lnTo>
                  <a:lnTo>
                    <a:pt x="302" y="2"/>
                  </a:lnTo>
                  <a:lnTo>
                    <a:pt x="302" y="3"/>
                  </a:lnTo>
                  <a:lnTo>
                    <a:pt x="304" y="3"/>
                  </a:lnTo>
                  <a:lnTo>
                    <a:pt x="304" y="3"/>
                  </a:lnTo>
                  <a:lnTo>
                    <a:pt x="304" y="3"/>
                  </a:lnTo>
                  <a:lnTo>
                    <a:pt x="304" y="3"/>
                  </a:lnTo>
                  <a:lnTo>
                    <a:pt x="304" y="3"/>
                  </a:lnTo>
                  <a:lnTo>
                    <a:pt x="305" y="3"/>
                  </a:lnTo>
                  <a:lnTo>
                    <a:pt x="306" y="3"/>
                  </a:lnTo>
                  <a:lnTo>
                    <a:pt x="306" y="4"/>
                  </a:lnTo>
                  <a:lnTo>
                    <a:pt x="306" y="4"/>
                  </a:lnTo>
                  <a:lnTo>
                    <a:pt x="306" y="6"/>
                  </a:lnTo>
                  <a:lnTo>
                    <a:pt x="306" y="6"/>
                  </a:lnTo>
                  <a:lnTo>
                    <a:pt x="307" y="6"/>
                  </a:lnTo>
                  <a:lnTo>
                    <a:pt x="307" y="6"/>
                  </a:lnTo>
                  <a:lnTo>
                    <a:pt x="309" y="6"/>
                  </a:lnTo>
                  <a:lnTo>
                    <a:pt x="309" y="6"/>
                  </a:lnTo>
                  <a:lnTo>
                    <a:pt x="309" y="6"/>
                  </a:lnTo>
                  <a:lnTo>
                    <a:pt x="309" y="6"/>
                  </a:lnTo>
                  <a:lnTo>
                    <a:pt x="309" y="7"/>
                  </a:lnTo>
                  <a:lnTo>
                    <a:pt x="310" y="7"/>
                  </a:lnTo>
                  <a:lnTo>
                    <a:pt x="310" y="8"/>
                  </a:lnTo>
                  <a:lnTo>
                    <a:pt x="311" y="8"/>
                  </a:lnTo>
                  <a:lnTo>
                    <a:pt x="311" y="8"/>
                  </a:lnTo>
                  <a:lnTo>
                    <a:pt x="311" y="8"/>
                  </a:lnTo>
                  <a:lnTo>
                    <a:pt x="311" y="8"/>
                  </a:lnTo>
                  <a:lnTo>
                    <a:pt x="311" y="8"/>
                  </a:lnTo>
                  <a:lnTo>
                    <a:pt x="313" y="8"/>
                  </a:lnTo>
                  <a:lnTo>
                    <a:pt x="314" y="8"/>
                  </a:lnTo>
                  <a:lnTo>
                    <a:pt x="314" y="9"/>
                  </a:lnTo>
                  <a:lnTo>
                    <a:pt x="314" y="9"/>
                  </a:lnTo>
                  <a:lnTo>
                    <a:pt x="314" y="11"/>
                  </a:lnTo>
                  <a:lnTo>
                    <a:pt x="315" y="11"/>
                  </a:lnTo>
                  <a:lnTo>
                    <a:pt x="315" y="11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7" y="12"/>
                  </a:lnTo>
                  <a:lnTo>
                    <a:pt x="318" y="12"/>
                  </a:lnTo>
                  <a:lnTo>
                    <a:pt x="319" y="12"/>
                  </a:lnTo>
                  <a:lnTo>
                    <a:pt x="319" y="13"/>
                  </a:lnTo>
                  <a:lnTo>
                    <a:pt x="319" y="13"/>
                  </a:lnTo>
                  <a:lnTo>
                    <a:pt x="319" y="13"/>
                  </a:lnTo>
                  <a:lnTo>
                    <a:pt x="319" y="13"/>
                  </a:lnTo>
                  <a:lnTo>
                    <a:pt x="320" y="13"/>
                  </a:lnTo>
                  <a:lnTo>
                    <a:pt x="320" y="13"/>
                  </a:lnTo>
                  <a:lnTo>
                    <a:pt x="322" y="13"/>
                  </a:lnTo>
                  <a:lnTo>
                    <a:pt x="322" y="13"/>
                  </a:lnTo>
                  <a:lnTo>
                    <a:pt x="322" y="15"/>
                  </a:lnTo>
                  <a:lnTo>
                    <a:pt x="322" y="15"/>
                  </a:lnTo>
                  <a:lnTo>
                    <a:pt x="323" y="15"/>
                  </a:lnTo>
                  <a:lnTo>
                    <a:pt x="323" y="16"/>
                  </a:lnTo>
                  <a:lnTo>
                    <a:pt x="324" y="16"/>
                  </a:lnTo>
                  <a:lnTo>
                    <a:pt x="324" y="16"/>
                  </a:lnTo>
                  <a:lnTo>
                    <a:pt x="324" y="16"/>
                  </a:lnTo>
                  <a:lnTo>
                    <a:pt x="324" y="16"/>
                  </a:lnTo>
                  <a:lnTo>
                    <a:pt x="324" y="16"/>
                  </a:lnTo>
                  <a:lnTo>
                    <a:pt x="326" y="16"/>
                  </a:lnTo>
                  <a:lnTo>
                    <a:pt x="327" y="16"/>
                  </a:lnTo>
                  <a:lnTo>
                    <a:pt x="327" y="17"/>
                  </a:lnTo>
                  <a:lnTo>
                    <a:pt x="327" y="17"/>
                  </a:lnTo>
                  <a:lnTo>
                    <a:pt x="327" y="17"/>
                  </a:lnTo>
                  <a:lnTo>
                    <a:pt x="327" y="19"/>
                  </a:lnTo>
                  <a:lnTo>
                    <a:pt x="328" y="19"/>
                  </a:lnTo>
                  <a:lnTo>
                    <a:pt x="329" y="19"/>
                  </a:lnTo>
                  <a:lnTo>
                    <a:pt x="329" y="19"/>
                  </a:lnTo>
                  <a:lnTo>
                    <a:pt x="329" y="19"/>
                  </a:lnTo>
                  <a:lnTo>
                    <a:pt x="329" y="19"/>
                  </a:lnTo>
                  <a:lnTo>
                    <a:pt x="329" y="19"/>
                  </a:lnTo>
                  <a:lnTo>
                    <a:pt x="331" y="19"/>
                  </a:lnTo>
                  <a:lnTo>
                    <a:pt x="332" y="19"/>
                  </a:lnTo>
                  <a:lnTo>
                    <a:pt x="332" y="20"/>
                  </a:lnTo>
                  <a:lnTo>
                    <a:pt x="332" y="20"/>
                  </a:lnTo>
                  <a:lnTo>
                    <a:pt x="332" y="21"/>
                  </a:lnTo>
                  <a:lnTo>
                    <a:pt x="332" y="21"/>
                  </a:lnTo>
                  <a:lnTo>
                    <a:pt x="333" y="21"/>
                  </a:lnTo>
                  <a:lnTo>
                    <a:pt x="333" y="21"/>
                  </a:lnTo>
                  <a:lnTo>
                    <a:pt x="335" y="21"/>
                  </a:lnTo>
                  <a:lnTo>
                    <a:pt x="335" y="21"/>
                  </a:lnTo>
                  <a:lnTo>
                    <a:pt x="335" y="21"/>
                  </a:lnTo>
                  <a:lnTo>
                    <a:pt x="336" y="21"/>
                  </a:lnTo>
                  <a:lnTo>
                    <a:pt x="336" y="22"/>
                  </a:lnTo>
                  <a:lnTo>
                    <a:pt x="337" y="22"/>
                  </a:lnTo>
                  <a:lnTo>
                    <a:pt x="337" y="22"/>
                  </a:lnTo>
                  <a:lnTo>
                    <a:pt x="337" y="24"/>
                  </a:lnTo>
                  <a:lnTo>
                    <a:pt x="339" y="24"/>
                  </a:lnTo>
                  <a:lnTo>
                    <a:pt x="340" y="24"/>
                  </a:lnTo>
                  <a:lnTo>
                    <a:pt x="340" y="24"/>
                  </a:lnTo>
                  <a:lnTo>
                    <a:pt x="340" y="24"/>
                  </a:lnTo>
                  <a:lnTo>
                    <a:pt x="340" y="24"/>
                  </a:lnTo>
                  <a:lnTo>
                    <a:pt x="340" y="24"/>
                  </a:lnTo>
                  <a:lnTo>
                    <a:pt x="341" y="24"/>
                  </a:lnTo>
                  <a:lnTo>
                    <a:pt x="342" y="24"/>
                  </a:lnTo>
                  <a:lnTo>
                    <a:pt x="342" y="25"/>
                  </a:lnTo>
                  <a:lnTo>
                    <a:pt x="342" y="25"/>
                  </a:lnTo>
                  <a:lnTo>
                    <a:pt x="342" y="25"/>
                  </a:lnTo>
                  <a:lnTo>
                    <a:pt x="342" y="26"/>
                  </a:lnTo>
                  <a:lnTo>
                    <a:pt x="344" y="26"/>
                  </a:lnTo>
                  <a:lnTo>
                    <a:pt x="345" y="26"/>
                  </a:lnTo>
                  <a:lnTo>
                    <a:pt x="345" y="26"/>
                  </a:lnTo>
                  <a:lnTo>
                    <a:pt x="345" y="26"/>
                  </a:lnTo>
                  <a:lnTo>
                    <a:pt x="345" y="26"/>
                  </a:lnTo>
                  <a:lnTo>
                    <a:pt x="346" y="26"/>
                  </a:lnTo>
                  <a:lnTo>
                    <a:pt x="346" y="26"/>
                  </a:lnTo>
                  <a:lnTo>
                    <a:pt x="348" y="26"/>
                  </a:lnTo>
                  <a:lnTo>
                    <a:pt x="348" y="26"/>
                  </a:lnTo>
                  <a:lnTo>
                    <a:pt x="348" y="28"/>
                  </a:lnTo>
                  <a:lnTo>
                    <a:pt x="349" y="28"/>
                  </a:lnTo>
                  <a:lnTo>
                    <a:pt x="350" y="28"/>
                  </a:lnTo>
                  <a:lnTo>
                    <a:pt x="350" y="29"/>
                  </a:lnTo>
                  <a:lnTo>
                    <a:pt x="350" y="29"/>
                  </a:lnTo>
                  <a:lnTo>
                    <a:pt x="350" y="29"/>
                  </a:lnTo>
                  <a:lnTo>
                    <a:pt x="352" y="29"/>
                  </a:lnTo>
                  <a:lnTo>
                    <a:pt x="352" y="29"/>
                  </a:lnTo>
                  <a:lnTo>
                    <a:pt x="353" y="29"/>
                  </a:lnTo>
                  <a:lnTo>
                    <a:pt x="353" y="29"/>
                  </a:lnTo>
                  <a:lnTo>
                    <a:pt x="353" y="29"/>
                  </a:lnTo>
                  <a:lnTo>
                    <a:pt x="354" y="29"/>
                  </a:lnTo>
                  <a:lnTo>
                    <a:pt x="355" y="29"/>
                  </a:lnTo>
                  <a:lnTo>
                    <a:pt x="355" y="29"/>
                  </a:lnTo>
                  <a:lnTo>
                    <a:pt x="355" y="29"/>
                  </a:lnTo>
                  <a:lnTo>
                    <a:pt x="357" y="30"/>
                  </a:lnTo>
                  <a:lnTo>
                    <a:pt x="358" y="30"/>
                  </a:lnTo>
                  <a:lnTo>
                    <a:pt x="358" y="30"/>
                  </a:lnTo>
                  <a:lnTo>
                    <a:pt x="358" y="30"/>
                  </a:lnTo>
                  <a:lnTo>
                    <a:pt x="359" y="30"/>
                  </a:lnTo>
                  <a:lnTo>
                    <a:pt x="361" y="30"/>
                  </a:lnTo>
                  <a:lnTo>
                    <a:pt x="361" y="30"/>
                  </a:lnTo>
                  <a:lnTo>
                    <a:pt x="361" y="30"/>
                  </a:lnTo>
                  <a:lnTo>
                    <a:pt x="362" y="30"/>
                  </a:lnTo>
                  <a:lnTo>
                    <a:pt x="363" y="30"/>
                  </a:lnTo>
                  <a:lnTo>
                    <a:pt x="363" y="29"/>
                  </a:lnTo>
                  <a:lnTo>
                    <a:pt x="363" y="29"/>
                  </a:lnTo>
                  <a:lnTo>
                    <a:pt x="363" y="29"/>
                  </a:lnTo>
                  <a:lnTo>
                    <a:pt x="363" y="29"/>
                  </a:lnTo>
                  <a:lnTo>
                    <a:pt x="363" y="26"/>
                  </a:lnTo>
                  <a:lnTo>
                    <a:pt x="364" y="26"/>
                  </a:lnTo>
                  <a:lnTo>
                    <a:pt x="364" y="24"/>
                  </a:lnTo>
                  <a:lnTo>
                    <a:pt x="366" y="22"/>
                  </a:lnTo>
                  <a:lnTo>
                    <a:pt x="366" y="19"/>
                  </a:lnTo>
                  <a:lnTo>
                    <a:pt x="366" y="19"/>
                  </a:lnTo>
                  <a:lnTo>
                    <a:pt x="366" y="13"/>
                  </a:lnTo>
                  <a:lnTo>
                    <a:pt x="366" y="13"/>
                  </a:lnTo>
                  <a:lnTo>
                    <a:pt x="366" y="8"/>
                  </a:lnTo>
                  <a:lnTo>
                    <a:pt x="367" y="8"/>
                  </a:lnTo>
                  <a:lnTo>
                    <a:pt x="367" y="6"/>
                  </a:lnTo>
                  <a:lnTo>
                    <a:pt x="368" y="4"/>
                  </a:lnTo>
                  <a:lnTo>
                    <a:pt x="368" y="2"/>
                  </a:lnTo>
                  <a:lnTo>
                    <a:pt x="368" y="2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4" y="0"/>
                  </a:lnTo>
                  <a:lnTo>
                    <a:pt x="374" y="2"/>
                  </a:lnTo>
                  <a:lnTo>
                    <a:pt x="374" y="2"/>
                  </a:lnTo>
                  <a:lnTo>
                    <a:pt x="374" y="3"/>
                  </a:lnTo>
                  <a:lnTo>
                    <a:pt x="374" y="3"/>
                  </a:lnTo>
                  <a:lnTo>
                    <a:pt x="375" y="3"/>
                  </a:lnTo>
                  <a:lnTo>
                    <a:pt x="375" y="3"/>
                  </a:lnTo>
                  <a:lnTo>
                    <a:pt x="376" y="3"/>
                  </a:lnTo>
                  <a:lnTo>
                    <a:pt x="376" y="3"/>
                  </a:lnTo>
                  <a:lnTo>
                    <a:pt x="376" y="3"/>
                  </a:lnTo>
                  <a:lnTo>
                    <a:pt x="376" y="4"/>
                  </a:lnTo>
                  <a:lnTo>
                    <a:pt x="377" y="4"/>
                  </a:lnTo>
                  <a:lnTo>
                    <a:pt x="377" y="6"/>
                  </a:lnTo>
                  <a:lnTo>
                    <a:pt x="379" y="6"/>
                  </a:lnTo>
                  <a:lnTo>
                    <a:pt x="379" y="6"/>
                  </a:lnTo>
                  <a:lnTo>
                    <a:pt x="379" y="6"/>
                  </a:lnTo>
                  <a:lnTo>
                    <a:pt x="379" y="6"/>
                  </a:lnTo>
                  <a:lnTo>
                    <a:pt x="379" y="6"/>
                  </a:lnTo>
                  <a:lnTo>
                    <a:pt x="380" y="6"/>
                  </a:lnTo>
                  <a:lnTo>
                    <a:pt x="381" y="6"/>
                  </a:lnTo>
                  <a:lnTo>
                    <a:pt x="381" y="7"/>
                  </a:lnTo>
                  <a:lnTo>
                    <a:pt x="381" y="7"/>
                  </a:lnTo>
                  <a:lnTo>
                    <a:pt x="381" y="8"/>
                  </a:lnTo>
                  <a:lnTo>
                    <a:pt x="381" y="8"/>
                  </a:lnTo>
                  <a:lnTo>
                    <a:pt x="383" y="8"/>
                  </a:lnTo>
                  <a:lnTo>
                    <a:pt x="383" y="8"/>
                  </a:lnTo>
                  <a:lnTo>
                    <a:pt x="384" y="8"/>
                  </a:lnTo>
                  <a:lnTo>
                    <a:pt x="384" y="8"/>
                  </a:lnTo>
                  <a:lnTo>
                    <a:pt x="384" y="8"/>
                  </a:lnTo>
                  <a:lnTo>
                    <a:pt x="384" y="8"/>
                  </a:lnTo>
                  <a:lnTo>
                    <a:pt x="384" y="9"/>
                  </a:lnTo>
                  <a:lnTo>
                    <a:pt x="385" y="9"/>
                  </a:lnTo>
                  <a:lnTo>
                    <a:pt x="386" y="11"/>
                  </a:lnTo>
                  <a:lnTo>
                    <a:pt x="386" y="11"/>
                  </a:lnTo>
                  <a:lnTo>
                    <a:pt x="386" y="11"/>
                  </a:lnTo>
                  <a:lnTo>
                    <a:pt x="386" y="11"/>
                  </a:lnTo>
                  <a:lnTo>
                    <a:pt x="388" y="11"/>
                  </a:lnTo>
                  <a:lnTo>
                    <a:pt x="388" y="11"/>
                  </a:lnTo>
                  <a:lnTo>
                    <a:pt x="389" y="11"/>
                  </a:lnTo>
                  <a:lnTo>
                    <a:pt x="389" y="12"/>
                  </a:lnTo>
                  <a:lnTo>
                    <a:pt x="389" y="12"/>
                  </a:lnTo>
                  <a:lnTo>
                    <a:pt x="389" y="12"/>
                  </a:lnTo>
                  <a:lnTo>
                    <a:pt x="389" y="13"/>
                  </a:lnTo>
                  <a:lnTo>
                    <a:pt x="390" y="13"/>
                  </a:lnTo>
                  <a:lnTo>
                    <a:pt x="392" y="13"/>
                  </a:lnTo>
                  <a:lnTo>
                    <a:pt x="392" y="13"/>
                  </a:lnTo>
                  <a:lnTo>
                    <a:pt x="392" y="13"/>
                  </a:lnTo>
                  <a:lnTo>
                    <a:pt x="392" y="13"/>
                  </a:lnTo>
                  <a:lnTo>
                    <a:pt x="392" y="13"/>
                  </a:lnTo>
                  <a:lnTo>
                    <a:pt x="393" y="13"/>
                  </a:lnTo>
                  <a:lnTo>
                    <a:pt x="393" y="15"/>
                  </a:lnTo>
                  <a:lnTo>
                    <a:pt x="394" y="15"/>
                  </a:lnTo>
                  <a:lnTo>
                    <a:pt x="394" y="15"/>
                  </a:lnTo>
                  <a:lnTo>
                    <a:pt x="394" y="16"/>
                  </a:lnTo>
                  <a:lnTo>
                    <a:pt x="394" y="16"/>
                  </a:lnTo>
                  <a:lnTo>
                    <a:pt x="396" y="16"/>
                  </a:lnTo>
                  <a:lnTo>
                    <a:pt x="397" y="16"/>
                  </a:lnTo>
                  <a:lnTo>
                    <a:pt x="397" y="16"/>
                  </a:lnTo>
                  <a:lnTo>
                    <a:pt x="397" y="16"/>
                  </a:lnTo>
                  <a:lnTo>
                    <a:pt x="397" y="16"/>
                  </a:lnTo>
                  <a:lnTo>
                    <a:pt x="397" y="17"/>
                  </a:lnTo>
                  <a:lnTo>
                    <a:pt x="398" y="17"/>
                  </a:lnTo>
                  <a:lnTo>
                    <a:pt x="399" y="17"/>
                  </a:lnTo>
                  <a:lnTo>
                    <a:pt x="399" y="19"/>
                  </a:lnTo>
                  <a:lnTo>
                    <a:pt x="399" y="19"/>
                  </a:lnTo>
                  <a:lnTo>
                    <a:pt x="399" y="19"/>
                  </a:lnTo>
                  <a:lnTo>
                    <a:pt x="399" y="19"/>
                  </a:lnTo>
                  <a:lnTo>
                    <a:pt x="401" y="19"/>
                  </a:lnTo>
                  <a:lnTo>
                    <a:pt x="402" y="19"/>
                  </a:lnTo>
                  <a:lnTo>
                    <a:pt x="402" y="19"/>
                  </a:lnTo>
                  <a:lnTo>
                    <a:pt x="402" y="19"/>
                  </a:lnTo>
                  <a:lnTo>
                    <a:pt x="402" y="20"/>
                  </a:lnTo>
                  <a:lnTo>
                    <a:pt x="403" y="20"/>
                  </a:lnTo>
                  <a:lnTo>
                    <a:pt x="405" y="21"/>
                  </a:lnTo>
                  <a:lnTo>
                    <a:pt x="405" y="21"/>
                  </a:lnTo>
                  <a:lnTo>
                    <a:pt x="405" y="21"/>
                  </a:lnTo>
                  <a:lnTo>
                    <a:pt x="406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2"/>
                  </a:lnTo>
                  <a:lnTo>
                    <a:pt x="409" y="22"/>
                  </a:lnTo>
                  <a:lnTo>
                    <a:pt x="410" y="22"/>
                  </a:lnTo>
                  <a:lnTo>
                    <a:pt x="410" y="24"/>
                  </a:lnTo>
                  <a:lnTo>
                    <a:pt x="410" y="24"/>
                  </a:lnTo>
                  <a:lnTo>
                    <a:pt x="410" y="24"/>
                  </a:lnTo>
                  <a:lnTo>
                    <a:pt x="410" y="24"/>
                  </a:lnTo>
                  <a:lnTo>
                    <a:pt x="411" y="24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4" y="25"/>
                  </a:lnTo>
                  <a:lnTo>
                    <a:pt x="415" y="25"/>
                  </a:lnTo>
                  <a:lnTo>
                    <a:pt x="415" y="25"/>
                  </a:lnTo>
                  <a:lnTo>
                    <a:pt x="415" y="26"/>
                  </a:lnTo>
                  <a:lnTo>
                    <a:pt x="415" y="26"/>
                  </a:lnTo>
                  <a:lnTo>
                    <a:pt x="416" y="26"/>
                  </a:lnTo>
                  <a:lnTo>
                    <a:pt x="416" y="26"/>
                  </a:lnTo>
                  <a:lnTo>
                    <a:pt x="418" y="26"/>
                  </a:lnTo>
                  <a:lnTo>
                    <a:pt x="418" y="26"/>
                  </a:lnTo>
                  <a:lnTo>
                    <a:pt x="418" y="26"/>
                  </a:lnTo>
                  <a:lnTo>
                    <a:pt x="418" y="26"/>
                  </a:lnTo>
                  <a:lnTo>
                    <a:pt x="419" y="26"/>
                  </a:lnTo>
                  <a:lnTo>
                    <a:pt x="420" y="26"/>
                  </a:lnTo>
                  <a:lnTo>
                    <a:pt x="420" y="26"/>
                  </a:lnTo>
                  <a:lnTo>
                    <a:pt x="420" y="28"/>
                  </a:lnTo>
                  <a:lnTo>
                    <a:pt x="420" y="28"/>
                  </a:lnTo>
                  <a:lnTo>
                    <a:pt x="421" y="28"/>
                  </a:lnTo>
                  <a:lnTo>
                    <a:pt x="423" y="28"/>
                  </a:lnTo>
                  <a:lnTo>
                    <a:pt x="423" y="29"/>
                  </a:lnTo>
                  <a:lnTo>
                    <a:pt x="423" y="29"/>
                  </a:lnTo>
                  <a:lnTo>
                    <a:pt x="423" y="29"/>
                  </a:lnTo>
                  <a:lnTo>
                    <a:pt x="424" y="29"/>
                  </a:lnTo>
                  <a:lnTo>
                    <a:pt x="425" y="29"/>
                  </a:lnTo>
                  <a:lnTo>
                    <a:pt x="425" y="29"/>
                  </a:lnTo>
                  <a:lnTo>
                    <a:pt x="425" y="29"/>
                  </a:lnTo>
                  <a:lnTo>
                    <a:pt x="425" y="29"/>
                  </a:lnTo>
                  <a:lnTo>
                    <a:pt x="427" y="29"/>
                  </a:lnTo>
                  <a:lnTo>
                    <a:pt x="428" y="29"/>
                  </a:lnTo>
                  <a:lnTo>
                    <a:pt x="428" y="29"/>
                  </a:lnTo>
                  <a:lnTo>
                    <a:pt x="428" y="29"/>
                  </a:lnTo>
                  <a:lnTo>
                    <a:pt x="429" y="29"/>
                  </a:lnTo>
                  <a:lnTo>
                    <a:pt x="429" y="29"/>
                  </a:lnTo>
                  <a:lnTo>
                    <a:pt x="431" y="29"/>
                  </a:lnTo>
                  <a:lnTo>
                    <a:pt x="431" y="29"/>
                  </a:lnTo>
                  <a:lnTo>
                    <a:pt x="431" y="28"/>
                  </a:lnTo>
                  <a:lnTo>
                    <a:pt x="431" y="26"/>
                  </a:lnTo>
                  <a:lnTo>
                    <a:pt x="431" y="26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6" name="Freeform 68"/>
            <p:cNvSpPr>
              <a:spLocks/>
            </p:cNvSpPr>
            <p:nvPr/>
          </p:nvSpPr>
          <p:spPr bwMode="auto">
            <a:xfrm>
              <a:off x="996" y="3316"/>
              <a:ext cx="408" cy="57"/>
            </a:xfrm>
            <a:custGeom>
              <a:avLst/>
              <a:gdLst>
                <a:gd name="T0" fmla="*/ 5 w 408"/>
                <a:gd name="T1" fmla="*/ 29 h 57"/>
                <a:gd name="T2" fmla="*/ 13 w 408"/>
                <a:gd name="T3" fmla="*/ 31 h 57"/>
                <a:gd name="T4" fmla="*/ 19 w 408"/>
                <a:gd name="T5" fmla="*/ 37 h 57"/>
                <a:gd name="T6" fmla="*/ 25 w 408"/>
                <a:gd name="T7" fmla="*/ 40 h 57"/>
                <a:gd name="T8" fmla="*/ 33 w 408"/>
                <a:gd name="T9" fmla="*/ 44 h 57"/>
                <a:gd name="T10" fmla="*/ 38 w 408"/>
                <a:gd name="T11" fmla="*/ 48 h 57"/>
                <a:gd name="T12" fmla="*/ 49 w 408"/>
                <a:gd name="T13" fmla="*/ 52 h 57"/>
                <a:gd name="T14" fmla="*/ 57 w 408"/>
                <a:gd name="T15" fmla="*/ 55 h 57"/>
                <a:gd name="T16" fmla="*/ 64 w 408"/>
                <a:gd name="T17" fmla="*/ 55 h 57"/>
                <a:gd name="T18" fmla="*/ 70 w 408"/>
                <a:gd name="T19" fmla="*/ 25 h 57"/>
                <a:gd name="T20" fmla="*/ 77 w 408"/>
                <a:gd name="T21" fmla="*/ 26 h 57"/>
                <a:gd name="T22" fmla="*/ 84 w 408"/>
                <a:gd name="T23" fmla="*/ 31 h 57"/>
                <a:gd name="T24" fmla="*/ 90 w 408"/>
                <a:gd name="T25" fmla="*/ 37 h 57"/>
                <a:gd name="T26" fmla="*/ 98 w 408"/>
                <a:gd name="T27" fmla="*/ 40 h 57"/>
                <a:gd name="T28" fmla="*/ 103 w 408"/>
                <a:gd name="T29" fmla="*/ 44 h 57"/>
                <a:gd name="T30" fmla="*/ 111 w 408"/>
                <a:gd name="T31" fmla="*/ 48 h 57"/>
                <a:gd name="T32" fmla="*/ 119 w 408"/>
                <a:gd name="T33" fmla="*/ 52 h 57"/>
                <a:gd name="T34" fmla="*/ 127 w 408"/>
                <a:gd name="T35" fmla="*/ 52 h 57"/>
                <a:gd name="T36" fmla="*/ 133 w 408"/>
                <a:gd name="T37" fmla="*/ 26 h 57"/>
                <a:gd name="T38" fmla="*/ 140 w 408"/>
                <a:gd name="T39" fmla="*/ 21 h 57"/>
                <a:gd name="T40" fmla="*/ 145 w 408"/>
                <a:gd name="T41" fmla="*/ 26 h 57"/>
                <a:gd name="T42" fmla="*/ 151 w 408"/>
                <a:gd name="T43" fmla="*/ 31 h 57"/>
                <a:gd name="T44" fmla="*/ 159 w 408"/>
                <a:gd name="T45" fmla="*/ 35 h 57"/>
                <a:gd name="T46" fmla="*/ 165 w 408"/>
                <a:gd name="T47" fmla="*/ 39 h 57"/>
                <a:gd name="T48" fmla="*/ 172 w 408"/>
                <a:gd name="T49" fmla="*/ 43 h 57"/>
                <a:gd name="T50" fmla="*/ 180 w 408"/>
                <a:gd name="T51" fmla="*/ 47 h 57"/>
                <a:gd name="T52" fmla="*/ 189 w 408"/>
                <a:gd name="T53" fmla="*/ 50 h 57"/>
                <a:gd name="T54" fmla="*/ 194 w 408"/>
                <a:gd name="T55" fmla="*/ 28 h 57"/>
                <a:gd name="T56" fmla="*/ 202 w 408"/>
                <a:gd name="T57" fmla="*/ 16 h 57"/>
                <a:gd name="T58" fmla="*/ 207 w 408"/>
                <a:gd name="T59" fmla="*/ 21 h 57"/>
                <a:gd name="T60" fmla="*/ 213 w 408"/>
                <a:gd name="T61" fmla="*/ 26 h 57"/>
                <a:gd name="T62" fmla="*/ 220 w 408"/>
                <a:gd name="T63" fmla="*/ 30 h 57"/>
                <a:gd name="T64" fmla="*/ 225 w 408"/>
                <a:gd name="T65" fmla="*/ 34 h 57"/>
                <a:gd name="T66" fmla="*/ 233 w 408"/>
                <a:gd name="T67" fmla="*/ 39 h 57"/>
                <a:gd name="T68" fmla="*/ 239 w 408"/>
                <a:gd name="T69" fmla="*/ 42 h 57"/>
                <a:gd name="T70" fmla="*/ 247 w 408"/>
                <a:gd name="T71" fmla="*/ 44 h 57"/>
                <a:gd name="T72" fmla="*/ 254 w 408"/>
                <a:gd name="T73" fmla="*/ 35 h 57"/>
                <a:gd name="T74" fmla="*/ 259 w 408"/>
                <a:gd name="T75" fmla="*/ 11 h 57"/>
                <a:gd name="T76" fmla="*/ 264 w 408"/>
                <a:gd name="T77" fmla="*/ 13 h 57"/>
                <a:gd name="T78" fmla="*/ 269 w 408"/>
                <a:gd name="T79" fmla="*/ 18 h 57"/>
                <a:gd name="T80" fmla="*/ 277 w 408"/>
                <a:gd name="T81" fmla="*/ 22 h 57"/>
                <a:gd name="T82" fmla="*/ 282 w 408"/>
                <a:gd name="T83" fmla="*/ 26 h 57"/>
                <a:gd name="T84" fmla="*/ 290 w 408"/>
                <a:gd name="T85" fmla="*/ 31 h 57"/>
                <a:gd name="T86" fmla="*/ 296 w 408"/>
                <a:gd name="T87" fmla="*/ 37 h 57"/>
                <a:gd name="T88" fmla="*/ 305 w 408"/>
                <a:gd name="T89" fmla="*/ 39 h 57"/>
                <a:gd name="T90" fmla="*/ 313 w 408"/>
                <a:gd name="T91" fmla="*/ 39 h 57"/>
                <a:gd name="T92" fmla="*/ 318 w 408"/>
                <a:gd name="T93" fmla="*/ 8 h 57"/>
                <a:gd name="T94" fmla="*/ 324 w 408"/>
                <a:gd name="T95" fmla="*/ 8 h 57"/>
                <a:gd name="T96" fmla="*/ 331 w 408"/>
                <a:gd name="T97" fmla="*/ 13 h 57"/>
                <a:gd name="T98" fmla="*/ 337 w 408"/>
                <a:gd name="T99" fmla="*/ 18 h 57"/>
                <a:gd name="T100" fmla="*/ 342 w 408"/>
                <a:gd name="T101" fmla="*/ 24 h 57"/>
                <a:gd name="T102" fmla="*/ 350 w 408"/>
                <a:gd name="T103" fmla="*/ 28 h 57"/>
                <a:gd name="T104" fmla="*/ 355 w 408"/>
                <a:gd name="T105" fmla="*/ 31 h 57"/>
                <a:gd name="T106" fmla="*/ 362 w 408"/>
                <a:gd name="T107" fmla="*/ 34 h 57"/>
                <a:gd name="T108" fmla="*/ 370 w 408"/>
                <a:gd name="T109" fmla="*/ 37 h 57"/>
                <a:gd name="T110" fmla="*/ 375 w 408"/>
                <a:gd name="T111" fmla="*/ 11 h 57"/>
                <a:gd name="T112" fmla="*/ 381 w 408"/>
                <a:gd name="T113" fmla="*/ 2 h 57"/>
                <a:gd name="T114" fmla="*/ 387 w 408"/>
                <a:gd name="T115" fmla="*/ 7 h 57"/>
                <a:gd name="T116" fmla="*/ 394 w 408"/>
                <a:gd name="T117" fmla="*/ 11 h 57"/>
                <a:gd name="T118" fmla="*/ 399 w 408"/>
                <a:gd name="T119" fmla="*/ 16 h 57"/>
                <a:gd name="T120" fmla="*/ 405 w 408"/>
                <a:gd name="T121" fmla="*/ 2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57">
                  <a:moveTo>
                    <a:pt x="0" y="57"/>
                  </a:moveTo>
                  <a:lnTo>
                    <a:pt x="1" y="57"/>
                  </a:lnTo>
                  <a:lnTo>
                    <a:pt x="1" y="52"/>
                  </a:lnTo>
                  <a:lnTo>
                    <a:pt x="2" y="52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3" y="37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9" y="42"/>
                  </a:lnTo>
                  <a:lnTo>
                    <a:pt x="29" y="43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2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51"/>
                  </a:lnTo>
                  <a:lnTo>
                    <a:pt x="45" y="51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9" y="53"/>
                  </a:lnTo>
                  <a:lnTo>
                    <a:pt x="50" y="53"/>
                  </a:lnTo>
                  <a:lnTo>
                    <a:pt x="51" y="53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5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8" y="56"/>
                  </a:lnTo>
                  <a:lnTo>
                    <a:pt x="59" y="56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60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3" y="57"/>
                  </a:lnTo>
                  <a:lnTo>
                    <a:pt x="64" y="57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5"/>
                  </a:lnTo>
                  <a:lnTo>
                    <a:pt x="66" y="55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68" y="34"/>
                  </a:lnTo>
                  <a:lnTo>
                    <a:pt x="70" y="33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3" y="30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35"/>
                  </a:lnTo>
                  <a:lnTo>
                    <a:pt x="89" y="35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7" y="39"/>
                  </a:lnTo>
                  <a:lnTo>
                    <a:pt x="97" y="40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9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2" y="43"/>
                  </a:lnTo>
                  <a:lnTo>
                    <a:pt x="102" y="44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7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10" y="47"/>
                  </a:lnTo>
                  <a:lnTo>
                    <a:pt x="111" y="47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1" y="50"/>
                  </a:lnTo>
                  <a:lnTo>
                    <a:pt x="112" y="50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8" y="51"/>
                  </a:lnTo>
                  <a:lnTo>
                    <a:pt x="119" y="51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20" y="52"/>
                  </a:lnTo>
                  <a:lnTo>
                    <a:pt x="121" y="52"/>
                  </a:lnTo>
                  <a:lnTo>
                    <a:pt x="121" y="52"/>
                  </a:lnTo>
                  <a:lnTo>
                    <a:pt x="121" y="52"/>
                  </a:lnTo>
                  <a:lnTo>
                    <a:pt x="123" y="52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3"/>
                  </a:lnTo>
                  <a:lnTo>
                    <a:pt x="125" y="53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8" y="52"/>
                  </a:lnTo>
                  <a:lnTo>
                    <a:pt x="129" y="52"/>
                  </a:lnTo>
                  <a:lnTo>
                    <a:pt x="129" y="52"/>
                  </a:lnTo>
                  <a:lnTo>
                    <a:pt x="129" y="52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9" y="46"/>
                  </a:lnTo>
                  <a:lnTo>
                    <a:pt x="130" y="44"/>
                  </a:lnTo>
                  <a:lnTo>
                    <a:pt x="130" y="39"/>
                  </a:lnTo>
                  <a:lnTo>
                    <a:pt x="132" y="39"/>
                  </a:lnTo>
                  <a:lnTo>
                    <a:pt x="132" y="35"/>
                  </a:lnTo>
                  <a:lnTo>
                    <a:pt x="132" y="34"/>
                  </a:lnTo>
                  <a:lnTo>
                    <a:pt x="132" y="31"/>
                  </a:lnTo>
                  <a:lnTo>
                    <a:pt x="132" y="30"/>
                  </a:lnTo>
                  <a:lnTo>
                    <a:pt x="132" y="26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3" y="24"/>
                  </a:lnTo>
                  <a:lnTo>
                    <a:pt x="134" y="24"/>
                  </a:lnTo>
                  <a:lnTo>
                    <a:pt x="134" y="21"/>
                  </a:lnTo>
                  <a:lnTo>
                    <a:pt x="134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18"/>
                  </a:lnTo>
                  <a:lnTo>
                    <a:pt x="136" y="18"/>
                  </a:lnTo>
                  <a:lnTo>
                    <a:pt x="136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8" y="21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1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3" y="25"/>
                  </a:lnTo>
                  <a:lnTo>
                    <a:pt x="145" y="25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7" y="26"/>
                  </a:lnTo>
                  <a:lnTo>
                    <a:pt x="147" y="28"/>
                  </a:lnTo>
                  <a:lnTo>
                    <a:pt x="147" y="28"/>
                  </a:lnTo>
                  <a:lnTo>
                    <a:pt x="147" y="29"/>
                  </a:lnTo>
                  <a:lnTo>
                    <a:pt x="147" y="29"/>
                  </a:lnTo>
                  <a:lnTo>
                    <a:pt x="149" y="29"/>
                  </a:lnTo>
                  <a:lnTo>
                    <a:pt x="149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29"/>
                  </a:lnTo>
                  <a:lnTo>
                    <a:pt x="150" y="30"/>
                  </a:lnTo>
                  <a:lnTo>
                    <a:pt x="151" y="30"/>
                  </a:lnTo>
                  <a:lnTo>
                    <a:pt x="151" y="31"/>
                  </a:lnTo>
                  <a:lnTo>
                    <a:pt x="153" y="31"/>
                  </a:lnTo>
                  <a:lnTo>
                    <a:pt x="153" y="31"/>
                  </a:lnTo>
                  <a:lnTo>
                    <a:pt x="153" y="31"/>
                  </a:lnTo>
                  <a:lnTo>
                    <a:pt x="153" y="31"/>
                  </a:lnTo>
                  <a:lnTo>
                    <a:pt x="153" y="31"/>
                  </a:lnTo>
                  <a:lnTo>
                    <a:pt x="154" y="31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4"/>
                  </a:lnTo>
                  <a:lnTo>
                    <a:pt x="155" y="34"/>
                  </a:lnTo>
                  <a:lnTo>
                    <a:pt x="156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5"/>
                  </a:lnTo>
                  <a:lnTo>
                    <a:pt x="159" y="35"/>
                  </a:lnTo>
                  <a:lnTo>
                    <a:pt x="159" y="37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60" y="37"/>
                  </a:lnTo>
                  <a:lnTo>
                    <a:pt x="162" y="37"/>
                  </a:lnTo>
                  <a:lnTo>
                    <a:pt x="163" y="37"/>
                  </a:lnTo>
                  <a:lnTo>
                    <a:pt x="163" y="38"/>
                  </a:lnTo>
                  <a:lnTo>
                    <a:pt x="163" y="38"/>
                  </a:lnTo>
                  <a:lnTo>
                    <a:pt x="163" y="38"/>
                  </a:lnTo>
                  <a:lnTo>
                    <a:pt x="163" y="39"/>
                  </a:lnTo>
                  <a:lnTo>
                    <a:pt x="164" y="39"/>
                  </a:lnTo>
                  <a:lnTo>
                    <a:pt x="164" y="39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65" y="39"/>
                  </a:lnTo>
                  <a:lnTo>
                    <a:pt x="167" y="39"/>
                  </a:lnTo>
                  <a:lnTo>
                    <a:pt x="167" y="40"/>
                  </a:lnTo>
                  <a:lnTo>
                    <a:pt x="168" y="40"/>
                  </a:lnTo>
                  <a:lnTo>
                    <a:pt x="168" y="42"/>
                  </a:lnTo>
                  <a:lnTo>
                    <a:pt x="168" y="42"/>
                  </a:lnTo>
                  <a:lnTo>
                    <a:pt x="168" y="42"/>
                  </a:lnTo>
                  <a:lnTo>
                    <a:pt x="168" y="42"/>
                  </a:lnTo>
                  <a:lnTo>
                    <a:pt x="169" y="42"/>
                  </a:lnTo>
                  <a:lnTo>
                    <a:pt x="171" y="42"/>
                  </a:lnTo>
                  <a:lnTo>
                    <a:pt x="171" y="42"/>
                  </a:lnTo>
                  <a:lnTo>
                    <a:pt x="171" y="42"/>
                  </a:lnTo>
                  <a:lnTo>
                    <a:pt x="171" y="42"/>
                  </a:lnTo>
                  <a:lnTo>
                    <a:pt x="171" y="43"/>
                  </a:lnTo>
                  <a:lnTo>
                    <a:pt x="172" y="43"/>
                  </a:lnTo>
                  <a:lnTo>
                    <a:pt x="173" y="43"/>
                  </a:lnTo>
                  <a:lnTo>
                    <a:pt x="173" y="44"/>
                  </a:lnTo>
                  <a:lnTo>
                    <a:pt x="173" y="44"/>
                  </a:lnTo>
                  <a:lnTo>
                    <a:pt x="173" y="44"/>
                  </a:lnTo>
                  <a:lnTo>
                    <a:pt x="175" y="44"/>
                  </a:lnTo>
                  <a:lnTo>
                    <a:pt x="176" y="44"/>
                  </a:lnTo>
                  <a:lnTo>
                    <a:pt x="176" y="44"/>
                  </a:lnTo>
                  <a:lnTo>
                    <a:pt x="176" y="44"/>
                  </a:lnTo>
                  <a:lnTo>
                    <a:pt x="176" y="46"/>
                  </a:lnTo>
                  <a:lnTo>
                    <a:pt x="177" y="46"/>
                  </a:lnTo>
                  <a:lnTo>
                    <a:pt x="178" y="46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80" y="47"/>
                  </a:lnTo>
                  <a:lnTo>
                    <a:pt x="181" y="47"/>
                  </a:lnTo>
                  <a:lnTo>
                    <a:pt x="181" y="47"/>
                  </a:lnTo>
                  <a:lnTo>
                    <a:pt x="181" y="47"/>
                  </a:lnTo>
                  <a:lnTo>
                    <a:pt x="181" y="47"/>
                  </a:lnTo>
                  <a:lnTo>
                    <a:pt x="182" y="47"/>
                  </a:lnTo>
                  <a:lnTo>
                    <a:pt x="182" y="48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4" y="50"/>
                  </a:lnTo>
                  <a:lnTo>
                    <a:pt x="185" y="50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8" y="50"/>
                  </a:lnTo>
                  <a:lnTo>
                    <a:pt x="189" y="50"/>
                  </a:lnTo>
                  <a:lnTo>
                    <a:pt x="189" y="50"/>
                  </a:lnTo>
                  <a:lnTo>
                    <a:pt x="189" y="50"/>
                  </a:lnTo>
                  <a:lnTo>
                    <a:pt x="190" y="50"/>
                  </a:lnTo>
                  <a:lnTo>
                    <a:pt x="191" y="50"/>
                  </a:lnTo>
                  <a:lnTo>
                    <a:pt x="191" y="48"/>
                  </a:lnTo>
                  <a:lnTo>
                    <a:pt x="191" y="48"/>
                  </a:lnTo>
                  <a:lnTo>
                    <a:pt x="191" y="47"/>
                  </a:lnTo>
                  <a:lnTo>
                    <a:pt x="191" y="47"/>
                  </a:lnTo>
                  <a:lnTo>
                    <a:pt x="191" y="42"/>
                  </a:lnTo>
                  <a:lnTo>
                    <a:pt x="193" y="42"/>
                  </a:lnTo>
                  <a:lnTo>
                    <a:pt x="193" y="37"/>
                  </a:lnTo>
                  <a:lnTo>
                    <a:pt x="194" y="37"/>
                  </a:lnTo>
                  <a:lnTo>
                    <a:pt x="194" y="33"/>
                  </a:lnTo>
                  <a:lnTo>
                    <a:pt x="194" y="31"/>
                  </a:lnTo>
                  <a:lnTo>
                    <a:pt x="194" y="29"/>
                  </a:lnTo>
                  <a:lnTo>
                    <a:pt x="194" y="28"/>
                  </a:lnTo>
                  <a:lnTo>
                    <a:pt x="194" y="24"/>
                  </a:lnTo>
                  <a:lnTo>
                    <a:pt x="195" y="24"/>
                  </a:lnTo>
                  <a:lnTo>
                    <a:pt x="195" y="21"/>
                  </a:lnTo>
                  <a:lnTo>
                    <a:pt x="197" y="21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6"/>
                  </a:lnTo>
                  <a:lnTo>
                    <a:pt x="197" y="16"/>
                  </a:lnTo>
                  <a:lnTo>
                    <a:pt x="197" y="16"/>
                  </a:lnTo>
                  <a:lnTo>
                    <a:pt x="198" y="16"/>
                  </a:lnTo>
                  <a:lnTo>
                    <a:pt x="199" y="16"/>
                  </a:lnTo>
                  <a:lnTo>
                    <a:pt x="199" y="16"/>
                  </a:lnTo>
                  <a:lnTo>
                    <a:pt x="199" y="16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2" y="16"/>
                  </a:lnTo>
                  <a:lnTo>
                    <a:pt x="202" y="17"/>
                  </a:lnTo>
                  <a:lnTo>
                    <a:pt x="202" y="17"/>
                  </a:lnTo>
                  <a:lnTo>
                    <a:pt x="202" y="18"/>
                  </a:lnTo>
                  <a:lnTo>
                    <a:pt x="203" y="18"/>
                  </a:lnTo>
                  <a:lnTo>
                    <a:pt x="203" y="18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06" y="20"/>
                  </a:lnTo>
                  <a:lnTo>
                    <a:pt x="206" y="21"/>
                  </a:lnTo>
                  <a:lnTo>
                    <a:pt x="207" y="21"/>
                  </a:lnTo>
                  <a:lnTo>
                    <a:pt x="207" y="21"/>
                  </a:lnTo>
                  <a:lnTo>
                    <a:pt x="207" y="21"/>
                  </a:lnTo>
                  <a:lnTo>
                    <a:pt x="207" y="21"/>
                  </a:lnTo>
                  <a:lnTo>
                    <a:pt x="207" y="21"/>
                  </a:lnTo>
                  <a:lnTo>
                    <a:pt x="208" y="21"/>
                  </a:lnTo>
                  <a:lnTo>
                    <a:pt x="208" y="22"/>
                  </a:lnTo>
                  <a:lnTo>
                    <a:pt x="210" y="22"/>
                  </a:lnTo>
                  <a:lnTo>
                    <a:pt x="210" y="24"/>
                  </a:lnTo>
                  <a:lnTo>
                    <a:pt x="210" y="24"/>
                  </a:lnTo>
                  <a:lnTo>
                    <a:pt x="210" y="24"/>
                  </a:lnTo>
                  <a:lnTo>
                    <a:pt x="210" y="24"/>
                  </a:lnTo>
                  <a:lnTo>
                    <a:pt x="211" y="24"/>
                  </a:lnTo>
                  <a:lnTo>
                    <a:pt x="211" y="24"/>
                  </a:lnTo>
                  <a:lnTo>
                    <a:pt x="212" y="24"/>
                  </a:lnTo>
                  <a:lnTo>
                    <a:pt x="212" y="25"/>
                  </a:lnTo>
                  <a:lnTo>
                    <a:pt x="212" y="25"/>
                  </a:lnTo>
                  <a:lnTo>
                    <a:pt x="212" y="26"/>
                  </a:lnTo>
                  <a:lnTo>
                    <a:pt x="212" y="26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8"/>
                  </a:lnTo>
                  <a:lnTo>
                    <a:pt x="216" y="28"/>
                  </a:lnTo>
                  <a:lnTo>
                    <a:pt x="216" y="29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9" y="29"/>
                  </a:lnTo>
                  <a:lnTo>
                    <a:pt x="219" y="30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1" y="31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3" y="33"/>
                  </a:lnTo>
                  <a:lnTo>
                    <a:pt x="223" y="33"/>
                  </a:lnTo>
                  <a:lnTo>
                    <a:pt x="224" y="33"/>
                  </a:lnTo>
                  <a:lnTo>
                    <a:pt x="224" y="34"/>
                  </a:lnTo>
                  <a:lnTo>
                    <a:pt x="225" y="34"/>
                  </a:lnTo>
                  <a:lnTo>
                    <a:pt x="225" y="34"/>
                  </a:lnTo>
                  <a:lnTo>
                    <a:pt x="225" y="34"/>
                  </a:lnTo>
                  <a:lnTo>
                    <a:pt x="225" y="34"/>
                  </a:lnTo>
                  <a:lnTo>
                    <a:pt x="225" y="34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5"/>
                  </a:lnTo>
                  <a:lnTo>
                    <a:pt x="228" y="35"/>
                  </a:lnTo>
                  <a:lnTo>
                    <a:pt x="228" y="37"/>
                  </a:lnTo>
                  <a:lnTo>
                    <a:pt x="228" y="37"/>
                  </a:lnTo>
                  <a:lnTo>
                    <a:pt x="229" y="37"/>
                  </a:lnTo>
                  <a:lnTo>
                    <a:pt x="229" y="37"/>
                  </a:lnTo>
                  <a:lnTo>
                    <a:pt x="230" y="37"/>
                  </a:lnTo>
                  <a:lnTo>
                    <a:pt x="230" y="37"/>
                  </a:lnTo>
                  <a:lnTo>
                    <a:pt x="230" y="37"/>
                  </a:lnTo>
                  <a:lnTo>
                    <a:pt x="230" y="38"/>
                  </a:lnTo>
                  <a:lnTo>
                    <a:pt x="232" y="38"/>
                  </a:lnTo>
                  <a:lnTo>
                    <a:pt x="233" y="38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4" y="39"/>
                  </a:lnTo>
                  <a:lnTo>
                    <a:pt x="235" y="39"/>
                  </a:lnTo>
                  <a:lnTo>
                    <a:pt x="235" y="39"/>
                  </a:lnTo>
                  <a:lnTo>
                    <a:pt x="235" y="40"/>
                  </a:lnTo>
                  <a:lnTo>
                    <a:pt x="235" y="40"/>
                  </a:lnTo>
                  <a:lnTo>
                    <a:pt x="237" y="40"/>
                  </a:lnTo>
                  <a:lnTo>
                    <a:pt x="237" y="42"/>
                  </a:lnTo>
                  <a:lnTo>
                    <a:pt x="238" y="42"/>
                  </a:lnTo>
                  <a:lnTo>
                    <a:pt x="238" y="42"/>
                  </a:lnTo>
                  <a:lnTo>
                    <a:pt x="238" y="42"/>
                  </a:lnTo>
                  <a:lnTo>
                    <a:pt x="238" y="42"/>
                  </a:lnTo>
                  <a:lnTo>
                    <a:pt x="239" y="42"/>
                  </a:lnTo>
                  <a:lnTo>
                    <a:pt x="239" y="42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42" y="43"/>
                  </a:lnTo>
                  <a:lnTo>
                    <a:pt x="243" y="43"/>
                  </a:lnTo>
                  <a:lnTo>
                    <a:pt x="243" y="44"/>
                  </a:lnTo>
                  <a:lnTo>
                    <a:pt x="243" y="44"/>
                  </a:lnTo>
                  <a:lnTo>
                    <a:pt x="243" y="44"/>
                  </a:lnTo>
                  <a:lnTo>
                    <a:pt x="243" y="44"/>
                  </a:lnTo>
                  <a:lnTo>
                    <a:pt x="245" y="44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7" y="44"/>
                  </a:lnTo>
                  <a:lnTo>
                    <a:pt x="248" y="44"/>
                  </a:lnTo>
                  <a:lnTo>
                    <a:pt x="248" y="46"/>
                  </a:lnTo>
                  <a:lnTo>
                    <a:pt x="248" y="46"/>
                  </a:lnTo>
                  <a:lnTo>
                    <a:pt x="250" y="46"/>
                  </a:lnTo>
                  <a:lnTo>
                    <a:pt x="251" y="46"/>
                  </a:lnTo>
                  <a:lnTo>
                    <a:pt x="251" y="46"/>
                  </a:lnTo>
                  <a:lnTo>
                    <a:pt x="251" y="44"/>
                  </a:lnTo>
                  <a:lnTo>
                    <a:pt x="251" y="44"/>
                  </a:lnTo>
                  <a:lnTo>
                    <a:pt x="251" y="44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54" y="43"/>
                  </a:lnTo>
                  <a:lnTo>
                    <a:pt x="254" y="40"/>
                  </a:lnTo>
                  <a:lnTo>
                    <a:pt x="254" y="39"/>
                  </a:lnTo>
                  <a:lnTo>
                    <a:pt x="254" y="37"/>
                  </a:lnTo>
                  <a:lnTo>
                    <a:pt x="254" y="35"/>
                  </a:lnTo>
                  <a:lnTo>
                    <a:pt x="254" y="30"/>
                  </a:lnTo>
                  <a:lnTo>
                    <a:pt x="255" y="29"/>
                  </a:lnTo>
                  <a:lnTo>
                    <a:pt x="255" y="26"/>
                  </a:lnTo>
                  <a:lnTo>
                    <a:pt x="256" y="26"/>
                  </a:lnTo>
                  <a:lnTo>
                    <a:pt x="256" y="21"/>
                  </a:lnTo>
                  <a:lnTo>
                    <a:pt x="256" y="21"/>
                  </a:lnTo>
                  <a:lnTo>
                    <a:pt x="256" y="20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6"/>
                  </a:lnTo>
                  <a:lnTo>
                    <a:pt x="257" y="16"/>
                  </a:lnTo>
                  <a:lnTo>
                    <a:pt x="257" y="13"/>
                  </a:lnTo>
                  <a:lnTo>
                    <a:pt x="259" y="13"/>
                  </a:lnTo>
                  <a:lnTo>
                    <a:pt x="259" y="11"/>
                  </a:lnTo>
                  <a:lnTo>
                    <a:pt x="259" y="11"/>
                  </a:lnTo>
                  <a:lnTo>
                    <a:pt x="259" y="11"/>
                  </a:lnTo>
                  <a:lnTo>
                    <a:pt x="259" y="11"/>
                  </a:lnTo>
                  <a:lnTo>
                    <a:pt x="259" y="11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2"/>
                  </a:lnTo>
                  <a:lnTo>
                    <a:pt x="263" y="12"/>
                  </a:lnTo>
                  <a:lnTo>
                    <a:pt x="263" y="13"/>
                  </a:lnTo>
                  <a:lnTo>
                    <a:pt x="264" y="13"/>
                  </a:lnTo>
                  <a:lnTo>
                    <a:pt x="264" y="13"/>
                  </a:lnTo>
                  <a:lnTo>
                    <a:pt x="264" y="13"/>
                  </a:lnTo>
                  <a:lnTo>
                    <a:pt x="264" y="13"/>
                  </a:lnTo>
                  <a:lnTo>
                    <a:pt x="264" y="13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5"/>
                  </a:lnTo>
                  <a:lnTo>
                    <a:pt x="267" y="16"/>
                  </a:lnTo>
                  <a:lnTo>
                    <a:pt x="267" y="16"/>
                  </a:lnTo>
                  <a:lnTo>
                    <a:pt x="267" y="16"/>
                  </a:lnTo>
                  <a:lnTo>
                    <a:pt x="267" y="16"/>
                  </a:lnTo>
                  <a:lnTo>
                    <a:pt x="268" y="16"/>
                  </a:lnTo>
                  <a:lnTo>
                    <a:pt x="268" y="16"/>
                  </a:lnTo>
                  <a:lnTo>
                    <a:pt x="269" y="16"/>
                  </a:lnTo>
                  <a:lnTo>
                    <a:pt x="269" y="17"/>
                  </a:lnTo>
                  <a:lnTo>
                    <a:pt x="269" y="17"/>
                  </a:lnTo>
                  <a:lnTo>
                    <a:pt x="269" y="18"/>
                  </a:lnTo>
                  <a:lnTo>
                    <a:pt x="269" y="18"/>
                  </a:lnTo>
                  <a:lnTo>
                    <a:pt x="269" y="18"/>
                  </a:lnTo>
                  <a:lnTo>
                    <a:pt x="270" y="18"/>
                  </a:lnTo>
                  <a:lnTo>
                    <a:pt x="272" y="18"/>
                  </a:lnTo>
                  <a:lnTo>
                    <a:pt x="272" y="18"/>
                  </a:lnTo>
                  <a:lnTo>
                    <a:pt x="272" y="18"/>
                  </a:lnTo>
                  <a:lnTo>
                    <a:pt x="272" y="20"/>
                  </a:lnTo>
                  <a:lnTo>
                    <a:pt x="272" y="20"/>
                  </a:lnTo>
                  <a:lnTo>
                    <a:pt x="272" y="21"/>
                  </a:lnTo>
                  <a:lnTo>
                    <a:pt x="273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2"/>
                  </a:lnTo>
                  <a:lnTo>
                    <a:pt x="276" y="22"/>
                  </a:lnTo>
                  <a:lnTo>
                    <a:pt x="277" y="22"/>
                  </a:lnTo>
                  <a:lnTo>
                    <a:pt x="277" y="24"/>
                  </a:lnTo>
                  <a:lnTo>
                    <a:pt x="277" y="24"/>
                  </a:lnTo>
                  <a:lnTo>
                    <a:pt x="277" y="24"/>
                  </a:lnTo>
                  <a:lnTo>
                    <a:pt x="277" y="24"/>
                  </a:lnTo>
                  <a:lnTo>
                    <a:pt x="277" y="24"/>
                  </a:lnTo>
                  <a:lnTo>
                    <a:pt x="278" y="24"/>
                  </a:lnTo>
                  <a:lnTo>
                    <a:pt x="280" y="24"/>
                  </a:lnTo>
                  <a:lnTo>
                    <a:pt x="280" y="25"/>
                  </a:lnTo>
                  <a:lnTo>
                    <a:pt x="280" y="25"/>
                  </a:lnTo>
                  <a:lnTo>
                    <a:pt x="280" y="26"/>
                  </a:lnTo>
                  <a:lnTo>
                    <a:pt x="280" y="26"/>
                  </a:lnTo>
                  <a:lnTo>
                    <a:pt x="281" y="26"/>
                  </a:lnTo>
                  <a:lnTo>
                    <a:pt x="281" y="26"/>
                  </a:lnTo>
                  <a:lnTo>
                    <a:pt x="282" y="26"/>
                  </a:lnTo>
                  <a:lnTo>
                    <a:pt x="282" y="26"/>
                  </a:lnTo>
                  <a:lnTo>
                    <a:pt x="282" y="26"/>
                  </a:lnTo>
                  <a:lnTo>
                    <a:pt x="282" y="28"/>
                  </a:lnTo>
                  <a:lnTo>
                    <a:pt x="283" y="28"/>
                  </a:lnTo>
                  <a:lnTo>
                    <a:pt x="283" y="29"/>
                  </a:lnTo>
                  <a:lnTo>
                    <a:pt x="285" y="29"/>
                  </a:lnTo>
                  <a:lnTo>
                    <a:pt x="285" y="29"/>
                  </a:lnTo>
                  <a:lnTo>
                    <a:pt x="285" y="29"/>
                  </a:lnTo>
                  <a:lnTo>
                    <a:pt x="285" y="29"/>
                  </a:lnTo>
                  <a:lnTo>
                    <a:pt x="286" y="29"/>
                  </a:lnTo>
                  <a:lnTo>
                    <a:pt x="286" y="30"/>
                  </a:lnTo>
                  <a:lnTo>
                    <a:pt x="287" y="30"/>
                  </a:lnTo>
                  <a:lnTo>
                    <a:pt x="287" y="30"/>
                  </a:lnTo>
                  <a:lnTo>
                    <a:pt x="287" y="31"/>
                  </a:lnTo>
                  <a:lnTo>
                    <a:pt x="287" y="31"/>
                  </a:lnTo>
                  <a:lnTo>
                    <a:pt x="289" y="31"/>
                  </a:lnTo>
                  <a:lnTo>
                    <a:pt x="290" y="31"/>
                  </a:lnTo>
                  <a:lnTo>
                    <a:pt x="290" y="31"/>
                  </a:lnTo>
                  <a:lnTo>
                    <a:pt x="290" y="31"/>
                  </a:lnTo>
                  <a:lnTo>
                    <a:pt x="290" y="31"/>
                  </a:lnTo>
                  <a:lnTo>
                    <a:pt x="290" y="33"/>
                  </a:lnTo>
                  <a:lnTo>
                    <a:pt x="291" y="33"/>
                  </a:lnTo>
                  <a:lnTo>
                    <a:pt x="291" y="34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4" y="34"/>
                  </a:lnTo>
                  <a:lnTo>
                    <a:pt x="295" y="34"/>
                  </a:lnTo>
                  <a:lnTo>
                    <a:pt x="295" y="35"/>
                  </a:lnTo>
                  <a:lnTo>
                    <a:pt x="295" y="35"/>
                  </a:lnTo>
                  <a:lnTo>
                    <a:pt x="295" y="35"/>
                  </a:lnTo>
                  <a:lnTo>
                    <a:pt x="295" y="37"/>
                  </a:lnTo>
                  <a:lnTo>
                    <a:pt x="296" y="37"/>
                  </a:lnTo>
                  <a:lnTo>
                    <a:pt x="298" y="37"/>
                  </a:lnTo>
                  <a:lnTo>
                    <a:pt x="298" y="37"/>
                  </a:lnTo>
                  <a:lnTo>
                    <a:pt x="298" y="37"/>
                  </a:lnTo>
                  <a:lnTo>
                    <a:pt x="298" y="37"/>
                  </a:lnTo>
                  <a:lnTo>
                    <a:pt x="298" y="37"/>
                  </a:lnTo>
                  <a:lnTo>
                    <a:pt x="299" y="37"/>
                  </a:lnTo>
                  <a:lnTo>
                    <a:pt x="300" y="38"/>
                  </a:lnTo>
                  <a:lnTo>
                    <a:pt x="300" y="38"/>
                  </a:lnTo>
                  <a:lnTo>
                    <a:pt x="300" y="39"/>
                  </a:lnTo>
                  <a:lnTo>
                    <a:pt x="302" y="39"/>
                  </a:lnTo>
                  <a:lnTo>
                    <a:pt x="303" y="39"/>
                  </a:lnTo>
                  <a:lnTo>
                    <a:pt x="303" y="39"/>
                  </a:lnTo>
                  <a:lnTo>
                    <a:pt x="303" y="39"/>
                  </a:lnTo>
                  <a:lnTo>
                    <a:pt x="303" y="39"/>
                  </a:lnTo>
                  <a:lnTo>
                    <a:pt x="304" y="39"/>
                  </a:lnTo>
                  <a:lnTo>
                    <a:pt x="305" y="39"/>
                  </a:lnTo>
                  <a:lnTo>
                    <a:pt x="305" y="40"/>
                  </a:lnTo>
                  <a:lnTo>
                    <a:pt x="305" y="40"/>
                  </a:lnTo>
                  <a:lnTo>
                    <a:pt x="305" y="40"/>
                  </a:lnTo>
                  <a:lnTo>
                    <a:pt x="307" y="40"/>
                  </a:lnTo>
                  <a:lnTo>
                    <a:pt x="307" y="42"/>
                  </a:lnTo>
                  <a:lnTo>
                    <a:pt x="308" y="42"/>
                  </a:lnTo>
                  <a:lnTo>
                    <a:pt x="308" y="42"/>
                  </a:lnTo>
                  <a:lnTo>
                    <a:pt x="308" y="42"/>
                  </a:lnTo>
                  <a:lnTo>
                    <a:pt x="309" y="42"/>
                  </a:lnTo>
                  <a:lnTo>
                    <a:pt x="311" y="42"/>
                  </a:lnTo>
                  <a:lnTo>
                    <a:pt x="311" y="42"/>
                  </a:lnTo>
                  <a:lnTo>
                    <a:pt x="311" y="42"/>
                  </a:lnTo>
                  <a:lnTo>
                    <a:pt x="312" y="42"/>
                  </a:lnTo>
                  <a:lnTo>
                    <a:pt x="312" y="40"/>
                  </a:lnTo>
                  <a:lnTo>
                    <a:pt x="313" y="40"/>
                  </a:lnTo>
                  <a:lnTo>
                    <a:pt x="313" y="39"/>
                  </a:lnTo>
                  <a:lnTo>
                    <a:pt x="313" y="38"/>
                  </a:lnTo>
                  <a:lnTo>
                    <a:pt x="313" y="34"/>
                  </a:lnTo>
                  <a:lnTo>
                    <a:pt x="313" y="34"/>
                  </a:lnTo>
                  <a:lnTo>
                    <a:pt x="313" y="30"/>
                  </a:lnTo>
                  <a:lnTo>
                    <a:pt x="315" y="29"/>
                  </a:lnTo>
                  <a:lnTo>
                    <a:pt x="315" y="26"/>
                  </a:lnTo>
                  <a:lnTo>
                    <a:pt x="316" y="25"/>
                  </a:lnTo>
                  <a:lnTo>
                    <a:pt x="316" y="21"/>
                  </a:lnTo>
                  <a:lnTo>
                    <a:pt x="316" y="21"/>
                  </a:lnTo>
                  <a:lnTo>
                    <a:pt x="316" y="17"/>
                  </a:lnTo>
                  <a:lnTo>
                    <a:pt x="316" y="16"/>
                  </a:lnTo>
                  <a:lnTo>
                    <a:pt x="316" y="13"/>
                  </a:lnTo>
                  <a:lnTo>
                    <a:pt x="317" y="13"/>
                  </a:lnTo>
                  <a:lnTo>
                    <a:pt x="317" y="11"/>
                  </a:lnTo>
                  <a:lnTo>
                    <a:pt x="318" y="11"/>
                  </a:lnTo>
                  <a:lnTo>
                    <a:pt x="318" y="8"/>
                  </a:lnTo>
                  <a:lnTo>
                    <a:pt x="318" y="8"/>
                  </a:lnTo>
                  <a:lnTo>
                    <a:pt x="318" y="7"/>
                  </a:lnTo>
                  <a:lnTo>
                    <a:pt x="318" y="7"/>
                  </a:lnTo>
                  <a:lnTo>
                    <a:pt x="318" y="6"/>
                  </a:lnTo>
                  <a:lnTo>
                    <a:pt x="320" y="6"/>
                  </a:lnTo>
                  <a:lnTo>
                    <a:pt x="321" y="6"/>
                  </a:lnTo>
                  <a:lnTo>
                    <a:pt x="321" y="6"/>
                  </a:lnTo>
                  <a:lnTo>
                    <a:pt x="321" y="6"/>
                  </a:lnTo>
                  <a:lnTo>
                    <a:pt x="321" y="6"/>
                  </a:lnTo>
                  <a:lnTo>
                    <a:pt x="321" y="7"/>
                  </a:lnTo>
                  <a:lnTo>
                    <a:pt x="322" y="7"/>
                  </a:lnTo>
                  <a:lnTo>
                    <a:pt x="324" y="7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5" y="8"/>
                  </a:lnTo>
                  <a:lnTo>
                    <a:pt x="325" y="9"/>
                  </a:lnTo>
                  <a:lnTo>
                    <a:pt x="326" y="9"/>
                  </a:lnTo>
                  <a:lnTo>
                    <a:pt x="326" y="11"/>
                  </a:lnTo>
                  <a:lnTo>
                    <a:pt x="326" y="11"/>
                  </a:lnTo>
                  <a:lnTo>
                    <a:pt x="326" y="11"/>
                  </a:lnTo>
                  <a:lnTo>
                    <a:pt x="327" y="11"/>
                  </a:lnTo>
                  <a:lnTo>
                    <a:pt x="327" y="11"/>
                  </a:lnTo>
                  <a:lnTo>
                    <a:pt x="329" y="11"/>
                  </a:lnTo>
                  <a:lnTo>
                    <a:pt x="329" y="12"/>
                  </a:lnTo>
                  <a:lnTo>
                    <a:pt x="329" y="12"/>
                  </a:lnTo>
                  <a:lnTo>
                    <a:pt x="329" y="13"/>
                  </a:lnTo>
                  <a:lnTo>
                    <a:pt x="329" y="13"/>
                  </a:lnTo>
                  <a:lnTo>
                    <a:pt x="330" y="13"/>
                  </a:lnTo>
                  <a:lnTo>
                    <a:pt x="331" y="13"/>
                  </a:lnTo>
                  <a:lnTo>
                    <a:pt x="331" y="13"/>
                  </a:lnTo>
                  <a:lnTo>
                    <a:pt x="331" y="13"/>
                  </a:lnTo>
                  <a:lnTo>
                    <a:pt x="331" y="15"/>
                  </a:lnTo>
                  <a:lnTo>
                    <a:pt x="331" y="15"/>
                  </a:lnTo>
                  <a:lnTo>
                    <a:pt x="331" y="16"/>
                  </a:lnTo>
                  <a:lnTo>
                    <a:pt x="333" y="16"/>
                  </a:lnTo>
                  <a:lnTo>
                    <a:pt x="334" y="16"/>
                  </a:lnTo>
                  <a:lnTo>
                    <a:pt x="334" y="16"/>
                  </a:lnTo>
                  <a:lnTo>
                    <a:pt x="334" y="16"/>
                  </a:lnTo>
                  <a:lnTo>
                    <a:pt x="334" y="16"/>
                  </a:lnTo>
                  <a:lnTo>
                    <a:pt x="334" y="17"/>
                  </a:lnTo>
                  <a:lnTo>
                    <a:pt x="335" y="17"/>
                  </a:lnTo>
                  <a:lnTo>
                    <a:pt x="335" y="18"/>
                  </a:lnTo>
                  <a:lnTo>
                    <a:pt x="337" y="18"/>
                  </a:lnTo>
                  <a:lnTo>
                    <a:pt x="337" y="18"/>
                  </a:lnTo>
                  <a:lnTo>
                    <a:pt x="337" y="18"/>
                  </a:lnTo>
                  <a:lnTo>
                    <a:pt x="337" y="18"/>
                  </a:lnTo>
                  <a:lnTo>
                    <a:pt x="337" y="18"/>
                  </a:lnTo>
                  <a:lnTo>
                    <a:pt x="338" y="18"/>
                  </a:lnTo>
                  <a:lnTo>
                    <a:pt x="338" y="20"/>
                  </a:lnTo>
                  <a:lnTo>
                    <a:pt x="339" y="20"/>
                  </a:lnTo>
                  <a:lnTo>
                    <a:pt x="339" y="20"/>
                  </a:lnTo>
                  <a:lnTo>
                    <a:pt x="339" y="21"/>
                  </a:lnTo>
                  <a:lnTo>
                    <a:pt x="339" y="21"/>
                  </a:lnTo>
                  <a:lnTo>
                    <a:pt x="339" y="21"/>
                  </a:lnTo>
                  <a:lnTo>
                    <a:pt x="340" y="21"/>
                  </a:lnTo>
                  <a:lnTo>
                    <a:pt x="340" y="21"/>
                  </a:lnTo>
                  <a:lnTo>
                    <a:pt x="342" y="21"/>
                  </a:lnTo>
                  <a:lnTo>
                    <a:pt x="342" y="21"/>
                  </a:lnTo>
                  <a:lnTo>
                    <a:pt x="342" y="22"/>
                  </a:lnTo>
                  <a:lnTo>
                    <a:pt x="342" y="22"/>
                  </a:lnTo>
                  <a:lnTo>
                    <a:pt x="342" y="24"/>
                  </a:lnTo>
                  <a:lnTo>
                    <a:pt x="343" y="24"/>
                  </a:lnTo>
                  <a:lnTo>
                    <a:pt x="344" y="24"/>
                  </a:lnTo>
                  <a:lnTo>
                    <a:pt x="344" y="24"/>
                  </a:lnTo>
                  <a:lnTo>
                    <a:pt x="344" y="24"/>
                  </a:lnTo>
                  <a:lnTo>
                    <a:pt x="344" y="24"/>
                  </a:lnTo>
                  <a:lnTo>
                    <a:pt x="344" y="25"/>
                  </a:lnTo>
                  <a:lnTo>
                    <a:pt x="346" y="25"/>
                  </a:lnTo>
                  <a:lnTo>
                    <a:pt x="347" y="25"/>
                  </a:lnTo>
                  <a:lnTo>
                    <a:pt x="347" y="26"/>
                  </a:lnTo>
                  <a:lnTo>
                    <a:pt x="347" y="26"/>
                  </a:lnTo>
                  <a:lnTo>
                    <a:pt x="347" y="26"/>
                  </a:lnTo>
                  <a:lnTo>
                    <a:pt x="347" y="26"/>
                  </a:lnTo>
                  <a:lnTo>
                    <a:pt x="348" y="26"/>
                  </a:lnTo>
                  <a:lnTo>
                    <a:pt x="348" y="26"/>
                  </a:lnTo>
                  <a:lnTo>
                    <a:pt x="350" y="26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0" y="29"/>
                  </a:lnTo>
                  <a:lnTo>
                    <a:pt x="351" y="29"/>
                  </a:lnTo>
                  <a:lnTo>
                    <a:pt x="351" y="29"/>
                  </a:lnTo>
                  <a:lnTo>
                    <a:pt x="352" y="29"/>
                  </a:lnTo>
                  <a:lnTo>
                    <a:pt x="352" y="29"/>
                  </a:lnTo>
                  <a:lnTo>
                    <a:pt x="352" y="29"/>
                  </a:lnTo>
                  <a:lnTo>
                    <a:pt x="352" y="29"/>
                  </a:lnTo>
                  <a:lnTo>
                    <a:pt x="352" y="30"/>
                  </a:lnTo>
                  <a:lnTo>
                    <a:pt x="353" y="30"/>
                  </a:lnTo>
                  <a:lnTo>
                    <a:pt x="355" y="30"/>
                  </a:lnTo>
                  <a:lnTo>
                    <a:pt x="355" y="31"/>
                  </a:lnTo>
                  <a:lnTo>
                    <a:pt x="355" y="31"/>
                  </a:lnTo>
                  <a:lnTo>
                    <a:pt x="355" y="31"/>
                  </a:lnTo>
                  <a:lnTo>
                    <a:pt x="355" y="31"/>
                  </a:lnTo>
                  <a:lnTo>
                    <a:pt x="356" y="31"/>
                  </a:lnTo>
                  <a:lnTo>
                    <a:pt x="356" y="31"/>
                  </a:lnTo>
                  <a:lnTo>
                    <a:pt x="357" y="31"/>
                  </a:lnTo>
                  <a:lnTo>
                    <a:pt x="357" y="31"/>
                  </a:lnTo>
                  <a:lnTo>
                    <a:pt x="357" y="33"/>
                  </a:lnTo>
                  <a:lnTo>
                    <a:pt x="357" y="33"/>
                  </a:lnTo>
                  <a:lnTo>
                    <a:pt x="359" y="33"/>
                  </a:lnTo>
                  <a:lnTo>
                    <a:pt x="359" y="34"/>
                  </a:lnTo>
                  <a:lnTo>
                    <a:pt x="360" y="34"/>
                  </a:lnTo>
                  <a:lnTo>
                    <a:pt x="360" y="34"/>
                  </a:lnTo>
                  <a:lnTo>
                    <a:pt x="360" y="34"/>
                  </a:lnTo>
                  <a:lnTo>
                    <a:pt x="360" y="34"/>
                  </a:lnTo>
                  <a:lnTo>
                    <a:pt x="361" y="34"/>
                  </a:lnTo>
                  <a:lnTo>
                    <a:pt x="361" y="34"/>
                  </a:lnTo>
                  <a:lnTo>
                    <a:pt x="362" y="34"/>
                  </a:lnTo>
                  <a:lnTo>
                    <a:pt x="362" y="34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64" y="35"/>
                  </a:lnTo>
                  <a:lnTo>
                    <a:pt x="364" y="37"/>
                  </a:lnTo>
                  <a:lnTo>
                    <a:pt x="365" y="37"/>
                  </a:lnTo>
                  <a:lnTo>
                    <a:pt x="365" y="37"/>
                  </a:lnTo>
                  <a:lnTo>
                    <a:pt x="365" y="37"/>
                  </a:lnTo>
                  <a:lnTo>
                    <a:pt x="366" y="37"/>
                  </a:lnTo>
                  <a:lnTo>
                    <a:pt x="368" y="37"/>
                  </a:lnTo>
                  <a:lnTo>
                    <a:pt x="368" y="37"/>
                  </a:lnTo>
                  <a:lnTo>
                    <a:pt x="368" y="37"/>
                  </a:lnTo>
                  <a:lnTo>
                    <a:pt x="368" y="37"/>
                  </a:lnTo>
                  <a:lnTo>
                    <a:pt x="369" y="37"/>
                  </a:lnTo>
                  <a:lnTo>
                    <a:pt x="370" y="37"/>
                  </a:lnTo>
                  <a:lnTo>
                    <a:pt x="370" y="37"/>
                  </a:lnTo>
                  <a:lnTo>
                    <a:pt x="370" y="37"/>
                  </a:lnTo>
                  <a:lnTo>
                    <a:pt x="370" y="37"/>
                  </a:lnTo>
                  <a:lnTo>
                    <a:pt x="370" y="37"/>
                  </a:lnTo>
                  <a:lnTo>
                    <a:pt x="372" y="37"/>
                  </a:lnTo>
                  <a:lnTo>
                    <a:pt x="372" y="34"/>
                  </a:lnTo>
                  <a:lnTo>
                    <a:pt x="373" y="34"/>
                  </a:lnTo>
                  <a:lnTo>
                    <a:pt x="373" y="31"/>
                  </a:lnTo>
                  <a:lnTo>
                    <a:pt x="373" y="30"/>
                  </a:lnTo>
                  <a:lnTo>
                    <a:pt x="373" y="26"/>
                  </a:lnTo>
                  <a:lnTo>
                    <a:pt x="373" y="26"/>
                  </a:lnTo>
                  <a:lnTo>
                    <a:pt x="373" y="21"/>
                  </a:lnTo>
                  <a:lnTo>
                    <a:pt x="374" y="21"/>
                  </a:lnTo>
                  <a:lnTo>
                    <a:pt x="374" y="17"/>
                  </a:lnTo>
                  <a:lnTo>
                    <a:pt x="375" y="17"/>
                  </a:lnTo>
                  <a:lnTo>
                    <a:pt x="375" y="13"/>
                  </a:lnTo>
                  <a:lnTo>
                    <a:pt x="375" y="13"/>
                  </a:lnTo>
                  <a:lnTo>
                    <a:pt x="375" y="11"/>
                  </a:lnTo>
                  <a:lnTo>
                    <a:pt x="375" y="9"/>
                  </a:lnTo>
                  <a:lnTo>
                    <a:pt x="375" y="7"/>
                  </a:lnTo>
                  <a:lnTo>
                    <a:pt x="377" y="7"/>
                  </a:lnTo>
                  <a:lnTo>
                    <a:pt x="377" y="4"/>
                  </a:lnTo>
                  <a:lnTo>
                    <a:pt x="378" y="4"/>
                  </a:lnTo>
                  <a:lnTo>
                    <a:pt x="378" y="3"/>
                  </a:lnTo>
                  <a:lnTo>
                    <a:pt x="378" y="3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9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1" y="2"/>
                  </a:lnTo>
                  <a:lnTo>
                    <a:pt x="382" y="2"/>
                  </a:lnTo>
                  <a:lnTo>
                    <a:pt x="382" y="3"/>
                  </a:lnTo>
                  <a:lnTo>
                    <a:pt x="383" y="3"/>
                  </a:lnTo>
                  <a:lnTo>
                    <a:pt x="383" y="3"/>
                  </a:lnTo>
                  <a:lnTo>
                    <a:pt x="383" y="3"/>
                  </a:lnTo>
                  <a:lnTo>
                    <a:pt x="383" y="3"/>
                  </a:lnTo>
                  <a:lnTo>
                    <a:pt x="385" y="3"/>
                  </a:lnTo>
                  <a:lnTo>
                    <a:pt x="385" y="4"/>
                  </a:lnTo>
                  <a:lnTo>
                    <a:pt x="386" y="4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7" y="6"/>
                  </a:lnTo>
                  <a:lnTo>
                    <a:pt x="387" y="7"/>
                  </a:lnTo>
                  <a:lnTo>
                    <a:pt x="388" y="7"/>
                  </a:lnTo>
                  <a:lnTo>
                    <a:pt x="388" y="8"/>
                  </a:lnTo>
                  <a:lnTo>
                    <a:pt x="388" y="8"/>
                  </a:lnTo>
                  <a:lnTo>
                    <a:pt x="388" y="8"/>
                  </a:lnTo>
                  <a:lnTo>
                    <a:pt x="390" y="8"/>
                  </a:lnTo>
                  <a:lnTo>
                    <a:pt x="390" y="8"/>
                  </a:lnTo>
                  <a:lnTo>
                    <a:pt x="391" y="8"/>
                  </a:lnTo>
                  <a:lnTo>
                    <a:pt x="391" y="9"/>
                  </a:lnTo>
                  <a:lnTo>
                    <a:pt x="391" y="9"/>
                  </a:lnTo>
                  <a:lnTo>
                    <a:pt x="391" y="11"/>
                  </a:lnTo>
                  <a:lnTo>
                    <a:pt x="391" y="11"/>
                  </a:lnTo>
                  <a:lnTo>
                    <a:pt x="391" y="11"/>
                  </a:lnTo>
                  <a:lnTo>
                    <a:pt x="392" y="11"/>
                  </a:lnTo>
                  <a:lnTo>
                    <a:pt x="394" y="11"/>
                  </a:lnTo>
                  <a:lnTo>
                    <a:pt x="394" y="11"/>
                  </a:lnTo>
                  <a:lnTo>
                    <a:pt x="394" y="11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94" y="13"/>
                  </a:lnTo>
                  <a:lnTo>
                    <a:pt x="395" y="13"/>
                  </a:lnTo>
                  <a:lnTo>
                    <a:pt x="395" y="13"/>
                  </a:lnTo>
                  <a:lnTo>
                    <a:pt x="396" y="13"/>
                  </a:lnTo>
                  <a:lnTo>
                    <a:pt x="396" y="13"/>
                  </a:lnTo>
                  <a:lnTo>
                    <a:pt x="396" y="13"/>
                  </a:lnTo>
                  <a:lnTo>
                    <a:pt x="396" y="13"/>
                  </a:lnTo>
                  <a:lnTo>
                    <a:pt x="396" y="15"/>
                  </a:lnTo>
                  <a:lnTo>
                    <a:pt x="397" y="15"/>
                  </a:lnTo>
                  <a:lnTo>
                    <a:pt x="397" y="16"/>
                  </a:lnTo>
                  <a:lnTo>
                    <a:pt x="399" y="16"/>
                  </a:lnTo>
                  <a:lnTo>
                    <a:pt x="399" y="16"/>
                  </a:lnTo>
                  <a:lnTo>
                    <a:pt x="399" y="16"/>
                  </a:lnTo>
                  <a:lnTo>
                    <a:pt x="399" y="16"/>
                  </a:lnTo>
                  <a:lnTo>
                    <a:pt x="399" y="16"/>
                  </a:lnTo>
                  <a:lnTo>
                    <a:pt x="400" y="16"/>
                  </a:lnTo>
                  <a:lnTo>
                    <a:pt x="400" y="17"/>
                  </a:lnTo>
                  <a:lnTo>
                    <a:pt x="401" y="17"/>
                  </a:lnTo>
                  <a:lnTo>
                    <a:pt x="401" y="18"/>
                  </a:lnTo>
                  <a:lnTo>
                    <a:pt x="401" y="18"/>
                  </a:lnTo>
                  <a:lnTo>
                    <a:pt x="401" y="18"/>
                  </a:lnTo>
                  <a:lnTo>
                    <a:pt x="401" y="18"/>
                  </a:lnTo>
                  <a:lnTo>
                    <a:pt x="403" y="18"/>
                  </a:lnTo>
                  <a:lnTo>
                    <a:pt x="403" y="18"/>
                  </a:lnTo>
                  <a:lnTo>
                    <a:pt x="404" y="18"/>
                  </a:lnTo>
                  <a:lnTo>
                    <a:pt x="404" y="20"/>
                  </a:lnTo>
                  <a:lnTo>
                    <a:pt x="404" y="20"/>
                  </a:lnTo>
                  <a:lnTo>
                    <a:pt x="404" y="20"/>
                  </a:lnTo>
                  <a:lnTo>
                    <a:pt x="404" y="21"/>
                  </a:lnTo>
                  <a:lnTo>
                    <a:pt x="405" y="21"/>
                  </a:lnTo>
                  <a:lnTo>
                    <a:pt x="405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2"/>
                  </a:lnTo>
                  <a:lnTo>
                    <a:pt x="408" y="22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7" name="Freeform 69"/>
            <p:cNvSpPr>
              <a:spLocks/>
            </p:cNvSpPr>
            <p:nvPr/>
          </p:nvSpPr>
          <p:spPr bwMode="auto">
            <a:xfrm>
              <a:off x="1404" y="3272"/>
              <a:ext cx="369" cy="77"/>
            </a:xfrm>
            <a:custGeom>
              <a:avLst/>
              <a:gdLst>
                <a:gd name="T0" fmla="*/ 6 w 369"/>
                <a:gd name="T1" fmla="*/ 70 h 77"/>
                <a:gd name="T2" fmla="*/ 13 w 369"/>
                <a:gd name="T3" fmla="*/ 74 h 77"/>
                <a:gd name="T4" fmla="*/ 21 w 369"/>
                <a:gd name="T5" fmla="*/ 77 h 77"/>
                <a:gd name="T6" fmla="*/ 24 w 369"/>
                <a:gd name="T7" fmla="*/ 55 h 77"/>
                <a:gd name="T8" fmla="*/ 31 w 369"/>
                <a:gd name="T9" fmla="*/ 39 h 77"/>
                <a:gd name="T10" fmla="*/ 37 w 369"/>
                <a:gd name="T11" fmla="*/ 44 h 77"/>
                <a:gd name="T12" fmla="*/ 43 w 369"/>
                <a:gd name="T13" fmla="*/ 50 h 77"/>
                <a:gd name="T14" fmla="*/ 48 w 369"/>
                <a:gd name="T15" fmla="*/ 55 h 77"/>
                <a:gd name="T16" fmla="*/ 54 w 369"/>
                <a:gd name="T17" fmla="*/ 60 h 77"/>
                <a:gd name="T18" fmla="*/ 61 w 369"/>
                <a:gd name="T19" fmla="*/ 64 h 77"/>
                <a:gd name="T20" fmla="*/ 67 w 369"/>
                <a:gd name="T21" fmla="*/ 68 h 77"/>
                <a:gd name="T22" fmla="*/ 74 w 369"/>
                <a:gd name="T23" fmla="*/ 70 h 77"/>
                <a:gd name="T24" fmla="*/ 82 w 369"/>
                <a:gd name="T25" fmla="*/ 56 h 77"/>
                <a:gd name="T26" fmla="*/ 87 w 369"/>
                <a:gd name="T27" fmla="*/ 34 h 77"/>
                <a:gd name="T28" fmla="*/ 92 w 369"/>
                <a:gd name="T29" fmla="*/ 37 h 77"/>
                <a:gd name="T30" fmla="*/ 98 w 369"/>
                <a:gd name="T31" fmla="*/ 42 h 77"/>
                <a:gd name="T32" fmla="*/ 105 w 369"/>
                <a:gd name="T33" fmla="*/ 47 h 77"/>
                <a:gd name="T34" fmla="*/ 110 w 369"/>
                <a:gd name="T35" fmla="*/ 52 h 77"/>
                <a:gd name="T36" fmla="*/ 115 w 369"/>
                <a:gd name="T37" fmla="*/ 57 h 77"/>
                <a:gd name="T38" fmla="*/ 123 w 369"/>
                <a:gd name="T39" fmla="*/ 61 h 77"/>
                <a:gd name="T40" fmla="*/ 129 w 369"/>
                <a:gd name="T41" fmla="*/ 65 h 77"/>
                <a:gd name="T42" fmla="*/ 136 w 369"/>
                <a:gd name="T43" fmla="*/ 60 h 77"/>
                <a:gd name="T44" fmla="*/ 141 w 369"/>
                <a:gd name="T45" fmla="*/ 31 h 77"/>
                <a:gd name="T46" fmla="*/ 146 w 369"/>
                <a:gd name="T47" fmla="*/ 29 h 77"/>
                <a:gd name="T48" fmla="*/ 153 w 369"/>
                <a:gd name="T49" fmla="*/ 34 h 77"/>
                <a:gd name="T50" fmla="*/ 159 w 369"/>
                <a:gd name="T51" fmla="*/ 39 h 77"/>
                <a:gd name="T52" fmla="*/ 164 w 369"/>
                <a:gd name="T53" fmla="*/ 44 h 77"/>
                <a:gd name="T54" fmla="*/ 171 w 369"/>
                <a:gd name="T55" fmla="*/ 50 h 77"/>
                <a:gd name="T56" fmla="*/ 177 w 369"/>
                <a:gd name="T57" fmla="*/ 55 h 77"/>
                <a:gd name="T58" fmla="*/ 184 w 369"/>
                <a:gd name="T59" fmla="*/ 60 h 77"/>
                <a:gd name="T60" fmla="*/ 192 w 369"/>
                <a:gd name="T61" fmla="*/ 53 h 77"/>
                <a:gd name="T62" fmla="*/ 197 w 369"/>
                <a:gd name="T63" fmla="*/ 26 h 77"/>
                <a:gd name="T64" fmla="*/ 203 w 369"/>
                <a:gd name="T65" fmla="*/ 21 h 77"/>
                <a:gd name="T66" fmla="*/ 209 w 369"/>
                <a:gd name="T67" fmla="*/ 26 h 77"/>
                <a:gd name="T68" fmla="*/ 214 w 369"/>
                <a:gd name="T69" fmla="*/ 31 h 77"/>
                <a:gd name="T70" fmla="*/ 219 w 369"/>
                <a:gd name="T71" fmla="*/ 38 h 77"/>
                <a:gd name="T72" fmla="*/ 225 w 369"/>
                <a:gd name="T73" fmla="*/ 43 h 77"/>
                <a:gd name="T74" fmla="*/ 232 w 369"/>
                <a:gd name="T75" fmla="*/ 48 h 77"/>
                <a:gd name="T76" fmla="*/ 240 w 369"/>
                <a:gd name="T77" fmla="*/ 52 h 77"/>
                <a:gd name="T78" fmla="*/ 246 w 369"/>
                <a:gd name="T79" fmla="*/ 53 h 77"/>
                <a:gd name="T80" fmla="*/ 251 w 369"/>
                <a:gd name="T81" fmla="*/ 25 h 77"/>
                <a:gd name="T82" fmla="*/ 255 w 369"/>
                <a:gd name="T83" fmla="*/ 13 h 77"/>
                <a:gd name="T84" fmla="*/ 263 w 369"/>
                <a:gd name="T85" fmla="*/ 18 h 77"/>
                <a:gd name="T86" fmla="*/ 268 w 369"/>
                <a:gd name="T87" fmla="*/ 24 h 77"/>
                <a:gd name="T88" fmla="*/ 273 w 369"/>
                <a:gd name="T89" fmla="*/ 29 h 77"/>
                <a:gd name="T90" fmla="*/ 279 w 369"/>
                <a:gd name="T91" fmla="*/ 34 h 77"/>
                <a:gd name="T92" fmla="*/ 284 w 369"/>
                <a:gd name="T93" fmla="*/ 39 h 77"/>
                <a:gd name="T94" fmla="*/ 290 w 369"/>
                <a:gd name="T95" fmla="*/ 44 h 77"/>
                <a:gd name="T96" fmla="*/ 297 w 369"/>
                <a:gd name="T97" fmla="*/ 47 h 77"/>
                <a:gd name="T98" fmla="*/ 303 w 369"/>
                <a:gd name="T99" fmla="*/ 31 h 77"/>
                <a:gd name="T100" fmla="*/ 308 w 369"/>
                <a:gd name="T101" fmla="*/ 11 h 77"/>
                <a:gd name="T102" fmla="*/ 315 w 369"/>
                <a:gd name="T103" fmla="*/ 8 h 77"/>
                <a:gd name="T104" fmla="*/ 320 w 369"/>
                <a:gd name="T105" fmla="*/ 13 h 77"/>
                <a:gd name="T106" fmla="*/ 325 w 369"/>
                <a:gd name="T107" fmla="*/ 18 h 77"/>
                <a:gd name="T108" fmla="*/ 332 w 369"/>
                <a:gd name="T109" fmla="*/ 25 h 77"/>
                <a:gd name="T110" fmla="*/ 337 w 369"/>
                <a:gd name="T111" fmla="*/ 30 h 77"/>
                <a:gd name="T112" fmla="*/ 343 w 369"/>
                <a:gd name="T113" fmla="*/ 35 h 77"/>
                <a:gd name="T114" fmla="*/ 349 w 369"/>
                <a:gd name="T115" fmla="*/ 39 h 77"/>
                <a:gd name="T116" fmla="*/ 356 w 369"/>
                <a:gd name="T117" fmla="*/ 29 h 77"/>
                <a:gd name="T118" fmla="*/ 360 w 369"/>
                <a:gd name="T119" fmla="*/ 8 h 77"/>
                <a:gd name="T120" fmla="*/ 365 w 369"/>
                <a:gd name="T12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9" h="77">
                  <a:moveTo>
                    <a:pt x="0" y="66"/>
                  </a:moveTo>
                  <a:lnTo>
                    <a:pt x="0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2" y="68"/>
                  </a:lnTo>
                  <a:lnTo>
                    <a:pt x="4" y="68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3" y="74"/>
                  </a:lnTo>
                  <a:lnTo>
                    <a:pt x="13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8" y="75"/>
                  </a:lnTo>
                  <a:lnTo>
                    <a:pt x="18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1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2"/>
                  </a:lnTo>
                  <a:lnTo>
                    <a:pt x="26" y="51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6"/>
                  </a:lnTo>
                  <a:lnTo>
                    <a:pt x="39" y="46"/>
                  </a:lnTo>
                  <a:lnTo>
                    <a:pt x="39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1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1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9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7" y="60"/>
                  </a:lnTo>
                  <a:lnTo>
                    <a:pt x="57" y="61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1" y="65"/>
                  </a:lnTo>
                  <a:lnTo>
                    <a:pt x="62" y="65"/>
                  </a:lnTo>
                  <a:lnTo>
                    <a:pt x="63" y="65"/>
                  </a:lnTo>
                  <a:lnTo>
                    <a:pt x="63" y="65"/>
                  </a:lnTo>
                  <a:lnTo>
                    <a:pt x="63" y="65"/>
                  </a:lnTo>
                  <a:lnTo>
                    <a:pt x="63" y="65"/>
                  </a:lnTo>
                  <a:lnTo>
                    <a:pt x="63" y="65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7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0" y="69"/>
                  </a:lnTo>
                  <a:lnTo>
                    <a:pt x="70" y="70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2"/>
                  </a:lnTo>
                  <a:lnTo>
                    <a:pt x="75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8" y="72"/>
                  </a:lnTo>
                  <a:lnTo>
                    <a:pt x="79" y="72"/>
                  </a:lnTo>
                  <a:lnTo>
                    <a:pt x="79" y="70"/>
                  </a:lnTo>
                  <a:lnTo>
                    <a:pt x="79" y="70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79" y="65"/>
                  </a:lnTo>
                  <a:lnTo>
                    <a:pt x="80" y="64"/>
                  </a:lnTo>
                  <a:lnTo>
                    <a:pt x="80" y="60"/>
                  </a:lnTo>
                  <a:lnTo>
                    <a:pt x="82" y="60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3" y="47"/>
                  </a:lnTo>
                  <a:lnTo>
                    <a:pt x="83" y="44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7"/>
                  </a:lnTo>
                  <a:lnTo>
                    <a:pt x="85" y="37"/>
                  </a:lnTo>
                  <a:lnTo>
                    <a:pt x="85" y="35"/>
                  </a:lnTo>
                  <a:lnTo>
                    <a:pt x="87" y="35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8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91" y="34"/>
                  </a:lnTo>
                  <a:lnTo>
                    <a:pt x="91" y="35"/>
                  </a:lnTo>
                  <a:lnTo>
                    <a:pt x="92" y="35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3" y="38"/>
                  </a:lnTo>
                  <a:lnTo>
                    <a:pt x="94" y="38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6" y="39"/>
                  </a:lnTo>
                  <a:lnTo>
                    <a:pt x="96" y="40"/>
                  </a:lnTo>
                  <a:lnTo>
                    <a:pt x="97" y="40"/>
                  </a:lnTo>
                  <a:lnTo>
                    <a:pt x="97" y="42"/>
                  </a:lnTo>
                  <a:lnTo>
                    <a:pt x="97" y="42"/>
                  </a:lnTo>
                  <a:lnTo>
                    <a:pt x="97" y="42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2" y="44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4" y="47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5" y="50"/>
                  </a:lnTo>
                  <a:lnTo>
                    <a:pt x="106" y="50"/>
                  </a:lnTo>
                  <a:lnTo>
                    <a:pt x="106" y="50"/>
                  </a:lnTo>
                  <a:lnTo>
                    <a:pt x="107" y="50"/>
                  </a:lnTo>
                  <a:lnTo>
                    <a:pt x="107" y="50"/>
                  </a:lnTo>
                  <a:lnTo>
                    <a:pt x="107" y="50"/>
                  </a:lnTo>
                  <a:lnTo>
                    <a:pt x="107" y="50"/>
                  </a:lnTo>
                  <a:lnTo>
                    <a:pt x="107" y="51"/>
                  </a:lnTo>
                  <a:lnTo>
                    <a:pt x="109" y="51"/>
                  </a:lnTo>
                  <a:lnTo>
                    <a:pt x="109" y="52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1" y="53"/>
                  </a:lnTo>
                  <a:lnTo>
                    <a:pt x="113" y="53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4" y="55"/>
                  </a:lnTo>
                  <a:lnTo>
                    <a:pt x="115" y="55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8" y="59"/>
                  </a:lnTo>
                  <a:lnTo>
                    <a:pt x="118" y="59"/>
                  </a:lnTo>
                  <a:lnTo>
                    <a:pt x="118" y="60"/>
                  </a:lnTo>
                  <a:lnTo>
                    <a:pt x="119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2" y="60"/>
                  </a:lnTo>
                  <a:lnTo>
                    <a:pt x="122" y="61"/>
                  </a:lnTo>
                  <a:lnTo>
                    <a:pt x="123" y="61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4" y="62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7" y="64"/>
                  </a:lnTo>
                  <a:lnTo>
                    <a:pt x="127" y="65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31" y="65"/>
                  </a:lnTo>
                  <a:lnTo>
                    <a:pt x="131" y="65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2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5" y="66"/>
                  </a:lnTo>
                  <a:lnTo>
                    <a:pt x="135" y="65"/>
                  </a:lnTo>
                  <a:lnTo>
                    <a:pt x="136" y="65"/>
                  </a:lnTo>
                  <a:lnTo>
                    <a:pt x="136" y="64"/>
                  </a:lnTo>
                  <a:lnTo>
                    <a:pt x="136" y="62"/>
                  </a:lnTo>
                  <a:lnTo>
                    <a:pt x="136" y="60"/>
                  </a:lnTo>
                  <a:lnTo>
                    <a:pt x="136" y="60"/>
                  </a:lnTo>
                  <a:lnTo>
                    <a:pt x="136" y="55"/>
                  </a:lnTo>
                  <a:lnTo>
                    <a:pt x="137" y="55"/>
                  </a:lnTo>
                  <a:lnTo>
                    <a:pt x="137" y="51"/>
                  </a:lnTo>
                  <a:lnTo>
                    <a:pt x="139" y="50"/>
                  </a:lnTo>
                  <a:lnTo>
                    <a:pt x="139" y="47"/>
                  </a:lnTo>
                  <a:lnTo>
                    <a:pt x="139" y="46"/>
                  </a:lnTo>
                  <a:lnTo>
                    <a:pt x="139" y="43"/>
                  </a:lnTo>
                  <a:lnTo>
                    <a:pt x="139" y="42"/>
                  </a:lnTo>
                  <a:lnTo>
                    <a:pt x="139" y="39"/>
                  </a:lnTo>
                  <a:lnTo>
                    <a:pt x="140" y="39"/>
                  </a:lnTo>
                  <a:lnTo>
                    <a:pt x="140" y="37"/>
                  </a:lnTo>
                  <a:lnTo>
                    <a:pt x="141" y="37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3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2" y="30"/>
                  </a:lnTo>
                  <a:lnTo>
                    <a:pt x="142" y="29"/>
                  </a:lnTo>
                  <a:lnTo>
                    <a:pt x="144" y="29"/>
                  </a:lnTo>
                  <a:lnTo>
                    <a:pt x="144" y="29"/>
                  </a:lnTo>
                  <a:lnTo>
                    <a:pt x="144" y="29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26"/>
                  </a:lnTo>
                  <a:lnTo>
                    <a:pt x="145" y="26"/>
                  </a:lnTo>
                  <a:lnTo>
                    <a:pt x="145" y="27"/>
                  </a:lnTo>
                  <a:lnTo>
                    <a:pt x="146" y="27"/>
                  </a:lnTo>
                  <a:lnTo>
                    <a:pt x="146" y="27"/>
                  </a:lnTo>
                  <a:lnTo>
                    <a:pt x="146" y="29"/>
                  </a:lnTo>
                  <a:lnTo>
                    <a:pt x="146" y="29"/>
                  </a:lnTo>
                  <a:lnTo>
                    <a:pt x="146" y="29"/>
                  </a:lnTo>
                  <a:lnTo>
                    <a:pt x="148" y="29"/>
                  </a:lnTo>
                  <a:lnTo>
                    <a:pt x="148" y="29"/>
                  </a:lnTo>
                  <a:lnTo>
                    <a:pt x="149" y="29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9" y="31"/>
                  </a:lnTo>
                  <a:lnTo>
                    <a:pt x="149" y="31"/>
                  </a:lnTo>
                  <a:lnTo>
                    <a:pt x="149" y="31"/>
                  </a:lnTo>
                  <a:lnTo>
                    <a:pt x="150" y="31"/>
                  </a:lnTo>
                  <a:lnTo>
                    <a:pt x="150" y="31"/>
                  </a:lnTo>
                  <a:lnTo>
                    <a:pt x="151" y="31"/>
                  </a:lnTo>
                  <a:lnTo>
                    <a:pt x="151" y="33"/>
                  </a:lnTo>
                  <a:lnTo>
                    <a:pt x="151" y="33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3" y="34"/>
                  </a:lnTo>
                  <a:lnTo>
                    <a:pt x="154" y="34"/>
                  </a:lnTo>
                  <a:lnTo>
                    <a:pt x="154" y="35"/>
                  </a:lnTo>
                  <a:lnTo>
                    <a:pt x="154" y="37"/>
                  </a:lnTo>
                  <a:lnTo>
                    <a:pt x="155" y="37"/>
                  </a:lnTo>
                  <a:lnTo>
                    <a:pt x="155" y="37"/>
                  </a:lnTo>
                  <a:lnTo>
                    <a:pt x="157" y="37"/>
                  </a:lnTo>
                  <a:lnTo>
                    <a:pt x="157" y="37"/>
                  </a:lnTo>
                  <a:lnTo>
                    <a:pt x="157" y="3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7" y="39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9" y="39"/>
                  </a:lnTo>
                  <a:lnTo>
                    <a:pt x="159" y="39"/>
                  </a:lnTo>
                  <a:lnTo>
                    <a:pt x="159" y="39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59" y="42"/>
                  </a:lnTo>
                  <a:lnTo>
                    <a:pt x="161" y="42"/>
                  </a:lnTo>
                  <a:lnTo>
                    <a:pt x="161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2" y="43"/>
                  </a:lnTo>
                  <a:lnTo>
                    <a:pt x="163" y="43"/>
                  </a:lnTo>
                  <a:lnTo>
                    <a:pt x="163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4" y="46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8" y="47"/>
                  </a:lnTo>
                  <a:lnTo>
                    <a:pt x="168" y="48"/>
                  </a:lnTo>
                  <a:lnTo>
                    <a:pt x="170" y="48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71" y="50"/>
                  </a:lnTo>
                  <a:lnTo>
                    <a:pt x="171" y="50"/>
                  </a:lnTo>
                  <a:lnTo>
                    <a:pt x="172" y="50"/>
                  </a:lnTo>
                  <a:lnTo>
                    <a:pt x="172" y="51"/>
                  </a:lnTo>
                  <a:lnTo>
                    <a:pt x="172" y="51"/>
                  </a:lnTo>
                  <a:lnTo>
                    <a:pt x="172" y="52"/>
                  </a:lnTo>
                  <a:lnTo>
                    <a:pt x="172" y="52"/>
                  </a:lnTo>
                  <a:lnTo>
                    <a:pt x="174" y="52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6" y="55"/>
                  </a:lnTo>
                  <a:lnTo>
                    <a:pt x="177" y="55"/>
                  </a:lnTo>
                  <a:lnTo>
                    <a:pt x="177" y="55"/>
                  </a:lnTo>
                  <a:lnTo>
                    <a:pt x="177" y="55"/>
                  </a:lnTo>
                  <a:lnTo>
                    <a:pt x="177" y="55"/>
                  </a:lnTo>
                  <a:lnTo>
                    <a:pt x="177" y="55"/>
                  </a:lnTo>
                  <a:lnTo>
                    <a:pt x="179" y="55"/>
                  </a:lnTo>
                  <a:lnTo>
                    <a:pt x="179" y="56"/>
                  </a:lnTo>
                  <a:lnTo>
                    <a:pt x="180" y="56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81" y="57"/>
                  </a:lnTo>
                  <a:lnTo>
                    <a:pt x="181" y="57"/>
                  </a:lnTo>
                  <a:lnTo>
                    <a:pt x="183" y="57"/>
                  </a:lnTo>
                  <a:lnTo>
                    <a:pt x="183" y="57"/>
                  </a:lnTo>
                  <a:lnTo>
                    <a:pt x="183" y="59"/>
                  </a:lnTo>
                  <a:lnTo>
                    <a:pt x="183" y="59"/>
                  </a:lnTo>
                  <a:lnTo>
                    <a:pt x="184" y="59"/>
                  </a:lnTo>
                  <a:lnTo>
                    <a:pt x="184" y="60"/>
                  </a:lnTo>
                  <a:lnTo>
                    <a:pt x="185" y="60"/>
                  </a:lnTo>
                  <a:lnTo>
                    <a:pt x="185" y="60"/>
                  </a:lnTo>
                  <a:lnTo>
                    <a:pt x="185" y="60"/>
                  </a:lnTo>
                  <a:lnTo>
                    <a:pt x="186" y="60"/>
                  </a:lnTo>
                  <a:lnTo>
                    <a:pt x="186" y="60"/>
                  </a:lnTo>
                  <a:lnTo>
                    <a:pt x="188" y="60"/>
                  </a:lnTo>
                  <a:lnTo>
                    <a:pt x="188" y="60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0" y="57"/>
                  </a:lnTo>
                  <a:lnTo>
                    <a:pt x="192" y="57"/>
                  </a:lnTo>
                  <a:lnTo>
                    <a:pt x="192" y="53"/>
                  </a:lnTo>
                  <a:lnTo>
                    <a:pt x="193" y="52"/>
                  </a:lnTo>
                  <a:lnTo>
                    <a:pt x="193" y="50"/>
                  </a:lnTo>
                  <a:lnTo>
                    <a:pt x="193" y="48"/>
                  </a:lnTo>
                  <a:lnTo>
                    <a:pt x="193" y="44"/>
                  </a:lnTo>
                  <a:lnTo>
                    <a:pt x="193" y="44"/>
                  </a:lnTo>
                  <a:lnTo>
                    <a:pt x="193" y="40"/>
                  </a:lnTo>
                  <a:lnTo>
                    <a:pt x="194" y="40"/>
                  </a:lnTo>
                  <a:lnTo>
                    <a:pt x="194" y="37"/>
                  </a:lnTo>
                  <a:lnTo>
                    <a:pt x="196" y="37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6" y="31"/>
                  </a:lnTo>
                  <a:lnTo>
                    <a:pt x="196" y="31"/>
                  </a:lnTo>
                  <a:lnTo>
                    <a:pt x="196" y="29"/>
                  </a:lnTo>
                  <a:lnTo>
                    <a:pt x="197" y="29"/>
                  </a:lnTo>
                  <a:lnTo>
                    <a:pt x="197" y="26"/>
                  </a:lnTo>
                  <a:lnTo>
                    <a:pt x="198" y="26"/>
                  </a:lnTo>
                  <a:lnTo>
                    <a:pt x="198" y="25"/>
                  </a:lnTo>
                  <a:lnTo>
                    <a:pt x="198" y="25"/>
                  </a:lnTo>
                  <a:lnTo>
                    <a:pt x="198" y="24"/>
                  </a:lnTo>
                  <a:lnTo>
                    <a:pt x="198" y="24"/>
                  </a:lnTo>
                  <a:lnTo>
                    <a:pt x="198" y="22"/>
                  </a:lnTo>
                  <a:lnTo>
                    <a:pt x="199" y="22"/>
                  </a:lnTo>
                  <a:lnTo>
                    <a:pt x="199" y="21"/>
                  </a:lnTo>
                  <a:lnTo>
                    <a:pt x="201" y="21"/>
                  </a:lnTo>
                  <a:lnTo>
                    <a:pt x="201" y="21"/>
                  </a:lnTo>
                  <a:lnTo>
                    <a:pt x="201" y="21"/>
                  </a:lnTo>
                  <a:lnTo>
                    <a:pt x="201" y="21"/>
                  </a:lnTo>
                  <a:lnTo>
                    <a:pt x="202" y="21"/>
                  </a:lnTo>
                  <a:lnTo>
                    <a:pt x="203" y="21"/>
                  </a:lnTo>
                  <a:lnTo>
                    <a:pt x="203" y="21"/>
                  </a:lnTo>
                  <a:lnTo>
                    <a:pt x="203" y="21"/>
                  </a:lnTo>
                  <a:lnTo>
                    <a:pt x="203" y="22"/>
                  </a:lnTo>
                  <a:lnTo>
                    <a:pt x="203" y="22"/>
                  </a:lnTo>
                  <a:lnTo>
                    <a:pt x="203" y="24"/>
                  </a:lnTo>
                  <a:lnTo>
                    <a:pt x="205" y="24"/>
                  </a:lnTo>
                  <a:lnTo>
                    <a:pt x="205" y="24"/>
                  </a:lnTo>
                  <a:lnTo>
                    <a:pt x="206" y="24"/>
                  </a:lnTo>
                  <a:lnTo>
                    <a:pt x="206" y="24"/>
                  </a:lnTo>
                  <a:lnTo>
                    <a:pt x="206" y="24"/>
                  </a:lnTo>
                  <a:lnTo>
                    <a:pt x="206" y="25"/>
                  </a:lnTo>
                  <a:lnTo>
                    <a:pt x="206" y="25"/>
                  </a:lnTo>
                  <a:lnTo>
                    <a:pt x="206" y="26"/>
                  </a:lnTo>
                  <a:lnTo>
                    <a:pt x="207" y="26"/>
                  </a:lnTo>
                  <a:lnTo>
                    <a:pt x="207" y="26"/>
                  </a:lnTo>
                  <a:lnTo>
                    <a:pt x="209" y="26"/>
                  </a:lnTo>
                  <a:lnTo>
                    <a:pt x="209" y="26"/>
                  </a:lnTo>
                  <a:lnTo>
                    <a:pt x="209" y="26"/>
                  </a:lnTo>
                  <a:lnTo>
                    <a:pt x="209" y="27"/>
                  </a:lnTo>
                  <a:lnTo>
                    <a:pt x="209" y="27"/>
                  </a:lnTo>
                  <a:lnTo>
                    <a:pt x="209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1" y="29"/>
                  </a:lnTo>
                  <a:lnTo>
                    <a:pt x="211" y="29"/>
                  </a:lnTo>
                  <a:lnTo>
                    <a:pt x="211" y="29"/>
                  </a:lnTo>
                  <a:lnTo>
                    <a:pt x="211" y="30"/>
                  </a:lnTo>
                  <a:lnTo>
                    <a:pt x="211" y="30"/>
                  </a:lnTo>
                  <a:lnTo>
                    <a:pt x="211" y="31"/>
                  </a:lnTo>
                  <a:lnTo>
                    <a:pt x="212" y="31"/>
                  </a:lnTo>
                  <a:lnTo>
                    <a:pt x="212" y="31"/>
                  </a:lnTo>
                  <a:lnTo>
                    <a:pt x="214" y="31"/>
                  </a:lnTo>
                  <a:lnTo>
                    <a:pt x="214" y="31"/>
                  </a:lnTo>
                  <a:lnTo>
                    <a:pt x="214" y="31"/>
                  </a:lnTo>
                  <a:lnTo>
                    <a:pt x="214" y="33"/>
                  </a:lnTo>
                  <a:lnTo>
                    <a:pt x="215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5"/>
                  </a:lnTo>
                  <a:lnTo>
                    <a:pt x="218" y="35"/>
                  </a:lnTo>
                  <a:lnTo>
                    <a:pt x="218" y="37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19" y="38"/>
                  </a:lnTo>
                  <a:lnTo>
                    <a:pt x="220" y="38"/>
                  </a:lnTo>
                  <a:lnTo>
                    <a:pt x="220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3" y="40"/>
                  </a:lnTo>
                  <a:lnTo>
                    <a:pt x="224" y="40"/>
                  </a:lnTo>
                  <a:lnTo>
                    <a:pt x="224" y="42"/>
                  </a:lnTo>
                  <a:lnTo>
                    <a:pt x="224" y="42"/>
                  </a:lnTo>
                  <a:lnTo>
                    <a:pt x="224" y="42"/>
                  </a:lnTo>
                  <a:lnTo>
                    <a:pt x="224" y="42"/>
                  </a:lnTo>
                  <a:lnTo>
                    <a:pt x="224" y="42"/>
                  </a:lnTo>
                  <a:lnTo>
                    <a:pt x="225" y="42"/>
                  </a:lnTo>
                  <a:lnTo>
                    <a:pt x="225" y="43"/>
                  </a:lnTo>
                  <a:lnTo>
                    <a:pt x="227" y="43"/>
                  </a:lnTo>
                  <a:lnTo>
                    <a:pt x="227" y="44"/>
                  </a:lnTo>
                  <a:lnTo>
                    <a:pt x="227" y="44"/>
                  </a:lnTo>
                  <a:lnTo>
                    <a:pt x="227" y="44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9" y="44"/>
                  </a:lnTo>
                  <a:lnTo>
                    <a:pt x="229" y="46"/>
                  </a:lnTo>
                  <a:lnTo>
                    <a:pt x="229" y="46"/>
                  </a:lnTo>
                  <a:lnTo>
                    <a:pt x="229" y="47"/>
                  </a:lnTo>
                  <a:lnTo>
                    <a:pt x="229" y="47"/>
                  </a:lnTo>
                  <a:lnTo>
                    <a:pt x="231" y="47"/>
                  </a:lnTo>
                  <a:lnTo>
                    <a:pt x="232" y="47"/>
                  </a:lnTo>
                  <a:lnTo>
                    <a:pt x="232" y="47"/>
                  </a:lnTo>
                  <a:lnTo>
                    <a:pt x="232" y="47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32" y="50"/>
                  </a:lnTo>
                  <a:lnTo>
                    <a:pt x="233" y="50"/>
                  </a:lnTo>
                  <a:lnTo>
                    <a:pt x="234" y="50"/>
                  </a:lnTo>
                  <a:lnTo>
                    <a:pt x="234" y="50"/>
                  </a:lnTo>
                  <a:lnTo>
                    <a:pt x="234" y="50"/>
                  </a:lnTo>
                  <a:lnTo>
                    <a:pt x="234" y="50"/>
                  </a:lnTo>
                  <a:lnTo>
                    <a:pt x="234" y="50"/>
                  </a:lnTo>
                  <a:lnTo>
                    <a:pt x="236" y="51"/>
                  </a:lnTo>
                  <a:lnTo>
                    <a:pt x="237" y="51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8" y="52"/>
                  </a:lnTo>
                  <a:lnTo>
                    <a:pt x="238" y="52"/>
                  </a:lnTo>
                  <a:lnTo>
                    <a:pt x="240" y="52"/>
                  </a:lnTo>
                  <a:lnTo>
                    <a:pt x="240" y="52"/>
                  </a:lnTo>
                  <a:lnTo>
                    <a:pt x="240" y="53"/>
                  </a:lnTo>
                  <a:lnTo>
                    <a:pt x="240" y="53"/>
                  </a:lnTo>
                  <a:lnTo>
                    <a:pt x="241" y="53"/>
                  </a:lnTo>
                  <a:lnTo>
                    <a:pt x="241" y="55"/>
                  </a:lnTo>
                  <a:lnTo>
                    <a:pt x="242" y="55"/>
                  </a:lnTo>
                  <a:lnTo>
                    <a:pt x="242" y="55"/>
                  </a:lnTo>
                  <a:lnTo>
                    <a:pt x="242" y="55"/>
                  </a:lnTo>
                  <a:lnTo>
                    <a:pt x="242" y="55"/>
                  </a:lnTo>
                  <a:lnTo>
                    <a:pt x="244" y="55"/>
                  </a:lnTo>
                  <a:lnTo>
                    <a:pt x="245" y="55"/>
                  </a:lnTo>
                  <a:lnTo>
                    <a:pt x="245" y="55"/>
                  </a:lnTo>
                  <a:lnTo>
                    <a:pt x="245" y="55"/>
                  </a:lnTo>
                  <a:lnTo>
                    <a:pt x="245" y="55"/>
                  </a:lnTo>
                  <a:lnTo>
                    <a:pt x="245" y="53"/>
                  </a:lnTo>
                  <a:lnTo>
                    <a:pt x="246" y="53"/>
                  </a:lnTo>
                  <a:lnTo>
                    <a:pt x="246" y="51"/>
                  </a:lnTo>
                  <a:lnTo>
                    <a:pt x="247" y="50"/>
                  </a:lnTo>
                  <a:lnTo>
                    <a:pt x="247" y="47"/>
                  </a:lnTo>
                  <a:lnTo>
                    <a:pt x="247" y="46"/>
                  </a:lnTo>
                  <a:lnTo>
                    <a:pt x="247" y="42"/>
                  </a:lnTo>
                  <a:lnTo>
                    <a:pt x="247" y="42"/>
                  </a:lnTo>
                  <a:lnTo>
                    <a:pt x="247" y="38"/>
                  </a:lnTo>
                  <a:lnTo>
                    <a:pt x="249" y="37"/>
                  </a:lnTo>
                  <a:lnTo>
                    <a:pt x="249" y="34"/>
                  </a:lnTo>
                  <a:lnTo>
                    <a:pt x="250" y="34"/>
                  </a:lnTo>
                  <a:lnTo>
                    <a:pt x="250" y="31"/>
                  </a:lnTo>
                  <a:lnTo>
                    <a:pt x="250" y="31"/>
                  </a:lnTo>
                  <a:lnTo>
                    <a:pt x="250" y="29"/>
                  </a:lnTo>
                  <a:lnTo>
                    <a:pt x="250" y="27"/>
                  </a:lnTo>
                  <a:lnTo>
                    <a:pt x="250" y="25"/>
                  </a:lnTo>
                  <a:lnTo>
                    <a:pt x="251" y="25"/>
                  </a:lnTo>
                  <a:lnTo>
                    <a:pt x="251" y="24"/>
                  </a:lnTo>
                  <a:lnTo>
                    <a:pt x="253" y="24"/>
                  </a:lnTo>
                  <a:lnTo>
                    <a:pt x="253" y="21"/>
                  </a:lnTo>
                  <a:lnTo>
                    <a:pt x="253" y="21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4" y="18"/>
                  </a:lnTo>
                  <a:lnTo>
                    <a:pt x="254" y="17"/>
                  </a:lnTo>
                  <a:lnTo>
                    <a:pt x="254" y="16"/>
                  </a:lnTo>
                  <a:lnTo>
                    <a:pt x="255" y="16"/>
                  </a:lnTo>
                  <a:lnTo>
                    <a:pt x="255" y="16"/>
                  </a:lnTo>
                  <a:lnTo>
                    <a:pt x="255" y="16"/>
                  </a:lnTo>
                  <a:lnTo>
                    <a:pt x="255" y="15"/>
                  </a:lnTo>
                  <a:lnTo>
                    <a:pt x="255" y="15"/>
                  </a:lnTo>
                  <a:lnTo>
                    <a:pt x="255" y="13"/>
                  </a:lnTo>
                  <a:lnTo>
                    <a:pt x="256" y="13"/>
                  </a:lnTo>
                  <a:lnTo>
                    <a:pt x="258" y="13"/>
                  </a:lnTo>
                  <a:lnTo>
                    <a:pt x="258" y="13"/>
                  </a:lnTo>
                  <a:lnTo>
                    <a:pt x="258" y="13"/>
                  </a:lnTo>
                  <a:lnTo>
                    <a:pt x="258" y="15"/>
                  </a:lnTo>
                  <a:lnTo>
                    <a:pt x="259" y="15"/>
                  </a:lnTo>
                  <a:lnTo>
                    <a:pt x="259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7"/>
                  </a:lnTo>
                  <a:lnTo>
                    <a:pt x="262" y="17"/>
                  </a:lnTo>
                  <a:lnTo>
                    <a:pt x="262" y="18"/>
                  </a:lnTo>
                  <a:lnTo>
                    <a:pt x="263" y="18"/>
                  </a:lnTo>
                  <a:lnTo>
                    <a:pt x="263" y="18"/>
                  </a:lnTo>
                  <a:lnTo>
                    <a:pt x="263" y="18"/>
                  </a:lnTo>
                  <a:lnTo>
                    <a:pt x="263" y="18"/>
                  </a:lnTo>
                  <a:lnTo>
                    <a:pt x="263" y="18"/>
                  </a:lnTo>
                  <a:lnTo>
                    <a:pt x="263" y="20"/>
                  </a:lnTo>
                  <a:lnTo>
                    <a:pt x="264" y="20"/>
                  </a:lnTo>
                  <a:lnTo>
                    <a:pt x="264" y="21"/>
                  </a:lnTo>
                  <a:lnTo>
                    <a:pt x="266" y="21"/>
                  </a:lnTo>
                  <a:lnTo>
                    <a:pt x="266" y="21"/>
                  </a:lnTo>
                  <a:lnTo>
                    <a:pt x="266" y="21"/>
                  </a:lnTo>
                  <a:lnTo>
                    <a:pt x="266" y="21"/>
                  </a:lnTo>
                  <a:lnTo>
                    <a:pt x="266" y="21"/>
                  </a:lnTo>
                  <a:lnTo>
                    <a:pt x="266" y="22"/>
                  </a:lnTo>
                  <a:lnTo>
                    <a:pt x="267" y="22"/>
                  </a:lnTo>
                  <a:lnTo>
                    <a:pt x="267" y="2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68" y="25"/>
                  </a:lnTo>
                  <a:lnTo>
                    <a:pt x="269" y="25"/>
                  </a:lnTo>
                  <a:lnTo>
                    <a:pt x="269" y="26"/>
                  </a:lnTo>
                  <a:lnTo>
                    <a:pt x="271" y="26"/>
                  </a:lnTo>
                  <a:lnTo>
                    <a:pt x="271" y="26"/>
                  </a:lnTo>
                  <a:lnTo>
                    <a:pt x="271" y="26"/>
                  </a:lnTo>
                  <a:lnTo>
                    <a:pt x="271" y="26"/>
                  </a:lnTo>
                  <a:lnTo>
                    <a:pt x="271" y="26"/>
                  </a:lnTo>
                  <a:lnTo>
                    <a:pt x="271" y="27"/>
                  </a:lnTo>
                  <a:lnTo>
                    <a:pt x="272" y="27"/>
                  </a:lnTo>
                  <a:lnTo>
                    <a:pt x="272" y="29"/>
                  </a:lnTo>
                  <a:lnTo>
                    <a:pt x="273" y="29"/>
                  </a:lnTo>
                  <a:lnTo>
                    <a:pt x="273" y="29"/>
                  </a:lnTo>
                  <a:lnTo>
                    <a:pt x="273" y="29"/>
                  </a:lnTo>
                  <a:lnTo>
                    <a:pt x="273" y="29"/>
                  </a:lnTo>
                  <a:lnTo>
                    <a:pt x="273" y="29"/>
                  </a:lnTo>
                  <a:lnTo>
                    <a:pt x="273" y="30"/>
                  </a:lnTo>
                  <a:lnTo>
                    <a:pt x="275" y="30"/>
                  </a:lnTo>
                  <a:lnTo>
                    <a:pt x="275" y="31"/>
                  </a:lnTo>
                  <a:lnTo>
                    <a:pt x="276" y="31"/>
                  </a:lnTo>
                  <a:lnTo>
                    <a:pt x="276" y="31"/>
                  </a:lnTo>
                  <a:lnTo>
                    <a:pt x="276" y="31"/>
                  </a:lnTo>
                  <a:lnTo>
                    <a:pt x="276" y="31"/>
                  </a:lnTo>
                  <a:lnTo>
                    <a:pt x="276" y="31"/>
                  </a:lnTo>
                  <a:lnTo>
                    <a:pt x="276" y="33"/>
                  </a:lnTo>
                  <a:lnTo>
                    <a:pt x="277" y="33"/>
                  </a:lnTo>
                  <a:lnTo>
                    <a:pt x="277" y="34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79" y="35"/>
                  </a:lnTo>
                  <a:lnTo>
                    <a:pt x="280" y="35"/>
                  </a:lnTo>
                  <a:lnTo>
                    <a:pt x="281" y="37"/>
                  </a:lnTo>
                  <a:lnTo>
                    <a:pt x="281" y="37"/>
                  </a:lnTo>
                  <a:lnTo>
                    <a:pt x="281" y="37"/>
                  </a:lnTo>
                  <a:lnTo>
                    <a:pt x="281" y="37"/>
                  </a:lnTo>
                  <a:lnTo>
                    <a:pt x="281" y="37"/>
                  </a:lnTo>
                  <a:lnTo>
                    <a:pt x="282" y="37"/>
                  </a:lnTo>
                  <a:lnTo>
                    <a:pt x="282" y="38"/>
                  </a:lnTo>
                  <a:lnTo>
                    <a:pt x="284" y="38"/>
                  </a:lnTo>
                  <a:lnTo>
                    <a:pt x="284" y="39"/>
                  </a:lnTo>
                  <a:lnTo>
                    <a:pt x="284" y="39"/>
                  </a:lnTo>
                  <a:lnTo>
                    <a:pt x="284" y="39"/>
                  </a:lnTo>
                  <a:lnTo>
                    <a:pt x="284" y="39"/>
                  </a:lnTo>
                  <a:lnTo>
                    <a:pt x="285" y="39"/>
                  </a:lnTo>
                  <a:lnTo>
                    <a:pt x="286" y="39"/>
                  </a:lnTo>
                  <a:lnTo>
                    <a:pt x="286" y="40"/>
                  </a:lnTo>
                  <a:lnTo>
                    <a:pt x="286" y="40"/>
                  </a:lnTo>
                  <a:lnTo>
                    <a:pt x="286" y="42"/>
                  </a:lnTo>
                  <a:lnTo>
                    <a:pt x="286" y="42"/>
                  </a:lnTo>
                  <a:lnTo>
                    <a:pt x="286" y="42"/>
                  </a:lnTo>
                  <a:lnTo>
                    <a:pt x="288" y="42"/>
                  </a:lnTo>
                  <a:lnTo>
                    <a:pt x="289" y="42"/>
                  </a:lnTo>
                  <a:lnTo>
                    <a:pt x="289" y="42"/>
                  </a:lnTo>
                  <a:lnTo>
                    <a:pt x="289" y="43"/>
                  </a:lnTo>
                  <a:lnTo>
                    <a:pt x="289" y="43"/>
                  </a:lnTo>
                  <a:lnTo>
                    <a:pt x="289" y="44"/>
                  </a:lnTo>
                  <a:lnTo>
                    <a:pt x="290" y="44"/>
                  </a:lnTo>
                  <a:lnTo>
                    <a:pt x="290" y="44"/>
                  </a:lnTo>
                  <a:lnTo>
                    <a:pt x="291" y="44"/>
                  </a:lnTo>
                  <a:lnTo>
                    <a:pt x="291" y="44"/>
                  </a:lnTo>
                  <a:lnTo>
                    <a:pt x="291" y="44"/>
                  </a:lnTo>
                  <a:lnTo>
                    <a:pt x="291" y="44"/>
                  </a:lnTo>
                  <a:lnTo>
                    <a:pt x="291" y="46"/>
                  </a:lnTo>
                  <a:lnTo>
                    <a:pt x="293" y="46"/>
                  </a:lnTo>
                  <a:lnTo>
                    <a:pt x="294" y="46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95" y="47"/>
                  </a:lnTo>
                  <a:lnTo>
                    <a:pt x="295" y="47"/>
                  </a:lnTo>
                  <a:lnTo>
                    <a:pt x="297" y="47"/>
                  </a:lnTo>
                  <a:lnTo>
                    <a:pt x="297" y="47"/>
                  </a:lnTo>
                  <a:lnTo>
                    <a:pt x="297" y="47"/>
                  </a:lnTo>
                  <a:lnTo>
                    <a:pt x="297" y="48"/>
                  </a:lnTo>
                  <a:lnTo>
                    <a:pt x="298" y="48"/>
                  </a:lnTo>
                  <a:lnTo>
                    <a:pt x="299" y="48"/>
                  </a:lnTo>
                  <a:lnTo>
                    <a:pt x="299" y="48"/>
                  </a:lnTo>
                  <a:lnTo>
                    <a:pt x="299" y="47"/>
                  </a:lnTo>
                  <a:lnTo>
                    <a:pt x="299" y="47"/>
                  </a:lnTo>
                  <a:lnTo>
                    <a:pt x="299" y="47"/>
                  </a:lnTo>
                  <a:lnTo>
                    <a:pt x="301" y="47"/>
                  </a:lnTo>
                  <a:lnTo>
                    <a:pt x="301" y="44"/>
                  </a:lnTo>
                  <a:lnTo>
                    <a:pt x="302" y="44"/>
                  </a:lnTo>
                  <a:lnTo>
                    <a:pt x="302" y="39"/>
                  </a:lnTo>
                  <a:lnTo>
                    <a:pt x="302" y="39"/>
                  </a:lnTo>
                  <a:lnTo>
                    <a:pt x="302" y="35"/>
                  </a:lnTo>
                  <a:lnTo>
                    <a:pt x="302" y="34"/>
                  </a:lnTo>
                  <a:lnTo>
                    <a:pt x="302" y="31"/>
                  </a:lnTo>
                  <a:lnTo>
                    <a:pt x="303" y="31"/>
                  </a:lnTo>
                  <a:lnTo>
                    <a:pt x="303" y="27"/>
                  </a:lnTo>
                  <a:lnTo>
                    <a:pt x="304" y="27"/>
                  </a:lnTo>
                  <a:lnTo>
                    <a:pt x="304" y="25"/>
                  </a:lnTo>
                  <a:lnTo>
                    <a:pt x="304" y="24"/>
                  </a:lnTo>
                  <a:lnTo>
                    <a:pt x="304" y="21"/>
                  </a:lnTo>
                  <a:lnTo>
                    <a:pt x="304" y="21"/>
                  </a:lnTo>
                  <a:lnTo>
                    <a:pt x="304" y="18"/>
                  </a:lnTo>
                  <a:lnTo>
                    <a:pt x="306" y="18"/>
                  </a:lnTo>
                  <a:lnTo>
                    <a:pt x="306" y="17"/>
                  </a:lnTo>
                  <a:lnTo>
                    <a:pt x="307" y="16"/>
                  </a:lnTo>
                  <a:lnTo>
                    <a:pt x="307" y="16"/>
                  </a:lnTo>
                  <a:lnTo>
                    <a:pt x="307" y="15"/>
                  </a:lnTo>
                  <a:lnTo>
                    <a:pt x="307" y="13"/>
                  </a:lnTo>
                  <a:lnTo>
                    <a:pt x="307" y="13"/>
                  </a:lnTo>
                  <a:lnTo>
                    <a:pt x="307" y="12"/>
                  </a:lnTo>
                  <a:lnTo>
                    <a:pt x="308" y="11"/>
                  </a:lnTo>
                  <a:lnTo>
                    <a:pt x="308" y="11"/>
                  </a:lnTo>
                  <a:lnTo>
                    <a:pt x="310" y="11"/>
                  </a:lnTo>
                  <a:lnTo>
                    <a:pt x="310" y="9"/>
                  </a:lnTo>
                  <a:lnTo>
                    <a:pt x="310" y="8"/>
                  </a:lnTo>
                  <a:lnTo>
                    <a:pt x="310" y="8"/>
                  </a:lnTo>
                  <a:lnTo>
                    <a:pt x="310" y="8"/>
                  </a:lnTo>
                  <a:lnTo>
                    <a:pt x="310" y="8"/>
                  </a:lnTo>
                  <a:lnTo>
                    <a:pt x="311" y="8"/>
                  </a:lnTo>
                  <a:lnTo>
                    <a:pt x="311" y="7"/>
                  </a:lnTo>
                  <a:lnTo>
                    <a:pt x="312" y="7"/>
                  </a:lnTo>
                  <a:lnTo>
                    <a:pt x="312" y="7"/>
                  </a:lnTo>
                  <a:lnTo>
                    <a:pt x="312" y="7"/>
                  </a:lnTo>
                  <a:lnTo>
                    <a:pt x="314" y="7"/>
                  </a:lnTo>
                  <a:lnTo>
                    <a:pt x="314" y="8"/>
                  </a:lnTo>
                  <a:lnTo>
                    <a:pt x="315" y="8"/>
                  </a:lnTo>
                  <a:lnTo>
                    <a:pt x="315" y="8"/>
                  </a:lnTo>
                  <a:lnTo>
                    <a:pt x="315" y="8"/>
                  </a:lnTo>
                  <a:lnTo>
                    <a:pt x="315" y="8"/>
                  </a:lnTo>
                  <a:lnTo>
                    <a:pt x="316" y="8"/>
                  </a:lnTo>
                  <a:lnTo>
                    <a:pt x="316" y="9"/>
                  </a:lnTo>
                  <a:lnTo>
                    <a:pt x="317" y="9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7" y="12"/>
                  </a:lnTo>
                  <a:lnTo>
                    <a:pt x="319" y="12"/>
                  </a:lnTo>
                  <a:lnTo>
                    <a:pt x="319" y="13"/>
                  </a:lnTo>
                  <a:lnTo>
                    <a:pt x="320" y="13"/>
                  </a:lnTo>
                  <a:lnTo>
                    <a:pt x="320" y="13"/>
                  </a:lnTo>
                  <a:lnTo>
                    <a:pt x="320" y="13"/>
                  </a:lnTo>
                  <a:lnTo>
                    <a:pt x="320" y="13"/>
                  </a:lnTo>
                  <a:lnTo>
                    <a:pt x="320" y="13"/>
                  </a:lnTo>
                  <a:lnTo>
                    <a:pt x="320" y="15"/>
                  </a:lnTo>
                  <a:lnTo>
                    <a:pt x="321" y="15"/>
                  </a:lnTo>
                  <a:lnTo>
                    <a:pt x="321" y="16"/>
                  </a:lnTo>
                  <a:lnTo>
                    <a:pt x="323" y="16"/>
                  </a:lnTo>
                  <a:lnTo>
                    <a:pt x="323" y="16"/>
                  </a:lnTo>
                  <a:lnTo>
                    <a:pt x="323" y="16"/>
                  </a:lnTo>
                  <a:lnTo>
                    <a:pt x="323" y="16"/>
                  </a:lnTo>
                  <a:lnTo>
                    <a:pt x="323" y="16"/>
                  </a:lnTo>
                  <a:lnTo>
                    <a:pt x="323" y="17"/>
                  </a:lnTo>
                  <a:lnTo>
                    <a:pt x="324" y="17"/>
                  </a:lnTo>
                  <a:lnTo>
                    <a:pt x="324" y="18"/>
                  </a:lnTo>
                  <a:lnTo>
                    <a:pt x="325" y="18"/>
                  </a:lnTo>
                  <a:lnTo>
                    <a:pt x="325" y="18"/>
                  </a:lnTo>
                  <a:lnTo>
                    <a:pt x="325" y="18"/>
                  </a:lnTo>
                  <a:lnTo>
                    <a:pt x="325" y="18"/>
                  </a:lnTo>
                  <a:lnTo>
                    <a:pt x="325" y="18"/>
                  </a:lnTo>
                  <a:lnTo>
                    <a:pt x="325" y="20"/>
                  </a:lnTo>
                  <a:lnTo>
                    <a:pt x="326" y="20"/>
                  </a:lnTo>
                  <a:lnTo>
                    <a:pt x="326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1"/>
                  </a:lnTo>
                  <a:lnTo>
                    <a:pt x="328" y="22"/>
                  </a:lnTo>
                  <a:lnTo>
                    <a:pt x="329" y="24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30" y="25"/>
                  </a:lnTo>
                  <a:lnTo>
                    <a:pt x="332" y="25"/>
                  </a:lnTo>
                  <a:lnTo>
                    <a:pt x="332" y="26"/>
                  </a:lnTo>
                  <a:lnTo>
                    <a:pt x="333" y="26"/>
                  </a:lnTo>
                  <a:lnTo>
                    <a:pt x="333" y="26"/>
                  </a:lnTo>
                  <a:lnTo>
                    <a:pt x="333" y="26"/>
                  </a:lnTo>
                  <a:lnTo>
                    <a:pt x="333" y="26"/>
                  </a:lnTo>
                  <a:lnTo>
                    <a:pt x="333" y="26"/>
                  </a:lnTo>
                  <a:lnTo>
                    <a:pt x="333" y="27"/>
                  </a:lnTo>
                  <a:lnTo>
                    <a:pt x="334" y="27"/>
                  </a:lnTo>
                  <a:lnTo>
                    <a:pt x="334" y="29"/>
                  </a:lnTo>
                  <a:lnTo>
                    <a:pt x="336" y="29"/>
                  </a:lnTo>
                  <a:lnTo>
                    <a:pt x="336" y="29"/>
                  </a:lnTo>
                  <a:lnTo>
                    <a:pt x="336" y="29"/>
                  </a:lnTo>
                  <a:lnTo>
                    <a:pt x="336" y="29"/>
                  </a:lnTo>
                  <a:lnTo>
                    <a:pt x="336" y="29"/>
                  </a:lnTo>
                  <a:lnTo>
                    <a:pt x="336" y="30"/>
                  </a:lnTo>
                  <a:lnTo>
                    <a:pt x="337" y="30"/>
                  </a:lnTo>
                  <a:lnTo>
                    <a:pt x="337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8" y="31"/>
                  </a:lnTo>
                  <a:lnTo>
                    <a:pt x="339" y="33"/>
                  </a:lnTo>
                  <a:lnTo>
                    <a:pt x="341" y="33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42" y="34"/>
                  </a:lnTo>
                  <a:lnTo>
                    <a:pt x="342" y="35"/>
                  </a:lnTo>
                  <a:lnTo>
                    <a:pt x="343" y="35"/>
                  </a:lnTo>
                  <a:lnTo>
                    <a:pt x="343" y="37"/>
                  </a:lnTo>
                  <a:lnTo>
                    <a:pt x="343" y="37"/>
                  </a:lnTo>
                  <a:lnTo>
                    <a:pt x="343" y="37"/>
                  </a:lnTo>
                  <a:lnTo>
                    <a:pt x="345" y="37"/>
                  </a:lnTo>
                  <a:lnTo>
                    <a:pt x="345" y="37"/>
                  </a:lnTo>
                  <a:lnTo>
                    <a:pt x="346" y="37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6" y="38"/>
                  </a:lnTo>
                  <a:lnTo>
                    <a:pt x="346" y="39"/>
                  </a:lnTo>
                  <a:lnTo>
                    <a:pt x="347" y="39"/>
                  </a:lnTo>
                  <a:lnTo>
                    <a:pt x="347" y="39"/>
                  </a:lnTo>
                  <a:lnTo>
                    <a:pt x="349" y="39"/>
                  </a:lnTo>
                  <a:lnTo>
                    <a:pt x="349" y="39"/>
                  </a:lnTo>
                  <a:lnTo>
                    <a:pt x="349" y="39"/>
                  </a:lnTo>
                  <a:lnTo>
                    <a:pt x="349" y="39"/>
                  </a:lnTo>
                  <a:lnTo>
                    <a:pt x="349" y="40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51" y="40"/>
                  </a:lnTo>
                  <a:lnTo>
                    <a:pt x="351" y="42"/>
                  </a:lnTo>
                  <a:lnTo>
                    <a:pt x="351" y="42"/>
                  </a:lnTo>
                  <a:lnTo>
                    <a:pt x="352" y="42"/>
                  </a:lnTo>
                  <a:lnTo>
                    <a:pt x="354" y="42"/>
                  </a:lnTo>
                  <a:lnTo>
                    <a:pt x="354" y="40"/>
                  </a:lnTo>
                  <a:lnTo>
                    <a:pt x="354" y="39"/>
                  </a:lnTo>
                  <a:lnTo>
                    <a:pt x="354" y="39"/>
                  </a:lnTo>
                  <a:lnTo>
                    <a:pt x="354" y="37"/>
                  </a:lnTo>
                  <a:lnTo>
                    <a:pt x="355" y="37"/>
                  </a:lnTo>
                  <a:lnTo>
                    <a:pt x="355" y="34"/>
                  </a:lnTo>
                  <a:lnTo>
                    <a:pt x="356" y="33"/>
                  </a:lnTo>
                  <a:lnTo>
                    <a:pt x="356" y="29"/>
                  </a:lnTo>
                  <a:lnTo>
                    <a:pt x="356" y="29"/>
                  </a:lnTo>
                  <a:lnTo>
                    <a:pt x="356" y="25"/>
                  </a:lnTo>
                  <a:lnTo>
                    <a:pt x="356" y="24"/>
                  </a:lnTo>
                  <a:lnTo>
                    <a:pt x="356" y="21"/>
                  </a:lnTo>
                  <a:lnTo>
                    <a:pt x="358" y="21"/>
                  </a:lnTo>
                  <a:lnTo>
                    <a:pt x="358" y="18"/>
                  </a:lnTo>
                  <a:lnTo>
                    <a:pt x="359" y="18"/>
                  </a:lnTo>
                  <a:lnTo>
                    <a:pt x="359" y="16"/>
                  </a:lnTo>
                  <a:lnTo>
                    <a:pt x="359" y="16"/>
                  </a:lnTo>
                  <a:lnTo>
                    <a:pt x="359" y="13"/>
                  </a:lnTo>
                  <a:lnTo>
                    <a:pt x="359" y="13"/>
                  </a:lnTo>
                  <a:lnTo>
                    <a:pt x="359" y="12"/>
                  </a:lnTo>
                  <a:lnTo>
                    <a:pt x="359" y="11"/>
                  </a:lnTo>
                  <a:lnTo>
                    <a:pt x="359" y="11"/>
                  </a:lnTo>
                  <a:lnTo>
                    <a:pt x="360" y="11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1" y="8"/>
                  </a:lnTo>
                  <a:lnTo>
                    <a:pt x="361" y="8"/>
                  </a:lnTo>
                  <a:lnTo>
                    <a:pt x="361" y="5"/>
                  </a:lnTo>
                  <a:lnTo>
                    <a:pt x="361" y="5"/>
                  </a:lnTo>
                  <a:lnTo>
                    <a:pt x="361" y="5"/>
                  </a:lnTo>
                  <a:lnTo>
                    <a:pt x="363" y="4"/>
                  </a:lnTo>
                  <a:lnTo>
                    <a:pt x="363" y="3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4" y="2"/>
                  </a:lnTo>
                  <a:lnTo>
                    <a:pt x="364" y="2"/>
                  </a:lnTo>
                  <a:lnTo>
                    <a:pt x="364" y="0"/>
                  </a:lnTo>
                  <a:lnTo>
                    <a:pt x="365" y="0"/>
                  </a:lnTo>
                  <a:lnTo>
                    <a:pt x="365" y="0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69" y="0"/>
                  </a:lnTo>
                  <a:lnTo>
                    <a:pt x="369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8" name="Freeform 70"/>
            <p:cNvSpPr>
              <a:spLocks/>
            </p:cNvSpPr>
            <p:nvPr/>
          </p:nvSpPr>
          <p:spPr bwMode="auto">
            <a:xfrm>
              <a:off x="1773" y="3220"/>
              <a:ext cx="337" cy="86"/>
            </a:xfrm>
            <a:custGeom>
              <a:avLst/>
              <a:gdLst>
                <a:gd name="T0" fmla="*/ 5 w 337"/>
                <a:gd name="T1" fmla="*/ 57 h 86"/>
                <a:gd name="T2" fmla="*/ 11 w 337"/>
                <a:gd name="T3" fmla="*/ 63 h 86"/>
                <a:gd name="T4" fmla="*/ 16 w 337"/>
                <a:gd name="T5" fmla="*/ 70 h 86"/>
                <a:gd name="T6" fmla="*/ 21 w 337"/>
                <a:gd name="T7" fmla="*/ 76 h 86"/>
                <a:gd name="T8" fmla="*/ 27 w 337"/>
                <a:gd name="T9" fmla="*/ 81 h 86"/>
                <a:gd name="T10" fmla="*/ 34 w 337"/>
                <a:gd name="T11" fmla="*/ 86 h 86"/>
                <a:gd name="T12" fmla="*/ 40 w 337"/>
                <a:gd name="T13" fmla="*/ 72 h 86"/>
                <a:gd name="T14" fmla="*/ 46 w 337"/>
                <a:gd name="T15" fmla="*/ 54 h 86"/>
                <a:gd name="T16" fmla="*/ 51 w 337"/>
                <a:gd name="T17" fmla="*/ 43 h 86"/>
                <a:gd name="T18" fmla="*/ 56 w 337"/>
                <a:gd name="T19" fmla="*/ 24 h 86"/>
                <a:gd name="T20" fmla="*/ 61 w 337"/>
                <a:gd name="T21" fmla="*/ 26 h 86"/>
                <a:gd name="T22" fmla="*/ 66 w 337"/>
                <a:gd name="T23" fmla="*/ 34 h 86"/>
                <a:gd name="T24" fmla="*/ 72 w 337"/>
                <a:gd name="T25" fmla="*/ 41 h 86"/>
                <a:gd name="T26" fmla="*/ 77 w 337"/>
                <a:gd name="T27" fmla="*/ 47 h 86"/>
                <a:gd name="T28" fmla="*/ 83 w 337"/>
                <a:gd name="T29" fmla="*/ 54 h 86"/>
                <a:gd name="T30" fmla="*/ 88 w 337"/>
                <a:gd name="T31" fmla="*/ 60 h 86"/>
                <a:gd name="T32" fmla="*/ 94 w 337"/>
                <a:gd name="T33" fmla="*/ 65 h 86"/>
                <a:gd name="T34" fmla="*/ 99 w 337"/>
                <a:gd name="T35" fmla="*/ 70 h 86"/>
                <a:gd name="T36" fmla="*/ 104 w 337"/>
                <a:gd name="T37" fmla="*/ 76 h 86"/>
                <a:gd name="T38" fmla="*/ 112 w 337"/>
                <a:gd name="T39" fmla="*/ 77 h 86"/>
                <a:gd name="T40" fmla="*/ 116 w 337"/>
                <a:gd name="T41" fmla="*/ 52 h 86"/>
                <a:gd name="T42" fmla="*/ 121 w 337"/>
                <a:gd name="T43" fmla="*/ 42 h 86"/>
                <a:gd name="T44" fmla="*/ 126 w 337"/>
                <a:gd name="T45" fmla="*/ 32 h 86"/>
                <a:gd name="T46" fmla="*/ 132 w 337"/>
                <a:gd name="T47" fmla="*/ 16 h 86"/>
                <a:gd name="T48" fmla="*/ 138 w 337"/>
                <a:gd name="T49" fmla="*/ 22 h 86"/>
                <a:gd name="T50" fmla="*/ 143 w 337"/>
                <a:gd name="T51" fmla="*/ 29 h 86"/>
                <a:gd name="T52" fmla="*/ 148 w 337"/>
                <a:gd name="T53" fmla="*/ 37 h 86"/>
                <a:gd name="T54" fmla="*/ 153 w 337"/>
                <a:gd name="T55" fmla="*/ 43 h 86"/>
                <a:gd name="T56" fmla="*/ 158 w 337"/>
                <a:gd name="T57" fmla="*/ 50 h 86"/>
                <a:gd name="T58" fmla="*/ 164 w 337"/>
                <a:gd name="T59" fmla="*/ 55 h 86"/>
                <a:gd name="T60" fmla="*/ 169 w 337"/>
                <a:gd name="T61" fmla="*/ 61 h 86"/>
                <a:gd name="T62" fmla="*/ 174 w 337"/>
                <a:gd name="T63" fmla="*/ 67 h 86"/>
                <a:gd name="T64" fmla="*/ 179 w 337"/>
                <a:gd name="T65" fmla="*/ 70 h 86"/>
                <a:gd name="T66" fmla="*/ 186 w 337"/>
                <a:gd name="T67" fmla="*/ 59 h 86"/>
                <a:gd name="T68" fmla="*/ 191 w 337"/>
                <a:gd name="T69" fmla="*/ 39 h 86"/>
                <a:gd name="T70" fmla="*/ 196 w 337"/>
                <a:gd name="T71" fmla="*/ 21 h 86"/>
                <a:gd name="T72" fmla="*/ 202 w 337"/>
                <a:gd name="T73" fmla="*/ 13 h 86"/>
                <a:gd name="T74" fmla="*/ 208 w 337"/>
                <a:gd name="T75" fmla="*/ 21 h 86"/>
                <a:gd name="T76" fmla="*/ 213 w 337"/>
                <a:gd name="T77" fmla="*/ 29 h 86"/>
                <a:gd name="T78" fmla="*/ 218 w 337"/>
                <a:gd name="T79" fmla="*/ 35 h 86"/>
                <a:gd name="T80" fmla="*/ 223 w 337"/>
                <a:gd name="T81" fmla="*/ 42 h 86"/>
                <a:gd name="T82" fmla="*/ 228 w 337"/>
                <a:gd name="T83" fmla="*/ 48 h 86"/>
                <a:gd name="T84" fmla="*/ 234 w 337"/>
                <a:gd name="T85" fmla="*/ 55 h 86"/>
                <a:gd name="T86" fmla="*/ 239 w 337"/>
                <a:gd name="T87" fmla="*/ 60 h 86"/>
                <a:gd name="T88" fmla="*/ 244 w 337"/>
                <a:gd name="T89" fmla="*/ 65 h 86"/>
                <a:gd name="T90" fmla="*/ 252 w 337"/>
                <a:gd name="T91" fmla="*/ 52 h 86"/>
                <a:gd name="T92" fmla="*/ 257 w 337"/>
                <a:gd name="T93" fmla="*/ 35 h 86"/>
                <a:gd name="T94" fmla="*/ 262 w 337"/>
                <a:gd name="T95" fmla="*/ 17 h 86"/>
                <a:gd name="T96" fmla="*/ 267 w 337"/>
                <a:gd name="T97" fmla="*/ 8 h 86"/>
                <a:gd name="T98" fmla="*/ 272 w 337"/>
                <a:gd name="T99" fmla="*/ 15 h 86"/>
                <a:gd name="T100" fmla="*/ 278 w 337"/>
                <a:gd name="T101" fmla="*/ 22 h 86"/>
                <a:gd name="T102" fmla="*/ 283 w 337"/>
                <a:gd name="T103" fmla="*/ 29 h 86"/>
                <a:gd name="T104" fmla="*/ 288 w 337"/>
                <a:gd name="T105" fmla="*/ 37 h 86"/>
                <a:gd name="T106" fmla="*/ 293 w 337"/>
                <a:gd name="T107" fmla="*/ 42 h 86"/>
                <a:gd name="T108" fmla="*/ 298 w 337"/>
                <a:gd name="T109" fmla="*/ 48 h 86"/>
                <a:gd name="T110" fmla="*/ 304 w 337"/>
                <a:gd name="T111" fmla="*/ 55 h 86"/>
                <a:gd name="T112" fmla="*/ 311 w 337"/>
                <a:gd name="T113" fmla="*/ 60 h 86"/>
                <a:gd name="T114" fmla="*/ 316 w 337"/>
                <a:gd name="T115" fmla="*/ 37 h 86"/>
                <a:gd name="T116" fmla="*/ 322 w 337"/>
                <a:gd name="T117" fmla="*/ 21 h 86"/>
                <a:gd name="T118" fmla="*/ 327 w 337"/>
                <a:gd name="T119" fmla="*/ 3 h 86"/>
                <a:gd name="T120" fmla="*/ 332 w 337"/>
                <a:gd name="T121" fmla="*/ 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86">
                  <a:moveTo>
                    <a:pt x="0" y="52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2" y="65"/>
                  </a:lnTo>
                  <a:lnTo>
                    <a:pt x="13" y="65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1" y="73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6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3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3" y="83"/>
                  </a:lnTo>
                  <a:lnTo>
                    <a:pt x="33" y="85"/>
                  </a:lnTo>
                  <a:lnTo>
                    <a:pt x="34" y="85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9" y="86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9" y="79"/>
                  </a:lnTo>
                  <a:lnTo>
                    <a:pt x="39" y="78"/>
                  </a:lnTo>
                  <a:lnTo>
                    <a:pt x="39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4" y="60"/>
                  </a:lnTo>
                  <a:lnTo>
                    <a:pt x="44" y="59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4"/>
                  </a:lnTo>
                  <a:lnTo>
                    <a:pt x="46" y="54"/>
                  </a:lnTo>
                  <a:lnTo>
                    <a:pt x="46" y="52"/>
                  </a:lnTo>
                  <a:lnTo>
                    <a:pt x="47" y="52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48" y="47"/>
                  </a:lnTo>
                  <a:lnTo>
                    <a:pt x="49" y="47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51" y="43"/>
                  </a:lnTo>
                  <a:lnTo>
                    <a:pt x="51" y="42"/>
                  </a:lnTo>
                  <a:lnTo>
                    <a:pt x="52" y="42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5" y="32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4" y="30"/>
                  </a:lnTo>
                  <a:lnTo>
                    <a:pt x="65" y="30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2" y="41"/>
                  </a:lnTo>
                  <a:lnTo>
                    <a:pt x="73" y="41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3"/>
                  </a:lnTo>
                  <a:lnTo>
                    <a:pt x="74" y="43"/>
                  </a:lnTo>
                  <a:lnTo>
                    <a:pt x="74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6"/>
                  </a:lnTo>
                  <a:lnTo>
                    <a:pt x="75" y="47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8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81" y="50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2" y="52"/>
                  </a:lnTo>
                  <a:lnTo>
                    <a:pt x="83" y="54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4" y="55"/>
                  </a:lnTo>
                  <a:lnTo>
                    <a:pt x="84" y="56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1"/>
                  </a:lnTo>
                  <a:lnTo>
                    <a:pt x="90" y="61"/>
                  </a:lnTo>
                  <a:lnTo>
                    <a:pt x="90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1" y="64"/>
                  </a:lnTo>
                  <a:lnTo>
                    <a:pt x="92" y="64"/>
                  </a:lnTo>
                  <a:lnTo>
                    <a:pt x="92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7"/>
                  </a:lnTo>
                  <a:lnTo>
                    <a:pt x="95" y="67"/>
                  </a:lnTo>
                  <a:lnTo>
                    <a:pt x="95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9"/>
                  </a:lnTo>
                  <a:lnTo>
                    <a:pt x="97" y="69"/>
                  </a:lnTo>
                  <a:lnTo>
                    <a:pt x="97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2"/>
                  </a:lnTo>
                  <a:lnTo>
                    <a:pt x="100" y="72"/>
                  </a:lnTo>
                  <a:lnTo>
                    <a:pt x="100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3" y="74"/>
                  </a:lnTo>
                  <a:lnTo>
                    <a:pt x="104" y="74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5" y="76"/>
                  </a:lnTo>
                  <a:lnTo>
                    <a:pt x="107" y="76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09" y="78"/>
                  </a:lnTo>
                  <a:lnTo>
                    <a:pt x="110" y="78"/>
                  </a:lnTo>
                  <a:lnTo>
                    <a:pt x="110" y="77"/>
                  </a:lnTo>
                  <a:lnTo>
                    <a:pt x="112" y="77"/>
                  </a:lnTo>
                  <a:lnTo>
                    <a:pt x="112" y="74"/>
                  </a:lnTo>
                  <a:lnTo>
                    <a:pt x="112" y="74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2" y="67"/>
                  </a:lnTo>
                  <a:lnTo>
                    <a:pt x="113" y="67"/>
                  </a:lnTo>
                  <a:lnTo>
                    <a:pt x="113" y="63"/>
                  </a:lnTo>
                  <a:lnTo>
                    <a:pt x="114" y="63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4" y="59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4" y="55"/>
                  </a:lnTo>
                  <a:lnTo>
                    <a:pt x="116" y="54"/>
                  </a:lnTo>
                  <a:lnTo>
                    <a:pt x="116" y="52"/>
                  </a:lnTo>
                  <a:lnTo>
                    <a:pt x="117" y="52"/>
                  </a:lnTo>
                  <a:lnTo>
                    <a:pt x="117" y="50"/>
                  </a:lnTo>
                  <a:lnTo>
                    <a:pt x="117" y="50"/>
                  </a:lnTo>
                  <a:lnTo>
                    <a:pt x="117" y="48"/>
                  </a:lnTo>
                  <a:lnTo>
                    <a:pt x="117" y="47"/>
                  </a:lnTo>
                  <a:lnTo>
                    <a:pt x="117" y="47"/>
                  </a:lnTo>
                  <a:lnTo>
                    <a:pt x="118" y="47"/>
                  </a:lnTo>
                  <a:lnTo>
                    <a:pt x="118" y="44"/>
                  </a:lnTo>
                  <a:lnTo>
                    <a:pt x="119" y="44"/>
                  </a:lnTo>
                  <a:lnTo>
                    <a:pt x="119" y="44"/>
                  </a:lnTo>
                  <a:lnTo>
                    <a:pt x="119" y="44"/>
                  </a:lnTo>
                  <a:lnTo>
                    <a:pt x="119" y="43"/>
                  </a:lnTo>
                  <a:lnTo>
                    <a:pt x="119" y="42"/>
                  </a:lnTo>
                  <a:lnTo>
                    <a:pt x="119" y="42"/>
                  </a:lnTo>
                  <a:lnTo>
                    <a:pt x="121" y="42"/>
                  </a:lnTo>
                  <a:lnTo>
                    <a:pt x="121" y="42"/>
                  </a:lnTo>
                  <a:lnTo>
                    <a:pt x="122" y="42"/>
                  </a:lnTo>
                  <a:lnTo>
                    <a:pt x="122" y="41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3" y="39"/>
                  </a:lnTo>
                  <a:lnTo>
                    <a:pt x="123" y="38"/>
                  </a:lnTo>
                  <a:lnTo>
                    <a:pt x="125" y="38"/>
                  </a:lnTo>
                  <a:lnTo>
                    <a:pt x="125" y="37"/>
                  </a:lnTo>
                  <a:lnTo>
                    <a:pt x="125" y="37"/>
                  </a:lnTo>
                  <a:lnTo>
                    <a:pt x="125" y="35"/>
                  </a:lnTo>
                  <a:lnTo>
                    <a:pt x="125" y="35"/>
                  </a:lnTo>
                  <a:lnTo>
                    <a:pt x="125" y="34"/>
                  </a:lnTo>
                  <a:lnTo>
                    <a:pt x="126" y="34"/>
                  </a:lnTo>
                  <a:lnTo>
                    <a:pt x="126" y="32"/>
                  </a:lnTo>
                  <a:lnTo>
                    <a:pt x="127" y="32"/>
                  </a:lnTo>
                  <a:lnTo>
                    <a:pt x="127" y="29"/>
                  </a:lnTo>
                  <a:lnTo>
                    <a:pt x="127" y="28"/>
                  </a:lnTo>
                  <a:lnTo>
                    <a:pt x="127" y="25"/>
                  </a:lnTo>
                  <a:lnTo>
                    <a:pt x="127" y="25"/>
                  </a:lnTo>
                  <a:lnTo>
                    <a:pt x="127" y="22"/>
                  </a:lnTo>
                  <a:lnTo>
                    <a:pt x="129" y="22"/>
                  </a:lnTo>
                  <a:lnTo>
                    <a:pt x="129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2" y="19"/>
                  </a:lnTo>
                  <a:lnTo>
                    <a:pt x="134" y="19"/>
                  </a:lnTo>
                  <a:lnTo>
                    <a:pt x="134" y="19"/>
                  </a:lnTo>
                  <a:lnTo>
                    <a:pt x="135" y="19"/>
                  </a:lnTo>
                  <a:lnTo>
                    <a:pt x="135" y="19"/>
                  </a:lnTo>
                  <a:lnTo>
                    <a:pt x="135" y="20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6" y="21"/>
                  </a:lnTo>
                  <a:lnTo>
                    <a:pt x="136" y="22"/>
                  </a:lnTo>
                  <a:lnTo>
                    <a:pt x="138" y="22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8" y="25"/>
                  </a:lnTo>
                  <a:lnTo>
                    <a:pt x="139" y="25"/>
                  </a:lnTo>
                  <a:lnTo>
                    <a:pt x="139" y="26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0" y="28"/>
                  </a:lnTo>
                  <a:lnTo>
                    <a:pt x="140" y="28"/>
                  </a:lnTo>
                  <a:lnTo>
                    <a:pt x="140" y="29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3" y="29"/>
                  </a:lnTo>
                  <a:lnTo>
                    <a:pt x="143" y="30"/>
                  </a:lnTo>
                  <a:lnTo>
                    <a:pt x="143" y="30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4" y="32"/>
                  </a:lnTo>
                  <a:lnTo>
                    <a:pt x="144" y="33"/>
                  </a:lnTo>
                  <a:lnTo>
                    <a:pt x="145" y="33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5" y="35"/>
                  </a:lnTo>
                  <a:lnTo>
                    <a:pt x="147" y="35"/>
                  </a:lnTo>
                  <a:lnTo>
                    <a:pt x="147" y="37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9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51" y="39"/>
                  </a:lnTo>
                  <a:lnTo>
                    <a:pt x="151" y="41"/>
                  </a:lnTo>
                  <a:lnTo>
                    <a:pt x="151" y="41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53" y="43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4" y="44"/>
                  </a:lnTo>
                  <a:lnTo>
                    <a:pt x="154" y="46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6" y="48"/>
                  </a:lnTo>
                  <a:lnTo>
                    <a:pt x="157" y="48"/>
                  </a:lnTo>
                  <a:lnTo>
                    <a:pt x="157" y="50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58" y="51"/>
                  </a:lnTo>
                  <a:lnTo>
                    <a:pt x="158" y="51"/>
                  </a:lnTo>
                  <a:lnTo>
                    <a:pt x="158" y="52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1" y="52"/>
                  </a:lnTo>
                  <a:lnTo>
                    <a:pt x="161" y="52"/>
                  </a:lnTo>
                  <a:lnTo>
                    <a:pt x="161" y="52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61" y="55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4" y="55"/>
                  </a:lnTo>
                  <a:lnTo>
                    <a:pt x="164" y="56"/>
                  </a:lnTo>
                  <a:lnTo>
                    <a:pt x="164" y="57"/>
                  </a:lnTo>
                  <a:lnTo>
                    <a:pt x="164" y="57"/>
                  </a:lnTo>
                  <a:lnTo>
                    <a:pt x="164" y="57"/>
                  </a:lnTo>
                  <a:lnTo>
                    <a:pt x="165" y="57"/>
                  </a:lnTo>
                  <a:lnTo>
                    <a:pt x="165" y="57"/>
                  </a:lnTo>
                  <a:lnTo>
                    <a:pt x="166" y="57"/>
                  </a:lnTo>
                  <a:lnTo>
                    <a:pt x="166" y="59"/>
                  </a:lnTo>
                  <a:lnTo>
                    <a:pt x="166" y="59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9" y="60"/>
                  </a:lnTo>
                  <a:lnTo>
                    <a:pt x="169" y="61"/>
                  </a:lnTo>
                  <a:lnTo>
                    <a:pt x="169" y="61"/>
                  </a:lnTo>
                  <a:lnTo>
                    <a:pt x="169" y="63"/>
                  </a:lnTo>
                  <a:lnTo>
                    <a:pt x="169" y="63"/>
                  </a:lnTo>
                  <a:lnTo>
                    <a:pt x="169" y="63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1" y="63"/>
                  </a:lnTo>
                  <a:lnTo>
                    <a:pt x="171" y="64"/>
                  </a:lnTo>
                  <a:lnTo>
                    <a:pt x="171" y="64"/>
                  </a:lnTo>
                  <a:lnTo>
                    <a:pt x="171" y="65"/>
                  </a:lnTo>
                  <a:lnTo>
                    <a:pt x="171" y="65"/>
                  </a:lnTo>
                  <a:lnTo>
                    <a:pt x="171" y="65"/>
                  </a:lnTo>
                  <a:lnTo>
                    <a:pt x="173" y="65"/>
                  </a:lnTo>
                  <a:lnTo>
                    <a:pt x="173" y="65"/>
                  </a:lnTo>
                  <a:lnTo>
                    <a:pt x="174" y="65"/>
                  </a:lnTo>
                  <a:lnTo>
                    <a:pt x="174" y="67"/>
                  </a:lnTo>
                  <a:lnTo>
                    <a:pt x="174" y="67"/>
                  </a:lnTo>
                  <a:lnTo>
                    <a:pt x="174" y="68"/>
                  </a:lnTo>
                  <a:lnTo>
                    <a:pt x="174" y="68"/>
                  </a:lnTo>
                  <a:lnTo>
                    <a:pt x="174" y="68"/>
                  </a:lnTo>
                  <a:lnTo>
                    <a:pt x="175" y="68"/>
                  </a:lnTo>
                  <a:lnTo>
                    <a:pt x="175" y="68"/>
                  </a:lnTo>
                  <a:lnTo>
                    <a:pt x="177" y="68"/>
                  </a:lnTo>
                  <a:lnTo>
                    <a:pt x="177" y="69"/>
                  </a:lnTo>
                  <a:lnTo>
                    <a:pt x="177" y="69"/>
                  </a:lnTo>
                  <a:lnTo>
                    <a:pt x="177" y="69"/>
                  </a:lnTo>
                  <a:lnTo>
                    <a:pt x="177" y="70"/>
                  </a:lnTo>
                  <a:lnTo>
                    <a:pt x="178" y="70"/>
                  </a:lnTo>
                  <a:lnTo>
                    <a:pt x="178" y="70"/>
                  </a:lnTo>
                  <a:lnTo>
                    <a:pt x="179" y="70"/>
                  </a:lnTo>
                  <a:lnTo>
                    <a:pt x="179" y="70"/>
                  </a:lnTo>
                  <a:lnTo>
                    <a:pt x="179" y="70"/>
                  </a:lnTo>
                  <a:lnTo>
                    <a:pt x="179" y="70"/>
                  </a:lnTo>
                  <a:lnTo>
                    <a:pt x="179" y="72"/>
                  </a:lnTo>
                  <a:lnTo>
                    <a:pt x="180" y="72"/>
                  </a:lnTo>
                  <a:lnTo>
                    <a:pt x="182" y="73"/>
                  </a:lnTo>
                  <a:lnTo>
                    <a:pt x="182" y="73"/>
                  </a:lnTo>
                  <a:lnTo>
                    <a:pt x="182" y="73"/>
                  </a:lnTo>
                  <a:lnTo>
                    <a:pt x="183" y="73"/>
                  </a:lnTo>
                  <a:lnTo>
                    <a:pt x="183" y="72"/>
                  </a:lnTo>
                  <a:lnTo>
                    <a:pt x="184" y="72"/>
                  </a:lnTo>
                  <a:lnTo>
                    <a:pt x="184" y="70"/>
                  </a:lnTo>
                  <a:lnTo>
                    <a:pt x="184" y="70"/>
                  </a:lnTo>
                  <a:lnTo>
                    <a:pt x="184" y="67"/>
                  </a:lnTo>
                  <a:lnTo>
                    <a:pt x="184" y="65"/>
                  </a:lnTo>
                  <a:lnTo>
                    <a:pt x="184" y="63"/>
                  </a:lnTo>
                  <a:lnTo>
                    <a:pt x="186" y="63"/>
                  </a:lnTo>
                  <a:lnTo>
                    <a:pt x="186" y="59"/>
                  </a:lnTo>
                  <a:lnTo>
                    <a:pt x="187" y="57"/>
                  </a:lnTo>
                  <a:lnTo>
                    <a:pt x="187" y="55"/>
                  </a:lnTo>
                  <a:lnTo>
                    <a:pt x="187" y="55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7" y="50"/>
                  </a:lnTo>
                  <a:lnTo>
                    <a:pt x="188" y="50"/>
                  </a:lnTo>
                  <a:lnTo>
                    <a:pt x="188" y="47"/>
                  </a:lnTo>
                  <a:lnTo>
                    <a:pt x="189" y="47"/>
                  </a:lnTo>
                  <a:lnTo>
                    <a:pt x="189" y="44"/>
                  </a:lnTo>
                  <a:lnTo>
                    <a:pt x="189" y="44"/>
                  </a:lnTo>
                  <a:lnTo>
                    <a:pt x="189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42"/>
                  </a:lnTo>
                  <a:lnTo>
                    <a:pt x="191" y="39"/>
                  </a:lnTo>
                  <a:lnTo>
                    <a:pt x="192" y="39"/>
                  </a:lnTo>
                  <a:lnTo>
                    <a:pt x="192" y="39"/>
                  </a:lnTo>
                  <a:lnTo>
                    <a:pt x="192" y="38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92" y="34"/>
                  </a:lnTo>
                  <a:lnTo>
                    <a:pt x="193" y="34"/>
                  </a:lnTo>
                  <a:lnTo>
                    <a:pt x="193" y="32"/>
                  </a:lnTo>
                  <a:lnTo>
                    <a:pt x="195" y="32"/>
                  </a:lnTo>
                  <a:lnTo>
                    <a:pt x="195" y="29"/>
                  </a:lnTo>
                  <a:lnTo>
                    <a:pt x="195" y="29"/>
                  </a:lnTo>
                  <a:lnTo>
                    <a:pt x="195" y="26"/>
                  </a:lnTo>
                  <a:lnTo>
                    <a:pt x="195" y="26"/>
                  </a:lnTo>
                  <a:lnTo>
                    <a:pt x="195" y="24"/>
                  </a:lnTo>
                  <a:lnTo>
                    <a:pt x="196" y="24"/>
                  </a:lnTo>
                  <a:lnTo>
                    <a:pt x="196" y="21"/>
                  </a:lnTo>
                  <a:lnTo>
                    <a:pt x="197" y="21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97" y="17"/>
                  </a:lnTo>
                  <a:lnTo>
                    <a:pt x="197" y="17"/>
                  </a:lnTo>
                  <a:lnTo>
                    <a:pt x="197" y="16"/>
                  </a:lnTo>
                  <a:lnTo>
                    <a:pt x="199" y="16"/>
                  </a:lnTo>
                  <a:lnTo>
                    <a:pt x="199" y="15"/>
                  </a:lnTo>
                  <a:lnTo>
                    <a:pt x="200" y="13"/>
                  </a:lnTo>
                  <a:lnTo>
                    <a:pt x="200" y="13"/>
                  </a:lnTo>
                  <a:lnTo>
                    <a:pt x="200" y="13"/>
                  </a:lnTo>
                  <a:lnTo>
                    <a:pt x="200" y="13"/>
                  </a:lnTo>
                  <a:lnTo>
                    <a:pt x="201" y="13"/>
                  </a:lnTo>
                  <a:lnTo>
                    <a:pt x="202" y="13"/>
                  </a:lnTo>
                  <a:lnTo>
                    <a:pt x="202" y="13"/>
                  </a:lnTo>
                  <a:lnTo>
                    <a:pt x="202" y="13"/>
                  </a:lnTo>
                  <a:lnTo>
                    <a:pt x="202" y="15"/>
                  </a:lnTo>
                  <a:lnTo>
                    <a:pt x="202" y="16"/>
                  </a:lnTo>
                  <a:lnTo>
                    <a:pt x="202" y="16"/>
                  </a:lnTo>
                  <a:lnTo>
                    <a:pt x="204" y="16"/>
                  </a:lnTo>
                  <a:lnTo>
                    <a:pt x="204" y="16"/>
                  </a:lnTo>
                  <a:lnTo>
                    <a:pt x="205" y="16"/>
                  </a:lnTo>
                  <a:lnTo>
                    <a:pt x="205" y="17"/>
                  </a:lnTo>
                  <a:lnTo>
                    <a:pt x="205" y="19"/>
                  </a:lnTo>
                  <a:lnTo>
                    <a:pt x="205" y="19"/>
                  </a:lnTo>
                  <a:lnTo>
                    <a:pt x="205" y="19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6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8" y="24"/>
                  </a:lnTo>
                  <a:lnTo>
                    <a:pt x="209" y="24"/>
                  </a:lnTo>
                  <a:lnTo>
                    <a:pt x="209" y="24"/>
                  </a:lnTo>
                  <a:lnTo>
                    <a:pt x="210" y="24"/>
                  </a:lnTo>
                  <a:lnTo>
                    <a:pt x="210" y="25"/>
                  </a:lnTo>
                  <a:lnTo>
                    <a:pt x="210" y="25"/>
                  </a:lnTo>
                  <a:lnTo>
                    <a:pt x="210" y="26"/>
                  </a:lnTo>
                  <a:lnTo>
                    <a:pt x="210" y="26"/>
                  </a:lnTo>
                  <a:lnTo>
                    <a:pt x="210" y="26"/>
                  </a:lnTo>
                  <a:lnTo>
                    <a:pt x="212" y="26"/>
                  </a:lnTo>
                  <a:lnTo>
                    <a:pt x="212" y="28"/>
                  </a:lnTo>
                  <a:lnTo>
                    <a:pt x="213" y="28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30"/>
                  </a:lnTo>
                  <a:lnTo>
                    <a:pt x="214" y="30"/>
                  </a:lnTo>
                  <a:lnTo>
                    <a:pt x="214" y="32"/>
                  </a:lnTo>
                  <a:lnTo>
                    <a:pt x="215" y="32"/>
                  </a:lnTo>
                  <a:lnTo>
                    <a:pt x="215" y="32"/>
                  </a:lnTo>
                  <a:lnTo>
                    <a:pt x="215" y="32"/>
                  </a:lnTo>
                  <a:lnTo>
                    <a:pt x="215" y="33"/>
                  </a:lnTo>
                  <a:lnTo>
                    <a:pt x="215" y="33"/>
                  </a:lnTo>
                  <a:lnTo>
                    <a:pt x="215" y="34"/>
                  </a:lnTo>
                  <a:lnTo>
                    <a:pt x="217" y="34"/>
                  </a:lnTo>
                  <a:lnTo>
                    <a:pt x="217" y="34"/>
                  </a:lnTo>
                  <a:lnTo>
                    <a:pt x="218" y="34"/>
                  </a:lnTo>
                  <a:lnTo>
                    <a:pt x="218" y="35"/>
                  </a:lnTo>
                  <a:lnTo>
                    <a:pt x="218" y="35"/>
                  </a:lnTo>
                  <a:lnTo>
                    <a:pt x="218" y="37"/>
                  </a:lnTo>
                  <a:lnTo>
                    <a:pt x="218" y="37"/>
                  </a:lnTo>
                  <a:lnTo>
                    <a:pt x="218" y="37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21" y="38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2" y="39"/>
                  </a:lnTo>
                  <a:lnTo>
                    <a:pt x="222" y="41"/>
                  </a:lnTo>
                  <a:lnTo>
                    <a:pt x="223" y="42"/>
                  </a:lnTo>
                  <a:lnTo>
                    <a:pt x="223" y="42"/>
                  </a:lnTo>
                  <a:lnTo>
                    <a:pt x="223" y="42"/>
                  </a:lnTo>
                  <a:lnTo>
                    <a:pt x="223" y="42"/>
                  </a:lnTo>
                  <a:lnTo>
                    <a:pt x="223" y="42"/>
                  </a:lnTo>
                  <a:lnTo>
                    <a:pt x="223" y="43"/>
                  </a:lnTo>
                  <a:lnTo>
                    <a:pt x="224" y="43"/>
                  </a:lnTo>
                  <a:lnTo>
                    <a:pt x="224" y="44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6" y="46"/>
                  </a:lnTo>
                  <a:lnTo>
                    <a:pt x="226" y="46"/>
                  </a:lnTo>
                  <a:lnTo>
                    <a:pt x="226" y="47"/>
                  </a:lnTo>
                  <a:lnTo>
                    <a:pt x="227" y="47"/>
                  </a:lnTo>
                  <a:lnTo>
                    <a:pt x="227" y="47"/>
                  </a:lnTo>
                  <a:lnTo>
                    <a:pt x="228" y="47"/>
                  </a:lnTo>
                  <a:lnTo>
                    <a:pt x="228" y="47"/>
                  </a:lnTo>
                  <a:lnTo>
                    <a:pt x="228" y="48"/>
                  </a:lnTo>
                  <a:lnTo>
                    <a:pt x="228" y="50"/>
                  </a:lnTo>
                  <a:lnTo>
                    <a:pt x="228" y="50"/>
                  </a:lnTo>
                  <a:lnTo>
                    <a:pt x="228" y="50"/>
                  </a:lnTo>
                  <a:lnTo>
                    <a:pt x="230" y="50"/>
                  </a:lnTo>
                  <a:lnTo>
                    <a:pt x="230" y="50"/>
                  </a:lnTo>
                  <a:lnTo>
                    <a:pt x="231" y="50"/>
                  </a:lnTo>
                  <a:lnTo>
                    <a:pt x="231" y="51"/>
                  </a:lnTo>
                  <a:lnTo>
                    <a:pt x="231" y="51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2" y="52"/>
                  </a:lnTo>
                  <a:lnTo>
                    <a:pt x="232" y="52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4" y="55"/>
                  </a:lnTo>
                  <a:lnTo>
                    <a:pt x="234" y="55"/>
                  </a:lnTo>
                  <a:lnTo>
                    <a:pt x="235" y="55"/>
                  </a:lnTo>
                  <a:lnTo>
                    <a:pt x="235" y="56"/>
                  </a:lnTo>
                  <a:lnTo>
                    <a:pt x="236" y="56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6" y="57"/>
                  </a:lnTo>
                  <a:lnTo>
                    <a:pt x="237" y="57"/>
                  </a:lnTo>
                  <a:lnTo>
                    <a:pt x="237" y="59"/>
                  </a:lnTo>
                  <a:lnTo>
                    <a:pt x="239" y="59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0" y="60"/>
                  </a:lnTo>
                  <a:lnTo>
                    <a:pt x="240" y="61"/>
                  </a:lnTo>
                  <a:lnTo>
                    <a:pt x="241" y="61"/>
                  </a:lnTo>
                  <a:lnTo>
                    <a:pt x="241" y="63"/>
                  </a:lnTo>
                  <a:lnTo>
                    <a:pt x="241" y="63"/>
                  </a:lnTo>
                  <a:lnTo>
                    <a:pt x="241" y="63"/>
                  </a:lnTo>
                  <a:lnTo>
                    <a:pt x="241" y="63"/>
                  </a:lnTo>
                  <a:lnTo>
                    <a:pt x="243" y="63"/>
                  </a:lnTo>
                  <a:lnTo>
                    <a:pt x="243" y="63"/>
                  </a:lnTo>
                  <a:lnTo>
                    <a:pt x="244" y="63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5" y="65"/>
                  </a:lnTo>
                  <a:lnTo>
                    <a:pt x="247" y="65"/>
                  </a:lnTo>
                  <a:lnTo>
                    <a:pt x="247" y="65"/>
                  </a:lnTo>
                  <a:lnTo>
                    <a:pt x="247" y="65"/>
                  </a:lnTo>
                  <a:lnTo>
                    <a:pt x="247" y="65"/>
                  </a:lnTo>
                  <a:lnTo>
                    <a:pt x="248" y="65"/>
                  </a:lnTo>
                  <a:lnTo>
                    <a:pt x="249" y="65"/>
                  </a:lnTo>
                  <a:lnTo>
                    <a:pt x="249" y="65"/>
                  </a:lnTo>
                  <a:lnTo>
                    <a:pt x="249" y="65"/>
                  </a:lnTo>
                  <a:lnTo>
                    <a:pt x="249" y="64"/>
                  </a:lnTo>
                  <a:lnTo>
                    <a:pt x="249" y="63"/>
                  </a:lnTo>
                  <a:lnTo>
                    <a:pt x="249" y="60"/>
                  </a:lnTo>
                  <a:lnTo>
                    <a:pt x="250" y="60"/>
                  </a:lnTo>
                  <a:lnTo>
                    <a:pt x="250" y="56"/>
                  </a:lnTo>
                  <a:lnTo>
                    <a:pt x="252" y="56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52" y="50"/>
                  </a:lnTo>
                  <a:lnTo>
                    <a:pt x="252" y="48"/>
                  </a:lnTo>
                  <a:lnTo>
                    <a:pt x="252" y="47"/>
                  </a:lnTo>
                  <a:lnTo>
                    <a:pt x="253" y="46"/>
                  </a:lnTo>
                  <a:lnTo>
                    <a:pt x="253" y="44"/>
                  </a:lnTo>
                  <a:lnTo>
                    <a:pt x="254" y="43"/>
                  </a:lnTo>
                  <a:lnTo>
                    <a:pt x="254" y="42"/>
                  </a:lnTo>
                  <a:lnTo>
                    <a:pt x="254" y="42"/>
                  </a:lnTo>
                  <a:lnTo>
                    <a:pt x="254" y="39"/>
                  </a:lnTo>
                  <a:lnTo>
                    <a:pt x="254" y="39"/>
                  </a:lnTo>
                  <a:lnTo>
                    <a:pt x="254" y="38"/>
                  </a:lnTo>
                  <a:lnTo>
                    <a:pt x="254" y="37"/>
                  </a:lnTo>
                  <a:lnTo>
                    <a:pt x="256" y="37"/>
                  </a:lnTo>
                  <a:lnTo>
                    <a:pt x="256" y="35"/>
                  </a:lnTo>
                  <a:lnTo>
                    <a:pt x="257" y="35"/>
                  </a:lnTo>
                  <a:lnTo>
                    <a:pt x="257" y="34"/>
                  </a:lnTo>
                  <a:lnTo>
                    <a:pt x="257" y="34"/>
                  </a:lnTo>
                  <a:lnTo>
                    <a:pt x="257" y="32"/>
                  </a:lnTo>
                  <a:lnTo>
                    <a:pt x="257" y="32"/>
                  </a:lnTo>
                  <a:lnTo>
                    <a:pt x="257" y="30"/>
                  </a:lnTo>
                  <a:lnTo>
                    <a:pt x="258" y="29"/>
                  </a:lnTo>
                  <a:lnTo>
                    <a:pt x="258" y="28"/>
                  </a:lnTo>
                  <a:lnTo>
                    <a:pt x="259" y="28"/>
                  </a:lnTo>
                  <a:lnTo>
                    <a:pt x="259" y="25"/>
                  </a:lnTo>
                  <a:lnTo>
                    <a:pt x="259" y="24"/>
                  </a:lnTo>
                  <a:lnTo>
                    <a:pt x="259" y="22"/>
                  </a:lnTo>
                  <a:lnTo>
                    <a:pt x="259" y="21"/>
                  </a:lnTo>
                  <a:lnTo>
                    <a:pt x="259" y="20"/>
                  </a:lnTo>
                  <a:lnTo>
                    <a:pt x="261" y="20"/>
                  </a:lnTo>
                  <a:lnTo>
                    <a:pt x="261" y="17"/>
                  </a:lnTo>
                  <a:lnTo>
                    <a:pt x="262" y="17"/>
                  </a:lnTo>
                  <a:lnTo>
                    <a:pt x="262" y="16"/>
                  </a:lnTo>
                  <a:lnTo>
                    <a:pt x="262" y="15"/>
                  </a:lnTo>
                  <a:lnTo>
                    <a:pt x="262" y="13"/>
                  </a:lnTo>
                  <a:lnTo>
                    <a:pt x="262" y="13"/>
                  </a:lnTo>
                  <a:lnTo>
                    <a:pt x="262" y="11"/>
                  </a:lnTo>
                  <a:lnTo>
                    <a:pt x="263" y="11"/>
                  </a:lnTo>
                  <a:lnTo>
                    <a:pt x="263" y="10"/>
                  </a:lnTo>
                  <a:lnTo>
                    <a:pt x="265" y="10"/>
                  </a:lnTo>
                  <a:lnTo>
                    <a:pt x="265" y="8"/>
                  </a:lnTo>
                  <a:lnTo>
                    <a:pt x="265" y="8"/>
                  </a:lnTo>
                  <a:lnTo>
                    <a:pt x="265" y="8"/>
                  </a:lnTo>
                  <a:lnTo>
                    <a:pt x="265" y="8"/>
                  </a:lnTo>
                  <a:lnTo>
                    <a:pt x="266" y="8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9" y="8"/>
                  </a:lnTo>
                  <a:lnTo>
                    <a:pt x="269" y="10"/>
                  </a:lnTo>
                  <a:lnTo>
                    <a:pt x="270" y="10"/>
                  </a:lnTo>
                  <a:lnTo>
                    <a:pt x="270" y="11"/>
                  </a:lnTo>
                  <a:lnTo>
                    <a:pt x="270" y="11"/>
                  </a:lnTo>
                  <a:lnTo>
                    <a:pt x="270" y="11"/>
                  </a:lnTo>
                  <a:lnTo>
                    <a:pt x="270" y="11"/>
                  </a:lnTo>
                  <a:lnTo>
                    <a:pt x="270" y="12"/>
                  </a:lnTo>
                  <a:lnTo>
                    <a:pt x="271" y="12"/>
                  </a:lnTo>
                  <a:lnTo>
                    <a:pt x="271" y="13"/>
                  </a:lnTo>
                  <a:lnTo>
                    <a:pt x="272" y="13"/>
                  </a:lnTo>
                  <a:lnTo>
                    <a:pt x="272" y="13"/>
                  </a:lnTo>
                  <a:lnTo>
                    <a:pt x="272" y="13"/>
                  </a:lnTo>
                  <a:lnTo>
                    <a:pt x="272" y="15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74" y="16"/>
                  </a:lnTo>
                  <a:lnTo>
                    <a:pt x="274" y="16"/>
                  </a:lnTo>
                  <a:lnTo>
                    <a:pt x="275" y="16"/>
                  </a:lnTo>
                  <a:lnTo>
                    <a:pt x="275" y="19"/>
                  </a:lnTo>
                  <a:lnTo>
                    <a:pt x="275" y="19"/>
                  </a:lnTo>
                  <a:lnTo>
                    <a:pt x="275" y="19"/>
                  </a:lnTo>
                  <a:lnTo>
                    <a:pt x="275" y="19"/>
                  </a:lnTo>
                  <a:lnTo>
                    <a:pt x="275" y="20"/>
                  </a:lnTo>
                  <a:lnTo>
                    <a:pt x="276" y="20"/>
                  </a:lnTo>
                  <a:lnTo>
                    <a:pt x="276" y="21"/>
                  </a:lnTo>
                  <a:lnTo>
                    <a:pt x="278" y="21"/>
                  </a:lnTo>
                  <a:lnTo>
                    <a:pt x="278" y="21"/>
                  </a:lnTo>
                  <a:lnTo>
                    <a:pt x="278" y="21"/>
                  </a:lnTo>
                  <a:lnTo>
                    <a:pt x="278" y="22"/>
                  </a:lnTo>
                  <a:lnTo>
                    <a:pt x="278" y="22"/>
                  </a:lnTo>
                  <a:lnTo>
                    <a:pt x="278" y="24"/>
                  </a:lnTo>
                  <a:lnTo>
                    <a:pt x="279" y="24"/>
                  </a:lnTo>
                  <a:lnTo>
                    <a:pt x="279" y="24"/>
                  </a:lnTo>
                  <a:lnTo>
                    <a:pt x="280" y="24"/>
                  </a:lnTo>
                  <a:lnTo>
                    <a:pt x="280" y="25"/>
                  </a:lnTo>
                  <a:lnTo>
                    <a:pt x="280" y="25"/>
                  </a:lnTo>
                  <a:lnTo>
                    <a:pt x="280" y="26"/>
                  </a:lnTo>
                  <a:lnTo>
                    <a:pt x="280" y="26"/>
                  </a:lnTo>
                  <a:lnTo>
                    <a:pt x="280" y="26"/>
                  </a:lnTo>
                  <a:lnTo>
                    <a:pt x="282" y="26"/>
                  </a:lnTo>
                  <a:lnTo>
                    <a:pt x="282" y="28"/>
                  </a:lnTo>
                  <a:lnTo>
                    <a:pt x="283" y="28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29"/>
                  </a:lnTo>
                  <a:lnTo>
                    <a:pt x="283" y="30"/>
                  </a:lnTo>
                  <a:lnTo>
                    <a:pt x="284" y="30"/>
                  </a:lnTo>
                  <a:lnTo>
                    <a:pt x="284" y="32"/>
                  </a:lnTo>
                  <a:lnTo>
                    <a:pt x="285" y="32"/>
                  </a:lnTo>
                  <a:lnTo>
                    <a:pt x="285" y="32"/>
                  </a:lnTo>
                  <a:lnTo>
                    <a:pt x="285" y="32"/>
                  </a:lnTo>
                  <a:lnTo>
                    <a:pt x="285" y="33"/>
                  </a:lnTo>
                  <a:lnTo>
                    <a:pt x="285" y="33"/>
                  </a:lnTo>
                  <a:lnTo>
                    <a:pt x="285" y="34"/>
                  </a:lnTo>
                  <a:lnTo>
                    <a:pt x="287" y="34"/>
                  </a:lnTo>
                  <a:lnTo>
                    <a:pt x="287" y="34"/>
                  </a:lnTo>
                  <a:lnTo>
                    <a:pt x="288" y="34"/>
                  </a:lnTo>
                  <a:lnTo>
                    <a:pt x="288" y="35"/>
                  </a:lnTo>
                  <a:lnTo>
                    <a:pt x="288" y="35"/>
                  </a:lnTo>
                  <a:lnTo>
                    <a:pt x="288" y="37"/>
                  </a:lnTo>
                  <a:lnTo>
                    <a:pt x="288" y="37"/>
                  </a:lnTo>
                  <a:lnTo>
                    <a:pt x="288" y="37"/>
                  </a:lnTo>
                  <a:lnTo>
                    <a:pt x="289" y="37"/>
                  </a:lnTo>
                  <a:lnTo>
                    <a:pt x="289" y="37"/>
                  </a:lnTo>
                  <a:lnTo>
                    <a:pt x="291" y="38"/>
                  </a:lnTo>
                  <a:lnTo>
                    <a:pt x="291" y="39"/>
                  </a:lnTo>
                  <a:lnTo>
                    <a:pt x="291" y="39"/>
                  </a:lnTo>
                  <a:lnTo>
                    <a:pt x="291" y="39"/>
                  </a:lnTo>
                  <a:lnTo>
                    <a:pt x="291" y="39"/>
                  </a:lnTo>
                  <a:lnTo>
                    <a:pt x="291" y="39"/>
                  </a:lnTo>
                  <a:lnTo>
                    <a:pt x="292" y="39"/>
                  </a:lnTo>
                  <a:lnTo>
                    <a:pt x="292" y="41"/>
                  </a:lnTo>
                  <a:lnTo>
                    <a:pt x="293" y="42"/>
                  </a:lnTo>
                  <a:lnTo>
                    <a:pt x="293" y="42"/>
                  </a:lnTo>
                  <a:lnTo>
                    <a:pt x="293" y="42"/>
                  </a:lnTo>
                  <a:lnTo>
                    <a:pt x="293" y="42"/>
                  </a:lnTo>
                  <a:lnTo>
                    <a:pt x="293" y="42"/>
                  </a:lnTo>
                  <a:lnTo>
                    <a:pt x="293" y="43"/>
                  </a:lnTo>
                  <a:lnTo>
                    <a:pt x="294" y="43"/>
                  </a:lnTo>
                  <a:lnTo>
                    <a:pt x="294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6" y="47"/>
                  </a:lnTo>
                  <a:lnTo>
                    <a:pt x="297" y="47"/>
                  </a:lnTo>
                  <a:lnTo>
                    <a:pt x="297" y="47"/>
                  </a:lnTo>
                  <a:lnTo>
                    <a:pt x="298" y="47"/>
                  </a:lnTo>
                  <a:lnTo>
                    <a:pt x="298" y="47"/>
                  </a:lnTo>
                  <a:lnTo>
                    <a:pt x="298" y="47"/>
                  </a:lnTo>
                  <a:lnTo>
                    <a:pt x="298" y="48"/>
                  </a:lnTo>
                  <a:lnTo>
                    <a:pt x="298" y="48"/>
                  </a:lnTo>
                  <a:lnTo>
                    <a:pt x="298" y="50"/>
                  </a:lnTo>
                  <a:lnTo>
                    <a:pt x="300" y="50"/>
                  </a:lnTo>
                  <a:lnTo>
                    <a:pt x="300" y="50"/>
                  </a:lnTo>
                  <a:lnTo>
                    <a:pt x="301" y="50"/>
                  </a:lnTo>
                  <a:lnTo>
                    <a:pt x="301" y="50"/>
                  </a:lnTo>
                  <a:lnTo>
                    <a:pt x="301" y="51"/>
                  </a:lnTo>
                  <a:lnTo>
                    <a:pt x="301" y="52"/>
                  </a:lnTo>
                  <a:lnTo>
                    <a:pt x="301" y="52"/>
                  </a:lnTo>
                  <a:lnTo>
                    <a:pt x="302" y="52"/>
                  </a:lnTo>
                  <a:lnTo>
                    <a:pt x="302" y="52"/>
                  </a:lnTo>
                  <a:lnTo>
                    <a:pt x="304" y="52"/>
                  </a:lnTo>
                  <a:lnTo>
                    <a:pt x="304" y="54"/>
                  </a:lnTo>
                  <a:lnTo>
                    <a:pt x="304" y="54"/>
                  </a:lnTo>
                  <a:lnTo>
                    <a:pt x="304" y="55"/>
                  </a:lnTo>
                  <a:lnTo>
                    <a:pt x="304" y="55"/>
                  </a:lnTo>
                  <a:lnTo>
                    <a:pt x="305" y="55"/>
                  </a:lnTo>
                  <a:lnTo>
                    <a:pt x="306" y="55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6" y="57"/>
                  </a:lnTo>
                  <a:lnTo>
                    <a:pt x="307" y="57"/>
                  </a:lnTo>
                  <a:lnTo>
                    <a:pt x="307" y="57"/>
                  </a:lnTo>
                  <a:lnTo>
                    <a:pt x="309" y="57"/>
                  </a:lnTo>
                  <a:lnTo>
                    <a:pt x="309" y="57"/>
                  </a:lnTo>
                  <a:lnTo>
                    <a:pt x="309" y="57"/>
                  </a:lnTo>
                  <a:lnTo>
                    <a:pt x="309" y="57"/>
                  </a:lnTo>
                  <a:lnTo>
                    <a:pt x="309" y="59"/>
                  </a:lnTo>
                  <a:lnTo>
                    <a:pt x="310" y="59"/>
                  </a:lnTo>
                  <a:lnTo>
                    <a:pt x="311" y="60"/>
                  </a:lnTo>
                  <a:lnTo>
                    <a:pt x="311" y="60"/>
                  </a:lnTo>
                  <a:lnTo>
                    <a:pt x="311" y="60"/>
                  </a:lnTo>
                  <a:lnTo>
                    <a:pt x="311" y="59"/>
                  </a:lnTo>
                  <a:lnTo>
                    <a:pt x="313" y="59"/>
                  </a:lnTo>
                  <a:lnTo>
                    <a:pt x="313" y="57"/>
                  </a:lnTo>
                  <a:lnTo>
                    <a:pt x="314" y="56"/>
                  </a:lnTo>
                  <a:lnTo>
                    <a:pt x="314" y="52"/>
                  </a:lnTo>
                  <a:lnTo>
                    <a:pt x="314" y="52"/>
                  </a:lnTo>
                  <a:lnTo>
                    <a:pt x="314" y="50"/>
                  </a:lnTo>
                  <a:lnTo>
                    <a:pt x="314" y="48"/>
                  </a:lnTo>
                  <a:lnTo>
                    <a:pt x="314" y="46"/>
                  </a:lnTo>
                  <a:lnTo>
                    <a:pt x="315" y="44"/>
                  </a:lnTo>
                  <a:lnTo>
                    <a:pt x="315" y="42"/>
                  </a:lnTo>
                  <a:lnTo>
                    <a:pt x="316" y="42"/>
                  </a:lnTo>
                  <a:lnTo>
                    <a:pt x="316" y="39"/>
                  </a:lnTo>
                  <a:lnTo>
                    <a:pt x="316" y="39"/>
                  </a:lnTo>
                  <a:lnTo>
                    <a:pt x="316" y="37"/>
                  </a:lnTo>
                  <a:lnTo>
                    <a:pt x="316" y="37"/>
                  </a:lnTo>
                  <a:lnTo>
                    <a:pt x="316" y="34"/>
                  </a:lnTo>
                  <a:lnTo>
                    <a:pt x="318" y="34"/>
                  </a:lnTo>
                  <a:lnTo>
                    <a:pt x="318" y="33"/>
                  </a:lnTo>
                  <a:lnTo>
                    <a:pt x="319" y="33"/>
                  </a:lnTo>
                  <a:lnTo>
                    <a:pt x="319" y="32"/>
                  </a:lnTo>
                  <a:lnTo>
                    <a:pt x="319" y="32"/>
                  </a:lnTo>
                  <a:lnTo>
                    <a:pt x="319" y="29"/>
                  </a:lnTo>
                  <a:lnTo>
                    <a:pt x="319" y="29"/>
                  </a:lnTo>
                  <a:lnTo>
                    <a:pt x="319" y="28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22" y="25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322" y="21"/>
                  </a:lnTo>
                  <a:lnTo>
                    <a:pt x="322" y="21"/>
                  </a:lnTo>
                  <a:lnTo>
                    <a:pt x="322" y="19"/>
                  </a:lnTo>
                  <a:lnTo>
                    <a:pt x="323" y="19"/>
                  </a:lnTo>
                  <a:lnTo>
                    <a:pt x="323" y="16"/>
                  </a:lnTo>
                  <a:lnTo>
                    <a:pt x="324" y="16"/>
                  </a:lnTo>
                  <a:lnTo>
                    <a:pt x="324" y="13"/>
                  </a:lnTo>
                  <a:lnTo>
                    <a:pt x="324" y="13"/>
                  </a:lnTo>
                  <a:lnTo>
                    <a:pt x="324" y="11"/>
                  </a:lnTo>
                  <a:lnTo>
                    <a:pt x="324" y="11"/>
                  </a:lnTo>
                  <a:lnTo>
                    <a:pt x="324" y="8"/>
                  </a:lnTo>
                  <a:lnTo>
                    <a:pt x="326" y="8"/>
                  </a:lnTo>
                  <a:lnTo>
                    <a:pt x="326" y="8"/>
                  </a:lnTo>
                  <a:lnTo>
                    <a:pt x="326" y="7"/>
                  </a:lnTo>
                  <a:lnTo>
                    <a:pt x="327" y="7"/>
                  </a:lnTo>
                  <a:lnTo>
                    <a:pt x="327" y="6"/>
                  </a:lnTo>
                  <a:lnTo>
                    <a:pt x="327" y="6"/>
                  </a:lnTo>
                  <a:lnTo>
                    <a:pt x="327" y="3"/>
                  </a:lnTo>
                  <a:lnTo>
                    <a:pt x="327" y="3"/>
                  </a:lnTo>
                  <a:lnTo>
                    <a:pt x="327" y="3"/>
                  </a:lnTo>
                  <a:lnTo>
                    <a:pt x="328" y="3"/>
                  </a:lnTo>
                  <a:lnTo>
                    <a:pt x="328" y="2"/>
                  </a:lnTo>
                  <a:lnTo>
                    <a:pt x="329" y="2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2" y="0"/>
                  </a:lnTo>
                  <a:lnTo>
                    <a:pt x="332" y="0"/>
                  </a:lnTo>
                  <a:lnTo>
                    <a:pt x="332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2" y="3"/>
                  </a:lnTo>
                  <a:lnTo>
                    <a:pt x="333" y="3"/>
                  </a:lnTo>
                  <a:lnTo>
                    <a:pt x="333" y="3"/>
                  </a:lnTo>
                  <a:lnTo>
                    <a:pt x="335" y="3"/>
                  </a:lnTo>
                  <a:lnTo>
                    <a:pt x="335" y="4"/>
                  </a:lnTo>
                  <a:lnTo>
                    <a:pt x="335" y="4"/>
                  </a:lnTo>
                  <a:lnTo>
                    <a:pt x="335" y="6"/>
                  </a:lnTo>
                  <a:lnTo>
                    <a:pt x="335" y="6"/>
                  </a:lnTo>
                  <a:lnTo>
                    <a:pt x="335" y="6"/>
                  </a:lnTo>
                  <a:lnTo>
                    <a:pt x="336" y="6"/>
                  </a:lnTo>
                  <a:lnTo>
                    <a:pt x="336" y="7"/>
                  </a:lnTo>
                  <a:lnTo>
                    <a:pt x="337" y="7"/>
                  </a:lnTo>
                  <a:lnTo>
                    <a:pt x="337" y="8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9" name="Freeform 71"/>
            <p:cNvSpPr>
              <a:spLocks/>
            </p:cNvSpPr>
            <p:nvPr/>
          </p:nvSpPr>
          <p:spPr bwMode="auto">
            <a:xfrm>
              <a:off x="2110" y="3163"/>
              <a:ext cx="332" cy="109"/>
            </a:xfrm>
            <a:custGeom>
              <a:avLst/>
              <a:gdLst>
                <a:gd name="T0" fmla="*/ 5 w 332"/>
                <a:gd name="T1" fmla="*/ 72 h 109"/>
                <a:gd name="T2" fmla="*/ 11 w 332"/>
                <a:gd name="T3" fmla="*/ 78 h 109"/>
                <a:gd name="T4" fmla="*/ 16 w 332"/>
                <a:gd name="T5" fmla="*/ 86 h 109"/>
                <a:gd name="T6" fmla="*/ 21 w 332"/>
                <a:gd name="T7" fmla="*/ 92 h 109"/>
                <a:gd name="T8" fmla="*/ 26 w 332"/>
                <a:gd name="T9" fmla="*/ 99 h 109"/>
                <a:gd name="T10" fmla="*/ 31 w 332"/>
                <a:gd name="T11" fmla="*/ 104 h 109"/>
                <a:gd name="T12" fmla="*/ 38 w 332"/>
                <a:gd name="T13" fmla="*/ 107 h 109"/>
                <a:gd name="T14" fmla="*/ 42 w 332"/>
                <a:gd name="T15" fmla="*/ 85 h 109"/>
                <a:gd name="T16" fmla="*/ 47 w 332"/>
                <a:gd name="T17" fmla="*/ 68 h 109"/>
                <a:gd name="T18" fmla="*/ 52 w 332"/>
                <a:gd name="T19" fmla="*/ 52 h 109"/>
                <a:gd name="T20" fmla="*/ 60 w 332"/>
                <a:gd name="T21" fmla="*/ 51 h 109"/>
                <a:gd name="T22" fmla="*/ 65 w 332"/>
                <a:gd name="T23" fmla="*/ 59 h 109"/>
                <a:gd name="T24" fmla="*/ 70 w 332"/>
                <a:gd name="T25" fmla="*/ 67 h 109"/>
                <a:gd name="T26" fmla="*/ 75 w 332"/>
                <a:gd name="T27" fmla="*/ 73 h 109"/>
                <a:gd name="T28" fmla="*/ 81 w 332"/>
                <a:gd name="T29" fmla="*/ 81 h 109"/>
                <a:gd name="T30" fmla="*/ 86 w 332"/>
                <a:gd name="T31" fmla="*/ 87 h 109"/>
                <a:gd name="T32" fmla="*/ 91 w 332"/>
                <a:gd name="T33" fmla="*/ 94 h 109"/>
                <a:gd name="T34" fmla="*/ 99 w 332"/>
                <a:gd name="T35" fmla="*/ 99 h 109"/>
                <a:gd name="T36" fmla="*/ 104 w 332"/>
                <a:gd name="T37" fmla="*/ 78 h 109"/>
                <a:gd name="T38" fmla="*/ 109 w 332"/>
                <a:gd name="T39" fmla="*/ 63 h 109"/>
                <a:gd name="T40" fmla="*/ 114 w 332"/>
                <a:gd name="T41" fmla="*/ 47 h 109"/>
                <a:gd name="T42" fmla="*/ 119 w 332"/>
                <a:gd name="T43" fmla="*/ 39 h 109"/>
                <a:gd name="T44" fmla="*/ 127 w 332"/>
                <a:gd name="T45" fmla="*/ 44 h 109"/>
                <a:gd name="T46" fmla="*/ 131 w 332"/>
                <a:gd name="T47" fmla="*/ 52 h 109"/>
                <a:gd name="T48" fmla="*/ 136 w 332"/>
                <a:gd name="T49" fmla="*/ 60 h 109"/>
                <a:gd name="T50" fmla="*/ 142 w 332"/>
                <a:gd name="T51" fmla="*/ 67 h 109"/>
                <a:gd name="T52" fmla="*/ 147 w 332"/>
                <a:gd name="T53" fmla="*/ 73 h 109"/>
                <a:gd name="T54" fmla="*/ 152 w 332"/>
                <a:gd name="T55" fmla="*/ 81 h 109"/>
                <a:gd name="T56" fmla="*/ 157 w 332"/>
                <a:gd name="T57" fmla="*/ 86 h 109"/>
                <a:gd name="T58" fmla="*/ 164 w 332"/>
                <a:gd name="T59" fmla="*/ 68 h 109"/>
                <a:gd name="T60" fmla="*/ 169 w 332"/>
                <a:gd name="T61" fmla="*/ 55 h 109"/>
                <a:gd name="T62" fmla="*/ 174 w 332"/>
                <a:gd name="T63" fmla="*/ 39 h 109"/>
                <a:gd name="T64" fmla="*/ 179 w 332"/>
                <a:gd name="T65" fmla="*/ 32 h 109"/>
                <a:gd name="T66" fmla="*/ 186 w 332"/>
                <a:gd name="T67" fmla="*/ 37 h 109"/>
                <a:gd name="T68" fmla="*/ 191 w 332"/>
                <a:gd name="T69" fmla="*/ 44 h 109"/>
                <a:gd name="T70" fmla="*/ 196 w 332"/>
                <a:gd name="T71" fmla="*/ 52 h 109"/>
                <a:gd name="T72" fmla="*/ 201 w 332"/>
                <a:gd name="T73" fmla="*/ 60 h 109"/>
                <a:gd name="T74" fmla="*/ 206 w 332"/>
                <a:gd name="T75" fmla="*/ 68 h 109"/>
                <a:gd name="T76" fmla="*/ 212 w 332"/>
                <a:gd name="T77" fmla="*/ 74 h 109"/>
                <a:gd name="T78" fmla="*/ 217 w 332"/>
                <a:gd name="T79" fmla="*/ 81 h 109"/>
                <a:gd name="T80" fmla="*/ 223 w 332"/>
                <a:gd name="T81" fmla="*/ 68 h 109"/>
                <a:gd name="T82" fmla="*/ 228 w 332"/>
                <a:gd name="T83" fmla="*/ 54 h 109"/>
                <a:gd name="T84" fmla="*/ 234 w 332"/>
                <a:gd name="T85" fmla="*/ 37 h 109"/>
                <a:gd name="T86" fmla="*/ 239 w 332"/>
                <a:gd name="T87" fmla="*/ 26 h 109"/>
                <a:gd name="T88" fmla="*/ 244 w 332"/>
                <a:gd name="T89" fmla="*/ 16 h 109"/>
                <a:gd name="T90" fmla="*/ 249 w 332"/>
                <a:gd name="T91" fmla="*/ 8 h 109"/>
                <a:gd name="T92" fmla="*/ 254 w 332"/>
                <a:gd name="T93" fmla="*/ 15 h 109"/>
                <a:gd name="T94" fmla="*/ 259 w 332"/>
                <a:gd name="T95" fmla="*/ 24 h 109"/>
                <a:gd name="T96" fmla="*/ 265 w 332"/>
                <a:gd name="T97" fmla="*/ 33 h 109"/>
                <a:gd name="T98" fmla="*/ 270 w 332"/>
                <a:gd name="T99" fmla="*/ 42 h 109"/>
                <a:gd name="T100" fmla="*/ 275 w 332"/>
                <a:gd name="T101" fmla="*/ 50 h 109"/>
                <a:gd name="T102" fmla="*/ 280 w 332"/>
                <a:gd name="T103" fmla="*/ 57 h 109"/>
                <a:gd name="T104" fmla="*/ 285 w 332"/>
                <a:gd name="T105" fmla="*/ 64 h 109"/>
                <a:gd name="T106" fmla="*/ 291 w 332"/>
                <a:gd name="T107" fmla="*/ 70 h 109"/>
                <a:gd name="T108" fmla="*/ 297 w 332"/>
                <a:gd name="T109" fmla="*/ 54 h 109"/>
                <a:gd name="T110" fmla="*/ 302 w 332"/>
                <a:gd name="T111" fmla="*/ 41 h 109"/>
                <a:gd name="T112" fmla="*/ 306 w 332"/>
                <a:gd name="T113" fmla="*/ 26 h 109"/>
                <a:gd name="T114" fmla="*/ 311 w 332"/>
                <a:gd name="T115" fmla="*/ 16 h 109"/>
                <a:gd name="T116" fmla="*/ 316 w 332"/>
                <a:gd name="T117" fmla="*/ 6 h 109"/>
                <a:gd name="T118" fmla="*/ 324 w 332"/>
                <a:gd name="T119" fmla="*/ 0 h 109"/>
                <a:gd name="T120" fmla="*/ 329 w 332"/>
                <a:gd name="T121" fmla="*/ 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2" h="109">
                  <a:moveTo>
                    <a:pt x="0" y="65"/>
                  </a:moveTo>
                  <a:lnTo>
                    <a:pt x="0" y="6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7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11" y="78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2" y="81"/>
                  </a:lnTo>
                  <a:lnTo>
                    <a:pt x="12" y="82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7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20" y="91"/>
                  </a:lnTo>
                  <a:lnTo>
                    <a:pt x="20" y="92"/>
                  </a:lnTo>
                  <a:lnTo>
                    <a:pt x="21" y="92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8"/>
                  </a:lnTo>
                  <a:lnTo>
                    <a:pt x="25" y="98"/>
                  </a:lnTo>
                  <a:lnTo>
                    <a:pt x="25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1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4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7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8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9" y="105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40" y="94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87"/>
                  </a:lnTo>
                  <a:lnTo>
                    <a:pt x="42" y="86"/>
                  </a:lnTo>
                  <a:lnTo>
                    <a:pt x="42" y="85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4" y="83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6" y="77"/>
                  </a:lnTo>
                  <a:lnTo>
                    <a:pt x="46" y="76"/>
                  </a:lnTo>
                  <a:lnTo>
                    <a:pt x="47" y="76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68"/>
                  </a:lnTo>
                  <a:lnTo>
                    <a:pt x="48" y="68"/>
                  </a:lnTo>
                  <a:lnTo>
                    <a:pt x="48" y="65"/>
                  </a:lnTo>
                  <a:lnTo>
                    <a:pt x="49" y="65"/>
                  </a:lnTo>
                  <a:lnTo>
                    <a:pt x="49" y="64"/>
                  </a:lnTo>
                  <a:lnTo>
                    <a:pt x="49" y="63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0"/>
                  </a:lnTo>
                  <a:lnTo>
                    <a:pt x="51" y="59"/>
                  </a:lnTo>
                  <a:lnTo>
                    <a:pt x="51" y="57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5" y="52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9" y="50"/>
                  </a:lnTo>
                  <a:lnTo>
                    <a:pt x="60" y="5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1" y="52"/>
                  </a:lnTo>
                  <a:lnTo>
                    <a:pt x="61" y="54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7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6" y="60"/>
                  </a:lnTo>
                  <a:lnTo>
                    <a:pt x="66" y="61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70" y="65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2" y="69"/>
                  </a:lnTo>
                  <a:lnTo>
                    <a:pt x="73" y="69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72"/>
                  </a:lnTo>
                  <a:lnTo>
                    <a:pt x="74" y="72"/>
                  </a:lnTo>
                  <a:lnTo>
                    <a:pt x="74" y="73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5" y="73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5" y="76"/>
                  </a:lnTo>
                  <a:lnTo>
                    <a:pt x="77" y="76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9" y="78"/>
                  </a:lnTo>
                  <a:lnTo>
                    <a:pt x="79" y="79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2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6"/>
                  </a:lnTo>
                  <a:lnTo>
                    <a:pt x="84" y="86"/>
                  </a:lnTo>
                  <a:lnTo>
                    <a:pt x="84" y="86"/>
                  </a:lnTo>
                  <a:lnTo>
                    <a:pt x="86" y="86"/>
                  </a:lnTo>
                  <a:lnTo>
                    <a:pt x="86" y="87"/>
                  </a:lnTo>
                  <a:lnTo>
                    <a:pt x="86" y="87"/>
                  </a:lnTo>
                  <a:lnTo>
                    <a:pt x="86" y="89"/>
                  </a:lnTo>
                  <a:lnTo>
                    <a:pt x="86" y="89"/>
                  </a:lnTo>
                  <a:lnTo>
                    <a:pt x="86" y="89"/>
                  </a:lnTo>
                  <a:lnTo>
                    <a:pt x="87" y="89"/>
                  </a:lnTo>
                  <a:lnTo>
                    <a:pt x="87" y="90"/>
                  </a:lnTo>
                  <a:lnTo>
                    <a:pt x="88" y="90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90" y="91"/>
                  </a:lnTo>
                  <a:lnTo>
                    <a:pt x="90" y="92"/>
                  </a:lnTo>
                  <a:lnTo>
                    <a:pt x="91" y="92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2" y="95"/>
                  </a:lnTo>
                  <a:lnTo>
                    <a:pt x="94" y="96"/>
                  </a:lnTo>
                  <a:lnTo>
                    <a:pt x="94" y="96"/>
                  </a:lnTo>
                  <a:lnTo>
                    <a:pt x="94" y="96"/>
                  </a:lnTo>
                  <a:lnTo>
                    <a:pt x="94" y="96"/>
                  </a:lnTo>
                  <a:lnTo>
                    <a:pt x="95" y="96"/>
                  </a:lnTo>
                  <a:lnTo>
                    <a:pt x="95" y="98"/>
                  </a:lnTo>
                  <a:lnTo>
                    <a:pt x="96" y="98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7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5"/>
                  </a:lnTo>
                  <a:lnTo>
                    <a:pt x="100" y="94"/>
                  </a:lnTo>
                  <a:lnTo>
                    <a:pt x="100" y="91"/>
                  </a:lnTo>
                  <a:lnTo>
                    <a:pt x="101" y="91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1" y="85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103" y="81"/>
                  </a:lnTo>
                  <a:lnTo>
                    <a:pt x="103" y="79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7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3"/>
                  </a:lnTo>
                  <a:lnTo>
                    <a:pt x="105" y="73"/>
                  </a:lnTo>
                  <a:lnTo>
                    <a:pt x="105" y="72"/>
                  </a:lnTo>
                  <a:lnTo>
                    <a:pt x="107" y="72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7"/>
                  </a:lnTo>
                  <a:lnTo>
                    <a:pt x="108" y="67"/>
                  </a:lnTo>
                  <a:lnTo>
                    <a:pt x="108" y="65"/>
                  </a:lnTo>
                  <a:lnTo>
                    <a:pt x="109" y="64"/>
                  </a:lnTo>
                  <a:lnTo>
                    <a:pt x="109" y="63"/>
                  </a:lnTo>
                  <a:lnTo>
                    <a:pt x="109" y="61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57"/>
                  </a:lnTo>
                  <a:lnTo>
                    <a:pt x="110" y="57"/>
                  </a:lnTo>
                  <a:lnTo>
                    <a:pt x="110" y="55"/>
                  </a:lnTo>
                  <a:lnTo>
                    <a:pt x="112" y="55"/>
                  </a:lnTo>
                  <a:lnTo>
                    <a:pt x="112" y="52"/>
                  </a:lnTo>
                  <a:lnTo>
                    <a:pt x="112" y="52"/>
                  </a:lnTo>
                  <a:lnTo>
                    <a:pt x="112" y="51"/>
                  </a:lnTo>
                  <a:lnTo>
                    <a:pt x="112" y="51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3" y="47"/>
                  </a:lnTo>
                  <a:lnTo>
                    <a:pt x="114" y="47"/>
                  </a:lnTo>
                  <a:lnTo>
                    <a:pt x="114" y="47"/>
                  </a:lnTo>
                  <a:lnTo>
                    <a:pt x="114" y="46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6" y="44"/>
                  </a:lnTo>
                  <a:lnTo>
                    <a:pt x="116" y="43"/>
                  </a:lnTo>
                  <a:lnTo>
                    <a:pt x="117" y="43"/>
                  </a:lnTo>
                  <a:lnTo>
                    <a:pt x="117" y="42"/>
                  </a:lnTo>
                  <a:lnTo>
                    <a:pt x="117" y="42"/>
                  </a:lnTo>
                  <a:lnTo>
                    <a:pt x="117" y="42"/>
                  </a:lnTo>
                  <a:lnTo>
                    <a:pt x="117" y="42"/>
                  </a:lnTo>
                  <a:lnTo>
                    <a:pt x="118" y="41"/>
                  </a:lnTo>
                  <a:lnTo>
                    <a:pt x="119" y="41"/>
                  </a:lnTo>
                  <a:lnTo>
                    <a:pt x="119" y="39"/>
                  </a:lnTo>
                  <a:lnTo>
                    <a:pt x="119" y="39"/>
                  </a:lnTo>
                  <a:lnTo>
                    <a:pt x="119" y="39"/>
                  </a:lnTo>
                  <a:lnTo>
                    <a:pt x="121" y="39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41"/>
                  </a:lnTo>
                  <a:lnTo>
                    <a:pt x="123" y="41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3"/>
                  </a:lnTo>
                  <a:lnTo>
                    <a:pt x="126" y="43"/>
                  </a:lnTo>
                  <a:lnTo>
                    <a:pt x="126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27" y="47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30" y="47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1" y="50"/>
                  </a:lnTo>
                  <a:lnTo>
                    <a:pt x="131" y="52"/>
                  </a:lnTo>
                  <a:lnTo>
                    <a:pt x="132" y="52"/>
                  </a:lnTo>
                  <a:lnTo>
                    <a:pt x="132" y="52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5"/>
                  </a:lnTo>
                  <a:lnTo>
                    <a:pt x="134" y="55"/>
                  </a:lnTo>
                  <a:lnTo>
                    <a:pt x="134" y="55"/>
                  </a:lnTo>
                  <a:lnTo>
                    <a:pt x="135" y="55"/>
                  </a:lnTo>
                  <a:lnTo>
                    <a:pt x="135" y="56"/>
                  </a:lnTo>
                  <a:lnTo>
                    <a:pt x="135" y="56"/>
                  </a:lnTo>
                  <a:lnTo>
                    <a:pt x="135" y="57"/>
                  </a:lnTo>
                  <a:lnTo>
                    <a:pt x="135" y="57"/>
                  </a:lnTo>
                  <a:lnTo>
                    <a:pt x="135" y="57"/>
                  </a:lnTo>
                  <a:lnTo>
                    <a:pt x="136" y="57"/>
                  </a:lnTo>
                  <a:lnTo>
                    <a:pt x="136" y="60"/>
                  </a:lnTo>
                  <a:lnTo>
                    <a:pt x="138" y="60"/>
                  </a:lnTo>
                  <a:lnTo>
                    <a:pt x="138" y="60"/>
                  </a:lnTo>
                  <a:lnTo>
                    <a:pt x="138" y="60"/>
                  </a:lnTo>
                  <a:lnTo>
                    <a:pt x="138" y="60"/>
                  </a:lnTo>
                  <a:lnTo>
                    <a:pt x="138" y="61"/>
                  </a:lnTo>
                  <a:lnTo>
                    <a:pt x="138" y="63"/>
                  </a:lnTo>
                  <a:lnTo>
                    <a:pt x="139" y="63"/>
                  </a:lnTo>
                  <a:lnTo>
                    <a:pt x="139" y="63"/>
                  </a:lnTo>
                  <a:lnTo>
                    <a:pt x="140" y="63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42" y="65"/>
                  </a:lnTo>
                  <a:lnTo>
                    <a:pt x="142" y="67"/>
                  </a:lnTo>
                  <a:lnTo>
                    <a:pt x="143" y="67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43" y="69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5" y="70"/>
                  </a:lnTo>
                  <a:lnTo>
                    <a:pt x="145" y="70"/>
                  </a:lnTo>
                  <a:lnTo>
                    <a:pt x="145" y="70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5" y="73"/>
                  </a:lnTo>
                  <a:lnTo>
                    <a:pt x="147" y="73"/>
                  </a:lnTo>
                  <a:lnTo>
                    <a:pt x="147" y="73"/>
                  </a:lnTo>
                  <a:lnTo>
                    <a:pt x="148" y="73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9" y="76"/>
                  </a:lnTo>
                  <a:lnTo>
                    <a:pt x="149" y="77"/>
                  </a:lnTo>
                  <a:lnTo>
                    <a:pt x="151" y="77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79"/>
                  </a:lnTo>
                  <a:lnTo>
                    <a:pt x="152" y="79"/>
                  </a:lnTo>
                  <a:lnTo>
                    <a:pt x="152" y="81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3" y="82"/>
                  </a:lnTo>
                  <a:lnTo>
                    <a:pt x="154" y="82"/>
                  </a:lnTo>
                  <a:lnTo>
                    <a:pt x="154" y="83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6" y="85"/>
                  </a:lnTo>
                  <a:lnTo>
                    <a:pt x="157" y="85"/>
                  </a:lnTo>
                  <a:lnTo>
                    <a:pt x="157" y="86"/>
                  </a:lnTo>
                  <a:lnTo>
                    <a:pt x="158" y="86"/>
                  </a:lnTo>
                  <a:lnTo>
                    <a:pt x="158" y="86"/>
                  </a:lnTo>
                  <a:lnTo>
                    <a:pt x="158" y="86"/>
                  </a:lnTo>
                  <a:lnTo>
                    <a:pt x="160" y="86"/>
                  </a:lnTo>
                  <a:lnTo>
                    <a:pt x="160" y="83"/>
                  </a:lnTo>
                  <a:lnTo>
                    <a:pt x="161" y="83"/>
                  </a:lnTo>
                  <a:lnTo>
                    <a:pt x="161" y="81"/>
                  </a:lnTo>
                  <a:lnTo>
                    <a:pt x="161" y="81"/>
                  </a:lnTo>
                  <a:lnTo>
                    <a:pt x="161" y="78"/>
                  </a:lnTo>
                  <a:lnTo>
                    <a:pt x="161" y="77"/>
                  </a:lnTo>
                  <a:lnTo>
                    <a:pt x="161" y="74"/>
                  </a:lnTo>
                  <a:lnTo>
                    <a:pt x="162" y="73"/>
                  </a:lnTo>
                  <a:lnTo>
                    <a:pt x="162" y="72"/>
                  </a:lnTo>
                  <a:lnTo>
                    <a:pt x="164" y="70"/>
                  </a:lnTo>
                  <a:lnTo>
                    <a:pt x="164" y="68"/>
                  </a:lnTo>
                  <a:lnTo>
                    <a:pt x="164" y="68"/>
                  </a:lnTo>
                  <a:lnTo>
                    <a:pt x="164" y="67"/>
                  </a:lnTo>
                  <a:lnTo>
                    <a:pt x="164" y="67"/>
                  </a:lnTo>
                  <a:lnTo>
                    <a:pt x="164" y="65"/>
                  </a:lnTo>
                  <a:lnTo>
                    <a:pt x="165" y="65"/>
                  </a:lnTo>
                  <a:lnTo>
                    <a:pt x="165" y="63"/>
                  </a:lnTo>
                  <a:lnTo>
                    <a:pt x="165" y="63"/>
                  </a:lnTo>
                  <a:lnTo>
                    <a:pt x="166" y="63"/>
                  </a:lnTo>
                  <a:lnTo>
                    <a:pt x="166" y="61"/>
                  </a:lnTo>
                  <a:lnTo>
                    <a:pt x="166" y="61"/>
                  </a:lnTo>
                  <a:lnTo>
                    <a:pt x="166" y="60"/>
                  </a:lnTo>
                  <a:lnTo>
                    <a:pt x="166" y="60"/>
                  </a:lnTo>
                  <a:lnTo>
                    <a:pt x="166" y="57"/>
                  </a:lnTo>
                  <a:lnTo>
                    <a:pt x="167" y="57"/>
                  </a:lnTo>
                  <a:lnTo>
                    <a:pt x="167" y="57"/>
                  </a:lnTo>
                  <a:lnTo>
                    <a:pt x="169" y="57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69" y="54"/>
                  </a:lnTo>
                  <a:lnTo>
                    <a:pt x="169" y="54"/>
                  </a:lnTo>
                  <a:lnTo>
                    <a:pt x="169" y="52"/>
                  </a:lnTo>
                  <a:lnTo>
                    <a:pt x="170" y="52"/>
                  </a:lnTo>
                  <a:lnTo>
                    <a:pt x="170" y="50"/>
                  </a:lnTo>
                  <a:lnTo>
                    <a:pt x="171" y="50"/>
                  </a:lnTo>
                  <a:lnTo>
                    <a:pt x="171" y="47"/>
                  </a:lnTo>
                  <a:lnTo>
                    <a:pt x="171" y="47"/>
                  </a:lnTo>
                  <a:lnTo>
                    <a:pt x="171" y="44"/>
                  </a:lnTo>
                  <a:lnTo>
                    <a:pt x="171" y="44"/>
                  </a:lnTo>
                  <a:lnTo>
                    <a:pt x="171" y="43"/>
                  </a:lnTo>
                  <a:lnTo>
                    <a:pt x="173" y="42"/>
                  </a:lnTo>
                  <a:lnTo>
                    <a:pt x="173" y="42"/>
                  </a:lnTo>
                  <a:lnTo>
                    <a:pt x="174" y="41"/>
                  </a:lnTo>
                  <a:lnTo>
                    <a:pt x="174" y="39"/>
                  </a:lnTo>
                  <a:lnTo>
                    <a:pt x="174" y="39"/>
                  </a:lnTo>
                  <a:lnTo>
                    <a:pt x="174" y="38"/>
                  </a:lnTo>
                  <a:lnTo>
                    <a:pt x="174" y="37"/>
                  </a:lnTo>
                  <a:lnTo>
                    <a:pt x="174" y="37"/>
                  </a:lnTo>
                  <a:lnTo>
                    <a:pt x="175" y="37"/>
                  </a:lnTo>
                  <a:lnTo>
                    <a:pt x="175" y="35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3"/>
                  </a:lnTo>
                  <a:lnTo>
                    <a:pt x="178" y="32"/>
                  </a:lnTo>
                  <a:lnTo>
                    <a:pt x="179" y="32"/>
                  </a:lnTo>
                  <a:lnTo>
                    <a:pt x="179" y="32"/>
                  </a:lnTo>
                  <a:lnTo>
                    <a:pt x="179" y="32"/>
                  </a:lnTo>
                  <a:lnTo>
                    <a:pt x="179" y="32"/>
                  </a:lnTo>
                  <a:lnTo>
                    <a:pt x="180" y="32"/>
                  </a:lnTo>
                  <a:lnTo>
                    <a:pt x="182" y="32"/>
                  </a:lnTo>
                  <a:lnTo>
                    <a:pt x="182" y="32"/>
                  </a:lnTo>
                  <a:lnTo>
                    <a:pt x="182" y="32"/>
                  </a:lnTo>
                  <a:lnTo>
                    <a:pt x="182" y="32"/>
                  </a:lnTo>
                  <a:lnTo>
                    <a:pt x="182" y="33"/>
                  </a:lnTo>
                  <a:lnTo>
                    <a:pt x="183" y="33"/>
                  </a:lnTo>
                  <a:lnTo>
                    <a:pt x="183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5"/>
                  </a:lnTo>
                  <a:lnTo>
                    <a:pt x="184" y="37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7" y="37"/>
                  </a:lnTo>
                  <a:lnTo>
                    <a:pt x="187" y="38"/>
                  </a:lnTo>
                  <a:lnTo>
                    <a:pt x="187" y="38"/>
                  </a:lnTo>
                  <a:lnTo>
                    <a:pt x="187" y="39"/>
                  </a:lnTo>
                  <a:lnTo>
                    <a:pt x="187" y="39"/>
                  </a:lnTo>
                  <a:lnTo>
                    <a:pt x="187" y="39"/>
                  </a:lnTo>
                  <a:lnTo>
                    <a:pt x="188" y="39"/>
                  </a:lnTo>
                  <a:lnTo>
                    <a:pt x="188" y="42"/>
                  </a:lnTo>
                  <a:lnTo>
                    <a:pt x="189" y="42"/>
                  </a:lnTo>
                  <a:lnTo>
                    <a:pt x="189" y="42"/>
                  </a:lnTo>
                  <a:lnTo>
                    <a:pt x="189" y="42"/>
                  </a:lnTo>
                  <a:lnTo>
                    <a:pt x="189" y="43"/>
                  </a:lnTo>
                  <a:lnTo>
                    <a:pt x="189" y="43"/>
                  </a:lnTo>
                  <a:lnTo>
                    <a:pt x="189" y="44"/>
                  </a:lnTo>
                  <a:lnTo>
                    <a:pt x="191" y="44"/>
                  </a:lnTo>
                  <a:lnTo>
                    <a:pt x="191" y="44"/>
                  </a:lnTo>
                  <a:lnTo>
                    <a:pt x="192" y="44"/>
                  </a:lnTo>
                  <a:lnTo>
                    <a:pt x="192" y="46"/>
                  </a:lnTo>
                  <a:lnTo>
                    <a:pt x="192" y="47"/>
                  </a:lnTo>
                  <a:lnTo>
                    <a:pt x="192" y="47"/>
                  </a:lnTo>
                  <a:lnTo>
                    <a:pt x="192" y="47"/>
                  </a:lnTo>
                  <a:lnTo>
                    <a:pt x="192" y="48"/>
                  </a:lnTo>
                  <a:lnTo>
                    <a:pt x="193" y="48"/>
                  </a:lnTo>
                  <a:lnTo>
                    <a:pt x="193" y="50"/>
                  </a:lnTo>
                  <a:lnTo>
                    <a:pt x="195" y="50"/>
                  </a:lnTo>
                  <a:lnTo>
                    <a:pt x="195" y="50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96" y="52"/>
                  </a:lnTo>
                  <a:lnTo>
                    <a:pt x="196" y="52"/>
                  </a:lnTo>
                  <a:lnTo>
                    <a:pt x="197" y="54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199" y="56"/>
                  </a:lnTo>
                  <a:lnTo>
                    <a:pt x="199" y="57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200" y="57"/>
                  </a:lnTo>
                  <a:lnTo>
                    <a:pt x="200" y="59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202" y="60"/>
                  </a:lnTo>
                  <a:lnTo>
                    <a:pt x="202" y="63"/>
                  </a:lnTo>
                  <a:lnTo>
                    <a:pt x="202" y="63"/>
                  </a:lnTo>
                  <a:lnTo>
                    <a:pt x="202" y="63"/>
                  </a:lnTo>
                  <a:lnTo>
                    <a:pt x="202" y="63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4" y="65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5" y="67"/>
                  </a:lnTo>
                  <a:lnTo>
                    <a:pt x="205" y="67"/>
                  </a:lnTo>
                  <a:lnTo>
                    <a:pt x="205" y="68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208" y="68"/>
                  </a:lnTo>
                  <a:lnTo>
                    <a:pt x="208" y="69"/>
                  </a:lnTo>
                  <a:lnTo>
                    <a:pt x="208" y="69"/>
                  </a:lnTo>
                  <a:lnTo>
                    <a:pt x="208" y="70"/>
                  </a:lnTo>
                  <a:lnTo>
                    <a:pt x="208" y="70"/>
                  </a:lnTo>
                  <a:lnTo>
                    <a:pt x="208" y="70"/>
                  </a:lnTo>
                  <a:lnTo>
                    <a:pt x="209" y="70"/>
                  </a:lnTo>
                  <a:lnTo>
                    <a:pt x="209" y="72"/>
                  </a:lnTo>
                  <a:lnTo>
                    <a:pt x="210" y="72"/>
                  </a:lnTo>
                  <a:lnTo>
                    <a:pt x="210" y="73"/>
                  </a:lnTo>
                  <a:lnTo>
                    <a:pt x="210" y="73"/>
                  </a:lnTo>
                  <a:lnTo>
                    <a:pt x="210" y="73"/>
                  </a:lnTo>
                  <a:lnTo>
                    <a:pt x="210" y="73"/>
                  </a:lnTo>
                  <a:lnTo>
                    <a:pt x="210" y="74"/>
                  </a:lnTo>
                  <a:lnTo>
                    <a:pt x="212" y="74"/>
                  </a:lnTo>
                  <a:lnTo>
                    <a:pt x="212" y="76"/>
                  </a:lnTo>
                  <a:lnTo>
                    <a:pt x="213" y="76"/>
                  </a:lnTo>
                  <a:lnTo>
                    <a:pt x="213" y="76"/>
                  </a:lnTo>
                  <a:lnTo>
                    <a:pt x="213" y="76"/>
                  </a:lnTo>
                  <a:lnTo>
                    <a:pt x="213" y="76"/>
                  </a:lnTo>
                  <a:lnTo>
                    <a:pt x="213" y="76"/>
                  </a:lnTo>
                  <a:lnTo>
                    <a:pt x="213" y="77"/>
                  </a:lnTo>
                  <a:lnTo>
                    <a:pt x="214" y="78"/>
                  </a:lnTo>
                  <a:lnTo>
                    <a:pt x="214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5" y="79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7" y="81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19" y="81"/>
                  </a:lnTo>
                  <a:lnTo>
                    <a:pt x="221" y="81"/>
                  </a:lnTo>
                  <a:lnTo>
                    <a:pt x="221" y="81"/>
                  </a:lnTo>
                  <a:lnTo>
                    <a:pt x="221" y="81"/>
                  </a:lnTo>
                  <a:lnTo>
                    <a:pt x="221" y="78"/>
                  </a:lnTo>
                  <a:lnTo>
                    <a:pt x="221" y="78"/>
                  </a:lnTo>
                  <a:lnTo>
                    <a:pt x="221" y="76"/>
                  </a:lnTo>
                  <a:lnTo>
                    <a:pt x="222" y="74"/>
                  </a:lnTo>
                  <a:lnTo>
                    <a:pt x="222" y="72"/>
                  </a:lnTo>
                  <a:lnTo>
                    <a:pt x="223" y="70"/>
                  </a:lnTo>
                  <a:lnTo>
                    <a:pt x="223" y="68"/>
                  </a:lnTo>
                  <a:lnTo>
                    <a:pt x="223" y="68"/>
                  </a:lnTo>
                  <a:lnTo>
                    <a:pt x="223" y="65"/>
                  </a:lnTo>
                  <a:lnTo>
                    <a:pt x="223" y="65"/>
                  </a:lnTo>
                  <a:lnTo>
                    <a:pt x="223" y="64"/>
                  </a:lnTo>
                  <a:lnTo>
                    <a:pt x="224" y="63"/>
                  </a:lnTo>
                  <a:lnTo>
                    <a:pt x="224" y="63"/>
                  </a:lnTo>
                  <a:lnTo>
                    <a:pt x="226" y="61"/>
                  </a:lnTo>
                  <a:lnTo>
                    <a:pt x="226" y="60"/>
                  </a:lnTo>
                  <a:lnTo>
                    <a:pt x="226" y="60"/>
                  </a:lnTo>
                  <a:lnTo>
                    <a:pt x="226" y="57"/>
                  </a:lnTo>
                  <a:lnTo>
                    <a:pt x="226" y="57"/>
                  </a:lnTo>
                  <a:lnTo>
                    <a:pt x="226" y="57"/>
                  </a:lnTo>
                  <a:lnTo>
                    <a:pt x="227" y="56"/>
                  </a:lnTo>
                  <a:lnTo>
                    <a:pt x="227" y="55"/>
                  </a:lnTo>
                  <a:lnTo>
                    <a:pt x="228" y="55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28" y="52"/>
                  </a:lnTo>
                  <a:lnTo>
                    <a:pt x="228" y="52"/>
                  </a:lnTo>
                  <a:lnTo>
                    <a:pt x="228" y="50"/>
                  </a:lnTo>
                  <a:lnTo>
                    <a:pt x="230" y="50"/>
                  </a:lnTo>
                  <a:lnTo>
                    <a:pt x="230" y="47"/>
                  </a:lnTo>
                  <a:lnTo>
                    <a:pt x="231" y="47"/>
                  </a:lnTo>
                  <a:lnTo>
                    <a:pt x="231" y="46"/>
                  </a:lnTo>
                  <a:lnTo>
                    <a:pt x="231" y="44"/>
                  </a:lnTo>
                  <a:lnTo>
                    <a:pt x="231" y="43"/>
                  </a:lnTo>
                  <a:lnTo>
                    <a:pt x="231" y="43"/>
                  </a:lnTo>
                  <a:lnTo>
                    <a:pt x="231" y="42"/>
                  </a:lnTo>
                  <a:lnTo>
                    <a:pt x="232" y="42"/>
                  </a:lnTo>
                  <a:lnTo>
                    <a:pt x="232" y="39"/>
                  </a:lnTo>
                  <a:lnTo>
                    <a:pt x="234" y="39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4" y="35"/>
                  </a:lnTo>
                  <a:lnTo>
                    <a:pt x="234" y="35"/>
                  </a:lnTo>
                  <a:lnTo>
                    <a:pt x="234" y="34"/>
                  </a:lnTo>
                  <a:lnTo>
                    <a:pt x="235" y="34"/>
                  </a:lnTo>
                  <a:lnTo>
                    <a:pt x="235" y="33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29"/>
                  </a:lnTo>
                  <a:lnTo>
                    <a:pt x="237" y="29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39" y="24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20"/>
                  </a:lnTo>
                  <a:lnTo>
                    <a:pt x="241" y="20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43" y="17"/>
                  </a:lnTo>
                  <a:lnTo>
                    <a:pt x="244" y="16"/>
                  </a:lnTo>
                  <a:lnTo>
                    <a:pt x="244" y="16"/>
                  </a:lnTo>
                  <a:lnTo>
                    <a:pt x="244" y="16"/>
                  </a:lnTo>
                  <a:lnTo>
                    <a:pt x="244" y="13"/>
                  </a:lnTo>
                  <a:lnTo>
                    <a:pt x="244" y="13"/>
                  </a:lnTo>
                  <a:lnTo>
                    <a:pt x="244" y="13"/>
                  </a:lnTo>
                  <a:lnTo>
                    <a:pt x="245" y="12"/>
                  </a:lnTo>
                  <a:lnTo>
                    <a:pt x="245" y="11"/>
                  </a:lnTo>
                  <a:lnTo>
                    <a:pt x="246" y="11"/>
                  </a:lnTo>
                  <a:lnTo>
                    <a:pt x="246" y="11"/>
                  </a:lnTo>
                  <a:lnTo>
                    <a:pt x="246" y="11"/>
                  </a:lnTo>
                  <a:lnTo>
                    <a:pt x="246" y="9"/>
                  </a:lnTo>
                  <a:lnTo>
                    <a:pt x="246" y="9"/>
                  </a:lnTo>
                  <a:lnTo>
                    <a:pt x="246" y="8"/>
                  </a:lnTo>
                  <a:lnTo>
                    <a:pt x="248" y="8"/>
                  </a:lnTo>
                  <a:lnTo>
                    <a:pt x="248" y="8"/>
                  </a:lnTo>
                  <a:lnTo>
                    <a:pt x="249" y="8"/>
                  </a:lnTo>
                  <a:lnTo>
                    <a:pt x="249" y="8"/>
                  </a:lnTo>
                  <a:lnTo>
                    <a:pt x="249" y="8"/>
                  </a:lnTo>
                  <a:lnTo>
                    <a:pt x="250" y="8"/>
                  </a:lnTo>
                  <a:lnTo>
                    <a:pt x="250" y="8"/>
                  </a:lnTo>
                  <a:lnTo>
                    <a:pt x="252" y="8"/>
                  </a:lnTo>
                  <a:lnTo>
                    <a:pt x="252" y="9"/>
                  </a:lnTo>
                  <a:lnTo>
                    <a:pt x="252" y="9"/>
                  </a:lnTo>
                  <a:lnTo>
                    <a:pt x="252" y="11"/>
                  </a:lnTo>
                  <a:lnTo>
                    <a:pt x="252" y="11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53" y="12"/>
                  </a:lnTo>
                  <a:lnTo>
                    <a:pt x="253" y="13"/>
                  </a:lnTo>
                  <a:lnTo>
                    <a:pt x="254" y="13"/>
                  </a:lnTo>
                  <a:lnTo>
                    <a:pt x="254" y="13"/>
                  </a:lnTo>
                  <a:lnTo>
                    <a:pt x="254" y="13"/>
                  </a:lnTo>
                  <a:lnTo>
                    <a:pt x="254" y="15"/>
                  </a:lnTo>
                  <a:lnTo>
                    <a:pt x="254" y="15"/>
                  </a:lnTo>
                  <a:lnTo>
                    <a:pt x="254" y="16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7" y="16"/>
                  </a:lnTo>
                  <a:lnTo>
                    <a:pt x="257" y="19"/>
                  </a:lnTo>
                  <a:lnTo>
                    <a:pt x="257" y="19"/>
                  </a:lnTo>
                  <a:lnTo>
                    <a:pt x="257" y="19"/>
                  </a:lnTo>
                  <a:lnTo>
                    <a:pt x="257" y="19"/>
                  </a:lnTo>
                  <a:lnTo>
                    <a:pt x="257" y="21"/>
                  </a:lnTo>
                  <a:lnTo>
                    <a:pt x="258" y="21"/>
                  </a:lnTo>
                  <a:lnTo>
                    <a:pt x="258" y="21"/>
                  </a:lnTo>
                  <a:lnTo>
                    <a:pt x="259" y="21"/>
                  </a:lnTo>
                  <a:lnTo>
                    <a:pt x="259" y="22"/>
                  </a:lnTo>
                  <a:lnTo>
                    <a:pt x="259" y="22"/>
                  </a:lnTo>
                  <a:lnTo>
                    <a:pt x="259" y="24"/>
                  </a:lnTo>
                  <a:lnTo>
                    <a:pt x="259" y="24"/>
                  </a:lnTo>
                  <a:lnTo>
                    <a:pt x="259" y="25"/>
                  </a:lnTo>
                  <a:lnTo>
                    <a:pt x="261" y="25"/>
                  </a:lnTo>
                  <a:lnTo>
                    <a:pt x="261" y="26"/>
                  </a:lnTo>
                  <a:lnTo>
                    <a:pt x="262" y="26"/>
                  </a:lnTo>
                  <a:lnTo>
                    <a:pt x="262" y="26"/>
                  </a:lnTo>
                  <a:lnTo>
                    <a:pt x="262" y="26"/>
                  </a:lnTo>
                  <a:lnTo>
                    <a:pt x="262" y="29"/>
                  </a:lnTo>
                  <a:lnTo>
                    <a:pt x="262" y="29"/>
                  </a:lnTo>
                  <a:lnTo>
                    <a:pt x="262" y="29"/>
                  </a:lnTo>
                  <a:lnTo>
                    <a:pt x="263" y="29"/>
                  </a:lnTo>
                  <a:lnTo>
                    <a:pt x="263" y="30"/>
                  </a:lnTo>
                  <a:lnTo>
                    <a:pt x="265" y="30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5" y="33"/>
                  </a:lnTo>
                  <a:lnTo>
                    <a:pt x="265" y="33"/>
                  </a:lnTo>
                  <a:lnTo>
                    <a:pt x="265" y="34"/>
                  </a:lnTo>
                  <a:lnTo>
                    <a:pt x="266" y="34"/>
                  </a:lnTo>
                  <a:lnTo>
                    <a:pt x="266" y="34"/>
                  </a:lnTo>
                  <a:lnTo>
                    <a:pt x="267" y="34"/>
                  </a:lnTo>
                  <a:lnTo>
                    <a:pt x="267" y="37"/>
                  </a:lnTo>
                  <a:lnTo>
                    <a:pt x="267" y="37"/>
                  </a:lnTo>
                  <a:lnTo>
                    <a:pt x="267" y="37"/>
                  </a:lnTo>
                  <a:lnTo>
                    <a:pt x="267" y="37"/>
                  </a:lnTo>
                  <a:lnTo>
                    <a:pt x="267" y="38"/>
                  </a:lnTo>
                  <a:lnTo>
                    <a:pt x="269" y="38"/>
                  </a:lnTo>
                  <a:lnTo>
                    <a:pt x="269" y="39"/>
                  </a:lnTo>
                  <a:lnTo>
                    <a:pt x="270" y="39"/>
                  </a:lnTo>
                  <a:lnTo>
                    <a:pt x="270" y="39"/>
                  </a:lnTo>
                  <a:lnTo>
                    <a:pt x="270" y="39"/>
                  </a:lnTo>
                  <a:lnTo>
                    <a:pt x="270" y="42"/>
                  </a:lnTo>
                  <a:lnTo>
                    <a:pt x="270" y="42"/>
                  </a:lnTo>
                  <a:lnTo>
                    <a:pt x="270" y="42"/>
                  </a:lnTo>
                  <a:lnTo>
                    <a:pt x="271" y="42"/>
                  </a:lnTo>
                  <a:lnTo>
                    <a:pt x="271" y="43"/>
                  </a:lnTo>
                  <a:lnTo>
                    <a:pt x="272" y="43"/>
                  </a:lnTo>
                  <a:lnTo>
                    <a:pt x="272" y="44"/>
                  </a:lnTo>
                  <a:lnTo>
                    <a:pt x="272" y="44"/>
                  </a:lnTo>
                  <a:lnTo>
                    <a:pt x="272" y="44"/>
                  </a:lnTo>
                  <a:lnTo>
                    <a:pt x="272" y="44"/>
                  </a:lnTo>
                  <a:lnTo>
                    <a:pt x="272" y="47"/>
                  </a:lnTo>
                  <a:lnTo>
                    <a:pt x="274" y="47"/>
                  </a:lnTo>
                  <a:lnTo>
                    <a:pt x="274" y="47"/>
                  </a:lnTo>
                  <a:lnTo>
                    <a:pt x="275" y="47"/>
                  </a:lnTo>
                  <a:lnTo>
                    <a:pt x="275" y="48"/>
                  </a:lnTo>
                  <a:lnTo>
                    <a:pt x="275" y="48"/>
                  </a:lnTo>
                  <a:lnTo>
                    <a:pt x="275" y="50"/>
                  </a:lnTo>
                  <a:lnTo>
                    <a:pt x="275" y="50"/>
                  </a:lnTo>
                  <a:lnTo>
                    <a:pt x="275" y="50"/>
                  </a:lnTo>
                  <a:lnTo>
                    <a:pt x="276" y="50"/>
                  </a:lnTo>
                  <a:lnTo>
                    <a:pt x="276" y="51"/>
                  </a:lnTo>
                  <a:lnTo>
                    <a:pt x="278" y="52"/>
                  </a:lnTo>
                  <a:lnTo>
                    <a:pt x="278" y="52"/>
                  </a:lnTo>
                  <a:lnTo>
                    <a:pt x="278" y="52"/>
                  </a:lnTo>
                  <a:lnTo>
                    <a:pt x="278" y="52"/>
                  </a:lnTo>
                  <a:lnTo>
                    <a:pt x="278" y="54"/>
                  </a:lnTo>
                  <a:lnTo>
                    <a:pt x="278" y="55"/>
                  </a:lnTo>
                  <a:lnTo>
                    <a:pt x="279" y="55"/>
                  </a:lnTo>
                  <a:lnTo>
                    <a:pt x="279" y="55"/>
                  </a:lnTo>
                  <a:lnTo>
                    <a:pt x="280" y="55"/>
                  </a:lnTo>
                  <a:lnTo>
                    <a:pt x="280" y="56"/>
                  </a:lnTo>
                  <a:lnTo>
                    <a:pt x="280" y="56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1" y="57"/>
                  </a:lnTo>
                  <a:lnTo>
                    <a:pt x="281" y="59"/>
                  </a:lnTo>
                  <a:lnTo>
                    <a:pt x="283" y="59"/>
                  </a:lnTo>
                  <a:lnTo>
                    <a:pt x="283" y="60"/>
                  </a:lnTo>
                  <a:lnTo>
                    <a:pt x="283" y="60"/>
                  </a:lnTo>
                  <a:lnTo>
                    <a:pt x="283" y="60"/>
                  </a:lnTo>
                  <a:lnTo>
                    <a:pt x="283" y="60"/>
                  </a:lnTo>
                  <a:lnTo>
                    <a:pt x="283" y="61"/>
                  </a:lnTo>
                  <a:lnTo>
                    <a:pt x="284" y="61"/>
                  </a:lnTo>
                  <a:lnTo>
                    <a:pt x="284" y="63"/>
                  </a:lnTo>
                  <a:lnTo>
                    <a:pt x="285" y="63"/>
                  </a:lnTo>
                  <a:lnTo>
                    <a:pt x="285" y="63"/>
                  </a:lnTo>
                  <a:lnTo>
                    <a:pt x="285" y="63"/>
                  </a:lnTo>
                  <a:lnTo>
                    <a:pt x="285" y="64"/>
                  </a:lnTo>
                  <a:lnTo>
                    <a:pt x="285" y="64"/>
                  </a:lnTo>
                  <a:lnTo>
                    <a:pt x="285" y="65"/>
                  </a:lnTo>
                  <a:lnTo>
                    <a:pt x="287" y="65"/>
                  </a:lnTo>
                  <a:lnTo>
                    <a:pt x="287" y="65"/>
                  </a:lnTo>
                  <a:lnTo>
                    <a:pt x="288" y="65"/>
                  </a:lnTo>
                  <a:lnTo>
                    <a:pt x="288" y="67"/>
                  </a:lnTo>
                  <a:lnTo>
                    <a:pt x="288" y="67"/>
                  </a:lnTo>
                  <a:lnTo>
                    <a:pt x="288" y="68"/>
                  </a:lnTo>
                  <a:lnTo>
                    <a:pt x="288" y="68"/>
                  </a:lnTo>
                  <a:lnTo>
                    <a:pt x="288" y="68"/>
                  </a:lnTo>
                  <a:lnTo>
                    <a:pt x="289" y="68"/>
                  </a:lnTo>
                  <a:lnTo>
                    <a:pt x="289" y="68"/>
                  </a:lnTo>
                  <a:lnTo>
                    <a:pt x="291" y="68"/>
                  </a:lnTo>
                  <a:lnTo>
                    <a:pt x="291" y="69"/>
                  </a:lnTo>
                  <a:lnTo>
                    <a:pt x="291" y="69"/>
                  </a:lnTo>
                  <a:lnTo>
                    <a:pt x="291" y="69"/>
                  </a:lnTo>
                  <a:lnTo>
                    <a:pt x="291" y="70"/>
                  </a:lnTo>
                  <a:lnTo>
                    <a:pt x="292" y="70"/>
                  </a:lnTo>
                  <a:lnTo>
                    <a:pt x="293" y="70"/>
                  </a:lnTo>
                  <a:lnTo>
                    <a:pt x="293" y="69"/>
                  </a:lnTo>
                  <a:lnTo>
                    <a:pt x="293" y="69"/>
                  </a:lnTo>
                  <a:lnTo>
                    <a:pt x="293" y="68"/>
                  </a:lnTo>
                  <a:lnTo>
                    <a:pt x="293" y="68"/>
                  </a:lnTo>
                  <a:lnTo>
                    <a:pt x="293" y="65"/>
                  </a:lnTo>
                  <a:lnTo>
                    <a:pt x="294" y="65"/>
                  </a:lnTo>
                  <a:lnTo>
                    <a:pt x="294" y="63"/>
                  </a:lnTo>
                  <a:lnTo>
                    <a:pt x="296" y="61"/>
                  </a:lnTo>
                  <a:lnTo>
                    <a:pt x="296" y="59"/>
                  </a:lnTo>
                  <a:lnTo>
                    <a:pt x="296" y="57"/>
                  </a:lnTo>
                  <a:lnTo>
                    <a:pt x="296" y="56"/>
                  </a:lnTo>
                  <a:lnTo>
                    <a:pt x="296" y="55"/>
                  </a:lnTo>
                  <a:lnTo>
                    <a:pt x="296" y="54"/>
                  </a:lnTo>
                  <a:lnTo>
                    <a:pt x="297" y="54"/>
                  </a:lnTo>
                  <a:lnTo>
                    <a:pt x="297" y="52"/>
                  </a:lnTo>
                  <a:lnTo>
                    <a:pt x="298" y="52"/>
                  </a:lnTo>
                  <a:lnTo>
                    <a:pt x="298" y="50"/>
                  </a:lnTo>
                  <a:lnTo>
                    <a:pt x="298" y="50"/>
                  </a:lnTo>
                  <a:lnTo>
                    <a:pt x="298" y="48"/>
                  </a:lnTo>
                  <a:lnTo>
                    <a:pt x="298" y="48"/>
                  </a:lnTo>
                  <a:lnTo>
                    <a:pt x="298" y="47"/>
                  </a:lnTo>
                  <a:lnTo>
                    <a:pt x="300" y="47"/>
                  </a:lnTo>
                  <a:lnTo>
                    <a:pt x="300" y="44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01" y="42"/>
                  </a:lnTo>
                  <a:lnTo>
                    <a:pt x="301" y="42"/>
                  </a:lnTo>
                  <a:lnTo>
                    <a:pt x="301" y="42"/>
                  </a:lnTo>
                  <a:lnTo>
                    <a:pt x="302" y="41"/>
                  </a:lnTo>
                  <a:lnTo>
                    <a:pt x="302" y="39"/>
                  </a:lnTo>
                  <a:lnTo>
                    <a:pt x="304" y="39"/>
                  </a:lnTo>
                  <a:lnTo>
                    <a:pt x="304" y="37"/>
                  </a:lnTo>
                  <a:lnTo>
                    <a:pt x="304" y="37"/>
                  </a:lnTo>
                  <a:lnTo>
                    <a:pt x="304" y="34"/>
                  </a:lnTo>
                  <a:lnTo>
                    <a:pt x="304" y="34"/>
                  </a:lnTo>
                  <a:lnTo>
                    <a:pt x="304" y="33"/>
                  </a:lnTo>
                  <a:lnTo>
                    <a:pt x="305" y="33"/>
                  </a:lnTo>
                  <a:lnTo>
                    <a:pt x="305" y="32"/>
                  </a:lnTo>
                  <a:lnTo>
                    <a:pt x="306" y="32"/>
                  </a:lnTo>
                  <a:lnTo>
                    <a:pt x="306" y="29"/>
                  </a:lnTo>
                  <a:lnTo>
                    <a:pt x="306" y="29"/>
                  </a:lnTo>
                  <a:lnTo>
                    <a:pt x="306" y="29"/>
                  </a:lnTo>
                  <a:lnTo>
                    <a:pt x="306" y="28"/>
                  </a:lnTo>
                  <a:lnTo>
                    <a:pt x="306" y="28"/>
                  </a:lnTo>
                  <a:lnTo>
                    <a:pt x="306" y="26"/>
                  </a:lnTo>
                  <a:lnTo>
                    <a:pt x="307" y="26"/>
                  </a:lnTo>
                  <a:lnTo>
                    <a:pt x="307" y="24"/>
                  </a:lnTo>
                  <a:lnTo>
                    <a:pt x="309" y="24"/>
                  </a:lnTo>
                  <a:lnTo>
                    <a:pt x="309" y="24"/>
                  </a:lnTo>
                  <a:lnTo>
                    <a:pt x="309" y="24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10" y="21"/>
                  </a:lnTo>
                  <a:lnTo>
                    <a:pt x="310" y="20"/>
                  </a:lnTo>
                  <a:lnTo>
                    <a:pt x="311" y="20"/>
                  </a:lnTo>
                  <a:lnTo>
                    <a:pt x="311" y="19"/>
                  </a:lnTo>
                  <a:lnTo>
                    <a:pt x="311" y="19"/>
                  </a:lnTo>
                  <a:lnTo>
                    <a:pt x="311" y="17"/>
                  </a:lnTo>
                  <a:lnTo>
                    <a:pt x="311" y="17"/>
                  </a:lnTo>
                  <a:lnTo>
                    <a:pt x="311" y="16"/>
                  </a:lnTo>
                  <a:lnTo>
                    <a:pt x="313" y="16"/>
                  </a:lnTo>
                  <a:lnTo>
                    <a:pt x="313" y="16"/>
                  </a:lnTo>
                  <a:lnTo>
                    <a:pt x="314" y="16"/>
                  </a:lnTo>
                  <a:lnTo>
                    <a:pt x="314" y="13"/>
                  </a:lnTo>
                  <a:lnTo>
                    <a:pt x="314" y="13"/>
                  </a:lnTo>
                  <a:lnTo>
                    <a:pt x="314" y="13"/>
                  </a:lnTo>
                  <a:lnTo>
                    <a:pt x="314" y="13"/>
                  </a:lnTo>
                  <a:lnTo>
                    <a:pt x="314" y="11"/>
                  </a:lnTo>
                  <a:lnTo>
                    <a:pt x="315" y="11"/>
                  </a:lnTo>
                  <a:lnTo>
                    <a:pt x="315" y="9"/>
                  </a:lnTo>
                  <a:lnTo>
                    <a:pt x="316" y="9"/>
                  </a:lnTo>
                  <a:lnTo>
                    <a:pt x="316" y="8"/>
                  </a:lnTo>
                  <a:lnTo>
                    <a:pt x="316" y="8"/>
                  </a:lnTo>
                  <a:lnTo>
                    <a:pt x="316" y="7"/>
                  </a:lnTo>
                  <a:lnTo>
                    <a:pt x="316" y="6"/>
                  </a:lnTo>
                  <a:lnTo>
                    <a:pt x="316" y="6"/>
                  </a:lnTo>
                  <a:lnTo>
                    <a:pt x="318" y="6"/>
                  </a:lnTo>
                  <a:lnTo>
                    <a:pt x="318" y="4"/>
                  </a:lnTo>
                  <a:lnTo>
                    <a:pt x="319" y="3"/>
                  </a:lnTo>
                  <a:lnTo>
                    <a:pt x="319" y="3"/>
                  </a:lnTo>
                  <a:lnTo>
                    <a:pt x="319" y="3"/>
                  </a:lnTo>
                  <a:lnTo>
                    <a:pt x="319" y="2"/>
                  </a:lnTo>
                  <a:lnTo>
                    <a:pt x="319" y="2"/>
                  </a:lnTo>
                  <a:lnTo>
                    <a:pt x="319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23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6" y="0"/>
                  </a:lnTo>
                  <a:lnTo>
                    <a:pt x="326" y="2"/>
                  </a:lnTo>
                  <a:lnTo>
                    <a:pt x="327" y="2"/>
                  </a:lnTo>
                  <a:lnTo>
                    <a:pt x="327" y="3"/>
                  </a:lnTo>
                  <a:lnTo>
                    <a:pt x="327" y="3"/>
                  </a:lnTo>
                  <a:lnTo>
                    <a:pt x="327" y="3"/>
                  </a:lnTo>
                  <a:lnTo>
                    <a:pt x="327" y="3"/>
                  </a:lnTo>
                  <a:lnTo>
                    <a:pt x="327" y="6"/>
                  </a:lnTo>
                  <a:lnTo>
                    <a:pt x="328" y="6"/>
                  </a:lnTo>
                  <a:lnTo>
                    <a:pt x="328" y="6"/>
                  </a:lnTo>
                  <a:lnTo>
                    <a:pt x="329" y="6"/>
                  </a:lnTo>
                  <a:lnTo>
                    <a:pt x="329" y="7"/>
                  </a:lnTo>
                  <a:lnTo>
                    <a:pt x="329" y="7"/>
                  </a:lnTo>
                  <a:lnTo>
                    <a:pt x="329" y="8"/>
                  </a:lnTo>
                  <a:lnTo>
                    <a:pt x="329" y="8"/>
                  </a:lnTo>
                  <a:lnTo>
                    <a:pt x="329" y="9"/>
                  </a:lnTo>
                  <a:lnTo>
                    <a:pt x="331" y="9"/>
                  </a:lnTo>
                  <a:lnTo>
                    <a:pt x="331" y="11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2" y="12"/>
                  </a:lnTo>
                  <a:lnTo>
                    <a:pt x="332" y="1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0" name="Freeform 72"/>
            <p:cNvSpPr>
              <a:spLocks/>
            </p:cNvSpPr>
            <p:nvPr/>
          </p:nvSpPr>
          <p:spPr bwMode="auto">
            <a:xfrm>
              <a:off x="2442" y="3110"/>
              <a:ext cx="332" cy="113"/>
            </a:xfrm>
            <a:custGeom>
              <a:avLst/>
              <a:gdLst>
                <a:gd name="T0" fmla="*/ 5 w 332"/>
                <a:gd name="T1" fmla="*/ 74 h 113"/>
                <a:gd name="T2" fmla="*/ 10 w 332"/>
                <a:gd name="T3" fmla="*/ 82 h 113"/>
                <a:gd name="T4" fmla="*/ 16 w 332"/>
                <a:gd name="T5" fmla="*/ 92 h 113"/>
                <a:gd name="T6" fmla="*/ 21 w 332"/>
                <a:gd name="T7" fmla="*/ 100 h 113"/>
                <a:gd name="T8" fmla="*/ 26 w 332"/>
                <a:gd name="T9" fmla="*/ 107 h 113"/>
                <a:gd name="T10" fmla="*/ 31 w 332"/>
                <a:gd name="T11" fmla="*/ 113 h 113"/>
                <a:gd name="T12" fmla="*/ 36 w 332"/>
                <a:gd name="T13" fmla="*/ 97 h 113"/>
                <a:gd name="T14" fmla="*/ 42 w 332"/>
                <a:gd name="T15" fmla="*/ 85 h 113"/>
                <a:gd name="T16" fmla="*/ 47 w 332"/>
                <a:gd name="T17" fmla="*/ 72 h 113"/>
                <a:gd name="T18" fmla="*/ 52 w 332"/>
                <a:gd name="T19" fmla="*/ 62 h 113"/>
                <a:gd name="T20" fmla="*/ 57 w 332"/>
                <a:gd name="T21" fmla="*/ 51 h 113"/>
                <a:gd name="T22" fmla="*/ 62 w 332"/>
                <a:gd name="T23" fmla="*/ 44 h 113"/>
                <a:gd name="T24" fmla="*/ 70 w 332"/>
                <a:gd name="T25" fmla="*/ 40 h 113"/>
                <a:gd name="T26" fmla="*/ 75 w 332"/>
                <a:gd name="T27" fmla="*/ 30 h 113"/>
                <a:gd name="T28" fmla="*/ 80 w 332"/>
                <a:gd name="T29" fmla="*/ 37 h 113"/>
                <a:gd name="T30" fmla="*/ 86 w 332"/>
                <a:gd name="T31" fmla="*/ 46 h 113"/>
                <a:gd name="T32" fmla="*/ 91 w 332"/>
                <a:gd name="T33" fmla="*/ 56 h 113"/>
                <a:gd name="T34" fmla="*/ 96 w 332"/>
                <a:gd name="T35" fmla="*/ 66 h 113"/>
                <a:gd name="T36" fmla="*/ 101 w 332"/>
                <a:gd name="T37" fmla="*/ 74 h 113"/>
                <a:gd name="T38" fmla="*/ 106 w 332"/>
                <a:gd name="T39" fmla="*/ 85 h 113"/>
                <a:gd name="T40" fmla="*/ 112 w 332"/>
                <a:gd name="T41" fmla="*/ 92 h 113"/>
                <a:gd name="T42" fmla="*/ 117 w 332"/>
                <a:gd name="T43" fmla="*/ 99 h 113"/>
                <a:gd name="T44" fmla="*/ 123 w 332"/>
                <a:gd name="T45" fmla="*/ 92 h 113"/>
                <a:gd name="T46" fmla="*/ 128 w 332"/>
                <a:gd name="T47" fmla="*/ 79 h 113"/>
                <a:gd name="T48" fmla="*/ 132 w 332"/>
                <a:gd name="T49" fmla="*/ 66 h 113"/>
                <a:gd name="T50" fmla="*/ 137 w 332"/>
                <a:gd name="T51" fmla="*/ 56 h 113"/>
                <a:gd name="T52" fmla="*/ 143 w 332"/>
                <a:gd name="T53" fmla="*/ 46 h 113"/>
                <a:gd name="T54" fmla="*/ 148 w 332"/>
                <a:gd name="T55" fmla="*/ 38 h 113"/>
                <a:gd name="T56" fmla="*/ 153 w 332"/>
                <a:gd name="T57" fmla="*/ 31 h 113"/>
                <a:gd name="T58" fmla="*/ 158 w 332"/>
                <a:gd name="T59" fmla="*/ 24 h 113"/>
                <a:gd name="T60" fmla="*/ 166 w 332"/>
                <a:gd name="T61" fmla="*/ 22 h 113"/>
                <a:gd name="T62" fmla="*/ 171 w 332"/>
                <a:gd name="T63" fmla="*/ 30 h 113"/>
                <a:gd name="T64" fmla="*/ 176 w 332"/>
                <a:gd name="T65" fmla="*/ 40 h 113"/>
                <a:gd name="T66" fmla="*/ 181 w 332"/>
                <a:gd name="T67" fmla="*/ 50 h 113"/>
                <a:gd name="T68" fmla="*/ 187 w 332"/>
                <a:gd name="T69" fmla="*/ 59 h 113"/>
                <a:gd name="T70" fmla="*/ 192 w 332"/>
                <a:gd name="T71" fmla="*/ 68 h 113"/>
                <a:gd name="T72" fmla="*/ 197 w 332"/>
                <a:gd name="T73" fmla="*/ 77 h 113"/>
                <a:gd name="T74" fmla="*/ 202 w 332"/>
                <a:gd name="T75" fmla="*/ 82 h 113"/>
                <a:gd name="T76" fmla="*/ 207 w 332"/>
                <a:gd name="T77" fmla="*/ 65 h 113"/>
                <a:gd name="T78" fmla="*/ 213 w 332"/>
                <a:gd name="T79" fmla="*/ 56 h 113"/>
                <a:gd name="T80" fmla="*/ 218 w 332"/>
                <a:gd name="T81" fmla="*/ 46 h 113"/>
                <a:gd name="T82" fmla="*/ 223 w 332"/>
                <a:gd name="T83" fmla="*/ 38 h 113"/>
                <a:gd name="T84" fmla="*/ 228 w 332"/>
                <a:gd name="T85" fmla="*/ 28 h 113"/>
                <a:gd name="T86" fmla="*/ 233 w 332"/>
                <a:gd name="T87" fmla="*/ 22 h 113"/>
                <a:gd name="T88" fmla="*/ 239 w 332"/>
                <a:gd name="T89" fmla="*/ 16 h 113"/>
                <a:gd name="T90" fmla="*/ 245 w 332"/>
                <a:gd name="T91" fmla="*/ 11 h 113"/>
                <a:gd name="T92" fmla="*/ 253 w 332"/>
                <a:gd name="T93" fmla="*/ 8 h 113"/>
                <a:gd name="T94" fmla="*/ 258 w 332"/>
                <a:gd name="T95" fmla="*/ 2 h 113"/>
                <a:gd name="T96" fmla="*/ 264 w 332"/>
                <a:gd name="T97" fmla="*/ 4 h 113"/>
                <a:gd name="T98" fmla="*/ 270 w 332"/>
                <a:gd name="T99" fmla="*/ 13 h 113"/>
                <a:gd name="T100" fmla="*/ 275 w 332"/>
                <a:gd name="T101" fmla="*/ 25 h 113"/>
                <a:gd name="T102" fmla="*/ 280 w 332"/>
                <a:gd name="T103" fmla="*/ 35 h 113"/>
                <a:gd name="T104" fmla="*/ 285 w 332"/>
                <a:gd name="T105" fmla="*/ 44 h 113"/>
                <a:gd name="T106" fmla="*/ 290 w 332"/>
                <a:gd name="T107" fmla="*/ 53 h 113"/>
                <a:gd name="T108" fmla="*/ 296 w 332"/>
                <a:gd name="T109" fmla="*/ 64 h 113"/>
                <a:gd name="T110" fmla="*/ 301 w 332"/>
                <a:gd name="T111" fmla="*/ 69 h 113"/>
                <a:gd name="T112" fmla="*/ 306 w 332"/>
                <a:gd name="T113" fmla="*/ 56 h 113"/>
                <a:gd name="T114" fmla="*/ 311 w 332"/>
                <a:gd name="T115" fmla="*/ 48 h 113"/>
                <a:gd name="T116" fmla="*/ 316 w 332"/>
                <a:gd name="T117" fmla="*/ 35 h 113"/>
                <a:gd name="T118" fmla="*/ 321 w 332"/>
                <a:gd name="T119" fmla="*/ 28 h 113"/>
                <a:gd name="T120" fmla="*/ 327 w 332"/>
                <a:gd name="T121" fmla="*/ 2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2" h="113">
                  <a:moveTo>
                    <a:pt x="0" y="66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1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4" y="72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3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6" y="90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4"/>
                  </a:lnTo>
                  <a:lnTo>
                    <a:pt x="17" y="94"/>
                  </a:lnTo>
                  <a:lnTo>
                    <a:pt x="17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21" y="99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5" y="105"/>
                  </a:lnTo>
                  <a:lnTo>
                    <a:pt x="25" y="105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7" y="108"/>
                  </a:lnTo>
                  <a:lnTo>
                    <a:pt x="27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4" y="113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5"/>
                  </a:lnTo>
                  <a:lnTo>
                    <a:pt x="35" y="104"/>
                  </a:lnTo>
                  <a:lnTo>
                    <a:pt x="35" y="101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9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5"/>
                  </a:lnTo>
                  <a:lnTo>
                    <a:pt x="38" y="95"/>
                  </a:lnTo>
                  <a:lnTo>
                    <a:pt x="38" y="94"/>
                  </a:lnTo>
                  <a:lnTo>
                    <a:pt x="39" y="94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9" y="91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40" y="90"/>
                  </a:lnTo>
                  <a:lnTo>
                    <a:pt x="40" y="88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2" y="83"/>
                  </a:lnTo>
                  <a:lnTo>
                    <a:pt x="43" y="83"/>
                  </a:lnTo>
                  <a:lnTo>
                    <a:pt x="43" y="82"/>
                  </a:lnTo>
                  <a:lnTo>
                    <a:pt x="44" y="82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7" y="74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0"/>
                  </a:lnTo>
                  <a:lnTo>
                    <a:pt x="47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9" y="68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53" y="59"/>
                  </a:lnTo>
                  <a:lnTo>
                    <a:pt x="54" y="59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5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7" y="53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6"/>
                  </a:lnTo>
                  <a:lnTo>
                    <a:pt x="61" y="46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4" y="43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6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2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1" y="38"/>
                  </a:lnTo>
                  <a:lnTo>
                    <a:pt x="71" y="35"/>
                  </a:lnTo>
                  <a:lnTo>
                    <a:pt x="73" y="35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4" y="33"/>
                  </a:lnTo>
                  <a:lnTo>
                    <a:pt x="74" y="31"/>
                  </a:lnTo>
                  <a:lnTo>
                    <a:pt x="75" y="31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9" y="33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3" y="38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83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6" y="43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8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8" y="48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8" y="52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91" y="53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2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3" y="61"/>
                  </a:lnTo>
                  <a:lnTo>
                    <a:pt x="93" y="61"/>
                  </a:lnTo>
                  <a:lnTo>
                    <a:pt x="93" y="61"/>
                  </a:lnTo>
                  <a:lnTo>
                    <a:pt x="95" y="62"/>
                  </a:lnTo>
                  <a:lnTo>
                    <a:pt x="95" y="64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7" y="66"/>
                  </a:lnTo>
                  <a:lnTo>
                    <a:pt x="97" y="68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2"/>
                  </a:lnTo>
                  <a:lnTo>
                    <a:pt x="100" y="72"/>
                  </a:lnTo>
                  <a:lnTo>
                    <a:pt x="100" y="73"/>
                  </a:lnTo>
                  <a:lnTo>
                    <a:pt x="101" y="73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4" y="77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9"/>
                  </a:lnTo>
                  <a:lnTo>
                    <a:pt x="104" y="79"/>
                  </a:lnTo>
                  <a:lnTo>
                    <a:pt x="104" y="79"/>
                  </a:lnTo>
                  <a:lnTo>
                    <a:pt x="105" y="81"/>
                  </a:lnTo>
                  <a:lnTo>
                    <a:pt x="105" y="82"/>
                  </a:lnTo>
                  <a:lnTo>
                    <a:pt x="106" y="82"/>
                  </a:lnTo>
                  <a:lnTo>
                    <a:pt x="106" y="82"/>
                  </a:lnTo>
                  <a:lnTo>
                    <a:pt x="106" y="82"/>
                  </a:lnTo>
                  <a:lnTo>
                    <a:pt x="106" y="83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8" y="85"/>
                  </a:lnTo>
                  <a:lnTo>
                    <a:pt x="108" y="86"/>
                  </a:lnTo>
                  <a:lnTo>
                    <a:pt x="109" y="86"/>
                  </a:lnTo>
                  <a:lnTo>
                    <a:pt x="109" y="87"/>
                  </a:lnTo>
                  <a:lnTo>
                    <a:pt x="109" y="87"/>
                  </a:lnTo>
                  <a:lnTo>
                    <a:pt x="109" y="87"/>
                  </a:lnTo>
                  <a:lnTo>
                    <a:pt x="109" y="87"/>
                  </a:lnTo>
                  <a:lnTo>
                    <a:pt x="109" y="88"/>
                  </a:lnTo>
                  <a:lnTo>
                    <a:pt x="110" y="88"/>
                  </a:lnTo>
                  <a:lnTo>
                    <a:pt x="110" y="90"/>
                  </a:lnTo>
                  <a:lnTo>
                    <a:pt x="112" y="90"/>
                  </a:lnTo>
                  <a:lnTo>
                    <a:pt x="112" y="90"/>
                  </a:lnTo>
                  <a:lnTo>
                    <a:pt x="112" y="91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3" y="92"/>
                  </a:lnTo>
                  <a:lnTo>
                    <a:pt x="113" y="94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6"/>
                  </a:lnTo>
                  <a:lnTo>
                    <a:pt x="115" y="96"/>
                  </a:lnTo>
                  <a:lnTo>
                    <a:pt x="115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9"/>
                  </a:lnTo>
                  <a:lnTo>
                    <a:pt x="117" y="99"/>
                  </a:lnTo>
                  <a:lnTo>
                    <a:pt x="117" y="100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2" y="100"/>
                  </a:lnTo>
                  <a:lnTo>
                    <a:pt x="122" y="97"/>
                  </a:lnTo>
                  <a:lnTo>
                    <a:pt x="122" y="97"/>
                  </a:lnTo>
                  <a:lnTo>
                    <a:pt x="122" y="95"/>
                  </a:lnTo>
                  <a:lnTo>
                    <a:pt x="122" y="95"/>
                  </a:lnTo>
                  <a:lnTo>
                    <a:pt x="122" y="92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4" y="90"/>
                  </a:lnTo>
                  <a:lnTo>
                    <a:pt x="124" y="87"/>
                  </a:lnTo>
                  <a:lnTo>
                    <a:pt x="124" y="87"/>
                  </a:lnTo>
                  <a:lnTo>
                    <a:pt x="124" y="85"/>
                  </a:lnTo>
                  <a:lnTo>
                    <a:pt x="124" y="85"/>
                  </a:lnTo>
                  <a:lnTo>
                    <a:pt x="124" y="85"/>
                  </a:lnTo>
                  <a:lnTo>
                    <a:pt x="126" y="85"/>
                  </a:lnTo>
                  <a:lnTo>
                    <a:pt x="126" y="82"/>
                  </a:lnTo>
                  <a:lnTo>
                    <a:pt x="127" y="82"/>
                  </a:lnTo>
                  <a:lnTo>
                    <a:pt x="127" y="81"/>
                  </a:lnTo>
                  <a:lnTo>
                    <a:pt x="127" y="81"/>
                  </a:lnTo>
                  <a:lnTo>
                    <a:pt x="127" y="79"/>
                  </a:lnTo>
                  <a:lnTo>
                    <a:pt x="127" y="79"/>
                  </a:lnTo>
                  <a:lnTo>
                    <a:pt x="127" y="79"/>
                  </a:lnTo>
                  <a:lnTo>
                    <a:pt x="128" y="79"/>
                  </a:lnTo>
                  <a:lnTo>
                    <a:pt x="128" y="77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0" y="73"/>
                  </a:lnTo>
                  <a:lnTo>
                    <a:pt x="131" y="73"/>
                  </a:lnTo>
                  <a:lnTo>
                    <a:pt x="131" y="72"/>
                  </a:lnTo>
                  <a:lnTo>
                    <a:pt x="132" y="72"/>
                  </a:lnTo>
                  <a:lnTo>
                    <a:pt x="132" y="69"/>
                  </a:lnTo>
                  <a:lnTo>
                    <a:pt x="132" y="69"/>
                  </a:lnTo>
                  <a:lnTo>
                    <a:pt x="132" y="68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4" y="66"/>
                  </a:lnTo>
                  <a:lnTo>
                    <a:pt x="134" y="64"/>
                  </a:lnTo>
                  <a:lnTo>
                    <a:pt x="135" y="64"/>
                  </a:lnTo>
                  <a:lnTo>
                    <a:pt x="135" y="62"/>
                  </a:lnTo>
                  <a:lnTo>
                    <a:pt x="135" y="61"/>
                  </a:lnTo>
                  <a:lnTo>
                    <a:pt x="135" y="61"/>
                  </a:lnTo>
                  <a:lnTo>
                    <a:pt x="135" y="61"/>
                  </a:lnTo>
                  <a:lnTo>
                    <a:pt x="135" y="60"/>
                  </a:lnTo>
                  <a:lnTo>
                    <a:pt x="136" y="59"/>
                  </a:lnTo>
                  <a:lnTo>
                    <a:pt x="136" y="59"/>
                  </a:lnTo>
                  <a:lnTo>
                    <a:pt x="137" y="59"/>
                  </a:lnTo>
                  <a:lnTo>
                    <a:pt x="137" y="57"/>
                  </a:lnTo>
                  <a:lnTo>
                    <a:pt x="137" y="57"/>
                  </a:lnTo>
                  <a:lnTo>
                    <a:pt x="137" y="56"/>
                  </a:lnTo>
                  <a:lnTo>
                    <a:pt x="137" y="56"/>
                  </a:lnTo>
                  <a:lnTo>
                    <a:pt x="137" y="56"/>
                  </a:lnTo>
                  <a:lnTo>
                    <a:pt x="139" y="55"/>
                  </a:lnTo>
                  <a:lnTo>
                    <a:pt x="139" y="53"/>
                  </a:lnTo>
                  <a:lnTo>
                    <a:pt x="140" y="53"/>
                  </a:lnTo>
                  <a:lnTo>
                    <a:pt x="140" y="53"/>
                  </a:lnTo>
                  <a:lnTo>
                    <a:pt x="140" y="53"/>
                  </a:lnTo>
                  <a:lnTo>
                    <a:pt x="140" y="51"/>
                  </a:lnTo>
                  <a:lnTo>
                    <a:pt x="140" y="51"/>
                  </a:lnTo>
                  <a:lnTo>
                    <a:pt x="140" y="51"/>
                  </a:lnTo>
                  <a:lnTo>
                    <a:pt x="141" y="51"/>
                  </a:lnTo>
                  <a:lnTo>
                    <a:pt x="141" y="50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44" y="46"/>
                  </a:lnTo>
                  <a:lnTo>
                    <a:pt x="144" y="43"/>
                  </a:lnTo>
                  <a:lnTo>
                    <a:pt x="145" y="43"/>
                  </a:lnTo>
                  <a:lnTo>
                    <a:pt x="145" y="43"/>
                  </a:lnTo>
                  <a:lnTo>
                    <a:pt x="145" y="43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5" y="40"/>
                  </a:lnTo>
                  <a:lnTo>
                    <a:pt x="147" y="40"/>
                  </a:lnTo>
                  <a:lnTo>
                    <a:pt x="147" y="40"/>
                  </a:lnTo>
                  <a:lnTo>
                    <a:pt x="148" y="40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9" y="38"/>
                  </a:lnTo>
                  <a:lnTo>
                    <a:pt x="149" y="37"/>
                  </a:lnTo>
                  <a:lnTo>
                    <a:pt x="150" y="37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0" y="35"/>
                  </a:lnTo>
                  <a:lnTo>
                    <a:pt x="152" y="35"/>
                  </a:lnTo>
                  <a:lnTo>
                    <a:pt x="152" y="34"/>
                  </a:lnTo>
                  <a:lnTo>
                    <a:pt x="153" y="34"/>
                  </a:lnTo>
                  <a:lnTo>
                    <a:pt x="153" y="33"/>
                  </a:lnTo>
                  <a:lnTo>
                    <a:pt x="153" y="33"/>
                  </a:lnTo>
                  <a:lnTo>
                    <a:pt x="153" y="33"/>
                  </a:lnTo>
                  <a:lnTo>
                    <a:pt x="153" y="33"/>
                  </a:lnTo>
                  <a:lnTo>
                    <a:pt x="153" y="31"/>
                  </a:lnTo>
                  <a:lnTo>
                    <a:pt x="154" y="31"/>
                  </a:lnTo>
                  <a:lnTo>
                    <a:pt x="154" y="30"/>
                  </a:lnTo>
                  <a:lnTo>
                    <a:pt x="156" y="30"/>
                  </a:lnTo>
                  <a:lnTo>
                    <a:pt x="156" y="30"/>
                  </a:lnTo>
                  <a:lnTo>
                    <a:pt x="156" y="30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7" y="28"/>
                  </a:lnTo>
                  <a:lnTo>
                    <a:pt x="157" y="26"/>
                  </a:lnTo>
                  <a:lnTo>
                    <a:pt x="158" y="26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8" y="24"/>
                  </a:lnTo>
                  <a:lnTo>
                    <a:pt x="159" y="24"/>
                  </a:lnTo>
                  <a:lnTo>
                    <a:pt x="159" y="22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2" y="22"/>
                  </a:lnTo>
                  <a:lnTo>
                    <a:pt x="163" y="22"/>
                  </a:lnTo>
                  <a:lnTo>
                    <a:pt x="163" y="22"/>
                  </a:lnTo>
                  <a:lnTo>
                    <a:pt x="163" y="22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6" y="24"/>
                  </a:lnTo>
                  <a:lnTo>
                    <a:pt x="167" y="24"/>
                  </a:lnTo>
                  <a:lnTo>
                    <a:pt x="167" y="25"/>
                  </a:lnTo>
                  <a:lnTo>
                    <a:pt x="169" y="25"/>
                  </a:lnTo>
                  <a:lnTo>
                    <a:pt x="169" y="25"/>
                  </a:lnTo>
                  <a:lnTo>
                    <a:pt x="169" y="25"/>
                  </a:lnTo>
                  <a:lnTo>
                    <a:pt x="169" y="25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70" y="28"/>
                  </a:lnTo>
                  <a:lnTo>
                    <a:pt x="170" y="28"/>
                  </a:lnTo>
                  <a:lnTo>
                    <a:pt x="171" y="28"/>
                  </a:lnTo>
                  <a:lnTo>
                    <a:pt x="171" y="29"/>
                  </a:lnTo>
                  <a:lnTo>
                    <a:pt x="171" y="29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72" y="30"/>
                  </a:lnTo>
                  <a:lnTo>
                    <a:pt x="172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5" y="35"/>
                  </a:lnTo>
                  <a:lnTo>
                    <a:pt x="175" y="37"/>
                  </a:lnTo>
                  <a:lnTo>
                    <a:pt x="176" y="38"/>
                  </a:lnTo>
                  <a:lnTo>
                    <a:pt x="176" y="38"/>
                  </a:lnTo>
                  <a:lnTo>
                    <a:pt x="176" y="38"/>
                  </a:lnTo>
                  <a:lnTo>
                    <a:pt x="176" y="39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8" y="40"/>
                  </a:lnTo>
                  <a:lnTo>
                    <a:pt x="178" y="42"/>
                  </a:lnTo>
                  <a:lnTo>
                    <a:pt x="179" y="42"/>
                  </a:lnTo>
                  <a:lnTo>
                    <a:pt x="179" y="43"/>
                  </a:lnTo>
                  <a:lnTo>
                    <a:pt x="179" y="43"/>
                  </a:lnTo>
                  <a:lnTo>
                    <a:pt x="179" y="44"/>
                  </a:lnTo>
                  <a:lnTo>
                    <a:pt x="179" y="44"/>
                  </a:lnTo>
                  <a:lnTo>
                    <a:pt x="179" y="46"/>
                  </a:lnTo>
                  <a:lnTo>
                    <a:pt x="180" y="46"/>
                  </a:lnTo>
                  <a:lnTo>
                    <a:pt x="180" y="47"/>
                  </a:lnTo>
                  <a:lnTo>
                    <a:pt x="181" y="47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1" y="51"/>
                  </a:lnTo>
                  <a:lnTo>
                    <a:pt x="183" y="51"/>
                  </a:lnTo>
                  <a:lnTo>
                    <a:pt x="183" y="51"/>
                  </a:lnTo>
                  <a:lnTo>
                    <a:pt x="184" y="51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4" y="53"/>
                  </a:lnTo>
                  <a:lnTo>
                    <a:pt x="184" y="56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7" y="56"/>
                  </a:lnTo>
                  <a:lnTo>
                    <a:pt x="187" y="57"/>
                  </a:lnTo>
                  <a:lnTo>
                    <a:pt x="187" y="59"/>
                  </a:lnTo>
                  <a:lnTo>
                    <a:pt x="187" y="59"/>
                  </a:lnTo>
                  <a:lnTo>
                    <a:pt x="187" y="59"/>
                  </a:lnTo>
                  <a:lnTo>
                    <a:pt x="187" y="60"/>
                  </a:lnTo>
                  <a:lnTo>
                    <a:pt x="188" y="60"/>
                  </a:lnTo>
                  <a:lnTo>
                    <a:pt x="188" y="61"/>
                  </a:lnTo>
                  <a:lnTo>
                    <a:pt x="189" y="61"/>
                  </a:lnTo>
                  <a:lnTo>
                    <a:pt x="189" y="62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89" y="64"/>
                  </a:lnTo>
                  <a:lnTo>
                    <a:pt x="191" y="64"/>
                  </a:lnTo>
                  <a:lnTo>
                    <a:pt x="191" y="66"/>
                  </a:lnTo>
                  <a:lnTo>
                    <a:pt x="192" y="66"/>
                  </a:lnTo>
                  <a:lnTo>
                    <a:pt x="192" y="66"/>
                  </a:lnTo>
                  <a:lnTo>
                    <a:pt x="192" y="66"/>
                  </a:lnTo>
                  <a:lnTo>
                    <a:pt x="192" y="68"/>
                  </a:lnTo>
                  <a:lnTo>
                    <a:pt x="192" y="68"/>
                  </a:lnTo>
                  <a:lnTo>
                    <a:pt x="192" y="69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4" y="70"/>
                  </a:lnTo>
                  <a:lnTo>
                    <a:pt x="194" y="72"/>
                  </a:lnTo>
                  <a:lnTo>
                    <a:pt x="194" y="72"/>
                  </a:lnTo>
                  <a:lnTo>
                    <a:pt x="194" y="72"/>
                  </a:lnTo>
                  <a:lnTo>
                    <a:pt x="194" y="72"/>
                  </a:lnTo>
                  <a:lnTo>
                    <a:pt x="194" y="73"/>
                  </a:lnTo>
                  <a:lnTo>
                    <a:pt x="196" y="73"/>
                  </a:lnTo>
                  <a:lnTo>
                    <a:pt x="196" y="74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5"/>
                  </a:lnTo>
                  <a:lnTo>
                    <a:pt x="197" y="77"/>
                  </a:lnTo>
                  <a:lnTo>
                    <a:pt x="197" y="77"/>
                  </a:lnTo>
                  <a:lnTo>
                    <a:pt x="197" y="77"/>
                  </a:lnTo>
                  <a:lnTo>
                    <a:pt x="198" y="77"/>
                  </a:lnTo>
                  <a:lnTo>
                    <a:pt x="198" y="78"/>
                  </a:lnTo>
                  <a:lnTo>
                    <a:pt x="200" y="78"/>
                  </a:lnTo>
                  <a:lnTo>
                    <a:pt x="200" y="79"/>
                  </a:lnTo>
                  <a:lnTo>
                    <a:pt x="200" y="79"/>
                  </a:lnTo>
                  <a:lnTo>
                    <a:pt x="200" y="79"/>
                  </a:lnTo>
                  <a:lnTo>
                    <a:pt x="200" y="79"/>
                  </a:lnTo>
                  <a:lnTo>
                    <a:pt x="200" y="79"/>
                  </a:lnTo>
                  <a:lnTo>
                    <a:pt x="201" y="79"/>
                  </a:lnTo>
                  <a:lnTo>
                    <a:pt x="201" y="81"/>
                  </a:lnTo>
                  <a:lnTo>
                    <a:pt x="202" y="81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4" y="82"/>
                  </a:lnTo>
                  <a:lnTo>
                    <a:pt x="204" y="79"/>
                  </a:lnTo>
                  <a:lnTo>
                    <a:pt x="205" y="79"/>
                  </a:lnTo>
                  <a:lnTo>
                    <a:pt x="205" y="77"/>
                  </a:lnTo>
                  <a:lnTo>
                    <a:pt x="205" y="77"/>
                  </a:lnTo>
                  <a:lnTo>
                    <a:pt x="205" y="74"/>
                  </a:lnTo>
                  <a:lnTo>
                    <a:pt x="205" y="74"/>
                  </a:lnTo>
                  <a:lnTo>
                    <a:pt x="205" y="72"/>
                  </a:lnTo>
                  <a:lnTo>
                    <a:pt x="206" y="72"/>
                  </a:lnTo>
                  <a:lnTo>
                    <a:pt x="206" y="70"/>
                  </a:lnTo>
                  <a:lnTo>
                    <a:pt x="207" y="69"/>
                  </a:lnTo>
                  <a:lnTo>
                    <a:pt x="207" y="69"/>
                  </a:lnTo>
                  <a:lnTo>
                    <a:pt x="207" y="69"/>
                  </a:lnTo>
                  <a:lnTo>
                    <a:pt x="207" y="66"/>
                  </a:lnTo>
                  <a:lnTo>
                    <a:pt x="207" y="66"/>
                  </a:lnTo>
                  <a:lnTo>
                    <a:pt x="207" y="65"/>
                  </a:lnTo>
                  <a:lnTo>
                    <a:pt x="209" y="65"/>
                  </a:lnTo>
                  <a:lnTo>
                    <a:pt x="209" y="64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2"/>
                  </a:lnTo>
                  <a:lnTo>
                    <a:pt x="210" y="61"/>
                  </a:lnTo>
                  <a:lnTo>
                    <a:pt x="210" y="61"/>
                  </a:lnTo>
                  <a:lnTo>
                    <a:pt x="211" y="61"/>
                  </a:lnTo>
                  <a:lnTo>
                    <a:pt x="211" y="60"/>
                  </a:lnTo>
                  <a:lnTo>
                    <a:pt x="213" y="60"/>
                  </a:lnTo>
                  <a:lnTo>
                    <a:pt x="213" y="59"/>
                  </a:lnTo>
                  <a:lnTo>
                    <a:pt x="213" y="59"/>
                  </a:lnTo>
                  <a:lnTo>
                    <a:pt x="213" y="59"/>
                  </a:lnTo>
                  <a:lnTo>
                    <a:pt x="213" y="59"/>
                  </a:lnTo>
                  <a:lnTo>
                    <a:pt x="213" y="56"/>
                  </a:lnTo>
                  <a:lnTo>
                    <a:pt x="214" y="56"/>
                  </a:lnTo>
                  <a:lnTo>
                    <a:pt x="214" y="56"/>
                  </a:lnTo>
                  <a:lnTo>
                    <a:pt x="215" y="55"/>
                  </a:lnTo>
                  <a:lnTo>
                    <a:pt x="215" y="53"/>
                  </a:lnTo>
                  <a:lnTo>
                    <a:pt x="215" y="53"/>
                  </a:lnTo>
                  <a:lnTo>
                    <a:pt x="215" y="51"/>
                  </a:lnTo>
                  <a:lnTo>
                    <a:pt x="215" y="51"/>
                  </a:lnTo>
                  <a:lnTo>
                    <a:pt x="215" y="51"/>
                  </a:lnTo>
                  <a:lnTo>
                    <a:pt x="216" y="50"/>
                  </a:lnTo>
                  <a:lnTo>
                    <a:pt x="216" y="48"/>
                  </a:lnTo>
                  <a:lnTo>
                    <a:pt x="218" y="48"/>
                  </a:lnTo>
                  <a:lnTo>
                    <a:pt x="218" y="47"/>
                  </a:lnTo>
                  <a:lnTo>
                    <a:pt x="218" y="47"/>
                  </a:lnTo>
                  <a:lnTo>
                    <a:pt x="218" y="46"/>
                  </a:lnTo>
                  <a:lnTo>
                    <a:pt x="218" y="46"/>
                  </a:lnTo>
                  <a:lnTo>
                    <a:pt x="218" y="46"/>
                  </a:lnTo>
                  <a:lnTo>
                    <a:pt x="219" y="44"/>
                  </a:lnTo>
                  <a:lnTo>
                    <a:pt x="219" y="43"/>
                  </a:lnTo>
                  <a:lnTo>
                    <a:pt x="220" y="43"/>
                  </a:lnTo>
                  <a:lnTo>
                    <a:pt x="220" y="43"/>
                  </a:lnTo>
                  <a:lnTo>
                    <a:pt x="220" y="43"/>
                  </a:lnTo>
                  <a:lnTo>
                    <a:pt x="220" y="42"/>
                  </a:lnTo>
                  <a:lnTo>
                    <a:pt x="220" y="42"/>
                  </a:lnTo>
                  <a:lnTo>
                    <a:pt x="220" y="40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3" y="40"/>
                  </a:lnTo>
                  <a:lnTo>
                    <a:pt x="223" y="39"/>
                  </a:lnTo>
                  <a:lnTo>
                    <a:pt x="223" y="39"/>
                  </a:lnTo>
                  <a:lnTo>
                    <a:pt x="223" y="38"/>
                  </a:lnTo>
                  <a:lnTo>
                    <a:pt x="223" y="38"/>
                  </a:lnTo>
                  <a:lnTo>
                    <a:pt x="223" y="38"/>
                  </a:lnTo>
                  <a:lnTo>
                    <a:pt x="224" y="37"/>
                  </a:lnTo>
                  <a:lnTo>
                    <a:pt x="224" y="35"/>
                  </a:lnTo>
                  <a:lnTo>
                    <a:pt x="226" y="35"/>
                  </a:lnTo>
                  <a:lnTo>
                    <a:pt x="226" y="35"/>
                  </a:lnTo>
                  <a:lnTo>
                    <a:pt x="226" y="35"/>
                  </a:lnTo>
                  <a:lnTo>
                    <a:pt x="226" y="33"/>
                  </a:lnTo>
                  <a:lnTo>
                    <a:pt x="226" y="33"/>
                  </a:lnTo>
                  <a:lnTo>
                    <a:pt x="226" y="33"/>
                  </a:lnTo>
                  <a:lnTo>
                    <a:pt x="227" y="33"/>
                  </a:lnTo>
                  <a:lnTo>
                    <a:pt x="227" y="30"/>
                  </a:lnTo>
                  <a:lnTo>
                    <a:pt x="228" y="30"/>
                  </a:lnTo>
                  <a:lnTo>
                    <a:pt x="228" y="30"/>
                  </a:lnTo>
                  <a:lnTo>
                    <a:pt x="228" y="30"/>
                  </a:lnTo>
                  <a:lnTo>
                    <a:pt x="228" y="29"/>
                  </a:lnTo>
                  <a:lnTo>
                    <a:pt x="228" y="29"/>
                  </a:lnTo>
                  <a:lnTo>
                    <a:pt x="228" y="28"/>
                  </a:lnTo>
                  <a:lnTo>
                    <a:pt x="229" y="28"/>
                  </a:lnTo>
                  <a:lnTo>
                    <a:pt x="229" y="28"/>
                  </a:lnTo>
                  <a:lnTo>
                    <a:pt x="231" y="28"/>
                  </a:lnTo>
                  <a:lnTo>
                    <a:pt x="231" y="26"/>
                  </a:lnTo>
                  <a:lnTo>
                    <a:pt x="231" y="26"/>
                  </a:lnTo>
                  <a:lnTo>
                    <a:pt x="231" y="25"/>
                  </a:lnTo>
                  <a:lnTo>
                    <a:pt x="231" y="25"/>
                  </a:lnTo>
                  <a:lnTo>
                    <a:pt x="231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3" y="25"/>
                  </a:lnTo>
                  <a:lnTo>
                    <a:pt x="233" y="24"/>
                  </a:lnTo>
                  <a:lnTo>
                    <a:pt x="233" y="24"/>
                  </a:lnTo>
                  <a:lnTo>
                    <a:pt x="233" y="22"/>
                  </a:lnTo>
                  <a:lnTo>
                    <a:pt x="233" y="22"/>
                  </a:lnTo>
                  <a:lnTo>
                    <a:pt x="233" y="22"/>
                  </a:lnTo>
                  <a:lnTo>
                    <a:pt x="235" y="22"/>
                  </a:lnTo>
                  <a:lnTo>
                    <a:pt x="235" y="22"/>
                  </a:lnTo>
                  <a:lnTo>
                    <a:pt x="236" y="22"/>
                  </a:lnTo>
                  <a:lnTo>
                    <a:pt x="236" y="21"/>
                  </a:lnTo>
                  <a:lnTo>
                    <a:pt x="236" y="21"/>
                  </a:lnTo>
                  <a:lnTo>
                    <a:pt x="236" y="20"/>
                  </a:lnTo>
                  <a:lnTo>
                    <a:pt x="236" y="20"/>
                  </a:lnTo>
                  <a:lnTo>
                    <a:pt x="236" y="20"/>
                  </a:lnTo>
                  <a:lnTo>
                    <a:pt x="237" y="20"/>
                  </a:lnTo>
                  <a:lnTo>
                    <a:pt x="237" y="18"/>
                  </a:lnTo>
                  <a:lnTo>
                    <a:pt x="239" y="18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9" y="16"/>
                  </a:lnTo>
                  <a:lnTo>
                    <a:pt x="240" y="16"/>
                  </a:lnTo>
                  <a:lnTo>
                    <a:pt x="240" y="15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1" y="13"/>
                  </a:lnTo>
                  <a:lnTo>
                    <a:pt x="241" y="13"/>
                  </a:lnTo>
                  <a:lnTo>
                    <a:pt x="241" y="12"/>
                  </a:lnTo>
                  <a:lnTo>
                    <a:pt x="242" y="12"/>
                  </a:lnTo>
                  <a:lnTo>
                    <a:pt x="242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11"/>
                  </a:lnTo>
                  <a:lnTo>
                    <a:pt x="245" y="11"/>
                  </a:lnTo>
                  <a:lnTo>
                    <a:pt x="246" y="11"/>
                  </a:lnTo>
                  <a:lnTo>
                    <a:pt x="246" y="9"/>
                  </a:lnTo>
                  <a:lnTo>
                    <a:pt x="246" y="9"/>
                  </a:lnTo>
                  <a:lnTo>
                    <a:pt x="246" y="9"/>
                  </a:lnTo>
                  <a:lnTo>
                    <a:pt x="248" y="9"/>
                  </a:lnTo>
                  <a:lnTo>
                    <a:pt x="248" y="9"/>
                  </a:lnTo>
                  <a:lnTo>
                    <a:pt x="249" y="9"/>
                  </a:lnTo>
                  <a:lnTo>
                    <a:pt x="249" y="9"/>
                  </a:lnTo>
                  <a:lnTo>
                    <a:pt x="249" y="9"/>
                  </a:lnTo>
                  <a:lnTo>
                    <a:pt x="250" y="9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8"/>
                  </a:lnTo>
                  <a:lnTo>
                    <a:pt x="253" y="8"/>
                  </a:lnTo>
                  <a:lnTo>
                    <a:pt x="253" y="7"/>
                  </a:lnTo>
                  <a:lnTo>
                    <a:pt x="254" y="7"/>
                  </a:lnTo>
                  <a:lnTo>
                    <a:pt x="254" y="7"/>
                  </a:lnTo>
                  <a:lnTo>
                    <a:pt x="254" y="7"/>
                  </a:lnTo>
                  <a:lnTo>
                    <a:pt x="254" y="5"/>
                  </a:lnTo>
                  <a:lnTo>
                    <a:pt x="254" y="5"/>
                  </a:lnTo>
                  <a:lnTo>
                    <a:pt x="254" y="4"/>
                  </a:lnTo>
                  <a:lnTo>
                    <a:pt x="255" y="4"/>
                  </a:lnTo>
                  <a:lnTo>
                    <a:pt x="255" y="4"/>
                  </a:lnTo>
                  <a:lnTo>
                    <a:pt x="257" y="4"/>
                  </a:lnTo>
                  <a:lnTo>
                    <a:pt x="257" y="3"/>
                  </a:lnTo>
                  <a:lnTo>
                    <a:pt x="257" y="3"/>
                  </a:lnTo>
                  <a:lnTo>
                    <a:pt x="257" y="2"/>
                  </a:lnTo>
                  <a:lnTo>
                    <a:pt x="257" y="2"/>
                  </a:lnTo>
                  <a:lnTo>
                    <a:pt x="257" y="2"/>
                  </a:lnTo>
                  <a:lnTo>
                    <a:pt x="258" y="2"/>
                  </a:lnTo>
                  <a:lnTo>
                    <a:pt x="258" y="2"/>
                  </a:lnTo>
                  <a:lnTo>
                    <a:pt x="259" y="2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61" y="0"/>
                  </a:lnTo>
                  <a:lnTo>
                    <a:pt x="261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3" y="2"/>
                  </a:lnTo>
                  <a:lnTo>
                    <a:pt x="263" y="3"/>
                  </a:lnTo>
                  <a:lnTo>
                    <a:pt x="264" y="3"/>
                  </a:lnTo>
                  <a:lnTo>
                    <a:pt x="264" y="4"/>
                  </a:lnTo>
                  <a:lnTo>
                    <a:pt x="264" y="4"/>
                  </a:lnTo>
                  <a:lnTo>
                    <a:pt x="264" y="4"/>
                  </a:lnTo>
                  <a:lnTo>
                    <a:pt x="264" y="4"/>
                  </a:lnTo>
                  <a:lnTo>
                    <a:pt x="264" y="5"/>
                  </a:lnTo>
                  <a:lnTo>
                    <a:pt x="266" y="5"/>
                  </a:lnTo>
                  <a:lnTo>
                    <a:pt x="266" y="7"/>
                  </a:lnTo>
                  <a:lnTo>
                    <a:pt x="267" y="7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7" y="9"/>
                  </a:lnTo>
                  <a:lnTo>
                    <a:pt x="267" y="9"/>
                  </a:lnTo>
                  <a:lnTo>
                    <a:pt x="267" y="11"/>
                  </a:lnTo>
                  <a:lnTo>
                    <a:pt x="268" y="11"/>
                  </a:lnTo>
                  <a:lnTo>
                    <a:pt x="268" y="12"/>
                  </a:lnTo>
                  <a:lnTo>
                    <a:pt x="270" y="12"/>
                  </a:lnTo>
                  <a:lnTo>
                    <a:pt x="270" y="13"/>
                  </a:lnTo>
                  <a:lnTo>
                    <a:pt x="270" y="13"/>
                  </a:lnTo>
                  <a:lnTo>
                    <a:pt x="270" y="15"/>
                  </a:lnTo>
                  <a:lnTo>
                    <a:pt x="270" y="15"/>
                  </a:lnTo>
                  <a:lnTo>
                    <a:pt x="270" y="16"/>
                  </a:lnTo>
                  <a:lnTo>
                    <a:pt x="271" y="16"/>
                  </a:lnTo>
                  <a:lnTo>
                    <a:pt x="271" y="17"/>
                  </a:lnTo>
                  <a:lnTo>
                    <a:pt x="272" y="17"/>
                  </a:lnTo>
                  <a:lnTo>
                    <a:pt x="272" y="18"/>
                  </a:lnTo>
                  <a:lnTo>
                    <a:pt x="272" y="18"/>
                  </a:lnTo>
                  <a:lnTo>
                    <a:pt x="272" y="20"/>
                  </a:lnTo>
                  <a:lnTo>
                    <a:pt x="272" y="20"/>
                  </a:lnTo>
                  <a:lnTo>
                    <a:pt x="272" y="21"/>
                  </a:lnTo>
                  <a:lnTo>
                    <a:pt x="274" y="22"/>
                  </a:lnTo>
                  <a:lnTo>
                    <a:pt x="274" y="22"/>
                  </a:lnTo>
                  <a:lnTo>
                    <a:pt x="274" y="22"/>
                  </a:lnTo>
                  <a:lnTo>
                    <a:pt x="275" y="22"/>
                  </a:lnTo>
                  <a:lnTo>
                    <a:pt x="275" y="25"/>
                  </a:lnTo>
                  <a:lnTo>
                    <a:pt x="275" y="25"/>
                  </a:lnTo>
                  <a:lnTo>
                    <a:pt x="275" y="25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6" y="28"/>
                  </a:lnTo>
                  <a:lnTo>
                    <a:pt x="276" y="28"/>
                  </a:lnTo>
                  <a:lnTo>
                    <a:pt x="277" y="28"/>
                  </a:lnTo>
                  <a:lnTo>
                    <a:pt x="277" y="30"/>
                  </a:lnTo>
                  <a:lnTo>
                    <a:pt x="277" y="30"/>
                  </a:lnTo>
                  <a:lnTo>
                    <a:pt x="277" y="30"/>
                  </a:lnTo>
                  <a:lnTo>
                    <a:pt x="277" y="30"/>
                  </a:lnTo>
                  <a:lnTo>
                    <a:pt x="277" y="33"/>
                  </a:lnTo>
                  <a:lnTo>
                    <a:pt x="279" y="33"/>
                  </a:lnTo>
                  <a:lnTo>
                    <a:pt x="279" y="33"/>
                  </a:lnTo>
                  <a:lnTo>
                    <a:pt x="280" y="33"/>
                  </a:lnTo>
                  <a:lnTo>
                    <a:pt x="280" y="35"/>
                  </a:lnTo>
                  <a:lnTo>
                    <a:pt x="280" y="35"/>
                  </a:lnTo>
                  <a:lnTo>
                    <a:pt x="280" y="35"/>
                  </a:lnTo>
                  <a:lnTo>
                    <a:pt x="280" y="35"/>
                  </a:lnTo>
                  <a:lnTo>
                    <a:pt x="280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83" y="38"/>
                  </a:lnTo>
                  <a:lnTo>
                    <a:pt x="283" y="40"/>
                  </a:lnTo>
                  <a:lnTo>
                    <a:pt x="283" y="40"/>
                  </a:lnTo>
                  <a:lnTo>
                    <a:pt x="283" y="40"/>
                  </a:lnTo>
                  <a:lnTo>
                    <a:pt x="283" y="40"/>
                  </a:lnTo>
                  <a:lnTo>
                    <a:pt x="283" y="43"/>
                  </a:lnTo>
                  <a:lnTo>
                    <a:pt x="284" y="43"/>
                  </a:lnTo>
                  <a:lnTo>
                    <a:pt x="284" y="43"/>
                  </a:lnTo>
                  <a:lnTo>
                    <a:pt x="285" y="43"/>
                  </a:lnTo>
                  <a:lnTo>
                    <a:pt x="285" y="44"/>
                  </a:lnTo>
                  <a:lnTo>
                    <a:pt x="285" y="46"/>
                  </a:lnTo>
                  <a:lnTo>
                    <a:pt x="285" y="46"/>
                  </a:lnTo>
                  <a:lnTo>
                    <a:pt x="285" y="46"/>
                  </a:lnTo>
                  <a:lnTo>
                    <a:pt x="285" y="47"/>
                  </a:lnTo>
                  <a:lnTo>
                    <a:pt x="286" y="48"/>
                  </a:lnTo>
                  <a:lnTo>
                    <a:pt x="286" y="48"/>
                  </a:lnTo>
                  <a:lnTo>
                    <a:pt x="288" y="48"/>
                  </a:lnTo>
                  <a:lnTo>
                    <a:pt x="288" y="50"/>
                  </a:lnTo>
                  <a:lnTo>
                    <a:pt x="288" y="50"/>
                  </a:lnTo>
                  <a:lnTo>
                    <a:pt x="288" y="51"/>
                  </a:lnTo>
                  <a:lnTo>
                    <a:pt x="288" y="51"/>
                  </a:lnTo>
                  <a:lnTo>
                    <a:pt x="288" y="51"/>
                  </a:lnTo>
                  <a:lnTo>
                    <a:pt x="289" y="52"/>
                  </a:lnTo>
                  <a:lnTo>
                    <a:pt x="289" y="53"/>
                  </a:lnTo>
                  <a:lnTo>
                    <a:pt x="290" y="53"/>
                  </a:lnTo>
                  <a:lnTo>
                    <a:pt x="290" y="53"/>
                  </a:lnTo>
                  <a:lnTo>
                    <a:pt x="290" y="55"/>
                  </a:lnTo>
                  <a:lnTo>
                    <a:pt x="290" y="56"/>
                  </a:lnTo>
                  <a:lnTo>
                    <a:pt x="290" y="56"/>
                  </a:lnTo>
                  <a:lnTo>
                    <a:pt x="290" y="56"/>
                  </a:lnTo>
                  <a:lnTo>
                    <a:pt x="292" y="56"/>
                  </a:lnTo>
                  <a:lnTo>
                    <a:pt x="292" y="57"/>
                  </a:lnTo>
                  <a:lnTo>
                    <a:pt x="293" y="59"/>
                  </a:lnTo>
                  <a:lnTo>
                    <a:pt x="293" y="59"/>
                  </a:lnTo>
                  <a:lnTo>
                    <a:pt x="293" y="59"/>
                  </a:lnTo>
                  <a:lnTo>
                    <a:pt x="293" y="60"/>
                  </a:lnTo>
                  <a:lnTo>
                    <a:pt x="293" y="60"/>
                  </a:lnTo>
                  <a:lnTo>
                    <a:pt x="293" y="61"/>
                  </a:lnTo>
                  <a:lnTo>
                    <a:pt x="294" y="61"/>
                  </a:lnTo>
                  <a:lnTo>
                    <a:pt x="294" y="61"/>
                  </a:lnTo>
                  <a:lnTo>
                    <a:pt x="296" y="61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296" y="65"/>
                  </a:lnTo>
                  <a:lnTo>
                    <a:pt x="297" y="65"/>
                  </a:lnTo>
                  <a:lnTo>
                    <a:pt x="297" y="66"/>
                  </a:lnTo>
                  <a:lnTo>
                    <a:pt x="298" y="66"/>
                  </a:lnTo>
                  <a:lnTo>
                    <a:pt x="298" y="66"/>
                  </a:lnTo>
                  <a:lnTo>
                    <a:pt x="298" y="66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298" y="69"/>
                  </a:lnTo>
                  <a:lnTo>
                    <a:pt x="299" y="69"/>
                  </a:lnTo>
                  <a:lnTo>
                    <a:pt x="299" y="69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302" y="69"/>
                  </a:lnTo>
                  <a:lnTo>
                    <a:pt x="302" y="68"/>
                  </a:lnTo>
                  <a:lnTo>
                    <a:pt x="303" y="68"/>
                  </a:lnTo>
                  <a:lnTo>
                    <a:pt x="303" y="66"/>
                  </a:lnTo>
                  <a:lnTo>
                    <a:pt x="303" y="65"/>
                  </a:lnTo>
                  <a:lnTo>
                    <a:pt x="303" y="64"/>
                  </a:lnTo>
                  <a:lnTo>
                    <a:pt x="303" y="62"/>
                  </a:lnTo>
                  <a:lnTo>
                    <a:pt x="303" y="61"/>
                  </a:lnTo>
                  <a:lnTo>
                    <a:pt x="305" y="61"/>
                  </a:lnTo>
                  <a:lnTo>
                    <a:pt x="305" y="59"/>
                  </a:lnTo>
                  <a:lnTo>
                    <a:pt x="306" y="59"/>
                  </a:lnTo>
                  <a:lnTo>
                    <a:pt x="306" y="57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6" y="55"/>
                  </a:lnTo>
                  <a:lnTo>
                    <a:pt x="307" y="53"/>
                  </a:lnTo>
                  <a:lnTo>
                    <a:pt x="307" y="53"/>
                  </a:lnTo>
                  <a:lnTo>
                    <a:pt x="309" y="53"/>
                  </a:lnTo>
                  <a:lnTo>
                    <a:pt x="309" y="52"/>
                  </a:lnTo>
                  <a:lnTo>
                    <a:pt x="309" y="52"/>
                  </a:lnTo>
                  <a:lnTo>
                    <a:pt x="309" y="51"/>
                  </a:lnTo>
                  <a:lnTo>
                    <a:pt x="309" y="51"/>
                  </a:lnTo>
                  <a:lnTo>
                    <a:pt x="309" y="51"/>
                  </a:lnTo>
                  <a:lnTo>
                    <a:pt x="310" y="51"/>
                  </a:lnTo>
                  <a:lnTo>
                    <a:pt x="310" y="50"/>
                  </a:lnTo>
                  <a:lnTo>
                    <a:pt x="311" y="50"/>
                  </a:lnTo>
                  <a:lnTo>
                    <a:pt x="311" y="48"/>
                  </a:lnTo>
                  <a:lnTo>
                    <a:pt x="311" y="48"/>
                  </a:lnTo>
                  <a:lnTo>
                    <a:pt x="311" y="48"/>
                  </a:lnTo>
                  <a:lnTo>
                    <a:pt x="311" y="47"/>
                  </a:lnTo>
                  <a:lnTo>
                    <a:pt x="311" y="46"/>
                  </a:lnTo>
                  <a:lnTo>
                    <a:pt x="312" y="46"/>
                  </a:lnTo>
                  <a:lnTo>
                    <a:pt x="312" y="44"/>
                  </a:lnTo>
                  <a:lnTo>
                    <a:pt x="314" y="44"/>
                  </a:lnTo>
                  <a:lnTo>
                    <a:pt x="314" y="43"/>
                  </a:lnTo>
                  <a:lnTo>
                    <a:pt x="314" y="43"/>
                  </a:lnTo>
                  <a:lnTo>
                    <a:pt x="314" y="40"/>
                  </a:lnTo>
                  <a:lnTo>
                    <a:pt x="314" y="40"/>
                  </a:lnTo>
                  <a:lnTo>
                    <a:pt x="314" y="40"/>
                  </a:lnTo>
                  <a:lnTo>
                    <a:pt x="315" y="40"/>
                  </a:lnTo>
                  <a:lnTo>
                    <a:pt x="315" y="38"/>
                  </a:lnTo>
                  <a:lnTo>
                    <a:pt x="316" y="38"/>
                  </a:lnTo>
                  <a:lnTo>
                    <a:pt x="316" y="38"/>
                  </a:lnTo>
                  <a:lnTo>
                    <a:pt x="316" y="38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8" y="35"/>
                  </a:lnTo>
                  <a:lnTo>
                    <a:pt x="318" y="34"/>
                  </a:lnTo>
                  <a:lnTo>
                    <a:pt x="319" y="34"/>
                  </a:lnTo>
                  <a:lnTo>
                    <a:pt x="319" y="33"/>
                  </a:lnTo>
                  <a:lnTo>
                    <a:pt x="319" y="33"/>
                  </a:lnTo>
                  <a:lnTo>
                    <a:pt x="319" y="33"/>
                  </a:lnTo>
                  <a:lnTo>
                    <a:pt x="319" y="33"/>
                  </a:lnTo>
                  <a:lnTo>
                    <a:pt x="319" y="31"/>
                  </a:lnTo>
                  <a:lnTo>
                    <a:pt x="320" y="31"/>
                  </a:lnTo>
                  <a:lnTo>
                    <a:pt x="320" y="30"/>
                  </a:lnTo>
                  <a:lnTo>
                    <a:pt x="321" y="30"/>
                  </a:lnTo>
                  <a:lnTo>
                    <a:pt x="321" y="30"/>
                  </a:lnTo>
                  <a:lnTo>
                    <a:pt x="321" y="29"/>
                  </a:lnTo>
                  <a:lnTo>
                    <a:pt x="321" y="28"/>
                  </a:lnTo>
                  <a:lnTo>
                    <a:pt x="321" y="28"/>
                  </a:lnTo>
                  <a:lnTo>
                    <a:pt x="321" y="28"/>
                  </a:lnTo>
                  <a:lnTo>
                    <a:pt x="323" y="28"/>
                  </a:lnTo>
                  <a:lnTo>
                    <a:pt x="323" y="26"/>
                  </a:lnTo>
                  <a:lnTo>
                    <a:pt x="324" y="26"/>
                  </a:lnTo>
                  <a:lnTo>
                    <a:pt x="324" y="25"/>
                  </a:lnTo>
                  <a:lnTo>
                    <a:pt x="324" y="25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24" y="22"/>
                  </a:lnTo>
                  <a:lnTo>
                    <a:pt x="325" y="22"/>
                  </a:lnTo>
                  <a:lnTo>
                    <a:pt x="325" y="22"/>
                  </a:lnTo>
                  <a:lnTo>
                    <a:pt x="327" y="22"/>
                  </a:lnTo>
                  <a:lnTo>
                    <a:pt x="327" y="21"/>
                  </a:lnTo>
                  <a:lnTo>
                    <a:pt x="327" y="20"/>
                  </a:lnTo>
                  <a:lnTo>
                    <a:pt x="327" y="20"/>
                  </a:lnTo>
                  <a:lnTo>
                    <a:pt x="327" y="20"/>
                  </a:lnTo>
                  <a:lnTo>
                    <a:pt x="327" y="20"/>
                  </a:lnTo>
                  <a:lnTo>
                    <a:pt x="328" y="20"/>
                  </a:lnTo>
                  <a:lnTo>
                    <a:pt x="328" y="17"/>
                  </a:lnTo>
                  <a:lnTo>
                    <a:pt x="329" y="17"/>
                  </a:lnTo>
                  <a:lnTo>
                    <a:pt x="329" y="17"/>
                  </a:lnTo>
                  <a:lnTo>
                    <a:pt x="329" y="17"/>
                  </a:lnTo>
                  <a:lnTo>
                    <a:pt x="329" y="17"/>
                  </a:lnTo>
                  <a:lnTo>
                    <a:pt x="329" y="17"/>
                  </a:lnTo>
                  <a:lnTo>
                    <a:pt x="329" y="16"/>
                  </a:lnTo>
                  <a:lnTo>
                    <a:pt x="331" y="16"/>
                  </a:lnTo>
                  <a:lnTo>
                    <a:pt x="331" y="15"/>
                  </a:lnTo>
                  <a:lnTo>
                    <a:pt x="332" y="15"/>
                  </a:lnTo>
                  <a:lnTo>
                    <a:pt x="332" y="15"/>
                  </a:lnTo>
                  <a:lnTo>
                    <a:pt x="332" y="1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1" name="Freeform 73"/>
            <p:cNvSpPr>
              <a:spLocks/>
            </p:cNvSpPr>
            <p:nvPr/>
          </p:nvSpPr>
          <p:spPr bwMode="auto">
            <a:xfrm>
              <a:off x="2774" y="3044"/>
              <a:ext cx="469" cy="119"/>
            </a:xfrm>
            <a:custGeom>
              <a:avLst/>
              <a:gdLst>
                <a:gd name="T0" fmla="*/ 5 w 469"/>
                <a:gd name="T1" fmla="*/ 74 h 119"/>
                <a:gd name="T2" fmla="*/ 10 w 469"/>
                <a:gd name="T3" fmla="*/ 68 h 119"/>
                <a:gd name="T4" fmla="*/ 18 w 469"/>
                <a:gd name="T5" fmla="*/ 62 h 119"/>
                <a:gd name="T6" fmla="*/ 23 w 469"/>
                <a:gd name="T7" fmla="*/ 57 h 119"/>
                <a:gd name="T8" fmla="*/ 31 w 469"/>
                <a:gd name="T9" fmla="*/ 55 h 119"/>
                <a:gd name="T10" fmla="*/ 39 w 469"/>
                <a:gd name="T11" fmla="*/ 49 h 119"/>
                <a:gd name="T12" fmla="*/ 47 w 469"/>
                <a:gd name="T13" fmla="*/ 48 h 119"/>
                <a:gd name="T14" fmla="*/ 54 w 469"/>
                <a:gd name="T15" fmla="*/ 44 h 119"/>
                <a:gd name="T16" fmla="*/ 61 w 469"/>
                <a:gd name="T17" fmla="*/ 49 h 119"/>
                <a:gd name="T18" fmla="*/ 66 w 469"/>
                <a:gd name="T19" fmla="*/ 55 h 119"/>
                <a:gd name="T20" fmla="*/ 72 w 469"/>
                <a:gd name="T21" fmla="*/ 52 h 119"/>
                <a:gd name="T22" fmla="*/ 79 w 469"/>
                <a:gd name="T23" fmla="*/ 52 h 119"/>
                <a:gd name="T24" fmla="*/ 84 w 469"/>
                <a:gd name="T25" fmla="*/ 60 h 119"/>
                <a:gd name="T26" fmla="*/ 89 w 469"/>
                <a:gd name="T27" fmla="*/ 71 h 119"/>
                <a:gd name="T28" fmla="*/ 94 w 469"/>
                <a:gd name="T29" fmla="*/ 83 h 119"/>
                <a:gd name="T30" fmla="*/ 100 w 469"/>
                <a:gd name="T31" fmla="*/ 94 h 119"/>
                <a:gd name="T32" fmla="*/ 105 w 469"/>
                <a:gd name="T33" fmla="*/ 104 h 119"/>
                <a:gd name="T34" fmla="*/ 110 w 469"/>
                <a:gd name="T35" fmla="*/ 113 h 119"/>
                <a:gd name="T36" fmla="*/ 117 w 469"/>
                <a:gd name="T37" fmla="*/ 119 h 119"/>
                <a:gd name="T38" fmla="*/ 122 w 469"/>
                <a:gd name="T39" fmla="*/ 106 h 119"/>
                <a:gd name="T40" fmla="*/ 127 w 469"/>
                <a:gd name="T41" fmla="*/ 99 h 119"/>
                <a:gd name="T42" fmla="*/ 132 w 469"/>
                <a:gd name="T43" fmla="*/ 88 h 119"/>
                <a:gd name="T44" fmla="*/ 137 w 469"/>
                <a:gd name="T45" fmla="*/ 81 h 119"/>
                <a:gd name="T46" fmla="*/ 142 w 469"/>
                <a:gd name="T47" fmla="*/ 73 h 119"/>
                <a:gd name="T48" fmla="*/ 148 w 469"/>
                <a:gd name="T49" fmla="*/ 68 h 119"/>
                <a:gd name="T50" fmla="*/ 153 w 469"/>
                <a:gd name="T51" fmla="*/ 60 h 119"/>
                <a:gd name="T52" fmla="*/ 158 w 469"/>
                <a:gd name="T53" fmla="*/ 55 h 119"/>
                <a:gd name="T54" fmla="*/ 164 w 469"/>
                <a:gd name="T55" fmla="*/ 49 h 119"/>
                <a:gd name="T56" fmla="*/ 171 w 469"/>
                <a:gd name="T57" fmla="*/ 46 h 119"/>
                <a:gd name="T58" fmla="*/ 179 w 469"/>
                <a:gd name="T59" fmla="*/ 42 h 119"/>
                <a:gd name="T60" fmla="*/ 185 w 469"/>
                <a:gd name="T61" fmla="*/ 38 h 119"/>
                <a:gd name="T62" fmla="*/ 192 w 469"/>
                <a:gd name="T63" fmla="*/ 34 h 119"/>
                <a:gd name="T64" fmla="*/ 199 w 469"/>
                <a:gd name="T65" fmla="*/ 31 h 119"/>
                <a:gd name="T66" fmla="*/ 207 w 469"/>
                <a:gd name="T67" fmla="*/ 29 h 119"/>
                <a:gd name="T68" fmla="*/ 218 w 469"/>
                <a:gd name="T69" fmla="*/ 26 h 119"/>
                <a:gd name="T70" fmla="*/ 225 w 469"/>
                <a:gd name="T71" fmla="*/ 24 h 119"/>
                <a:gd name="T72" fmla="*/ 236 w 469"/>
                <a:gd name="T73" fmla="*/ 22 h 119"/>
                <a:gd name="T74" fmla="*/ 244 w 469"/>
                <a:gd name="T75" fmla="*/ 21 h 119"/>
                <a:gd name="T76" fmla="*/ 254 w 469"/>
                <a:gd name="T77" fmla="*/ 18 h 119"/>
                <a:gd name="T78" fmla="*/ 263 w 469"/>
                <a:gd name="T79" fmla="*/ 18 h 119"/>
                <a:gd name="T80" fmla="*/ 272 w 469"/>
                <a:gd name="T81" fmla="*/ 17 h 119"/>
                <a:gd name="T82" fmla="*/ 282 w 469"/>
                <a:gd name="T83" fmla="*/ 16 h 119"/>
                <a:gd name="T84" fmla="*/ 291 w 469"/>
                <a:gd name="T85" fmla="*/ 14 h 119"/>
                <a:gd name="T86" fmla="*/ 301 w 469"/>
                <a:gd name="T87" fmla="*/ 13 h 119"/>
                <a:gd name="T88" fmla="*/ 311 w 469"/>
                <a:gd name="T89" fmla="*/ 13 h 119"/>
                <a:gd name="T90" fmla="*/ 320 w 469"/>
                <a:gd name="T91" fmla="*/ 12 h 119"/>
                <a:gd name="T92" fmla="*/ 329 w 469"/>
                <a:gd name="T93" fmla="*/ 11 h 119"/>
                <a:gd name="T94" fmla="*/ 339 w 469"/>
                <a:gd name="T95" fmla="*/ 11 h 119"/>
                <a:gd name="T96" fmla="*/ 349 w 469"/>
                <a:gd name="T97" fmla="*/ 9 h 119"/>
                <a:gd name="T98" fmla="*/ 358 w 469"/>
                <a:gd name="T99" fmla="*/ 8 h 119"/>
                <a:gd name="T100" fmla="*/ 368 w 469"/>
                <a:gd name="T101" fmla="*/ 8 h 119"/>
                <a:gd name="T102" fmla="*/ 378 w 469"/>
                <a:gd name="T103" fmla="*/ 8 h 119"/>
                <a:gd name="T104" fmla="*/ 389 w 469"/>
                <a:gd name="T105" fmla="*/ 7 h 119"/>
                <a:gd name="T106" fmla="*/ 398 w 469"/>
                <a:gd name="T107" fmla="*/ 5 h 119"/>
                <a:gd name="T108" fmla="*/ 407 w 469"/>
                <a:gd name="T109" fmla="*/ 5 h 119"/>
                <a:gd name="T110" fmla="*/ 417 w 469"/>
                <a:gd name="T111" fmla="*/ 4 h 119"/>
                <a:gd name="T112" fmla="*/ 428 w 469"/>
                <a:gd name="T113" fmla="*/ 3 h 119"/>
                <a:gd name="T114" fmla="*/ 437 w 469"/>
                <a:gd name="T115" fmla="*/ 3 h 119"/>
                <a:gd name="T116" fmla="*/ 446 w 469"/>
                <a:gd name="T117" fmla="*/ 3 h 119"/>
                <a:gd name="T118" fmla="*/ 456 w 469"/>
                <a:gd name="T119" fmla="*/ 1 h 119"/>
                <a:gd name="T120" fmla="*/ 466 w 469"/>
                <a:gd name="T1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9" h="119">
                  <a:moveTo>
                    <a:pt x="0" y="81"/>
                  </a:move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5" y="7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8" y="73"/>
                  </a:lnTo>
                  <a:lnTo>
                    <a:pt x="8" y="71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5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9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30" y="55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5" y="52"/>
                  </a:lnTo>
                  <a:lnTo>
                    <a:pt x="36" y="52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49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40" y="49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6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3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6" y="44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2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5" y="52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7" y="55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7"/>
                  </a:lnTo>
                  <a:lnTo>
                    <a:pt x="69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6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2" y="53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1"/>
                  </a:lnTo>
                  <a:lnTo>
                    <a:pt x="74" y="51"/>
                  </a:lnTo>
                  <a:lnTo>
                    <a:pt x="74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51"/>
                  </a:lnTo>
                  <a:lnTo>
                    <a:pt x="79" y="51"/>
                  </a:lnTo>
                  <a:lnTo>
                    <a:pt x="79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3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2" y="55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60"/>
                  </a:lnTo>
                  <a:lnTo>
                    <a:pt x="84" y="60"/>
                  </a:lnTo>
                  <a:lnTo>
                    <a:pt x="84" y="61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7" y="65"/>
                  </a:lnTo>
                  <a:lnTo>
                    <a:pt x="87" y="68"/>
                  </a:lnTo>
                  <a:lnTo>
                    <a:pt x="88" y="68"/>
                  </a:lnTo>
                  <a:lnTo>
                    <a:pt x="88" y="68"/>
                  </a:lnTo>
                  <a:lnTo>
                    <a:pt x="88" y="69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89" y="71"/>
                  </a:lnTo>
                  <a:lnTo>
                    <a:pt x="89" y="73"/>
                  </a:lnTo>
                  <a:lnTo>
                    <a:pt x="91" y="73"/>
                  </a:lnTo>
                  <a:lnTo>
                    <a:pt x="91" y="74"/>
                  </a:lnTo>
                  <a:lnTo>
                    <a:pt x="91" y="74"/>
                  </a:lnTo>
                  <a:lnTo>
                    <a:pt x="91" y="75"/>
                  </a:lnTo>
                  <a:lnTo>
                    <a:pt x="91" y="75"/>
                  </a:lnTo>
                  <a:lnTo>
                    <a:pt x="91" y="77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3" y="78"/>
                  </a:lnTo>
                  <a:lnTo>
                    <a:pt x="93" y="79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93" y="83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6" y="83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8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8" y="91"/>
                  </a:lnTo>
                  <a:lnTo>
                    <a:pt x="98" y="91"/>
                  </a:lnTo>
                  <a:lnTo>
                    <a:pt x="98" y="91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1" y="95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101" y="97"/>
                  </a:lnTo>
                  <a:lnTo>
                    <a:pt x="101" y="99"/>
                  </a:lnTo>
                  <a:lnTo>
                    <a:pt x="102" y="99"/>
                  </a:lnTo>
                  <a:lnTo>
                    <a:pt x="102" y="99"/>
                  </a:lnTo>
                  <a:lnTo>
                    <a:pt x="104" y="100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101"/>
                  </a:lnTo>
                  <a:lnTo>
                    <a:pt x="104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6" y="104"/>
                  </a:lnTo>
                  <a:lnTo>
                    <a:pt x="106" y="106"/>
                  </a:lnTo>
                  <a:lnTo>
                    <a:pt x="106" y="106"/>
                  </a:lnTo>
                  <a:lnTo>
                    <a:pt x="106" y="106"/>
                  </a:lnTo>
                  <a:lnTo>
                    <a:pt x="106" y="106"/>
                  </a:lnTo>
                  <a:lnTo>
                    <a:pt x="106" y="108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4"/>
                  </a:lnTo>
                  <a:lnTo>
                    <a:pt x="111" y="114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7"/>
                  </a:lnTo>
                  <a:lnTo>
                    <a:pt x="113" y="117"/>
                  </a:lnTo>
                  <a:lnTo>
                    <a:pt x="113" y="117"/>
                  </a:lnTo>
                  <a:lnTo>
                    <a:pt x="114" y="117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5" y="119"/>
                  </a:lnTo>
                  <a:lnTo>
                    <a:pt x="117" y="119"/>
                  </a:lnTo>
                  <a:lnTo>
                    <a:pt x="117" y="119"/>
                  </a:lnTo>
                  <a:lnTo>
                    <a:pt x="117" y="119"/>
                  </a:lnTo>
                  <a:lnTo>
                    <a:pt x="117" y="117"/>
                  </a:lnTo>
                  <a:lnTo>
                    <a:pt x="117" y="117"/>
                  </a:lnTo>
                  <a:lnTo>
                    <a:pt x="117" y="116"/>
                  </a:lnTo>
                  <a:lnTo>
                    <a:pt x="118" y="114"/>
                  </a:lnTo>
                  <a:lnTo>
                    <a:pt x="118" y="113"/>
                  </a:lnTo>
                  <a:lnTo>
                    <a:pt x="119" y="113"/>
                  </a:lnTo>
                  <a:lnTo>
                    <a:pt x="119" y="112"/>
                  </a:lnTo>
                  <a:lnTo>
                    <a:pt x="119" y="112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19" y="108"/>
                  </a:lnTo>
                  <a:lnTo>
                    <a:pt x="120" y="108"/>
                  </a:lnTo>
                  <a:lnTo>
                    <a:pt x="120" y="106"/>
                  </a:lnTo>
                  <a:lnTo>
                    <a:pt x="122" y="106"/>
                  </a:lnTo>
                  <a:lnTo>
                    <a:pt x="122" y="105"/>
                  </a:lnTo>
                  <a:lnTo>
                    <a:pt x="122" y="105"/>
                  </a:lnTo>
                  <a:lnTo>
                    <a:pt x="122" y="104"/>
                  </a:lnTo>
                  <a:lnTo>
                    <a:pt x="122" y="104"/>
                  </a:lnTo>
                  <a:lnTo>
                    <a:pt x="122" y="104"/>
                  </a:lnTo>
                  <a:lnTo>
                    <a:pt x="123" y="104"/>
                  </a:lnTo>
                  <a:lnTo>
                    <a:pt x="123" y="103"/>
                  </a:lnTo>
                  <a:lnTo>
                    <a:pt x="124" y="103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6" y="100"/>
                  </a:lnTo>
                  <a:lnTo>
                    <a:pt x="126" y="99"/>
                  </a:lnTo>
                  <a:lnTo>
                    <a:pt x="127" y="99"/>
                  </a:lnTo>
                  <a:lnTo>
                    <a:pt x="127" y="97"/>
                  </a:lnTo>
                  <a:lnTo>
                    <a:pt x="127" y="97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5"/>
                  </a:lnTo>
                  <a:lnTo>
                    <a:pt x="128" y="95"/>
                  </a:lnTo>
                  <a:lnTo>
                    <a:pt x="128" y="94"/>
                  </a:lnTo>
                  <a:lnTo>
                    <a:pt x="129" y="94"/>
                  </a:lnTo>
                  <a:lnTo>
                    <a:pt x="129" y="92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29" y="90"/>
                  </a:lnTo>
                  <a:lnTo>
                    <a:pt x="131" y="90"/>
                  </a:lnTo>
                  <a:lnTo>
                    <a:pt x="131" y="88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3" y="86"/>
                  </a:lnTo>
                  <a:lnTo>
                    <a:pt x="133" y="86"/>
                  </a:lnTo>
                  <a:lnTo>
                    <a:pt x="135" y="84"/>
                  </a:lnTo>
                  <a:lnTo>
                    <a:pt x="135" y="83"/>
                  </a:lnTo>
                  <a:lnTo>
                    <a:pt x="135" y="83"/>
                  </a:lnTo>
                  <a:lnTo>
                    <a:pt x="135" y="83"/>
                  </a:lnTo>
                  <a:lnTo>
                    <a:pt x="135" y="83"/>
                  </a:lnTo>
                  <a:lnTo>
                    <a:pt x="135" y="82"/>
                  </a:lnTo>
                  <a:lnTo>
                    <a:pt x="136" y="82"/>
                  </a:lnTo>
                  <a:lnTo>
                    <a:pt x="136" y="81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7" y="79"/>
                  </a:lnTo>
                  <a:lnTo>
                    <a:pt x="137" y="78"/>
                  </a:lnTo>
                  <a:lnTo>
                    <a:pt x="137" y="78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40" y="77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0" y="74"/>
                  </a:lnTo>
                  <a:lnTo>
                    <a:pt x="141" y="74"/>
                  </a:lnTo>
                  <a:lnTo>
                    <a:pt x="141" y="73"/>
                  </a:lnTo>
                  <a:lnTo>
                    <a:pt x="142" y="73"/>
                  </a:lnTo>
                  <a:lnTo>
                    <a:pt x="142" y="73"/>
                  </a:lnTo>
                  <a:lnTo>
                    <a:pt x="142" y="73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0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5" y="70"/>
                  </a:lnTo>
                  <a:lnTo>
                    <a:pt x="145" y="70"/>
                  </a:lnTo>
                  <a:lnTo>
                    <a:pt x="145" y="70"/>
                  </a:lnTo>
                  <a:lnTo>
                    <a:pt x="145" y="69"/>
                  </a:lnTo>
                  <a:lnTo>
                    <a:pt x="145" y="69"/>
                  </a:lnTo>
                  <a:lnTo>
                    <a:pt x="145" y="68"/>
                  </a:lnTo>
                  <a:lnTo>
                    <a:pt x="146" y="68"/>
                  </a:lnTo>
                  <a:lnTo>
                    <a:pt x="146" y="68"/>
                  </a:lnTo>
                  <a:lnTo>
                    <a:pt x="148" y="68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48" y="65"/>
                  </a:lnTo>
                  <a:lnTo>
                    <a:pt x="148" y="65"/>
                  </a:lnTo>
                  <a:lnTo>
                    <a:pt x="148" y="65"/>
                  </a:lnTo>
                  <a:lnTo>
                    <a:pt x="149" y="65"/>
                  </a:lnTo>
                  <a:lnTo>
                    <a:pt x="149" y="65"/>
                  </a:lnTo>
                  <a:lnTo>
                    <a:pt x="150" y="65"/>
                  </a:lnTo>
                  <a:lnTo>
                    <a:pt x="150" y="64"/>
                  </a:lnTo>
                  <a:lnTo>
                    <a:pt x="150" y="64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1" y="62"/>
                  </a:lnTo>
                  <a:lnTo>
                    <a:pt x="151" y="61"/>
                  </a:lnTo>
                  <a:lnTo>
                    <a:pt x="153" y="61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4" y="60"/>
                  </a:lnTo>
                  <a:lnTo>
                    <a:pt x="154" y="59"/>
                  </a:lnTo>
                  <a:lnTo>
                    <a:pt x="155" y="59"/>
                  </a:lnTo>
                  <a:lnTo>
                    <a:pt x="155" y="57"/>
                  </a:lnTo>
                  <a:lnTo>
                    <a:pt x="155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8" y="57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5"/>
                  </a:lnTo>
                  <a:lnTo>
                    <a:pt x="158" y="55"/>
                  </a:lnTo>
                  <a:lnTo>
                    <a:pt x="158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1" y="55"/>
                  </a:lnTo>
                  <a:lnTo>
                    <a:pt x="161" y="53"/>
                  </a:lnTo>
                  <a:lnTo>
                    <a:pt x="161" y="53"/>
                  </a:lnTo>
                  <a:lnTo>
                    <a:pt x="161" y="52"/>
                  </a:lnTo>
                  <a:lnTo>
                    <a:pt x="162" y="52"/>
                  </a:lnTo>
                  <a:lnTo>
                    <a:pt x="162" y="52"/>
                  </a:lnTo>
                  <a:lnTo>
                    <a:pt x="163" y="52"/>
                  </a:lnTo>
                  <a:lnTo>
                    <a:pt x="163" y="52"/>
                  </a:lnTo>
                  <a:lnTo>
                    <a:pt x="163" y="52"/>
                  </a:lnTo>
                  <a:lnTo>
                    <a:pt x="163" y="51"/>
                  </a:lnTo>
                  <a:lnTo>
                    <a:pt x="163" y="51"/>
                  </a:lnTo>
                  <a:lnTo>
                    <a:pt x="163" y="49"/>
                  </a:lnTo>
                  <a:lnTo>
                    <a:pt x="164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7" y="48"/>
                  </a:lnTo>
                  <a:lnTo>
                    <a:pt x="168" y="48"/>
                  </a:lnTo>
                  <a:lnTo>
                    <a:pt x="168" y="47"/>
                  </a:lnTo>
                  <a:lnTo>
                    <a:pt x="168" y="47"/>
                  </a:lnTo>
                  <a:lnTo>
                    <a:pt x="168" y="47"/>
                  </a:lnTo>
                  <a:lnTo>
                    <a:pt x="168" y="47"/>
                  </a:lnTo>
                  <a:lnTo>
                    <a:pt x="170" y="47"/>
                  </a:lnTo>
                  <a:lnTo>
                    <a:pt x="170" y="47"/>
                  </a:lnTo>
                  <a:lnTo>
                    <a:pt x="171" y="47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44"/>
                  </a:lnTo>
                  <a:lnTo>
                    <a:pt x="172" y="44"/>
                  </a:lnTo>
                  <a:lnTo>
                    <a:pt x="172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5" y="43"/>
                  </a:lnTo>
                  <a:lnTo>
                    <a:pt x="176" y="43"/>
                  </a:lnTo>
                  <a:lnTo>
                    <a:pt x="176" y="42"/>
                  </a:lnTo>
                  <a:lnTo>
                    <a:pt x="176" y="42"/>
                  </a:lnTo>
                  <a:lnTo>
                    <a:pt x="176" y="42"/>
                  </a:lnTo>
                  <a:lnTo>
                    <a:pt x="176" y="42"/>
                  </a:lnTo>
                  <a:lnTo>
                    <a:pt x="177" y="42"/>
                  </a:lnTo>
                  <a:lnTo>
                    <a:pt x="179" y="42"/>
                  </a:lnTo>
                  <a:lnTo>
                    <a:pt x="179" y="42"/>
                  </a:lnTo>
                  <a:lnTo>
                    <a:pt x="179" y="40"/>
                  </a:lnTo>
                  <a:lnTo>
                    <a:pt x="179" y="40"/>
                  </a:lnTo>
                  <a:lnTo>
                    <a:pt x="180" y="40"/>
                  </a:lnTo>
                  <a:lnTo>
                    <a:pt x="180" y="39"/>
                  </a:lnTo>
                  <a:lnTo>
                    <a:pt x="181" y="39"/>
                  </a:lnTo>
                  <a:lnTo>
                    <a:pt x="181" y="39"/>
                  </a:lnTo>
                  <a:lnTo>
                    <a:pt x="181" y="39"/>
                  </a:lnTo>
                  <a:lnTo>
                    <a:pt x="181" y="39"/>
                  </a:lnTo>
                  <a:lnTo>
                    <a:pt x="183" y="39"/>
                  </a:lnTo>
                  <a:lnTo>
                    <a:pt x="183" y="39"/>
                  </a:lnTo>
                  <a:lnTo>
                    <a:pt x="184" y="39"/>
                  </a:lnTo>
                  <a:lnTo>
                    <a:pt x="184" y="39"/>
                  </a:lnTo>
                  <a:lnTo>
                    <a:pt x="184" y="38"/>
                  </a:lnTo>
                  <a:lnTo>
                    <a:pt x="184" y="38"/>
                  </a:lnTo>
                  <a:lnTo>
                    <a:pt x="185" y="38"/>
                  </a:lnTo>
                  <a:lnTo>
                    <a:pt x="185" y="36"/>
                  </a:lnTo>
                  <a:lnTo>
                    <a:pt x="186" y="36"/>
                  </a:lnTo>
                  <a:lnTo>
                    <a:pt x="186" y="36"/>
                  </a:lnTo>
                  <a:lnTo>
                    <a:pt x="186" y="36"/>
                  </a:lnTo>
                  <a:lnTo>
                    <a:pt x="186" y="36"/>
                  </a:lnTo>
                  <a:lnTo>
                    <a:pt x="188" y="36"/>
                  </a:lnTo>
                  <a:lnTo>
                    <a:pt x="188" y="36"/>
                  </a:lnTo>
                  <a:lnTo>
                    <a:pt x="189" y="36"/>
                  </a:lnTo>
                  <a:lnTo>
                    <a:pt x="189" y="36"/>
                  </a:lnTo>
                  <a:lnTo>
                    <a:pt x="189" y="36"/>
                  </a:lnTo>
                  <a:lnTo>
                    <a:pt x="189" y="35"/>
                  </a:lnTo>
                  <a:lnTo>
                    <a:pt x="190" y="35"/>
                  </a:lnTo>
                  <a:lnTo>
                    <a:pt x="192" y="35"/>
                  </a:lnTo>
                  <a:lnTo>
                    <a:pt x="192" y="34"/>
                  </a:lnTo>
                  <a:lnTo>
                    <a:pt x="192" y="34"/>
                  </a:lnTo>
                  <a:lnTo>
                    <a:pt x="192" y="34"/>
                  </a:lnTo>
                  <a:lnTo>
                    <a:pt x="192" y="34"/>
                  </a:lnTo>
                  <a:lnTo>
                    <a:pt x="193" y="34"/>
                  </a:lnTo>
                  <a:lnTo>
                    <a:pt x="194" y="34"/>
                  </a:lnTo>
                  <a:lnTo>
                    <a:pt x="194" y="34"/>
                  </a:lnTo>
                  <a:lnTo>
                    <a:pt x="194" y="34"/>
                  </a:lnTo>
                  <a:lnTo>
                    <a:pt x="194" y="34"/>
                  </a:lnTo>
                  <a:lnTo>
                    <a:pt x="196" y="34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1"/>
                  </a:lnTo>
                  <a:lnTo>
                    <a:pt x="198" y="31"/>
                  </a:lnTo>
                  <a:lnTo>
                    <a:pt x="199" y="31"/>
                  </a:lnTo>
                  <a:lnTo>
                    <a:pt x="199" y="31"/>
                  </a:lnTo>
                  <a:lnTo>
                    <a:pt x="199" y="31"/>
                  </a:lnTo>
                  <a:lnTo>
                    <a:pt x="199" y="31"/>
                  </a:lnTo>
                  <a:lnTo>
                    <a:pt x="201" y="31"/>
                  </a:lnTo>
                  <a:lnTo>
                    <a:pt x="202" y="31"/>
                  </a:lnTo>
                  <a:lnTo>
                    <a:pt x="202" y="31"/>
                  </a:lnTo>
                  <a:lnTo>
                    <a:pt x="202" y="31"/>
                  </a:lnTo>
                  <a:lnTo>
                    <a:pt x="202" y="31"/>
                  </a:lnTo>
                  <a:lnTo>
                    <a:pt x="203" y="31"/>
                  </a:lnTo>
                  <a:lnTo>
                    <a:pt x="203" y="30"/>
                  </a:lnTo>
                  <a:lnTo>
                    <a:pt x="205" y="30"/>
                  </a:lnTo>
                  <a:lnTo>
                    <a:pt x="205" y="30"/>
                  </a:lnTo>
                  <a:lnTo>
                    <a:pt x="205" y="30"/>
                  </a:lnTo>
                  <a:lnTo>
                    <a:pt x="205" y="29"/>
                  </a:lnTo>
                  <a:lnTo>
                    <a:pt x="206" y="29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9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1" y="29"/>
                  </a:lnTo>
                  <a:lnTo>
                    <a:pt x="212" y="29"/>
                  </a:lnTo>
                  <a:lnTo>
                    <a:pt x="212" y="27"/>
                  </a:lnTo>
                  <a:lnTo>
                    <a:pt x="212" y="27"/>
                  </a:lnTo>
                  <a:lnTo>
                    <a:pt x="212" y="27"/>
                  </a:lnTo>
                  <a:lnTo>
                    <a:pt x="214" y="27"/>
                  </a:lnTo>
                  <a:lnTo>
                    <a:pt x="215" y="2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6" y="26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19" y="26"/>
                  </a:lnTo>
                  <a:lnTo>
                    <a:pt x="219" y="26"/>
                  </a:lnTo>
                  <a:lnTo>
                    <a:pt x="220" y="26"/>
                  </a:lnTo>
                  <a:lnTo>
                    <a:pt x="220" y="26"/>
                  </a:lnTo>
                  <a:lnTo>
                    <a:pt x="220" y="26"/>
                  </a:lnTo>
                  <a:lnTo>
                    <a:pt x="221" y="26"/>
                  </a:lnTo>
                  <a:lnTo>
                    <a:pt x="223" y="25"/>
                  </a:lnTo>
                  <a:lnTo>
                    <a:pt x="223" y="25"/>
                  </a:lnTo>
                  <a:lnTo>
                    <a:pt x="223" y="25"/>
                  </a:lnTo>
                  <a:lnTo>
                    <a:pt x="224" y="25"/>
                  </a:lnTo>
                  <a:lnTo>
                    <a:pt x="225" y="25"/>
                  </a:lnTo>
                  <a:lnTo>
                    <a:pt x="225" y="24"/>
                  </a:lnTo>
                  <a:lnTo>
                    <a:pt x="225" y="24"/>
                  </a:lnTo>
                  <a:lnTo>
                    <a:pt x="225" y="24"/>
                  </a:lnTo>
                  <a:lnTo>
                    <a:pt x="227" y="24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29" y="24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2" y="24"/>
                  </a:lnTo>
                  <a:lnTo>
                    <a:pt x="233" y="24"/>
                  </a:lnTo>
                  <a:lnTo>
                    <a:pt x="233" y="24"/>
                  </a:lnTo>
                  <a:lnTo>
                    <a:pt x="233" y="24"/>
                  </a:lnTo>
                  <a:lnTo>
                    <a:pt x="233" y="22"/>
                  </a:lnTo>
                  <a:lnTo>
                    <a:pt x="234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7" y="22"/>
                  </a:lnTo>
                  <a:lnTo>
                    <a:pt x="238" y="22"/>
                  </a:lnTo>
                  <a:lnTo>
                    <a:pt x="238" y="21"/>
                  </a:lnTo>
                  <a:lnTo>
                    <a:pt x="238" y="21"/>
                  </a:lnTo>
                  <a:lnTo>
                    <a:pt x="238" y="21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2" y="21"/>
                  </a:lnTo>
                  <a:lnTo>
                    <a:pt x="244" y="21"/>
                  </a:lnTo>
                  <a:lnTo>
                    <a:pt x="244" y="21"/>
                  </a:lnTo>
                  <a:lnTo>
                    <a:pt x="244" y="21"/>
                  </a:lnTo>
                  <a:lnTo>
                    <a:pt x="245" y="21"/>
                  </a:lnTo>
                  <a:lnTo>
                    <a:pt x="246" y="21"/>
                  </a:lnTo>
                  <a:lnTo>
                    <a:pt x="246" y="21"/>
                  </a:lnTo>
                  <a:lnTo>
                    <a:pt x="246" y="21"/>
                  </a:lnTo>
                  <a:lnTo>
                    <a:pt x="247" y="21"/>
                  </a:lnTo>
                  <a:lnTo>
                    <a:pt x="249" y="21"/>
                  </a:lnTo>
                  <a:lnTo>
                    <a:pt x="249" y="21"/>
                  </a:lnTo>
                  <a:lnTo>
                    <a:pt x="249" y="20"/>
                  </a:lnTo>
                  <a:lnTo>
                    <a:pt x="249" y="20"/>
                  </a:lnTo>
                  <a:lnTo>
                    <a:pt x="250" y="20"/>
                  </a:lnTo>
                  <a:lnTo>
                    <a:pt x="251" y="20"/>
                  </a:lnTo>
                  <a:lnTo>
                    <a:pt x="251" y="20"/>
                  </a:lnTo>
                  <a:lnTo>
                    <a:pt x="251" y="20"/>
                  </a:lnTo>
                  <a:lnTo>
                    <a:pt x="253" y="20"/>
                  </a:lnTo>
                  <a:lnTo>
                    <a:pt x="254" y="20"/>
                  </a:lnTo>
                  <a:lnTo>
                    <a:pt x="254" y="18"/>
                  </a:lnTo>
                  <a:lnTo>
                    <a:pt x="254" y="18"/>
                  </a:lnTo>
                  <a:lnTo>
                    <a:pt x="254" y="18"/>
                  </a:lnTo>
                  <a:lnTo>
                    <a:pt x="255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8" y="18"/>
                  </a:lnTo>
                  <a:lnTo>
                    <a:pt x="259" y="18"/>
                  </a:lnTo>
                  <a:lnTo>
                    <a:pt x="259" y="18"/>
                  </a:lnTo>
                  <a:lnTo>
                    <a:pt x="259" y="18"/>
                  </a:lnTo>
                  <a:lnTo>
                    <a:pt x="260" y="18"/>
                  </a:lnTo>
                  <a:lnTo>
                    <a:pt x="262" y="18"/>
                  </a:lnTo>
                  <a:lnTo>
                    <a:pt x="262" y="18"/>
                  </a:lnTo>
                  <a:lnTo>
                    <a:pt x="262" y="18"/>
                  </a:lnTo>
                  <a:lnTo>
                    <a:pt x="262" y="18"/>
                  </a:lnTo>
                  <a:lnTo>
                    <a:pt x="263" y="18"/>
                  </a:lnTo>
                  <a:lnTo>
                    <a:pt x="264" y="18"/>
                  </a:lnTo>
                  <a:lnTo>
                    <a:pt x="264" y="18"/>
                  </a:lnTo>
                  <a:lnTo>
                    <a:pt x="264" y="18"/>
                  </a:lnTo>
                  <a:lnTo>
                    <a:pt x="266" y="18"/>
                  </a:lnTo>
                  <a:lnTo>
                    <a:pt x="267" y="18"/>
                  </a:lnTo>
                  <a:lnTo>
                    <a:pt x="267" y="18"/>
                  </a:lnTo>
                  <a:lnTo>
                    <a:pt x="267" y="18"/>
                  </a:lnTo>
                  <a:lnTo>
                    <a:pt x="267" y="17"/>
                  </a:lnTo>
                  <a:lnTo>
                    <a:pt x="268" y="17"/>
                  </a:lnTo>
                  <a:lnTo>
                    <a:pt x="269" y="17"/>
                  </a:lnTo>
                  <a:lnTo>
                    <a:pt x="269" y="17"/>
                  </a:lnTo>
                  <a:lnTo>
                    <a:pt x="269" y="17"/>
                  </a:lnTo>
                  <a:lnTo>
                    <a:pt x="271" y="17"/>
                  </a:lnTo>
                  <a:lnTo>
                    <a:pt x="272" y="17"/>
                  </a:lnTo>
                  <a:lnTo>
                    <a:pt x="272" y="17"/>
                  </a:lnTo>
                  <a:lnTo>
                    <a:pt x="272" y="17"/>
                  </a:lnTo>
                  <a:lnTo>
                    <a:pt x="273" y="16"/>
                  </a:lnTo>
                  <a:lnTo>
                    <a:pt x="275" y="16"/>
                  </a:lnTo>
                  <a:lnTo>
                    <a:pt x="275" y="16"/>
                  </a:lnTo>
                  <a:lnTo>
                    <a:pt x="275" y="16"/>
                  </a:lnTo>
                  <a:lnTo>
                    <a:pt x="276" y="16"/>
                  </a:lnTo>
                  <a:lnTo>
                    <a:pt x="277" y="16"/>
                  </a:lnTo>
                  <a:lnTo>
                    <a:pt x="277" y="16"/>
                  </a:lnTo>
                  <a:lnTo>
                    <a:pt x="277" y="16"/>
                  </a:lnTo>
                  <a:lnTo>
                    <a:pt x="277" y="16"/>
                  </a:lnTo>
                  <a:lnTo>
                    <a:pt x="279" y="16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81" y="16"/>
                  </a:lnTo>
                  <a:lnTo>
                    <a:pt x="282" y="16"/>
                  </a:lnTo>
                  <a:lnTo>
                    <a:pt x="282" y="16"/>
                  </a:lnTo>
                  <a:lnTo>
                    <a:pt x="282" y="16"/>
                  </a:lnTo>
                  <a:lnTo>
                    <a:pt x="284" y="16"/>
                  </a:lnTo>
                  <a:lnTo>
                    <a:pt x="285" y="16"/>
                  </a:lnTo>
                  <a:lnTo>
                    <a:pt x="285" y="16"/>
                  </a:lnTo>
                  <a:lnTo>
                    <a:pt x="285" y="16"/>
                  </a:lnTo>
                  <a:lnTo>
                    <a:pt x="285" y="16"/>
                  </a:lnTo>
                  <a:lnTo>
                    <a:pt x="286" y="16"/>
                  </a:lnTo>
                  <a:lnTo>
                    <a:pt x="288" y="16"/>
                  </a:lnTo>
                  <a:lnTo>
                    <a:pt x="288" y="16"/>
                  </a:lnTo>
                  <a:lnTo>
                    <a:pt x="288" y="16"/>
                  </a:lnTo>
                  <a:lnTo>
                    <a:pt x="289" y="16"/>
                  </a:lnTo>
                  <a:lnTo>
                    <a:pt x="290" y="16"/>
                  </a:lnTo>
                  <a:lnTo>
                    <a:pt x="290" y="16"/>
                  </a:lnTo>
                  <a:lnTo>
                    <a:pt x="290" y="14"/>
                  </a:lnTo>
                  <a:lnTo>
                    <a:pt x="290" y="14"/>
                  </a:lnTo>
                  <a:lnTo>
                    <a:pt x="291" y="14"/>
                  </a:lnTo>
                  <a:lnTo>
                    <a:pt x="293" y="14"/>
                  </a:lnTo>
                  <a:lnTo>
                    <a:pt x="293" y="14"/>
                  </a:lnTo>
                  <a:lnTo>
                    <a:pt x="293" y="14"/>
                  </a:lnTo>
                  <a:lnTo>
                    <a:pt x="294" y="14"/>
                  </a:lnTo>
                  <a:lnTo>
                    <a:pt x="295" y="14"/>
                  </a:lnTo>
                  <a:lnTo>
                    <a:pt x="295" y="14"/>
                  </a:lnTo>
                  <a:lnTo>
                    <a:pt x="295" y="14"/>
                  </a:lnTo>
                  <a:lnTo>
                    <a:pt x="295" y="13"/>
                  </a:lnTo>
                  <a:lnTo>
                    <a:pt x="297" y="13"/>
                  </a:lnTo>
                  <a:lnTo>
                    <a:pt x="298" y="13"/>
                  </a:lnTo>
                  <a:lnTo>
                    <a:pt x="298" y="13"/>
                  </a:lnTo>
                  <a:lnTo>
                    <a:pt x="298" y="13"/>
                  </a:lnTo>
                  <a:lnTo>
                    <a:pt x="299" y="13"/>
                  </a:lnTo>
                  <a:lnTo>
                    <a:pt x="301" y="13"/>
                  </a:lnTo>
                  <a:lnTo>
                    <a:pt x="301" y="13"/>
                  </a:lnTo>
                  <a:lnTo>
                    <a:pt x="301" y="13"/>
                  </a:lnTo>
                  <a:lnTo>
                    <a:pt x="302" y="13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4" y="13"/>
                  </a:lnTo>
                  <a:lnTo>
                    <a:pt x="306" y="13"/>
                  </a:lnTo>
                  <a:lnTo>
                    <a:pt x="306" y="13"/>
                  </a:lnTo>
                  <a:lnTo>
                    <a:pt x="306" y="13"/>
                  </a:lnTo>
                  <a:lnTo>
                    <a:pt x="307" y="13"/>
                  </a:lnTo>
                  <a:lnTo>
                    <a:pt x="308" y="13"/>
                  </a:lnTo>
                  <a:lnTo>
                    <a:pt x="308" y="13"/>
                  </a:lnTo>
                  <a:lnTo>
                    <a:pt x="308" y="13"/>
                  </a:lnTo>
                  <a:lnTo>
                    <a:pt x="310" y="13"/>
                  </a:lnTo>
                  <a:lnTo>
                    <a:pt x="310" y="13"/>
                  </a:lnTo>
                  <a:lnTo>
                    <a:pt x="311" y="13"/>
                  </a:lnTo>
                  <a:lnTo>
                    <a:pt x="311" y="13"/>
                  </a:lnTo>
                  <a:lnTo>
                    <a:pt x="311" y="13"/>
                  </a:lnTo>
                  <a:lnTo>
                    <a:pt x="312" y="13"/>
                  </a:lnTo>
                  <a:lnTo>
                    <a:pt x="314" y="13"/>
                  </a:lnTo>
                  <a:lnTo>
                    <a:pt x="314" y="13"/>
                  </a:lnTo>
                  <a:lnTo>
                    <a:pt x="314" y="13"/>
                  </a:lnTo>
                  <a:lnTo>
                    <a:pt x="315" y="13"/>
                  </a:lnTo>
                  <a:lnTo>
                    <a:pt x="316" y="13"/>
                  </a:lnTo>
                  <a:lnTo>
                    <a:pt x="316" y="13"/>
                  </a:lnTo>
                  <a:lnTo>
                    <a:pt x="316" y="13"/>
                  </a:lnTo>
                  <a:lnTo>
                    <a:pt x="316" y="12"/>
                  </a:lnTo>
                  <a:lnTo>
                    <a:pt x="317" y="12"/>
                  </a:lnTo>
                  <a:lnTo>
                    <a:pt x="319" y="12"/>
                  </a:lnTo>
                  <a:lnTo>
                    <a:pt x="319" y="12"/>
                  </a:lnTo>
                  <a:lnTo>
                    <a:pt x="319" y="12"/>
                  </a:lnTo>
                  <a:lnTo>
                    <a:pt x="320" y="1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3" y="12"/>
                  </a:lnTo>
                  <a:lnTo>
                    <a:pt x="324" y="12"/>
                  </a:lnTo>
                  <a:lnTo>
                    <a:pt x="324" y="12"/>
                  </a:lnTo>
                  <a:lnTo>
                    <a:pt x="324" y="11"/>
                  </a:lnTo>
                  <a:lnTo>
                    <a:pt x="324" y="11"/>
                  </a:lnTo>
                  <a:lnTo>
                    <a:pt x="325" y="11"/>
                  </a:lnTo>
                  <a:lnTo>
                    <a:pt x="326" y="11"/>
                  </a:lnTo>
                  <a:lnTo>
                    <a:pt x="326" y="11"/>
                  </a:lnTo>
                  <a:lnTo>
                    <a:pt x="326" y="11"/>
                  </a:lnTo>
                  <a:lnTo>
                    <a:pt x="328" y="11"/>
                  </a:lnTo>
                  <a:lnTo>
                    <a:pt x="329" y="11"/>
                  </a:lnTo>
                  <a:lnTo>
                    <a:pt x="329" y="11"/>
                  </a:lnTo>
                  <a:lnTo>
                    <a:pt x="329" y="11"/>
                  </a:lnTo>
                  <a:lnTo>
                    <a:pt x="330" y="11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3" y="11"/>
                  </a:lnTo>
                  <a:lnTo>
                    <a:pt x="334" y="11"/>
                  </a:lnTo>
                  <a:lnTo>
                    <a:pt x="334" y="11"/>
                  </a:lnTo>
                  <a:lnTo>
                    <a:pt x="334" y="11"/>
                  </a:lnTo>
                  <a:lnTo>
                    <a:pt x="336" y="11"/>
                  </a:lnTo>
                  <a:lnTo>
                    <a:pt x="337" y="11"/>
                  </a:lnTo>
                  <a:lnTo>
                    <a:pt x="337" y="11"/>
                  </a:lnTo>
                  <a:lnTo>
                    <a:pt x="337" y="11"/>
                  </a:lnTo>
                  <a:lnTo>
                    <a:pt x="338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41" y="11"/>
                  </a:lnTo>
                  <a:lnTo>
                    <a:pt x="342" y="11"/>
                  </a:lnTo>
                  <a:lnTo>
                    <a:pt x="342" y="11"/>
                  </a:lnTo>
                  <a:lnTo>
                    <a:pt x="342" y="11"/>
                  </a:lnTo>
                  <a:lnTo>
                    <a:pt x="343" y="11"/>
                  </a:lnTo>
                  <a:lnTo>
                    <a:pt x="345" y="11"/>
                  </a:lnTo>
                  <a:lnTo>
                    <a:pt x="345" y="11"/>
                  </a:lnTo>
                  <a:lnTo>
                    <a:pt x="345" y="11"/>
                  </a:lnTo>
                  <a:lnTo>
                    <a:pt x="346" y="11"/>
                  </a:lnTo>
                  <a:lnTo>
                    <a:pt x="347" y="11"/>
                  </a:lnTo>
                  <a:lnTo>
                    <a:pt x="347" y="9"/>
                  </a:lnTo>
                  <a:lnTo>
                    <a:pt x="347" y="9"/>
                  </a:lnTo>
                  <a:lnTo>
                    <a:pt x="347" y="9"/>
                  </a:lnTo>
                  <a:lnTo>
                    <a:pt x="349" y="9"/>
                  </a:lnTo>
                  <a:lnTo>
                    <a:pt x="350" y="9"/>
                  </a:lnTo>
                  <a:lnTo>
                    <a:pt x="350" y="9"/>
                  </a:lnTo>
                  <a:lnTo>
                    <a:pt x="350" y="9"/>
                  </a:lnTo>
                  <a:lnTo>
                    <a:pt x="351" y="9"/>
                  </a:lnTo>
                  <a:lnTo>
                    <a:pt x="352" y="9"/>
                  </a:lnTo>
                  <a:lnTo>
                    <a:pt x="352" y="9"/>
                  </a:lnTo>
                  <a:lnTo>
                    <a:pt x="352" y="9"/>
                  </a:lnTo>
                  <a:lnTo>
                    <a:pt x="354" y="9"/>
                  </a:lnTo>
                  <a:lnTo>
                    <a:pt x="355" y="9"/>
                  </a:lnTo>
                  <a:lnTo>
                    <a:pt x="355" y="9"/>
                  </a:lnTo>
                  <a:lnTo>
                    <a:pt x="355" y="8"/>
                  </a:lnTo>
                  <a:lnTo>
                    <a:pt x="355" y="8"/>
                  </a:lnTo>
                  <a:lnTo>
                    <a:pt x="356" y="8"/>
                  </a:lnTo>
                  <a:lnTo>
                    <a:pt x="358" y="8"/>
                  </a:lnTo>
                  <a:lnTo>
                    <a:pt x="358" y="8"/>
                  </a:lnTo>
                  <a:lnTo>
                    <a:pt x="358" y="8"/>
                  </a:lnTo>
                  <a:lnTo>
                    <a:pt x="359" y="8"/>
                  </a:lnTo>
                  <a:lnTo>
                    <a:pt x="360" y="8"/>
                  </a:lnTo>
                  <a:lnTo>
                    <a:pt x="360" y="8"/>
                  </a:lnTo>
                  <a:lnTo>
                    <a:pt x="360" y="8"/>
                  </a:lnTo>
                  <a:lnTo>
                    <a:pt x="361" y="8"/>
                  </a:lnTo>
                  <a:lnTo>
                    <a:pt x="363" y="8"/>
                  </a:lnTo>
                  <a:lnTo>
                    <a:pt x="363" y="8"/>
                  </a:lnTo>
                  <a:lnTo>
                    <a:pt x="363" y="8"/>
                  </a:lnTo>
                  <a:lnTo>
                    <a:pt x="364" y="8"/>
                  </a:lnTo>
                  <a:lnTo>
                    <a:pt x="365" y="8"/>
                  </a:lnTo>
                  <a:lnTo>
                    <a:pt x="365" y="8"/>
                  </a:lnTo>
                  <a:lnTo>
                    <a:pt x="365" y="8"/>
                  </a:lnTo>
                  <a:lnTo>
                    <a:pt x="367" y="8"/>
                  </a:lnTo>
                  <a:lnTo>
                    <a:pt x="368" y="8"/>
                  </a:lnTo>
                  <a:lnTo>
                    <a:pt x="368" y="8"/>
                  </a:lnTo>
                  <a:lnTo>
                    <a:pt x="368" y="8"/>
                  </a:lnTo>
                  <a:lnTo>
                    <a:pt x="369" y="8"/>
                  </a:lnTo>
                  <a:lnTo>
                    <a:pt x="371" y="8"/>
                  </a:lnTo>
                  <a:lnTo>
                    <a:pt x="371" y="8"/>
                  </a:lnTo>
                  <a:lnTo>
                    <a:pt x="371" y="8"/>
                  </a:lnTo>
                  <a:lnTo>
                    <a:pt x="372" y="8"/>
                  </a:lnTo>
                  <a:lnTo>
                    <a:pt x="372" y="8"/>
                  </a:lnTo>
                  <a:lnTo>
                    <a:pt x="373" y="8"/>
                  </a:lnTo>
                  <a:lnTo>
                    <a:pt x="373" y="8"/>
                  </a:lnTo>
                  <a:lnTo>
                    <a:pt x="373" y="8"/>
                  </a:lnTo>
                  <a:lnTo>
                    <a:pt x="374" y="8"/>
                  </a:lnTo>
                  <a:lnTo>
                    <a:pt x="376" y="8"/>
                  </a:lnTo>
                  <a:lnTo>
                    <a:pt x="376" y="8"/>
                  </a:lnTo>
                  <a:lnTo>
                    <a:pt x="376" y="8"/>
                  </a:lnTo>
                  <a:lnTo>
                    <a:pt x="377" y="8"/>
                  </a:lnTo>
                  <a:lnTo>
                    <a:pt x="378" y="8"/>
                  </a:lnTo>
                  <a:lnTo>
                    <a:pt x="378" y="8"/>
                  </a:lnTo>
                  <a:lnTo>
                    <a:pt x="378" y="8"/>
                  </a:lnTo>
                  <a:lnTo>
                    <a:pt x="380" y="8"/>
                  </a:lnTo>
                  <a:lnTo>
                    <a:pt x="381" y="8"/>
                  </a:lnTo>
                  <a:lnTo>
                    <a:pt x="381" y="7"/>
                  </a:lnTo>
                  <a:lnTo>
                    <a:pt x="381" y="7"/>
                  </a:lnTo>
                  <a:lnTo>
                    <a:pt x="381" y="7"/>
                  </a:lnTo>
                  <a:lnTo>
                    <a:pt x="382" y="7"/>
                  </a:lnTo>
                  <a:lnTo>
                    <a:pt x="384" y="7"/>
                  </a:lnTo>
                  <a:lnTo>
                    <a:pt x="384" y="7"/>
                  </a:lnTo>
                  <a:lnTo>
                    <a:pt x="384" y="7"/>
                  </a:lnTo>
                  <a:lnTo>
                    <a:pt x="385" y="7"/>
                  </a:lnTo>
                  <a:lnTo>
                    <a:pt x="386" y="7"/>
                  </a:lnTo>
                  <a:lnTo>
                    <a:pt x="386" y="7"/>
                  </a:lnTo>
                  <a:lnTo>
                    <a:pt x="386" y="7"/>
                  </a:lnTo>
                  <a:lnTo>
                    <a:pt x="387" y="7"/>
                  </a:lnTo>
                  <a:lnTo>
                    <a:pt x="389" y="7"/>
                  </a:lnTo>
                  <a:lnTo>
                    <a:pt x="389" y="7"/>
                  </a:lnTo>
                  <a:lnTo>
                    <a:pt x="389" y="7"/>
                  </a:lnTo>
                  <a:lnTo>
                    <a:pt x="389" y="5"/>
                  </a:lnTo>
                  <a:lnTo>
                    <a:pt x="390" y="5"/>
                  </a:lnTo>
                  <a:lnTo>
                    <a:pt x="391" y="5"/>
                  </a:lnTo>
                  <a:lnTo>
                    <a:pt x="391" y="5"/>
                  </a:lnTo>
                  <a:lnTo>
                    <a:pt x="391" y="5"/>
                  </a:lnTo>
                  <a:lnTo>
                    <a:pt x="393" y="5"/>
                  </a:lnTo>
                  <a:lnTo>
                    <a:pt x="394" y="5"/>
                  </a:lnTo>
                  <a:lnTo>
                    <a:pt x="394" y="5"/>
                  </a:lnTo>
                  <a:lnTo>
                    <a:pt x="394" y="5"/>
                  </a:lnTo>
                  <a:lnTo>
                    <a:pt x="395" y="5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8" y="5"/>
                  </a:lnTo>
                  <a:lnTo>
                    <a:pt x="399" y="5"/>
                  </a:lnTo>
                  <a:lnTo>
                    <a:pt x="399" y="5"/>
                  </a:lnTo>
                  <a:lnTo>
                    <a:pt x="399" y="5"/>
                  </a:lnTo>
                  <a:lnTo>
                    <a:pt x="399" y="5"/>
                  </a:lnTo>
                  <a:lnTo>
                    <a:pt x="400" y="5"/>
                  </a:lnTo>
                  <a:lnTo>
                    <a:pt x="402" y="5"/>
                  </a:lnTo>
                  <a:lnTo>
                    <a:pt x="402" y="5"/>
                  </a:lnTo>
                  <a:lnTo>
                    <a:pt x="402" y="5"/>
                  </a:lnTo>
                  <a:lnTo>
                    <a:pt x="403" y="5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406" y="5"/>
                  </a:lnTo>
                  <a:lnTo>
                    <a:pt x="407" y="5"/>
                  </a:lnTo>
                  <a:lnTo>
                    <a:pt x="407" y="5"/>
                  </a:lnTo>
                  <a:lnTo>
                    <a:pt x="407" y="5"/>
                  </a:lnTo>
                  <a:lnTo>
                    <a:pt x="407" y="5"/>
                  </a:lnTo>
                  <a:lnTo>
                    <a:pt x="408" y="5"/>
                  </a:lnTo>
                  <a:lnTo>
                    <a:pt x="409" y="5"/>
                  </a:lnTo>
                  <a:lnTo>
                    <a:pt x="409" y="5"/>
                  </a:lnTo>
                  <a:lnTo>
                    <a:pt x="409" y="5"/>
                  </a:lnTo>
                  <a:lnTo>
                    <a:pt x="411" y="5"/>
                  </a:lnTo>
                  <a:lnTo>
                    <a:pt x="412" y="5"/>
                  </a:lnTo>
                  <a:lnTo>
                    <a:pt x="412" y="5"/>
                  </a:lnTo>
                  <a:lnTo>
                    <a:pt x="412" y="5"/>
                  </a:lnTo>
                  <a:lnTo>
                    <a:pt x="413" y="5"/>
                  </a:lnTo>
                  <a:lnTo>
                    <a:pt x="415" y="5"/>
                  </a:lnTo>
                  <a:lnTo>
                    <a:pt x="415" y="5"/>
                  </a:lnTo>
                  <a:lnTo>
                    <a:pt x="415" y="5"/>
                  </a:lnTo>
                  <a:lnTo>
                    <a:pt x="416" y="5"/>
                  </a:lnTo>
                  <a:lnTo>
                    <a:pt x="417" y="5"/>
                  </a:lnTo>
                  <a:lnTo>
                    <a:pt x="417" y="4"/>
                  </a:lnTo>
                  <a:lnTo>
                    <a:pt x="417" y="4"/>
                  </a:lnTo>
                  <a:lnTo>
                    <a:pt x="418" y="4"/>
                  </a:lnTo>
                  <a:lnTo>
                    <a:pt x="420" y="4"/>
                  </a:lnTo>
                  <a:lnTo>
                    <a:pt x="420" y="4"/>
                  </a:lnTo>
                  <a:lnTo>
                    <a:pt x="420" y="4"/>
                  </a:lnTo>
                  <a:lnTo>
                    <a:pt x="421" y="4"/>
                  </a:lnTo>
                  <a:lnTo>
                    <a:pt x="422" y="4"/>
                  </a:lnTo>
                  <a:lnTo>
                    <a:pt x="422" y="4"/>
                  </a:lnTo>
                  <a:lnTo>
                    <a:pt x="422" y="4"/>
                  </a:lnTo>
                  <a:lnTo>
                    <a:pt x="424" y="4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6" y="3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3"/>
                  </a:lnTo>
                  <a:lnTo>
                    <a:pt x="430" y="3"/>
                  </a:lnTo>
                  <a:lnTo>
                    <a:pt x="431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7" y="3"/>
                  </a:lnTo>
                  <a:lnTo>
                    <a:pt x="438" y="3"/>
                  </a:lnTo>
                  <a:lnTo>
                    <a:pt x="438" y="3"/>
                  </a:lnTo>
                  <a:lnTo>
                    <a:pt x="438" y="3"/>
                  </a:lnTo>
                  <a:lnTo>
                    <a:pt x="439" y="3"/>
                  </a:lnTo>
                  <a:lnTo>
                    <a:pt x="441" y="3"/>
                  </a:lnTo>
                  <a:lnTo>
                    <a:pt x="441" y="3"/>
                  </a:lnTo>
                  <a:lnTo>
                    <a:pt x="441" y="3"/>
                  </a:lnTo>
                  <a:lnTo>
                    <a:pt x="442" y="3"/>
                  </a:lnTo>
                  <a:lnTo>
                    <a:pt x="443" y="3"/>
                  </a:lnTo>
                  <a:lnTo>
                    <a:pt x="443" y="3"/>
                  </a:lnTo>
                  <a:lnTo>
                    <a:pt x="443" y="3"/>
                  </a:lnTo>
                  <a:lnTo>
                    <a:pt x="444" y="3"/>
                  </a:lnTo>
                  <a:lnTo>
                    <a:pt x="446" y="3"/>
                  </a:lnTo>
                  <a:lnTo>
                    <a:pt x="446" y="3"/>
                  </a:lnTo>
                  <a:lnTo>
                    <a:pt x="446" y="3"/>
                  </a:lnTo>
                  <a:lnTo>
                    <a:pt x="446" y="3"/>
                  </a:lnTo>
                  <a:lnTo>
                    <a:pt x="447" y="3"/>
                  </a:lnTo>
                  <a:lnTo>
                    <a:pt x="448" y="3"/>
                  </a:lnTo>
                  <a:lnTo>
                    <a:pt x="448" y="3"/>
                  </a:lnTo>
                  <a:lnTo>
                    <a:pt x="448" y="3"/>
                  </a:lnTo>
                  <a:lnTo>
                    <a:pt x="450" y="3"/>
                  </a:lnTo>
                  <a:lnTo>
                    <a:pt x="451" y="3"/>
                  </a:lnTo>
                  <a:lnTo>
                    <a:pt x="451" y="3"/>
                  </a:lnTo>
                  <a:lnTo>
                    <a:pt x="451" y="3"/>
                  </a:lnTo>
                  <a:lnTo>
                    <a:pt x="452" y="3"/>
                  </a:lnTo>
                  <a:lnTo>
                    <a:pt x="453" y="3"/>
                  </a:lnTo>
                  <a:lnTo>
                    <a:pt x="453" y="3"/>
                  </a:lnTo>
                  <a:lnTo>
                    <a:pt x="453" y="3"/>
                  </a:lnTo>
                  <a:lnTo>
                    <a:pt x="455" y="3"/>
                  </a:lnTo>
                  <a:lnTo>
                    <a:pt x="456" y="3"/>
                  </a:lnTo>
                  <a:lnTo>
                    <a:pt x="456" y="3"/>
                  </a:lnTo>
                  <a:lnTo>
                    <a:pt x="456" y="1"/>
                  </a:lnTo>
                  <a:lnTo>
                    <a:pt x="457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1"/>
                  </a:lnTo>
                  <a:lnTo>
                    <a:pt x="461" y="1"/>
                  </a:lnTo>
                  <a:lnTo>
                    <a:pt x="461" y="1"/>
                  </a:lnTo>
                  <a:lnTo>
                    <a:pt x="463" y="1"/>
                  </a:lnTo>
                  <a:lnTo>
                    <a:pt x="464" y="1"/>
                  </a:lnTo>
                  <a:lnTo>
                    <a:pt x="464" y="1"/>
                  </a:lnTo>
                  <a:lnTo>
                    <a:pt x="464" y="1"/>
                  </a:lnTo>
                  <a:lnTo>
                    <a:pt x="465" y="1"/>
                  </a:lnTo>
                  <a:lnTo>
                    <a:pt x="466" y="1"/>
                  </a:lnTo>
                  <a:lnTo>
                    <a:pt x="466" y="1"/>
                  </a:lnTo>
                  <a:lnTo>
                    <a:pt x="466" y="0"/>
                  </a:lnTo>
                  <a:lnTo>
                    <a:pt x="468" y="0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69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2" name="Freeform 74"/>
            <p:cNvSpPr>
              <a:spLocks/>
            </p:cNvSpPr>
            <p:nvPr/>
          </p:nvSpPr>
          <p:spPr bwMode="auto">
            <a:xfrm>
              <a:off x="3243" y="3043"/>
              <a:ext cx="34" cy="1"/>
            </a:xfrm>
            <a:custGeom>
              <a:avLst/>
              <a:gdLst>
                <a:gd name="T0" fmla="*/ 0 w 34"/>
                <a:gd name="T1" fmla="*/ 1 h 1"/>
                <a:gd name="T2" fmla="*/ 1 w 34"/>
                <a:gd name="T3" fmla="*/ 1 h 1"/>
                <a:gd name="T4" fmla="*/ 3 w 34"/>
                <a:gd name="T5" fmla="*/ 1 h 1"/>
                <a:gd name="T6" fmla="*/ 3 w 34"/>
                <a:gd name="T7" fmla="*/ 1 h 1"/>
                <a:gd name="T8" fmla="*/ 3 w 34"/>
                <a:gd name="T9" fmla="*/ 1 h 1"/>
                <a:gd name="T10" fmla="*/ 4 w 34"/>
                <a:gd name="T11" fmla="*/ 1 h 1"/>
                <a:gd name="T12" fmla="*/ 5 w 34"/>
                <a:gd name="T13" fmla="*/ 1 h 1"/>
                <a:gd name="T14" fmla="*/ 5 w 34"/>
                <a:gd name="T15" fmla="*/ 1 h 1"/>
                <a:gd name="T16" fmla="*/ 5 w 34"/>
                <a:gd name="T17" fmla="*/ 1 h 1"/>
                <a:gd name="T18" fmla="*/ 7 w 34"/>
                <a:gd name="T19" fmla="*/ 1 h 1"/>
                <a:gd name="T20" fmla="*/ 8 w 34"/>
                <a:gd name="T21" fmla="*/ 1 h 1"/>
                <a:gd name="T22" fmla="*/ 8 w 34"/>
                <a:gd name="T23" fmla="*/ 1 h 1"/>
                <a:gd name="T24" fmla="*/ 8 w 34"/>
                <a:gd name="T25" fmla="*/ 1 h 1"/>
                <a:gd name="T26" fmla="*/ 8 w 34"/>
                <a:gd name="T27" fmla="*/ 1 h 1"/>
                <a:gd name="T28" fmla="*/ 9 w 34"/>
                <a:gd name="T29" fmla="*/ 1 h 1"/>
                <a:gd name="T30" fmla="*/ 10 w 34"/>
                <a:gd name="T31" fmla="*/ 1 h 1"/>
                <a:gd name="T32" fmla="*/ 10 w 34"/>
                <a:gd name="T33" fmla="*/ 1 h 1"/>
                <a:gd name="T34" fmla="*/ 10 w 34"/>
                <a:gd name="T35" fmla="*/ 1 h 1"/>
                <a:gd name="T36" fmla="*/ 12 w 34"/>
                <a:gd name="T37" fmla="*/ 1 h 1"/>
                <a:gd name="T38" fmla="*/ 13 w 34"/>
                <a:gd name="T39" fmla="*/ 1 h 1"/>
                <a:gd name="T40" fmla="*/ 13 w 34"/>
                <a:gd name="T41" fmla="*/ 1 h 1"/>
                <a:gd name="T42" fmla="*/ 13 w 34"/>
                <a:gd name="T43" fmla="*/ 1 h 1"/>
                <a:gd name="T44" fmla="*/ 14 w 34"/>
                <a:gd name="T45" fmla="*/ 1 h 1"/>
                <a:gd name="T46" fmla="*/ 16 w 34"/>
                <a:gd name="T47" fmla="*/ 1 h 1"/>
                <a:gd name="T48" fmla="*/ 16 w 34"/>
                <a:gd name="T49" fmla="*/ 1 h 1"/>
                <a:gd name="T50" fmla="*/ 16 w 34"/>
                <a:gd name="T51" fmla="*/ 1 h 1"/>
                <a:gd name="T52" fmla="*/ 17 w 34"/>
                <a:gd name="T53" fmla="*/ 1 h 1"/>
                <a:gd name="T54" fmla="*/ 18 w 34"/>
                <a:gd name="T55" fmla="*/ 1 h 1"/>
                <a:gd name="T56" fmla="*/ 18 w 34"/>
                <a:gd name="T57" fmla="*/ 1 h 1"/>
                <a:gd name="T58" fmla="*/ 18 w 34"/>
                <a:gd name="T59" fmla="*/ 1 h 1"/>
                <a:gd name="T60" fmla="*/ 19 w 34"/>
                <a:gd name="T61" fmla="*/ 1 h 1"/>
                <a:gd name="T62" fmla="*/ 19 w 34"/>
                <a:gd name="T63" fmla="*/ 1 h 1"/>
                <a:gd name="T64" fmla="*/ 21 w 34"/>
                <a:gd name="T65" fmla="*/ 1 h 1"/>
                <a:gd name="T66" fmla="*/ 21 w 34"/>
                <a:gd name="T67" fmla="*/ 1 h 1"/>
                <a:gd name="T68" fmla="*/ 21 w 34"/>
                <a:gd name="T69" fmla="*/ 1 h 1"/>
                <a:gd name="T70" fmla="*/ 22 w 34"/>
                <a:gd name="T71" fmla="*/ 1 h 1"/>
                <a:gd name="T72" fmla="*/ 23 w 34"/>
                <a:gd name="T73" fmla="*/ 1 h 1"/>
                <a:gd name="T74" fmla="*/ 23 w 34"/>
                <a:gd name="T75" fmla="*/ 1 h 1"/>
                <a:gd name="T76" fmla="*/ 23 w 34"/>
                <a:gd name="T77" fmla="*/ 1 h 1"/>
                <a:gd name="T78" fmla="*/ 25 w 34"/>
                <a:gd name="T79" fmla="*/ 1 h 1"/>
                <a:gd name="T80" fmla="*/ 26 w 34"/>
                <a:gd name="T81" fmla="*/ 1 h 1"/>
                <a:gd name="T82" fmla="*/ 26 w 34"/>
                <a:gd name="T83" fmla="*/ 1 h 1"/>
                <a:gd name="T84" fmla="*/ 26 w 34"/>
                <a:gd name="T85" fmla="*/ 1 h 1"/>
                <a:gd name="T86" fmla="*/ 27 w 34"/>
                <a:gd name="T87" fmla="*/ 1 h 1"/>
                <a:gd name="T88" fmla="*/ 29 w 34"/>
                <a:gd name="T89" fmla="*/ 1 h 1"/>
                <a:gd name="T90" fmla="*/ 29 w 34"/>
                <a:gd name="T91" fmla="*/ 1 h 1"/>
                <a:gd name="T92" fmla="*/ 29 w 34"/>
                <a:gd name="T93" fmla="*/ 1 h 1"/>
                <a:gd name="T94" fmla="*/ 30 w 34"/>
                <a:gd name="T95" fmla="*/ 1 h 1"/>
                <a:gd name="T96" fmla="*/ 31 w 34"/>
                <a:gd name="T97" fmla="*/ 1 h 1"/>
                <a:gd name="T98" fmla="*/ 31 w 34"/>
                <a:gd name="T99" fmla="*/ 0 h 1"/>
                <a:gd name="T100" fmla="*/ 31 w 34"/>
                <a:gd name="T101" fmla="*/ 0 h 1"/>
                <a:gd name="T102" fmla="*/ 31 w 34"/>
                <a:gd name="T103" fmla="*/ 0 h 1"/>
                <a:gd name="T104" fmla="*/ 32 w 34"/>
                <a:gd name="T105" fmla="*/ 0 h 1"/>
                <a:gd name="T106" fmla="*/ 34 w 34"/>
                <a:gd name="T107" fmla="*/ 0 h 1"/>
                <a:gd name="T108" fmla="*/ 34 w 34"/>
                <a:gd name="T109" fmla="*/ 0 h 1"/>
                <a:gd name="T110" fmla="*/ 34 w 34"/>
                <a:gd name="T1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" h="1">
                  <a:moveTo>
                    <a:pt x="0" y="1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3" name="Line 75"/>
            <p:cNvSpPr>
              <a:spLocks noChangeShapeType="1"/>
            </p:cNvSpPr>
            <p:nvPr/>
          </p:nvSpPr>
          <p:spPr bwMode="auto">
            <a:xfrm>
              <a:off x="844" y="3443"/>
              <a:ext cx="243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4" name="Rectangle 76"/>
            <p:cNvSpPr>
              <a:spLocks noChangeArrowheads="1"/>
            </p:cNvSpPr>
            <p:nvPr/>
          </p:nvSpPr>
          <p:spPr bwMode="auto">
            <a:xfrm>
              <a:off x="2126" y="3461"/>
              <a:ext cx="247" cy="8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5" name="Freeform 77"/>
            <p:cNvSpPr>
              <a:spLocks noEditPoints="1"/>
            </p:cNvSpPr>
            <p:nvPr/>
          </p:nvSpPr>
          <p:spPr bwMode="auto">
            <a:xfrm>
              <a:off x="2126" y="3474"/>
              <a:ext cx="49" cy="52"/>
            </a:xfrm>
            <a:custGeom>
              <a:avLst/>
              <a:gdLst>
                <a:gd name="T0" fmla="*/ 0 w 49"/>
                <a:gd name="T1" fmla="*/ 52 h 52"/>
                <a:gd name="T2" fmla="*/ 21 w 49"/>
                <a:gd name="T3" fmla="*/ 0 h 52"/>
                <a:gd name="T4" fmla="*/ 27 w 49"/>
                <a:gd name="T5" fmla="*/ 0 h 52"/>
                <a:gd name="T6" fmla="*/ 49 w 49"/>
                <a:gd name="T7" fmla="*/ 52 h 52"/>
                <a:gd name="T8" fmla="*/ 41 w 49"/>
                <a:gd name="T9" fmla="*/ 52 h 52"/>
                <a:gd name="T10" fmla="*/ 36 w 49"/>
                <a:gd name="T11" fmla="*/ 37 h 52"/>
                <a:gd name="T12" fmla="*/ 13 w 49"/>
                <a:gd name="T13" fmla="*/ 37 h 52"/>
                <a:gd name="T14" fmla="*/ 8 w 49"/>
                <a:gd name="T15" fmla="*/ 52 h 52"/>
                <a:gd name="T16" fmla="*/ 0 w 49"/>
                <a:gd name="T17" fmla="*/ 52 h 52"/>
                <a:gd name="T18" fmla="*/ 15 w 49"/>
                <a:gd name="T19" fmla="*/ 32 h 52"/>
                <a:gd name="T20" fmla="*/ 33 w 49"/>
                <a:gd name="T21" fmla="*/ 32 h 52"/>
                <a:gd name="T22" fmla="*/ 28 w 49"/>
                <a:gd name="T23" fmla="*/ 17 h 52"/>
                <a:gd name="T24" fmla="*/ 26 w 49"/>
                <a:gd name="T25" fmla="*/ 11 h 52"/>
                <a:gd name="T26" fmla="*/ 24 w 49"/>
                <a:gd name="T27" fmla="*/ 7 h 52"/>
                <a:gd name="T28" fmla="*/ 23 w 49"/>
                <a:gd name="T29" fmla="*/ 11 h 52"/>
                <a:gd name="T30" fmla="*/ 21 w 49"/>
                <a:gd name="T31" fmla="*/ 16 h 52"/>
                <a:gd name="T32" fmla="*/ 15 w 49"/>
                <a:gd name="T3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52">
                  <a:moveTo>
                    <a:pt x="0" y="52"/>
                  </a:moveTo>
                  <a:lnTo>
                    <a:pt x="21" y="0"/>
                  </a:lnTo>
                  <a:lnTo>
                    <a:pt x="27" y="0"/>
                  </a:lnTo>
                  <a:lnTo>
                    <a:pt x="49" y="52"/>
                  </a:lnTo>
                  <a:lnTo>
                    <a:pt x="41" y="52"/>
                  </a:lnTo>
                  <a:lnTo>
                    <a:pt x="36" y="37"/>
                  </a:lnTo>
                  <a:lnTo>
                    <a:pt x="13" y="37"/>
                  </a:lnTo>
                  <a:lnTo>
                    <a:pt x="8" y="52"/>
                  </a:lnTo>
                  <a:lnTo>
                    <a:pt x="0" y="52"/>
                  </a:lnTo>
                  <a:close/>
                  <a:moveTo>
                    <a:pt x="15" y="32"/>
                  </a:moveTo>
                  <a:lnTo>
                    <a:pt x="33" y="32"/>
                  </a:lnTo>
                  <a:lnTo>
                    <a:pt x="28" y="17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11"/>
                  </a:lnTo>
                  <a:lnTo>
                    <a:pt x="21" y="16"/>
                  </a:lnTo>
                  <a:lnTo>
                    <a:pt x="15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6" name="Freeform 78"/>
            <p:cNvSpPr>
              <a:spLocks noEditPoints="1"/>
            </p:cNvSpPr>
            <p:nvPr/>
          </p:nvSpPr>
          <p:spPr bwMode="auto">
            <a:xfrm>
              <a:off x="2179" y="3489"/>
              <a:ext cx="34" cy="53"/>
            </a:xfrm>
            <a:custGeom>
              <a:avLst/>
              <a:gdLst>
                <a:gd name="T0" fmla="*/ 0 w 34"/>
                <a:gd name="T1" fmla="*/ 53 h 53"/>
                <a:gd name="T2" fmla="*/ 0 w 34"/>
                <a:gd name="T3" fmla="*/ 0 h 53"/>
                <a:gd name="T4" fmla="*/ 8 w 34"/>
                <a:gd name="T5" fmla="*/ 0 h 53"/>
                <a:gd name="T6" fmla="*/ 8 w 34"/>
                <a:gd name="T7" fmla="*/ 6 h 53"/>
                <a:gd name="T8" fmla="*/ 9 w 34"/>
                <a:gd name="T9" fmla="*/ 4 h 53"/>
                <a:gd name="T10" fmla="*/ 12 w 34"/>
                <a:gd name="T11" fmla="*/ 1 h 53"/>
                <a:gd name="T12" fmla="*/ 14 w 34"/>
                <a:gd name="T13" fmla="*/ 0 h 53"/>
                <a:gd name="T14" fmla="*/ 18 w 34"/>
                <a:gd name="T15" fmla="*/ 0 h 53"/>
                <a:gd name="T16" fmla="*/ 22 w 34"/>
                <a:gd name="T17" fmla="*/ 0 h 53"/>
                <a:gd name="T18" fmla="*/ 26 w 34"/>
                <a:gd name="T19" fmla="*/ 2 h 53"/>
                <a:gd name="T20" fmla="*/ 28 w 34"/>
                <a:gd name="T21" fmla="*/ 5 h 53"/>
                <a:gd name="T22" fmla="*/ 31 w 34"/>
                <a:gd name="T23" fmla="*/ 9 h 53"/>
                <a:gd name="T24" fmla="*/ 32 w 34"/>
                <a:gd name="T25" fmla="*/ 14 h 53"/>
                <a:gd name="T26" fmla="*/ 34 w 34"/>
                <a:gd name="T27" fmla="*/ 19 h 53"/>
                <a:gd name="T28" fmla="*/ 32 w 34"/>
                <a:gd name="T29" fmla="*/ 24 h 53"/>
                <a:gd name="T30" fmla="*/ 31 w 34"/>
                <a:gd name="T31" fmla="*/ 29 h 53"/>
                <a:gd name="T32" fmla="*/ 28 w 34"/>
                <a:gd name="T33" fmla="*/ 33 h 53"/>
                <a:gd name="T34" fmla="*/ 25 w 34"/>
                <a:gd name="T35" fmla="*/ 36 h 53"/>
                <a:gd name="T36" fmla="*/ 21 w 34"/>
                <a:gd name="T37" fmla="*/ 39 h 53"/>
                <a:gd name="T38" fmla="*/ 17 w 34"/>
                <a:gd name="T39" fmla="*/ 39 h 53"/>
                <a:gd name="T40" fmla="*/ 14 w 34"/>
                <a:gd name="T41" fmla="*/ 39 h 53"/>
                <a:gd name="T42" fmla="*/ 12 w 34"/>
                <a:gd name="T43" fmla="*/ 37 h 53"/>
                <a:gd name="T44" fmla="*/ 9 w 34"/>
                <a:gd name="T45" fmla="*/ 36 h 53"/>
                <a:gd name="T46" fmla="*/ 8 w 34"/>
                <a:gd name="T47" fmla="*/ 33 h 53"/>
                <a:gd name="T48" fmla="*/ 8 w 34"/>
                <a:gd name="T49" fmla="*/ 53 h 53"/>
                <a:gd name="T50" fmla="*/ 0 w 34"/>
                <a:gd name="T51" fmla="*/ 53 h 53"/>
                <a:gd name="T52" fmla="*/ 8 w 34"/>
                <a:gd name="T53" fmla="*/ 19 h 53"/>
                <a:gd name="T54" fmla="*/ 8 w 34"/>
                <a:gd name="T55" fmla="*/ 23 h 53"/>
                <a:gd name="T56" fmla="*/ 9 w 34"/>
                <a:gd name="T57" fmla="*/ 27 h 53"/>
                <a:gd name="T58" fmla="*/ 10 w 34"/>
                <a:gd name="T59" fmla="*/ 29 h 53"/>
                <a:gd name="T60" fmla="*/ 13 w 34"/>
                <a:gd name="T61" fmla="*/ 32 h 53"/>
                <a:gd name="T62" fmla="*/ 17 w 34"/>
                <a:gd name="T63" fmla="*/ 32 h 53"/>
                <a:gd name="T64" fmla="*/ 21 w 34"/>
                <a:gd name="T65" fmla="*/ 32 h 53"/>
                <a:gd name="T66" fmla="*/ 23 w 34"/>
                <a:gd name="T67" fmla="*/ 29 h 53"/>
                <a:gd name="T68" fmla="*/ 25 w 34"/>
                <a:gd name="T69" fmla="*/ 27 h 53"/>
                <a:gd name="T70" fmla="*/ 26 w 34"/>
                <a:gd name="T71" fmla="*/ 23 h 53"/>
                <a:gd name="T72" fmla="*/ 26 w 34"/>
                <a:gd name="T73" fmla="*/ 19 h 53"/>
                <a:gd name="T74" fmla="*/ 26 w 34"/>
                <a:gd name="T75" fmla="*/ 15 h 53"/>
                <a:gd name="T76" fmla="*/ 25 w 34"/>
                <a:gd name="T77" fmla="*/ 11 h 53"/>
                <a:gd name="T78" fmla="*/ 23 w 34"/>
                <a:gd name="T79" fmla="*/ 9 h 53"/>
                <a:gd name="T80" fmla="*/ 21 w 34"/>
                <a:gd name="T81" fmla="*/ 6 h 53"/>
                <a:gd name="T82" fmla="*/ 17 w 34"/>
                <a:gd name="T83" fmla="*/ 5 h 53"/>
                <a:gd name="T84" fmla="*/ 13 w 34"/>
                <a:gd name="T85" fmla="*/ 6 h 53"/>
                <a:gd name="T86" fmla="*/ 10 w 34"/>
                <a:gd name="T87" fmla="*/ 9 h 53"/>
                <a:gd name="T88" fmla="*/ 9 w 34"/>
                <a:gd name="T89" fmla="*/ 11 h 53"/>
                <a:gd name="T90" fmla="*/ 8 w 34"/>
                <a:gd name="T91" fmla="*/ 15 h 53"/>
                <a:gd name="T92" fmla="*/ 8 w 34"/>
                <a:gd name="T93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" h="53">
                  <a:moveTo>
                    <a:pt x="0" y="5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9" y="4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5"/>
                  </a:lnTo>
                  <a:lnTo>
                    <a:pt x="31" y="9"/>
                  </a:lnTo>
                  <a:lnTo>
                    <a:pt x="32" y="14"/>
                  </a:lnTo>
                  <a:lnTo>
                    <a:pt x="34" y="19"/>
                  </a:lnTo>
                  <a:lnTo>
                    <a:pt x="32" y="24"/>
                  </a:lnTo>
                  <a:lnTo>
                    <a:pt x="31" y="29"/>
                  </a:lnTo>
                  <a:lnTo>
                    <a:pt x="28" y="33"/>
                  </a:lnTo>
                  <a:lnTo>
                    <a:pt x="25" y="36"/>
                  </a:lnTo>
                  <a:lnTo>
                    <a:pt x="21" y="39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9" y="36"/>
                  </a:lnTo>
                  <a:lnTo>
                    <a:pt x="8" y="33"/>
                  </a:lnTo>
                  <a:lnTo>
                    <a:pt x="8" y="53"/>
                  </a:lnTo>
                  <a:lnTo>
                    <a:pt x="0" y="53"/>
                  </a:lnTo>
                  <a:close/>
                  <a:moveTo>
                    <a:pt x="8" y="19"/>
                  </a:moveTo>
                  <a:lnTo>
                    <a:pt x="8" y="23"/>
                  </a:lnTo>
                  <a:lnTo>
                    <a:pt x="9" y="27"/>
                  </a:lnTo>
                  <a:lnTo>
                    <a:pt x="10" y="29"/>
                  </a:lnTo>
                  <a:lnTo>
                    <a:pt x="13" y="32"/>
                  </a:lnTo>
                  <a:lnTo>
                    <a:pt x="17" y="32"/>
                  </a:lnTo>
                  <a:lnTo>
                    <a:pt x="21" y="32"/>
                  </a:lnTo>
                  <a:lnTo>
                    <a:pt x="23" y="29"/>
                  </a:lnTo>
                  <a:lnTo>
                    <a:pt x="25" y="27"/>
                  </a:lnTo>
                  <a:lnTo>
                    <a:pt x="26" y="23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25" y="11"/>
                  </a:lnTo>
                  <a:lnTo>
                    <a:pt x="23" y="9"/>
                  </a:lnTo>
                  <a:lnTo>
                    <a:pt x="21" y="6"/>
                  </a:lnTo>
                  <a:lnTo>
                    <a:pt x="17" y="5"/>
                  </a:lnTo>
                  <a:lnTo>
                    <a:pt x="13" y="6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7" name="Freeform 79"/>
            <p:cNvSpPr>
              <a:spLocks noEditPoints="1"/>
            </p:cNvSpPr>
            <p:nvPr/>
          </p:nvSpPr>
          <p:spPr bwMode="auto">
            <a:xfrm>
              <a:off x="2218" y="3489"/>
              <a:ext cx="34" cy="39"/>
            </a:xfrm>
            <a:custGeom>
              <a:avLst/>
              <a:gdLst>
                <a:gd name="T0" fmla="*/ 22 w 34"/>
                <a:gd name="T1" fmla="*/ 36 h 39"/>
                <a:gd name="T2" fmla="*/ 15 w 34"/>
                <a:gd name="T3" fmla="*/ 39 h 39"/>
                <a:gd name="T4" fmla="*/ 9 w 34"/>
                <a:gd name="T5" fmla="*/ 39 h 39"/>
                <a:gd name="T6" fmla="*/ 4 w 34"/>
                <a:gd name="T7" fmla="*/ 36 h 39"/>
                <a:gd name="T8" fmla="*/ 0 w 34"/>
                <a:gd name="T9" fmla="*/ 28 h 39"/>
                <a:gd name="T10" fmla="*/ 1 w 34"/>
                <a:gd name="T11" fmla="*/ 23 h 39"/>
                <a:gd name="T12" fmla="*/ 4 w 34"/>
                <a:gd name="T13" fmla="*/ 19 h 39"/>
                <a:gd name="T14" fmla="*/ 9 w 34"/>
                <a:gd name="T15" fmla="*/ 17 h 39"/>
                <a:gd name="T16" fmla="*/ 14 w 34"/>
                <a:gd name="T17" fmla="*/ 17 h 39"/>
                <a:gd name="T18" fmla="*/ 24 w 34"/>
                <a:gd name="T19" fmla="*/ 14 h 39"/>
                <a:gd name="T20" fmla="*/ 24 w 34"/>
                <a:gd name="T21" fmla="*/ 13 h 39"/>
                <a:gd name="T22" fmla="*/ 23 w 34"/>
                <a:gd name="T23" fmla="*/ 7 h 39"/>
                <a:gd name="T24" fmla="*/ 17 w 34"/>
                <a:gd name="T25" fmla="*/ 5 h 39"/>
                <a:gd name="T26" fmla="*/ 10 w 34"/>
                <a:gd name="T27" fmla="*/ 6 h 39"/>
                <a:gd name="T28" fmla="*/ 8 w 34"/>
                <a:gd name="T29" fmla="*/ 11 h 39"/>
                <a:gd name="T30" fmla="*/ 2 w 34"/>
                <a:gd name="T31" fmla="*/ 7 h 39"/>
                <a:gd name="T32" fmla="*/ 6 w 34"/>
                <a:gd name="T33" fmla="*/ 2 h 39"/>
                <a:gd name="T34" fmla="*/ 13 w 34"/>
                <a:gd name="T35" fmla="*/ 0 h 39"/>
                <a:gd name="T36" fmla="*/ 22 w 34"/>
                <a:gd name="T37" fmla="*/ 0 h 39"/>
                <a:gd name="T38" fmla="*/ 28 w 34"/>
                <a:gd name="T39" fmla="*/ 2 h 39"/>
                <a:gd name="T40" fmla="*/ 31 w 34"/>
                <a:gd name="T41" fmla="*/ 5 h 39"/>
                <a:gd name="T42" fmla="*/ 32 w 34"/>
                <a:gd name="T43" fmla="*/ 10 h 39"/>
                <a:gd name="T44" fmla="*/ 32 w 34"/>
                <a:gd name="T45" fmla="*/ 22 h 39"/>
                <a:gd name="T46" fmla="*/ 32 w 34"/>
                <a:gd name="T47" fmla="*/ 31 h 39"/>
                <a:gd name="T48" fmla="*/ 34 w 34"/>
                <a:gd name="T49" fmla="*/ 36 h 39"/>
                <a:gd name="T50" fmla="*/ 27 w 34"/>
                <a:gd name="T51" fmla="*/ 37 h 39"/>
                <a:gd name="T52" fmla="*/ 24 w 34"/>
                <a:gd name="T53" fmla="*/ 33 h 39"/>
                <a:gd name="T54" fmla="*/ 21 w 34"/>
                <a:gd name="T55" fmla="*/ 20 h 39"/>
                <a:gd name="T56" fmla="*/ 11 w 34"/>
                <a:gd name="T57" fmla="*/ 23 h 39"/>
                <a:gd name="T58" fmla="*/ 9 w 34"/>
                <a:gd name="T59" fmla="*/ 24 h 39"/>
                <a:gd name="T60" fmla="*/ 8 w 34"/>
                <a:gd name="T61" fmla="*/ 26 h 39"/>
                <a:gd name="T62" fmla="*/ 8 w 34"/>
                <a:gd name="T63" fmla="*/ 29 h 39"/>
                <a:gd name="T64" fmla="*/ 10 w 34"/>
                <a:gd name="T65" fmla="*/ 32 h 39"/>
                <a:gd name="T66" fmla="*/ 17 w 34"/>
                <a:gd name="T67" fmla="*/ 32 h 39"/>
                <a:gd name="T68" fmla="*/ 22 w 34"/>
                <a:gd name="T69" fmla="*/ 29 h 39"/>
                <a:gd name="T70" fmla="*/ 24 w 34"/>
                <a:gd name="T71" fmla="*/ 24 h 39"/>
                <a:gd name="T72" fmla="*/ 24 w 34"/>
                <a:gd name="T7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9">
                  <a:moveTo>
                    <a:pt x="24" y="33"/>
                  </a:moveTo>
                  <a:lnTo>
                    <a:pt x="22" y="36"/>
                  </a:lnTo>
                  <a:lnTo>
                    <a:pt x="18" y="37"/>
                  </a:lnTo>
                  <a:lnTo>
                    <a:pt x="15" y="39"/>
                  </a:lnTo>
                  <a:lnTo>
                    <a:pt x="11" y="39"/>
                  </a:lnTo>
                  <a:lnTo>
                    <a:pt x="9" y="39"/>
                  </a:lnTo>
                  <a:lnTo>
                    <a:pt x="5" y="37"/>
                  </a:lnTo>
                  <a:lnTo>
                    <a:pt x="4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21" y="15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7" y="5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9" y="9"/>
                  </a:lnTo>
                  <a:lnTo>
                    <a:pt x="8" y="11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22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27" y="37"/>
                  </a:lnTo>
                  <a:lnTo>
                    <a:pt x="26" y="36"/>
                  </a:lnTo>
                  <a:lnTo>
                    <a:pt x="24" y="33"/>
                  </a:lnTo>
                  <a:close/>
                  <a:moveTo>
                    <a:pt x="24" y="19"/>
                  </a:moveTo>
                  <a:lnTo>
                    <a:pt x="21" y="20"/>
                  </a:lnTo>
                  <a:lnTo>
                    <a:pt x="15" y="22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9" y="31"/>
                  </a:lnTo>
                  <a:lnTo>
                    <a:pt x="22" y="29"/>
                  </a:lnTo>
                  <a:lnTo>
                    <a:pt x="23" y="27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8" name="Freeform 80"/>
            <p:cNvSpPr>
              <a:spLocks/>
            </p:cNvSpPr>
            <p:nvPr/>
          </p:nvSpPr>
          <p:spPr bwMode="auto">
            <a:xfrm>
              <a:off x="2259" y="3489"/>
              <a:ext cx="53" cy="37"/>
            </a:xfrm>
            <a:custGeom>
              <a:avLst/>
              <a:gdLst>
                <a:gd name="T0" fmla="*/ 0 w 53"/>
                <a:gd name="T1" fmla="*/ 37 h 37"/>
                <a:gd name="T2" fmla="*/ 0 w 53"/>
                <a:gd name="T3" fmla="*/ 0 h 37"/>
                <a:gd name="T4" fmla="*/ 8 w 53"/>
                <a:gd name="T5" fmla="*/ 0 h 37"/>
                <a:gd name="T6" fmla="*/ 8 w 53"/>
                <a:gd name="T7" fmla="*/ 6 h 37"/>
                <a:gd name="T8" fmla="*/ 9 w 53"/>
                <a:gd name="T9" fmla="*/ 4 h 37"/>
                <a:gd name="T10" fmla="*/ 12 w 53"/>
                <a:gd name="T11" fmla="*/ 1 h 37"/>
                <a:gd name="T12" fmla="*/ 16 w 53"/>
                <a:gd name="T13" fmla="*/ 0 h 37"/>
                <a:gd name="T14" fmla="*/ 18 w 53"/>
                <a:gd name="T15" fmla="*/ 0 h 37"/>
                <a:gd name="T16" fmla="*/ 22 w 53"/>
                <a:gd name="T17" fmla="*/ 0 h 37"/>
                <a:gd name="T18" fmla="*/ 25 w 53"/>
                <a:gd name="T19" fmla="*/ 1 h 37"/>
                <a:gd name="T20" fmla="*/ 28 w 53"/>
                <a:gd name="T21" fmla="*/ 4 h 37"/>
                <a:gd name="T22" fmla="*/ 29 w 53"/>
                <a:gd name="T23" fmla="*/ 6 h 37"/>
                <a:gd name="T24" fmla="*/ 33 w 53"/>
                <a:gd name="T25" fmla="*/ 2 h 37"/>
                <a:gd name="T26" fmla="*/ 37 w 53"/>
                <a:gd name="T27" fmla="*/ 0 h 37"/>
                <a:gd name="T28" fmla="*/ 40 w 53"/>
                <a:gd name="T29" fmla="*/ 0 h 37"/>
                <a:gd name="T30" fmla="*/ 44 w 53"/>
                <a:gd name="T31" fmla="*/ 0 h 37"/>
                <a:gd name="T32" fmla="*/ 47 w 53"/>
                <a:gd name="T33" fmla="*/ 1 h 37"/>
                <a:gd name="T34" fmla="*/ 50 w 53"/>
                <a:gd name="T35" fmla="*/ 2 h 37"/>
                <a:gd name="T36" fmla="*/ 52 w 53"/>
                <a:gd name="T37" fmla="*/ 5 h 37"/>
                <a:gd name="T38" fmla="*/ 52 w 53"/>
                <a:gd name="T39" fmla="*/ 7 h 37"/>
                <a:gd name="T40" fmla="*/ 53 w 53"/>
                <a:gd name="T41" fmla="*/ 13 h 37"/>
                <a:gd name="T42" fmla="*/ 53 w 53"/>
                <a:gd name="T43" fmla="*/ 37 h 37"/>
                <a:gd name="T44" fmla="*/ 46 w 53"/>
                <a:gd name="T45" fmla="*/ 37 h 37"/>
                <a:gd name="T46" fmla="*/ 46 w 53"/>
                <a:gd name="T47" fmla="*/ 14 h 37"/>
                <a:gd name="T48" fmla="*/ 46 w 53"/>
                <a:gd name="T49" fmla="*/ 11 h 37"/>
                <a:gd name="T50" fmla="*/ 46 w 53"/>
                <a:gd name="T51" fmla="*/ 9 h 37"/>
                <a:gd name="T52" fmla="*/ 44 w 53"/>
                <a:gd name="T53" fmla="*/ 7 h 37"/>
                <a:gd name="T54" fmla="*/ 43 w 53"/>
                <a:gd name="T55" fmla="*/ 6 h 37"/>
                <a:gd name="T56" fmla="*/ 42 w 53"/>
                <a:gd name="T57" fmla="*/ 6 h 37"/>
                <a:gd name="T58" fmla="*/ 39 w 53"/>
                <a:gd name="T59" fmla="*/ 5 h 37"/>
                <a:gd name="T60" fmla="*/ 35 w 53"/>
                <a:gd name="T61" fmla="*/ 6 h 37"/>
                <a:gd name="T62" fmla="*/ 33 w 53"/>
                <a:gd name="T63" fmla="*/ 7 h 37"/>
                <a:gd name="T64" fmla="*/ 31 w 53"/>
                <a:gd name="T65" fmla="*/ 10 h 37"/>
                <a:gd name="T66" fmla="*/ 30 w 53"/>
                <a:gd name="T67" fmla="*/ 13 h 37"/>
                <a:gd name="T68" fmla="*/ 30 w 53"/>
                <a:gd name="T69" fmla="*/ 17 h 37"/>
                <a:gd name="T70" fmla="*/ 30 w 53"/>
                <a:gd name="T71" fmla="*/ 37 h 37"/>
                <a:gd name="T72" fmla="*/ 24 w 53"/>
                <a:gd name="T73" fmla="*/ 37 h 37"/>
                <a:gd name="T74" fmla="*/ 24 w 53"/>
                <a:gd name="T75" fmla="*/ 14 h 37"/>
                <a:gd name="T76" fmla="*/ 24 w 53"/>
                <a:gd name="T77" fmla="*/ 10 h 37"/>
                <a:gd name="T78" fmla="*/ 22 w 53"/>
                <a:gd name="T79" fmla="*/ 7 h 37"/>
                <a:gd name="T80" fmla="*/ 20 w 53"/>
                <a:gd name="T81" fmla="*/ 6 h 37"/>
                <a:gd name="T82" fmla="*/ 17 w 53"/>
                <a:gd name="T83" fmla="*/ 5 h 37"/>
                <a:gd name="T84" fmla="*/ 15 w 53"/>
                <a:gd name="T85" fmla="*/ 6 h 37"/>
                <a:gd name="T86" fmla="*/ 12 w 53"/>
                <a:gd name="T87" fmla="*/ 6 h 37"/>
                <a:gd name="T88" fmla="*/ 9 w 53"/>
                <a:gd name="T89" fmla="*/ 9 h 37"/>
                <a:gd name="T90" fmla="*/ 8 w 53"/>
                <a:gd name="T91" fmla="*/ 11 h 37"/>
                <a:gd name="T92" fmla="*/ 8 w 53"/>
                <a:gd name="T93" fmla="*/ 14 h 37"/>
                <a:gd name="T94" fmla="*/ 8 w 53"/>
                <a:gd name="T95" fmla="*/ 19 h 37"/>
                <a:gd name="T96" fmla="*/ 8 w 53"/>
                <a:gd name="T97" fmla="*/ 37 h 37"/>
                <a:gd name="T98" fmla="*/ 0 w 53"/>
                <a:gd name="T9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37">
                  <a:moveTo>
                    <a:pt x="0" y="3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9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33" y="2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7" y="1"/>
                  </a:lnTo>
                  <a:lnTo>
                    <a:pt x="50" y="2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3" y="13"/>
                  </a:lnTo>
                  <a:lnTo>
                    <a:pt x="53" y="37"/>
                  </a:lnTo>
                  <a:lnTo>
                    <a:pt x="46" y="37"/>
                  </a:lnTo>
                  <a:lnTo>
                    <a:pt x="46" y="14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4" y="7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3" y="7"/>
                  </a:lnTo>
                  <a:lnTo>
                    <a:pt x="31" y="10"/>
                  </a:lnTo>
                  <a:lnTo>
                    <a:pt x="30" y="13"/>
                  </a:lnTo>
                  <a:lnTo>
                    <a:pt x="30" y="17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22" y="7"/>
                  </a:lnTo>
                  <a:lnTo>
                    <a:pt x="20" y="6"/>
                  </a:lnTo>
                  <a:lnTo>
                    <a:pt x="17" y="5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4"/>
                  </a:lnTo>
                  <a:lnTo>
                    <a:pt x="8" y="19"/>
                  </a:lnTo>
                  <a:lnTo>
                    <a:pt x="8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9" name="Freeform 81"/>
            <p:cNvSpPr>
              <a:spLocks noEditPoints="1"/>
            </p:cNvSpPr>
            <p:nvPr/>
          </p:nvSpPr>
          <p:spPr bwMode="auto">
            <a:xfrm>
              <a:off x="2323" y="3474"/>
              <a:ext cx="6" cy="52"/>
            </a:xfrm>
            <a:custGeom>
              <a:avLst/>
              <a:gdLst>
                <a:gd name="T0" fmla="*/ 0 w 6"/>
                <a:gd name="T1" fmla="*/ 7 h 52"/>
                <a:gd name="T2" fmla="*/ 0 w 6"/>
                <a:gd name="T3" fmla="*/ 0 h 52"/>
                <a:gd name="T4" fmla="*/ 6 w 6"/>
                <a:gd name="T5" fmla="*/ 0 h 52"/>
                <a:gd name="T6" fmla="*/ 6 w 6"/>
                <a:gd name="T7" fmla="*/ 7 h 52"/>
                <a:gd name="T8" fmla="*/ 0 w 6"/>
                <a:gd name="T9" fmla="*/ 7 h 52"/>
                <a:gd name="T10" fmla="*/ 0 w 6"/>
                <a:gd name="T11" fmla="*/ 52 h 52"/>
                <a:gd name="T12" fmla="*/ 0 w 6"/>
                <a:gd name="T13" fmla="*/ 15 h 52"/>
                <a:gd name="T14" fmla="*/ 6 w 6"/>
                <a:gd name="T15" fmla="*/ 15 h 52"/>
                <a:gd name="T16" fmla="*/ 6 w 6"/>
                <a:gd name="T17" fmla="*/ 52 h 52"/>
                <a:gd name="T18" fmla="*/ 0 w 6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2">
                  <a:moveTo>
                    <a:pt x="0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close/>
                  <a:moveTo>
                    <a:pt x="0" y="52"/>
                  </a:moveTo>
                  <a:lnTo>
                    <a:pt x="0" y="15"/>
                  </a:lnTo>
                  <a:lnTo>
                    <a:pt x="6" y="15"/>
                  </a:lnTo>
                  <a:lnTo>
                    <a:pt x="6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70" name="Freeform 82"/>
            <p:cNvSpPr>
              <a:spLocks/>
            </p:cNvSpPr>
            <p:nvPr/>
          </p:nvSpPr>
          <p:spPr bwMode="auto">
            <a:xfrm>
              <a:off x="2338" y="3489"/>
              <a:ext cx="30" cy="37"/>
            </a:xfrm>
            <a:custGeom>
              <a:avLst/>
              <a:gdLst>
                <a:gd name="T0" fmla="*/ 0 w 30"/>
                <a:gd name="T1" fmla="*/ 37 h 37"/>
                <a:gd name="T2" fmla="*/ 0 w 30"/>
                <a:gd name="T3" fmla="*/ 0 h 37"/>
                <a:gd name="T4" fmla="*/ 7 w 30"/>
                <a:gd name="T5" fmla="*/ 0 h 37"/>
                <a:gd name="T6" fmla="*/ 7 w 30"/>
                <a:gd name="T7" fmla="*/ 5 h 37"/>
                <a:gd name="T8" fmla="*/ 11 w 30"/>
                <a:gd name="T9" fmla="*/ 2 h 37"/>
                <a:gd name="T10" fmla="*/ 13 w 30"/>
                <a:gd name="T11" fmla="*/ 0 h 37"/>
                <a:gd name="T12" fmla="*/ 18 w 30"/>
                <a:gd name="T13" fmla="*/ 0 h 37"/>
                <a:gd name="T14" fmla="*/ 21 w 30"/>
                <a:gd name="T15" fmla="*/ 0 h 37"/>
                <a:gd name="T16" fmla="*/ 24 w 30"/>
                <a:gd name="T17" fmla="*/ 1 h 37"/>
                <a:gd name="T18" fmla="*/ 26 w 30"/>
                <a:gd name="T19" fmla="*/ 2 h 37"/>
                <a:gd name="T20" fmla="*/ 28 w 30"/>
                <a:gd name="T21" fmla="*/ 4 h 37"/>
                <a:gd name="T22" fmla="*/ 29 w 30"/>
                <a:gd name="T23" fmla="*/ 6 h 37"/>
                <a:gd name="T24" fmla="*/ 30 w 30"/>
                <a:gd name="T25" fmla="*/ 9 h 37"/>
                <a:gd name="T26" fmla="*/ 30 w 30"/>
                <a:gd name="T27" fmla="*/ 11 h 37"/>
                <a:gd name="T28" fmla="*/ 30 w 30"/>
                <a:gd name="T29" fmla="*/ 15 h 37"/>
                <a:gd name="T30" fmla="*/ 30 w 30"/>
                <a:gd name="T31" fmla="*/ 37 h 37"/>
                <a:gd name="T32" fmla="*/ 24 w 30"/>
                <a:gd name="T33" fmla="*/ 37 h 37"/>
                <a:gd name="T34" fmla="*/ 24 w 30"/>
                <a:gd name="T35" fmla="*/ 15 h 37"/>
                <a:gd name="T36" fmla="*/ 22 w 30"/>
                <a:gd name="T37" fmla="*/ 11 h 37"/>
                <a:gd name="T38" fmla="*/ 22 w 30"/>
                <a:gd name="T39" fmla="*/ 10 h 37"/>
                <a:gd name="T40" fmla="*/ 21 w 30"/>
                <a:gd name="T41" fmla="*/ 7 h 37"/>
                <a:gd name="T42" fmla="*/ 20 w 30"/>
                <a:gd name="T43" fmla="*/ 6 h 37"/>
                <a:gd name="T44" fmla="*/ 18 w 30"/>
                <a:gd name="T45" fmla="*/ 6 h 37"/>
                <a:gd name="T46" fmla="*/ 16 w 30"/>
                <a:gd name="T47" fmla="*/ 5 h 37"/>
                <a:gd name="T48" fmla="*/ 13 w 30"/>
                <a:gd name="T49" fmla="*/ 6 h 37"/>
                <a:gd name="T50" fmla="*/ 9 w 30"/>
                <a:gd name="T51" fmla="*/ 7 h 37"/>
                <a:gd name="T52" fmla="*/ 8 w 30"/>
                <a:gd name="T53" fmla="*/ 10 h 37"/>
                <a:gd name="T54" fmla="*/ 8 w 30"/>
                <a:gd name="T55" fmla="*/ 14 h 37"/>
                <a:gd name="T56" fmla="*/ 7 w 30"/>
                <a:gd name="T57" fmla="*/ 18 h 37"/>
                <a:gd name="T58" fmla="*/ 7 w 30"/>
                <a:gd name="T59" fmla="*/ 37 h 37"/>
                <a:gd name="T60" fmla="*/ 0 w 30"/>
                <a:gd name="T6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" h="37">
                  <a:moveTo>
                    <a:pt x="0" y="3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24" y="15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5"/>
                  </a:lnTo>
                  <a:lnTo>
                    <a:pt x="13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7" y="18"/>
                  </a:lnTo>
                  <a:lnTo>
                    <a:pt x="7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971" name="Text Box 4"/>
          <p:cNvSpPr txBox="1">
            <a:spLocks noChangeArrowheads="1"/>
          </p:cNvSpPr>
          <p:nvPr/>
        </p:nvSpPr>
        <p:spPr bwMode="auto">
          <a:xfrm>
            <a:off x="395288" y="6302375"/>
            <a:ext cx="453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Helen Kennedy, University of Bristol</a:t>
            </a:r>
          </a:p>
        </p:txBody>
      </p:sp>
    </p:spTree>
    <p:extLst>
      <p:ext uri="{BB962C8B-B14F-4D97-AF65-F5344CB8AC3E}">
        <p14:creationId xmlns:p14="http://schemas.microsoft.com/office/powerpoint/2010/main" val="24333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11188" y="333375"/>
          <a:ext cx="712946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0" name="Equation" r:id="rId3" imgW="3987720" imgH="863280" progId="Equation.3">
                  <p:embed/>
                </p:oleObj>
              </mc:Choice>
              <mc:Fallback>
                <p:oleObj name="Equation" r:id="rId3" imgW="398772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3375"/>
                        <a:ext cx="7129462" cy="1597025"/>
                      </a:xfrm>
                      <a:prstGeom prst="rect">
                        <a:avLst/>
                      </a:prstGeom>
                      <a:solidFill>
                        <a:srgbClr val="FF9900">
                          <a:alpha val="50000"/>
                        </a:srgbClr>
                      </a:solidFill>
                      <a:ln w="3810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84213" y="4994275"/>
          <a:ext cx="6480175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1" name="Equation" r:id="rId5" imgW="3657600" imgH="863280" progId="Equation.3">
                  <p:embed/>
                </p:oleObj>
              </mc:Choice>
              <mc:Fallback>
                <p:oleObj name="Equation" r:id="rId5" imgW="365760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994275"/>
                        <a:ext cx="6480175" cy="1530350"/>
                      </a:xfrm>
                      <a:prstGeom prst="rect">
                        <a:avLst/>
                      </a:prstGeom>
                      <a:solidFill>
                        <a:srgbClr val="3333FF">
                          <a:alpha val="50000"/>
                        </a:srgbClr>
                      </a:solidFill>
                      <a:ln w="38100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33600"/>
            <a:ext cx="3913187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6300788" y="1989138"/>
            <a:ext cx="576262" cy="11525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3563938" y="3933825"/>
            <a:ext cx="2736850" cy="100806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9750" y="4357688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Boundary Conditions:</a:t>
            </a: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62175"/>
            <a:ext cx="20669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1619250" y="3429000"/>
            <a:ext cx="576263" cy="504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2195513" y="2133600"/>
            <a:ext cx="2663825" cy="2663825"/>
            <a:chOff x="1383" y="1344"/>
            <a:chExt cx="1678" cy="1678"/>
          </a:xfrm>
        </p:grpSpPr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 flipV="1">
              <a:off x="1383" y="1344"/>
              <a:ext cx="1678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Line 14"/>
            <p:cNvSpPr>
              <a:spLocks noChangeShapeType="1"/>
            </p:cNvSpPr>
            <p:nvPr/>
          </p:nvSpPr>
          <p:spPr bwMode="auto">
            <a:xfrm>
              <a:off x="1383" y="2478"/>
              <a:ext cx="1678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740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59" grpId="0"/>
      <p:bldP spid="235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49" name="Group 3517"/>
          <p:cNvGrpSpPr>
            <a:grpSpLocks noChangeAspect="1"/>
          </p:cNvGrpSpPr>
          <p:nvPr/>
        </p:nvGrpSpPr>
        <p:grpSpPr bwMode="auto">
          <a:xfrm>
            <a:off x="3838575" y="3429000"/>
            <a:ext cx="5197475" cy="2879725"/>
            <a:chOff x="668" y="628"/>
            <a:chExt cx="4479" cy="2482"/>
          </a:xfrm>
        </p:grpSpPr>
        <p:sp>
          <p:nvSpPr>
            <p:cNvPr id="44049" name="Line 17"/>
            <p:cNvSpPr>
              <a:spLocks noChangeAspect="1" noChangeShapeType="1"/>
            </p:cNvSpPr>
            <p:nvPr/>
          </p:nvSpPr>
          <p:spPr bwMode="auto">
            <a:xfrm flipH="1">
              <a:off x="2748" y="1550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Line 18"/>
            <p:cNvSpPr>
              <a:spLocks noChangeAspect="1" noChangeShapeType="1"/>
            </p:cNvSpPr>
            <p:nvPr/>
          </p:nvSpPr>
          <p:spPr bwMode="auto">
            <a:xfrm flipH="1">
              <a:off x="2748" y="1421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19"/>
            <p:cNvSpPr>
              <a:spLocks noChangeAspect="1" noChangeShapeType="1"/>
            </p:cNvSpPr>
            <p:nvPr/>
          </p:nvSpPr>
          <p:spPr bwMode="auto">
            <a:xfrm flipH="1">
              <a:off x="2748" y="1292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20"/>
            <p:cNvSpPr>
              <a:spLocks noChangeAspect="1" noChangeShapeType="1"/>
            </p:cNvSpPr>
            <p:nvPr/>
          </p:nvSpPr>
          <p:spPr bwMode="auto">
            <a:xfrm flipH="1">
              <a:off x="2748" y="1161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21"/>
            <p:cNvSpPr>
              <a:spLocks noChangeAspect="1" noChangeShapeType="1"/>
            </p:cNvSpPr>
            <p:nvPr/>
          </p:nvSpPr>
          <p:spPr bwMode="auto">
            <a:xfrm flipH="1">
              <a:off x="2748" y="1032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Line 22"/>
            <p:cNvSpPr>
              <a:spLocks noChangeAspect="1" noChangeShapeType="1"/>
            </p:cNvSpPr>
            <p:nvPr/>
          </p:nvSpPr>
          <p:spPr bwMode="auto">
            <a:xfrm flipH="1">
              <a:off x="2748" y="901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Line 23"/>
            <p:cNvSpPr>
              <a:spLocks noChangeAspect="1" noChangeShapeType="1"/>
            </p:cNvSpPr>
            <p:nvPr/>
          </p:nvSpPr>
          <p:spPr bwMode="auto">
            <a:xfrm flipV="1">
              <a:off x="2777" y="766"/>
              <a:ext cx="1" cy="91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Line 24"/>
            <p:cNvSpPr>
              <a:spLocks noChangeAspect="1" noChangeShapeType="1"/>
            </p:cNvSpPr>
            <p:nvPr/>
          </p:nvSpPr>
          <p:spPr bwMode="auto">
            <a:xfrm flipV="1">
              <a:off x="958" y="769"/>
              <a:ext cx="1" cy="913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Line 25"/>
            <p:cNvSpPr>
              <a:spLocks noChangeAspect="1" noChangeShapeType="1"/>
            </p:cNvSpPr>
            <p:nvPr/>
          </p:nvSpPr>
          <p:spPr bwMode="auto">
            <a:xfrm>
              <a:off x="958" y="769"/>
              <a:ext cx="1819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6"/>
            <p:cNvSpPr>
              <a:spLocks noChangeAspect="1" noChangeShapeType="1"/>
            </p:cNvSpPr>
            <p:nvPr/>
          </p:nvSpPr>
          <p:spPr bwMode="auto">
            <a:xfrm flipH="1">
              <a:off x="958" y="1682"/>
              <a:ext cx="1819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Line 27"/>
            <p:cNvSpPr>
              <a:spLocks noChangeAspect="1" noChangeShapeType="1"/>
            </p:cNvSpPr>
            <p:nvPr/>
          </p:nvSpPr>
          <p:spPr bwMode="auto">
            <a:xfrm>
              <a:off x="958" y="1682"/>
              <a:ext cx="181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28"/>
            <p:cNvSpPr>
              <a:spLocks noChangeAspect="1" noChangeShapeType="1"/>
            </p:cNvSpPr>
            <p:nvPr/>
          </p:nvSpPr>
          <p:spPr bwMode="auto">
            <a:xfrm>
              <a:off x="958" y="769"/>
              <a:ext cx="181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Line 29"/>
            <p:cNvSpPr>
              <a:spLocks noChangeAspect="1" noChangeShapeType="1"/>
            </p:cNvSpPr>
            <p:nvPr/>
          </p:nvSpPr>
          <p:spPr bwMode="auto">
            <a:xfrm flipV="1">
              <a:off x="958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30"/>
            <p:cNvSpPr>
              <a:spLocks noChangeAspect="1" noChangeShapeType="1"/>
            </p:cNvSpPr>
            <p:nvPr/>
          </p:nvSpPr>
          <p:spPr bwMode="auto">
            <a:xfrm>
              <a:off x="958" y="1682"/>
              <a:ext cx="181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31"/>
            <p:cNvSpPr>
              <a:spLocks noChangeAspect="1" noChangeShapeType="1"/>
            </p:cNvSpPr>
            <p:nvPr/>
          </p:nvSpPr>
          <p:spPr bwMode="auto">
            <a:xfrm flipV="1">
              <a:off x="958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Line 32"/>
            <p:cNvSpPr>
              <a:spLocks noChangeAspect="1" noChangeShapeType="1"/>
            </p:cNvSpPr>
            <p:nvPr/>
          </p:nvSpPr>
          <p:spPr bwMode="auto">
            <a:xfrm flipV="1">
              <a:off x="958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Line 33"/>
            <p:cNvSpPr>
              <a:spLocks noChangeAspect="1" noChangeShapeType="1"/>
            </p:cNvSpPr>
            <p:nvPr/>
          </p:nvSpPr>
          <p:spPr bwMode="auto">
            <a:xfrm>
              <a:off x="958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34"/>
            <p:cNvSpPr>
              <a:spLocks noChangeAspect="1" noEditPoints="1"/>
            </p:cNvSpPr>
            <p:nvPr/>
          </p:nvSpPr>
          <p:spPr bwMode="auto">
            <a:xfrm>
              <a:off x="944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5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1 w 31"/>
                <a:gd name="T19" fmla="*/ 39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3 h 45"/>
                <a:gd name="T64" fmla="*/ 2 w 31"/>
                <a:gd name="T65" fmla="*/ 35 h 45"/>
                <a:gd name="T66" fmla="*/ 2 w 31"/>
                <a:gd name="T67" fmla="*/ 29 h 45"/>
                <a:gd name="T68" fmla="*/ 0 w 31"/>
                <a:gd name="T69" fmla="*/ 24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2" y="35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Line 35"/>
            <p:cNvSpPr>
              <a:spLocks noChangeAspect="1" noChangeShapeType="1"/>
            </p:cNvSpPr>
            <p:nvPr/>
          </p:nvSpPr>
          <p:spPr bwMode="auto">
            <a:xfrm flipV="1">
              <a:off x="1453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8" name="Line 36"/>
            <p:cNvSpPr>
              <a:spLocks noChangeAspect="1" noChangeShapeType="1"/>
            </p:cNvSpPr>
            <p:nvPr/>
          </p:nvSpPr>
          <p:spPr bwMode="auto">
            <a:xfrm>
              <a:off x="1453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Freeform 37"/>
            <p:cNvSpPr>
              <a:spLocks noChangeAspect="1"/>
            </p:cNvSpPr>
            <p:nvPr/>
          </p:nvSpPr>
          <p:spPr bwMode="auto">
            <a:xfrm>
              <a:off x="1404" y="1709"/>
              <a:ext cx="32" cy="44"/>
            </a:xfrm>
            <a:custGeom>
              <a:avLst/>
              <a:gdLst>
                <a:gd name="T0" fmla="*/ 12 w 32"/>
                <a:gd name="T1" fmla="*/ 0 h 44"/>
                <a:gd name="T2" fmla="*/ 21 w 32"/>
                <a:gd name="T3" fmla="*/ 0 h 44"/>
                <a:gd name="T4" fmla="*/ 25 w 32"/>
                <a:gd name="T5" fmla="*/ 2 h 44"/>
                <a:gd name="T6" fmla="*/ 27 w 32"/>
                <a:gd name="T7" fmla="*/ 5 h 44"/>
                <a:gd name="T8" fmla="*/ 30 w 32"/>
                <a:gd name="T9" fmla="*/ 9 h 44"/>
                <a:gd name="T10" fmla="*/ 32 w 32"/>
                <a:gd name="T11" fmla="*/ 13 h 44"/>
                <a:gd name="T12" fmla="*/ 30 w 32"/>
                <a:gd name="T13" fmla="*/ 18 h 44"/>
                <a:gd name="T14" fmla="*/ 27 w 32"/>
                <a:gd name="T15" fmla="*/ 22 h 44"/>
                <a:gd name="T16" fmla="*/ 26 w 32"/>
                <a:gd name="T17" fmla="*/ 24 h 44"/>
                <a:gd name="T18" fmla="*/ 23 w 32"/>
                <a:gd name="T19" fmla="*/ 25 h 44"/>
                <a:gd name="T20" fmla="*/ 15 w 32"/>
                <a:gd name="T21" fmla="*/ 30 h 44"/>
                <a:gd name="T22" fmla="*/ 12 w 32"/>
                <a:gd name="T23" fmla="*/ 32 h 44"/>
                <a:gd name="T24" fmla="*/ 8 w 32"/>
                <a:gd name="T25" fmla="*/ 36 h 44"/>
                <a:gd name="T26" fmla="*/ 7 w 32"/>
                <a:gd name="T27" fmla="*/ 39 h 44"/>
                <a:gd name="T28" fmla="*/ 30 w 32"/>
                <a:gd name="T29" fmla="*/ 39 h 44"/>
                <a:gd name="T30" fmla="*/ 30 w 32"/>
                <a:gd name="T31" fmla="*/ 44 h 44"/>
                <a:gd name="T32" fmla="*/ 0 w 32"/>
                <a:gd name="T33" fmla="*/ 44 h 44"/>
                <a:gd name="T34" fmla="*/ 2 w 32"/>
                <a:gd name="T35" fmla="*/ 39 h 44"/>
                <a:gd name="T36" fmla="*/ 3 w 32"/>
                <a:gd name="T37" fmla="*/ 35 h 44"/>
                <a:gd name="T38" fmla="*/ 6 w 32"/>
                <a:gd name="T39" fmla="*/ 30 h 44"/>
                <a:gd name="T40" fmla="*/ 11 w 32"/>
                <a:gd name="T41" fmla="*/ 26 h 44"/>
                <a:gd name="T42" fmla="*/ 17 w 32"/>
                <a:gd name="T43" fmla="*/ 24 h 44"/>
                <a:gd name="T44" fmla="*/ 21 w 32"/>
                <a:gd name="T45" fmla="*/ 21 h 44"/>
                <a:gd name="T46" fmla="*/ 25 w 32"/>
                <a:gd name="T47" fmla="*/ 17 h 44"/>
                <a:gd name="T48" fmla="*/ 25 w 32"/>
                <a:gd name="T49" fmla="*/ 10 h 44"/>
                <a:gd name="T50" fmla="*/ 21 w 32"/>
                <a:gd name="T51" fmla="*/ 6 h 44"/>
                <a:gd name="T52" fmla="*/ 14 w 32"/>
                <a:gd name="T53" fmla="*/ 6 h 44"/>
                <a:gd name="T54" fmla="*/ 11 w 32"/>
                <a:gd name="T55" fmla="*/ 7 h 44"/>
                <a:gd name="T56" fmla="*/ 8 w 32"/>
                <a:gd name="T57" fmla="*/ 10 h 44"/>
                <a:gd name="T58" fmla="*/ 8 w 32"/>
                <a:gd name="T59" fmla="*/ 13 h 44"/>
                <a:gd name="T60" fmla="*/ 7 w 32"/>
                <a:gd name="T61" fmla="*/ 15 h 44"/>
                <a:gd name="T62" fmla="*/ 2 w 32"/>
                <a:gd name="T63" fmla="*/ 15 h 44"/>
                <a:gd name="T64" fmla="*/ 3 w 32"/>
                <a:gd name="T65" fmla="*/ 10 h 44"/>
                <a:gd name="T66" fmla="*/ 4 w 32"/>
                <a:gd name="T67" fmla="*/ 6 h 44"/>
                <a:gd name="T68" fmla="*/ 6 w 32"/>
                <a:gd name="T69" fmla="*/ 3 h 44"/>
                <a:gd name="T70" fmla="*/ 8 w 32"/>
                <a:gd name="T71" fmla="*/ 2 h 44"/>
                <a:gd name="T72" fmla="*/ 12 w 32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44">
                  <a:moveTo>
                    <a:pt x="12" y="0"/>
                  </a:moveTo>
                  <a:lnTo>
                    <a:pt x="21" y="0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30" y="9"/>
                  </a:lnTo>
                  <a:lnTo>
                    <a:pt x="32" y="13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2" y="32"/>
                  </a:lnTo>
                  <a:lnTo>
                    <a:pt x="8" y="36"/>
                  </a:lnTo>
                  <a:lnTo>
                    <a:pt x="7" y="39"/>
                  </a:lnTo>
                  <a:lnTo>
                    <a:pt x="30" y="39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3" y="35"/>
                  </a:lnTo>
                  <a:lnTo>
                    <a:pt x="6" y="30"/>
                  </a:lnTo>
                  <a:lnTo>
                    <a:pt x="11" y="26"/>
                  </a:lnTo>
                  <a:lnTo>
                    <a:pt x="17" y="24"/>
                  </a:lnTo>
                  <a:lnTo>
                    <a:pt x="21" y="21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3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Freeform 38"/>
            <p:cNvSpPr>
              <a:spLocks noChangeAspect="1" noEditPoints="1"/>
            </p:cNvSpPr>
            <p:nvPr/>
          </p:nvSpPr>
          <p:spPr bwMode="auto">
            <a:xfrm>
              <a:off x="1440" y="170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6 w 30"/>
                <a:gd name="T5" fmla="*/ 13 h 45"/>
                <a:gd name="T6" fmla="*/ 5 w 30"/>
                <a:gd name="T7" fmla="*/ 18 h 45"/>
                <a:gd name="T8" fmla="*/ 5 w 30"/>
                <a:gd name="T9" fmla="*/ 24 h 45"/>
                <a:gd name="T10" fmla="*/ 6 w 30"/>
                <a:gd name="T11" fmla="*/ 29 h 45"/>
                <a:gd name="T12" fmla="*/ 6 w 30"/>
                <a:gd name="T13" fmla="*/ 35 h 45"/>
                <a:gd name="T14" fmla="*/ 12 w 30"/>
                <a:gd name="T15" fmla="*/ 40 h 45"/>
                <a:gd name="T16" fmla="*/ 17 w 30"/>
                <a:gd name="T17" fmla="*/ 40 h 45"/>
                <a:gd name="T18" fmla="*/ 20 w 30"/>
                <a:gd name="T19" fmla="*/ 39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6 h 45"/>
                <a:gd name="T32" fmla="*/ 12 w 30"/>
                <a:gd name="T33" fmla="*/ 6 h 45"/>
                <a:gd name="T34" fmla="*/ 10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3 h 45"/>
                <a:gd name="T60" fmla="*/ 2 w 30"/>
                <a:gd name="T61" fmla="*/ 39 h 45"/>
                <a:gd name="T62" fmla="*/ 1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6 w 30"/>
                <a:gd name="T73" fmla="*/ 3 h 45"/>
                <a:gd name="T74" fmla="*/ 10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6" y="13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2" y="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3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1" name="Freeform 39"/>
            <p:cNvSpPr>
              <a:spLocks noChangeAspect="1" noEditPoints="1"/>
            </p:cNvSpPr>
            <p:nvPr/>
          </p:nvSpPr>
          <p:spPr bwMode="auto">
            <a:xfrm>
              <a:off x="1474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5 h 45"/>
                <a:gd name="T12" fmla="*/ 9 w 31"/>
                <a:gd name="T13" fmla="*/ 37 h 45"/>
                <a:gd name="T14" fmla="*/ 12 w 31"/>
                <a:gd name="T15" fmla="*/ 40 h 45"/>
                <a:gd name="T16" fmla="*/ 17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0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5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6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2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0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Line 40"/>
            <p:cNvSpPr>
              <a:spLocks noChangeAspect="1" noChangeShapeType="1"/>
            </p:cNvSpPr>
            <p:nvPr/>
          </p:nvSpPr>
          <p:spPr bwMode="auto">
            <a:xfrm flipV="1">
              <a:off x="1947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Line 41"/>
            <p:cNvSpPr>
              <a:spLocks noChangeAspect="1" noChangeShapeType="1"/>
            </p:cNvSpPr>
            <p:nvPr/>
          </p:nvSpPr>
          <p:spPr bwMode="auto">
            <a:xfrm>
              <a:off x="1947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Freeform 42"/>
            <p:cNvSpPr>
              <a:spLocks noChangeAspect="1" noEditPoints="1"/>
            </p:cNvSpPr>
            <p:nvPr/>
          </p:nvSpPr>
          <p:spPr bwMode="auto">
            <a:xfrm>
              <a:off x="1898" y="1709"/>
              <a:ext cx="32" cy="44"/>
            </a:xfrm>
            <a:custGeom>
              <a:avLst/>
              <a:gdLst>
                <a:gd name="T0" fmla="*/ 19 w 32"/>
                <a:gd name="T1" fmla="*/ 9 h 44"/>
                <a:gd name="T2" fmla="*/ 6 w 32"/>
                <a:gd name="T3" fmla="*/ 29 h 44"/>
                <a:gd name="T4" fmla="*/ 19 w 32"/>
                <a:gd name="T5" fmla="*/ 29 h 44"/>
                <a:gd name="T6" fmla="*/ 19 w 32"/>
                <a:gd name="T7" fmla="*/ 9 h 44"/>
                <a:gd name="T8" fmla="*/ 21 w 32"/>
                <a:gd name="T9" fmla="*/ 0 h 44"/>
                <a:gd name="T10" fmla="*/ 25 w 32"/>
                <a:gd name="T11" fmla="*/ 0 h 44"/>
                <a:gd name="T12" fmla="*/ 25 w 32"/>
                <a:gd name="T13" fmla="*/ 29 h 44"/>
                <a:gd name="T14" fmla="*/ 32 w 32"/>
                <a:gd name="T15" fmla="*/ 29 h 44"/>
                <a:gd name="T16" fmla="*/ 32 w 32"/>
                <a:gd name="T17" fmla="*/ 33 h 44"/>
                <a:gd name="T18" fmla="*/ 25 w 32"/>
                <a:gd name="T19" fmla="*/ 33 h 44"/>
                <a:gd name="T20" fmla="*/ 25 w 32"/>
                <a:gd name="T21" fmla="*/ 44 h 44"/>
                <a:gd name="T22" fmla="*/ 19 w 32"/>
                <a:gd name="T23" fmla="*/ 44 h 44"/>
                <a:gd name="T24" fmla="*/ 19 w 32"/>
                <a:gd name="T25" fmla="*/ 33 h 44"/>
                <a:gd name="T26" fmla="*/ 0 w 32"/>
                <a:gd name="T27" fmla="*/ 33 h 44"/>
                <a:gd name="T28" fmla="*/ 0 w 32"/>
                <a:gd name="T29" fmla="*/ 28 h 44"/>
                <a:gd name="T30" fmla="*/ 21 w 32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4">
                  <a:moveTo>
                    <a:pt x="19" y="9"/>
                  </a:moveTo>
                  <a:lnTo>
                    <a:pt x="6" y="29"/>
                  </a:lnTo>
                  <a:lnTo>
                    <a:pt x="19" y="29"/>
                  </a:lnTo>
                  <a:lnTo>
                    <a:pt x="19" y="9"/>
                  </a:lnTo>
                  <a:close/>
                  <a:moveTo>
                    <a:pt x="21" y="0"/>
                  </a:moveTo>
                  <a:lnTo>
                    <a:pt x="25" y="0"/>
                  </a:lnTo>
                  <a:lnTo>
                    <a:pt x="25" y="29"/>
                  </a:lnTo>
                  <a:lnTo>
                    <a:pt x="32" y="29"/>
                  </a:lnTo>
                  <a:lnTo>
                    <a:pt x="32" y="33"/>
                  </a:lnTo>
                  <a:lnTo>
                    <a:pt x="25" y="33"/>
                  </a:lnTo>
                  <a:lnTo>
                    <a:pt x="25" y="44"/>
                  </a:lnTo>
                  <a:lnTo>
                    <a:pt x="19" y="44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Freeform 43"/>
            <p:cNvSpPr>
              <a:spLocks noChangeAspect="1" noEditPoints="1"/>
            </p:cNvSpPr>
            <p:nvPr/>
          </p:nvSpPr>
          <p:spPr bwMode="auto">
            <a:xfrm>
              <a:off x="1934" y="170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6 w 30"/>
                <a:gd name="T5" fmla="*/ 13 h 45"/>
                <a:gd name="T6" fmla="*/ 5 w 30"/>
                <a:gd name="T7" fmla="*/ 18 h 45"/>
                <a:gd name="T8" fmla="*/ 5 w 30"/>
                <a:gd name="T9" fmla="*/ 24 h 45"/>
                <a:gd name="T10" fmla="*/ 6 w 30"/>
                <a:gd name="T11" fmla="*/ 29 h 45"/>
                <a:gd name="T12" fmla="*/ 6 w 30"/>
                <a:gd name="T13" fmla="*/ 35 h 45"/>
                <a:gd name="T14" fmla="*/ 12 w 30"/>
                <a:gd name="T15" fmla="*/ 40 h 45"/>
                <a:gd name="T16" fmla="*/ 17 w 30"/>
                <a:gd name="T17" fmla="*/ 40 h 45"/>
                <a:gd name="T18" fmla="*/ 20 w 30"/>
                <a:gd name="T19" fmla="*/ 39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3 h 45"/>
                <a:gd name="T60" fmla="*/ 2 w 30"/>
                <a:gd name="T61" fmla="*/ 39 h 45"/>
                <a:gd name="T62" fmla="*/ 1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6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6" y="13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3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Freeform 44"/>
            <p:cNvSpPr>
              <a:spLocks noChangeAspect="1" noEditPoints="1"/>
            </p:cNvSpPr>
            <p:nvPr/>
          </p:nvSpPr>
          <p:spPr bwMode="auto">
            <a:xfrm>
              <a:off x="1968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5 h 45"/>
                <a:gd name="T12" fmla="*/ 9 w 31"/>
                <a:gd name="T13" fmla="*/ 37 h 45"/>
                <a:gd name="T14" fmla="*/ 12 w 31"/>
                <a:gd name="T15" fmla="*/ 40 h 45"/>
                <a:gd name="T16" fmla="*/ 17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6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2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Line 45"/>
            <p:cNvSpPr>
              <a:spLocks noChangeAspect="1" noChangeShapeType="1"/>
            </p:cNvSpPr>
            <p:nvPr/>
          </p:nvSpPr>
          <p:spPr bwMode="auto">
            <a:xfrm flipV="1">
              <a:off x="2447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Line 46"/>
            <p:cNvSpPr>
              <a:spLocks noChangeAspect="1" noChangeShapeType="1"/>
            </p:cNvSpPr>
            <p:nvPr/>
          </p:nvSpPr>
          <p:spPr bwMode="auto">
            <a:xfrm>
              <a:off x="2447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9" name="Freeform 47"/>
            <p:cNvSpPr>
              <a:spLocks noChangeAspect="1" noEditPoints="1"/>
            </p:cNvSpPr>
            <p:nvPr/>
          </p:nvSpPr>
          <p:spPr bwMode="auto">
            <a:xfrm>
              <a:off x="2399" y="1709"/>
              <a:ext cx="30" cy="45"/>
            </a:xfrm>
            <a:custGeom>
              <a:avLst/>
              <a:gdLst>
                <a:gd name="T0" fmla="*/ 15 w 30"/>
                <a:gd name="T1" fmla="*/ 21 h 45"/>
                <a:gd name="T2" fmla="*/ 11 w 30"/>
                <a:gd name="T3" fmla="*/ 22 h 45"/>
                <a:gd name="T4" fmla="*/ 8 w 30"/>
                <a:gd name="T5" fmla="*/ 24 h 45"/>
                <a:gd name="T6" fmla="*/ 7 w 30"/>
                <a:gd name="T7" fmla="*/ 26 h 45"/>
                <a:gd name="T8" fmla="*/ 6 w 30"/>
                <a:gd name="T9" fmla="*/ 30 h 45"/>
                <a:gd name="T10" fmla="*/ 7 w 30"/>
                <a:gd name="T11" fmla="*/ 35 h 45"/>
                <a:gd name="T12" fmla="*/ 8 w 30"/>
                <a:gd name="T13" fmla="*/ 37 h 45"/>
                <a:gd name="T14" fmla="*/ 11 w 30"/>
                <a:gd name="T15" fmla="*/ 40 h 45"/>
                <a:gd name="T16" fmla="*/ 19 w 30"/>
                <a:gd name="T17" fmla="*/ 40 h 45"/>
                <a:gd name="T18" fmla="*/ 22 w 30"/>
                <a:gd name="T19" fmla="*/ 37 h 45"/>
                <a:gd name="T20" fmla="*/ 23 w 30"/>
                <a:gd name="T21" fmla="*/ 35 h 45"/>
                <a:gd name="T22" fmla="*/ 23 w 30"/>
                <a:gd name="T23" fmla="*/ 28 h 45"/>
                <a:gd name="T24" fmla="*/ 22 w 30"/>
                <a:gd name="T25" fmla="*/ 24 h 45"/>
                <a:gd name="T26" fmla="*/ 21 w 30"/>
                <a:gd name="T27" fmla="*/ 22 h 45"/>
                <a:gd name="T28" fmla="*/ 18 w 30"/>
                <a:gd name="T29" fmla="*/ 21 h 45"/>
                <a:gd name="T30" fmla="*/ 15 w 30"/>
                <a:gd name="T31" fmla="*/ 21 h 45"/>
                <a:gd name="T32" fmla="*/ 11 w 30"/>
                <a:gd name="T33" fmla="*/ 0 h 45"/>
                <a:gd name="T34" fmla="*/ 21 w 30"/>
                <a:gd name="T35" fmla="*/ 0 h 45"/>
                <a:gd name="T36" fmla="*/ 23 w 30"/>
                <a:gd name="T37" fmla="*/ 2 h 45"/>
                <a:gd name="T38" fmla="*/ 26 w 30"/>
                <a:gd name="T39" fmla="*/ 5 h 45"/>
                <a:gd name="T40" fmla="*/ 27 w 30"/>
                <a:gd name="T41" fmla="*/ 7 h 45"/>
                <a:gd name="T42" fmla="*/ 29 w 30"/>
                <a:gd name="T43" fmla="*/ 11 h 45"/>
                <a:gd name="T44" fmla="*/ 23 w 30"/>
                <a:gd name="T45" fmla="*/ 11 h 45"/>
                <a:gd name="T46" fmla="*/ 23 w 30"/>
                <a:gd name="T47" fmla="*/ 10 h 45"/>
                <a:gd name="T48" fmla="*/ 22 w 30"/>
                <a:gd name="T49" fmla="*/ 7 h 45"/>
                <a:gd name="T50" fmla="*/ 21 w 30"/>
                <a:gd name="T51" fmla="*/ 6 h 45"/>
                <a:gd name="T52" fmla="*/ 18 w 30"/>
                <a:gd name="T53" fmla="*/ 5 h 45"/>
                <a:gd name="T54" fmla="*/ 15 w 30"/>
                <a:gd name="T55" fmla="*/ 5 h 45"/>
                <a:gd name="T56" fmla="*/ 12 w 30"/>
                <a:gd name="T57" fmla="*/ 6 h 45"/>
                <a:gd name="T58" fmla="*/ 11 w 30"/>
                <a:gd name="T59" fmla="*/ 7 h 45"/>
                <a:gd name="T60" fmla="*/ 8 w 30"/>
                <a:gd name="T61" fmla="*/ 9 h 45"/>
                <a:gd name="T62" fmla="*/ 6 w 30"/>
                <a:gd name="T63" fmla="*/ 17 h 45"/>
                <a:gd name="T64" fmla="*/ 6 w 30"/>
                <a:gd name="T65" fmla="*/ 21 h 45"/>
                <a:gd name="T66" fmla="*/ 10 w 30"/>
                <a:gd name="T67" fmla="*/ 17 h 45"/>
                <a:gd name="T68" fmla="*/ 12 w 30"/>
                <a:gd name="T69" fmla="*/ 17 h 45"/>
                <a:gd name="T70" fmla="*/ 16 w 30"/>
                <a:gd name="T71" fmla="*/ 15 h 45"/>
                <a:gd name="T72" fmla="*/ 21 w 30"/>
                <a:gd name="T73" fmla="*/ 17 h 45"/>
                <a:gd name="T74" fmla="*/ 26 w 30"/>
                <a:gd name="T75" fmla="*/ 20 h 45"/>
                <a:gd name="T76" fmla="*/ 27 w 30"/>
                <a:gd name="T77" fmla="*/ 22 h 45"/>
                <a:gd name="T78" fmla="*/ 30 w 30"/>
                <a:gd name="T79" fmla="*/ 30 h 45"/>
                <a:gd name="T80" fmla="*/ 29 w 30"/>
                <a:gd name="T81" fmla="*/ 35 h 45"/>
                <a:gd name="T82" fmla="*/ 26 w 30"/>
                <a:gd name="T83" fmla="*/ 40 h 45"/>
                <a:gd name="T84" fmla="*/ 23 w 30"/>
                <a:gd name="T85" fmla="*/ 43 h 45"/>
                <a:gd name="T86" fmla="*/ 19 w 30"/>
                <a:gd name="T87" fmla="*/ 45 h 45"/>
                <a:gd name="T88" fmla="*/ 15 w 30"/>
                <a:gd name="T89" fmla="*/ 45 h 45"/>
                <a:gd name="T90" fmla="*/ 7 w 30"/>
                <a:gd name="T91" fmla="*/ 43 h 45"/>
                <a:gd name="T92" fmla="*/ 1 w 30"/>
                <a:gd name="T93" fmla="*/ 37 h 45"/>
                <a:gd name="T94" fmla="*/ 0 w 30"/>
                <a:gd name="T95" fmla="*/ 32 h 45"/>
                <a:gd name="T96" fmla="*/ 0 w 30"/>
                <a:gd name="T97" fmla="*/ 17 h 45"/>
                <a:gd name="T98" fmla="*/ 1 w 30"/>
                <a:gd name="T99" fmla="*/ 11 h 45"/>
                <a:gd name="T100" fmla="*/ 4 w 30"/>
                <a:gd name="T101" fmla="*/ 6 h 45"/>
                <a:gd name="T102" fmla="*/ 7 w 30"/>
                <a:gd name="T103" fmla="*/ 3 h 45"/>
                <a:gd name="T104" fmla="*/ 11 w 30"/>
                <a:gd name="T10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45">
                  <a:moveTo>
                    <a:pt x="15" y="21"/>
                  </a:moveTo>
                  <a:lnTo>
                    <a:pt x="11" y="22"/>
                  </a:lnTo>
                  <a:lnTo>
                    <a:pt x="8" y="24"/>
                  </a:lnTo>
                  <a:lnTo>
                    <a:pt x="7" y="26"/>
                  </a:lnTo>
                  <a:lnTo>
                    <a:pt x="6" y="30"/>
                  </a:lnTo>
                  <a:lnTo>
                    <a:pt x="7" y="35"/>
                  </a:lnTo>
                  <a:lnTo>
                    <a:pt x="8" y="37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22" y="37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22" y="24"/>
                  </a:lnTo>
                  <a:lnTo>
                    <a:pt x="21" y="22"/>
                  </a:lnTo>
                  <a:lnTo>
                    <a:pt x="18" y="21"/>
                  </a:lnTo>
                  <a:lnTo>
                    <a:pt x="15" y="21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8" y="9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21" y="17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30" y="30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Freeform 48"/>
            <p:cNvSpPr>
              <a:spLocks noChangeAspect="1" noEditPoints="1"/>
            </p:cNvSpPr>
            <p:nvPr/>
          </p:nvSpPr>
          <p:spPr bwMode="auto">
            <a:xfrm>
              <a:off x="2433" y="170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3 h 45"/>
                <a:gd name="T6" fmla="*/ 6 w 30"/>
                <a:gd name="T7" fmla="*/ 18 h 45"/>
                <a:gd name="T8" fmla="*/ 6 w 30"/>
                <a:gd name="T9" fmla="*/ 24 h 45"/>
                <a:gd name="T10" fmla="*/ 7 w 30"/>
                <a:gd name="T11" fmla="*/ 29 h 45"/>
                <a:gd name="T12" fmla="*/ 7 w 30"/>
                <a:gd name="T13" fmla="*/ 35 h 45"/>
                <a:gd name="T14" fmla="*/ 12 w 30"/>
                <a:gd name="T15" fmla="*/ 40 h 45"/>
                <a:gd name="T16" fmla="*/ 18 w 30"/>
                <a:gd name="T17" fmla="*/ 40 h 45"/>
                <a:gd name="T18" fmla="*/ 21 w 30"/>
                <a:gd name="T19" fmla="*/ 39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3 h 45"/>
                <a:gd name="T60" fmla="*/ 3 w 30"/>
                <a:gd name="T61" fmla="*/ 39 h 45"/>
                <a:gd name="T62" fmla="*/ 1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3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3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49"/>
            <p:cNvSpPr>
              <a:spLocks noChangeAspect="1" noEditPoints="1"/>
            </p:cNvSpPr>
            <p:nvPr/>
          </p:nvSpPr>
          <p:spPr bwMode="auto">
            <a:xfrm>
              <a:off x="2467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5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1 w 31"/>
                <a:gd name="T19" fmla="*/ 39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3 h 45"/>
                <a:gd name="T64" fmla="*/ 2 w 31"/>
                <a:gd name="T65" fmla="*/ 35 h 45"/>
                <a:gd name="T66" fmla="*/ 2 w 31"/>
                <a:gd name="T67" fmla="*/ 29 h 45"/>
                <a:gd name="T68" fmla="*/ 0 w 31"/>
                <a:gd name="T69" fmla="*/ 24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2" y="35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50"/>
            <p:cNvSpPr>
              <a:spLocks noChangeAspect="1" noChangeShapeType="1"/>
            </p:cNvSpPr>
            <p:nvPr/>
          </p:nvSpPr>
          <p:spPr bwMode="auto">
            <a:xfrm>
              <a:off x="958" y="1682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Rectangle 51"/>
            <p:cNvSpPr>
              <a:spLocks noChangeAspect="1" noChangeArrowheads="1"/>
            </p:cNvSpPr>
            <p:nvPr/>
          </p:nvSpPr>
          <p:spPr bwMode="auto">
            <a:xfrm>
              <a:off x="766" y="1682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Freeform 52"/>
            <p:cNvSpPr>
              <a:spLocks noChangeAspect="1"/>
            </p:cNvSpPr>
            <p:nvPr/>
          </p:nvSpPr>
          <p:spPr bwMode="auto">
            <a:xfrm>
              <a:off x="786" y="1659"/>
              <a:ext cx="30" cy="44"/>
            </a:xfrm>
            <a:custGeom>
              <a:avLst/>
              <a:gdLst>
                <a:gd name="T0" fmla="*/ 10 w 30"/>
                <a:gd name="T1" fmla="*/ 0 h 44"/>
                <a:gd name="T2" fmla="*/ 21 w 30"/>
                <a:gd name="T3" fmla="*/ 0 h 44"/>
                <a:gd name="T4" fmla="*/ 23 w 30"/>
                <a:gd name="T5" fmla="*/ 1 h 44"/>
                <a:gd name="T6" fmla="*/ 26 w 30"/>
                <a:gd name="T7" fmla="*/ 4 h 44"/>
                <a:gd name="T8" fmla="*/ 29 w 30"/>
                <a:gd name="T9" fmla="*/ 8 h 44"/>
                <a:gd name="T10" fmla="*/ 30 w 30"/>
                <a:gd name="T11" fmla="*/ 12 h 44"/>
                <a:gd name="T12" fmla="*/ 30 w 30"/>
                <a:gd name="T13" fmla="*/ 16 h 44"/>
                <a:gd name="T14" fmla="*/ 29 w 30"/>
                <a:gd name="T15" fmla="*/ 19 h 44"/>
                <a:gd name="T16" fmla="*/ 23 w 30"/>
                <a:gd name="T17" fmla="*/ 25 h 44"/>
                <a:gd name="T18" fmla="*/ 19 w 30"/>
                <a:gd name="T19" fmla="*/ 27 h 44"/>
                <a:gd name="T20" fmla="*/ 14 w 30"/>
                <a:gd name="T21" fmla="*/ 30 h 44"/>
                <a:gd name="T22" fmla="*/ 13 w 30"/>
                <a:gd name="T23" fmla="*/ 31 h 44"/>
                <a:gd name="T24" fmla="*/ 10 w 30"/>
                <a:gd name="T25" fmla="*/ 33 h 44"/>
                <a:gd name="T26" fmla="*/ 7 w 30"/>
                <a:gd name="T27" fmla="*/ 36 h 44"/>
                <a:gd name="T28" fmla="*/ 6 w 30"/>
                <a:gd name="T29" fmla="*/ 38 h 44"/>
                <a:gd name="T30" fmla="*/ 30 w 30"/>
                <a:gd name="T31" fmla="*/ 38 h 44"/>
                <a:gd name="T32" fmla="*/ 30 w 30"/>
                <a:gd name="T33" fmla="*/ 44 h 44"/>
                <a:gd name="T34" fmla="*/ 0 w 30"/>
                <a:gd name="T35" fmla="*/ 44 h 44"/>
                <a:gd name="T36" fmla="*/ 0 w 30"/>
                <a:gd name="T37" fmla="*/ 38 h 44"/>
                <a:gd name="T38" fmla="*/ 2 w 30"/>
                <a:gd name="T39" fmla="*/ 34 h 44"/>
                <a:gd name="T40" fmla="*/ 10 w 30"/>
                <a:gd name="T41" fmla="*/ 26 h 44"/>
                <a:gd name="T42" fmla="*/ 17 w 30"/>
                <a:gd name="T43" fmla="*/ 23 h 44"/>
                <a:gd name="T44" fmla="*/ 19 w 30"/>
                <a:gd name="T45" fmla="*/ 21 h 44"/>
                <a:gd name="T46" fmla="*/ 22 w 30"/>
                <a:gd name="T47" fmla="*/ 19 h 44"/>
                <a:gd name="T48" fmla="*/ 23 w 30"/>
                <a:gd name="T49" fmla="*/ 16 h 44"/>
                <a:gd name="T50" fmla="*/ 23 w 30"/>
                <a:gd name="T51" fmla="*/ 10 h 44"/>
                <a:gd name="T52" fmla="*/ 22 w 30"/>
                <a:gd name="T53" fmla="*/ 7 h 44"/>
                <a:gd name="T54" fmla="*/ 19 w 30"/>
                <a:gd name="T55" fmla="*/ 6 h 44"/>
                <a:gd name="T56" fmla="*/ 13 w 30"/>
                <a:gd name="T57" fmla="*/ 6 h 44"/>
                <a:gd name="T58" fmla="*/ 10 w 30"/>
                <a:gd name="T59" fmla="*/ 7 h 44"/>
                <a:gd name="T60" fmla="*/ 7 w 30"/>
                <a:gd name="T61" fmla="*/ 12 h 44"/>
                <a:gd name="T62" fmla="*/ 7 w 30"/>
                <a:gd name="T63" fmla="*/ 15 h 44"/>
                <a:gd name="T64" fmla="*/ 0 w 30"/>
                <a:gd name="T65" fmla="*/ 15 h 44"/>
                <a:gd name="T66" fmla="*/ 2 w 30"/>
                <a:gd name="T67" fmla="*/ 10 h 44"/>
                <a:gd name="T68" fmla="*/ 3 w 30"/>
                <a:gd name="T69" fmla="*/ 6 h 44"/>
                <a:gd name="T70" fmla="*/ 6 w 30"/>
                <a:gd name="T71" fmla="*/ 3 h 44"/>
                <a:gd name="T72" fmla="*/ 10 w 30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4">
                  <a:moveTo>
                    <a:pt x="10" y="0"/>
                  </a:moveTo>
                  <a:lnTo>
                    <a:pt x="21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29" y="19"/>
                  </a:lnTo>
                  <a:lnTo>
                    <a:pt x="23" y="25"/>
                  </a:lnTo>
                  <a:lnTo>
                    <a:pt x="19" y="27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0" y="33"/>
                  </a:lnTo>
                  <a:lnTo>
                    <a:pt x="7" y="36"/>
                  </a:lnTo>
                  <a:lnTo>
                    <a:pt x="6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2" y="34"/>
                  </a:lnTo>
                  <a:lnTo>
                    <a:pt x="10" y="26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2" y="19"/>
                  </a:lnTo>
                  <a:lnTo>
                    <a:pt x="23" y="16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3" y="6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Freeform 53"/>
            <p:cNvSpPr>
              <a:spLocks noChangeAspect="1" noEditPoints="1"/>
            </p:cNvSpPr>
            <p:nvPr/>
          </p:nvSpPr>
          <p:spPr bwMode="auto">
            <a:xfrm>
              <a:off x="820" y="1659"/>
              <a:ext cx="30" cy="45"/>
            </a:xfrm>
            <a:custGeom>
              <a:avLst/>
              <a:gdLst>
                <a:gd name="T0" fmla="*/ 13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40 h 45"/>
                <a:gd name="T14" fmla="*/ 18 w 30"/>
                <a:gd name="T15" fmla="*/ 40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3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8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8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3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8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54"/>
            <p:cNvSpPr>
              <a:spLocks noChangeAspect="1" noEditPoints="1"/>
            </p:cNvSpPr>
            <p:nvPr/>
          </p:nvSpPr>
          <p:spPr bwMode="auto">
            <a:xfrm>
              <a:off x="856" y="165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9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40 h 45"/>
                <a:gd name="T16" fmla="*/ 17 w 30"/>
                <a:gd name="T17" fmla="*/ 40 h 45"/>
                <a:gd name="T18" fmla="*/ 21 w 30"/>
                <a:gd name="T19" fmla="*/ 36 h 45"/>
                <a:gd name="T20" fmla="*/ 23 w 30"/>
                <a:gd name="T21" fmla="*/ 33 h 45"/>
                <a:gd name="T22" fmla="*/ 23 w 30"/>
                <a:gd name="T23" fmla="*/ 29 h 45"/>
                <a:gd name="T24" fmla="*/ 24 w 30"/>
                <a:gd name="T25" fmla="*/ 22 h 45"/>
                <a:gd name="T26" fmla="*/ 23 w 30"/>
                <a:gd name="T27" fmla="*/ 15 h 45"/>
                <a:gd name="T28" fmla="*/ 21 w 30"/>
                <a:gd name="T29" fmla="*/ 10 h 45"/>
                <a:gd name="T30" fmla="*/ 20 w 30"/>
                <a:gd name="T31" fmla="*/ 7 h 45"/>
                <a:gd name="T32" fmla="*/ 17 w 30"/>
                <a:gd name="T33" fmla="*/ 6 h 45"/>
                <a:gd name="T34" fmla="*/ 12 w 30"/>
                <a:gd name="T35" fmla="*/ 6 h 45"/>
                <a:gd name="T36" fmla="*/ 11 w 30"/>
                <a:gd name="T37" fmla="*/ 0 h 45"/>
                <a:gd name="T38" fmla="*/ 19 w 30"/>
                <a:gd name="T39" fmla="*/ 0 h 45"/>
                <a:gd name="T40" fmla="*/ 24 w 30"/>
                <a:gd name="T41" fmla="*/ 3 h 45"/>
                <a:gd name="T42" fmla="*/ 27 w 30"/>
                <a:gd name="T43" fmla="*/ 7 h 45"/>
                <a:gd name="T44" fmla="*/ 28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8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9 w 30"/>
                <a:gd name="T59" fmla="*/ 44 h 45"/>
                <a:gd name="T60" fmla="*/ 5 w 30"/>
                <a:gd name="T61" fmla="*/ 42 h 45"/>
                <a:gd name="T62" fmla="*/ 2 w 30"/>
                <a:gd name="T63" fmla="*/ 38 h 45"/>
                <a:gd name="T64" fmla="*/ 1 w 30"/>
                <a:gd name="T65" fmla="*/ 34 h 45"/>
                <a:gd name="T66" fmla="*/ 0 w 30"/>
                <a:gd name="T67" fmla="*/ 29 h 45"/>
                <a:gd name="T68" fmla="*/ 0 w 30"/>
                <a:gd name="T69" fmla="*/ 16 h 45"/>
                <a:gd name="T70" fmla="*/ 1 w 30"/>
                <a:gd name="T71" fmla="*/ 10 h 45"/>
                <a:gd name="T72" fmla="*/ 4 w 30"/>
                <a:gd name="T73" fmla="*/ 6 h 45"/>
                <a:gd name="T74" fmla="*/ 7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40"/>
                  </a:lnTo>
                  <a:lnTo>
                    <a:pt x="17" y="40"/>
                  </a:lnTo>
                  <a:lnTo>
                    <a:pt x="21" y="36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4" y="22"/>
                  </a:lnTo>
                  <a:lnTo>
                    <a:pt x="23" y="15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55"/>
            <p:cNvSpPr>
              <a:spLocks noChangeAspect="1" noEditPoints="1"/>
            </p:cNvSpPr>
            <p:nvPr/>
          </p:nvSpPr>
          <p:spPr bwMode="auto">
            <a:xfrm>
              <a:off x="890" y="165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40 h 45"/>
                <a:gd name="T14" fmla="*/ 17 w 30"/>
                <a:gd name="T15" fmla="*/ 40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9 h 45"/>
                <a:gd name="T22" fmla="*/ 24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2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8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8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2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56"/>
            <p:cNvSpPr>
              <a:spLocks noChangeAspect="1" noChangeShapeType="1"/>
            </p:cNvSpPr>
            <p:nvPr/>
          </p:nvSpPr>
          <p:spPr bwMode="auto">
            <a:xfrm>
              <a:off x="958" y="1553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Rectangle 57"/>
            <p:cNvSpPr>
              <a:spLocks noChangeAspect="1" noChangeArrowheads="1"/>
            </p:cNvSpPr>
            <p:nvPr/>
          </p:nvSpPr>
          <p:spPr bwMode="auto">
            <a:xfrm>
              <a:off x="766" y="1553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58"/>
            <p:cNvSpPr>
              <a:spLocks noChangeAspect="1"/>
            </p:cNvSpPr>
            <p:nvPr/>
          </p:nvSpPr>
          <p:spPr bwMode="auto">
            <a:xfrm>
              <a:off x="790" y="1530"/>
              <a:ext cx="17" cy="43"/>
            </a:xfrm>
            <a:custGeom>
              <a:avLst/>
              <a:gdLst>
                <a:gd name="T0" fmla="*/ 11 w 17"/>
                <a:gd name="T1" fmla="*/ 0 h 43"/>
                <a:gd name="T2" fmla="*/ 17 w 17"/>
                <a:gd name="T3" fmla="*/ 0 h 43"/>
                <a:gd name="T4" fmla="*/ 17 w 17"/>
                <a:gd name="T5" fmla="*/ 43 h 43"/>
                <a:gd name="T6" fmla="*/ 10 w 17"/>
                <a:gd name="T7" fmla="*/ 43 h 43"/>
                <a:gd name="T8" fmla="*/ 10 w 17"/>
                <a:gd name="T9" fmla="*/ 12 h 43"/>
                <a:gd name="T10" fmla="*/ 0 w 17"/>
                <a:gd name="T11" fmla="*/ 12 h 43"/>
                <a:gd name="T12" fmla="*/ 0 w 17"/>
                <a:gd name="T13" fmla="*/ 8 h 43"/>
                <a:gd name="T14" fmla="*/ 4 w 17"/>
                <a:gd name="T15" fmla="*/ 8 h 43"/>
                <a:gd name="T16" fmla="*/ 9 w 17"/>
                <a:gd name="T17" fmla="*/ 7 h 43"/>
                <a:gd name="T18" fmla="*/ 10 w 17"/>
                <a:gd name="T19" fmla="*/ 5 h 43"/>
                <a:gd name="T20" fmla="*/ 11 w 17"/>
                <a:gd name="T21" fmla="*/ 3 h 43"/>
                <a:gd name="T22" fmla="*/ 11 w 17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43">
                  <a:moveTo>
                    <a:pt x="11" y="0"/>
                  </a:moveTo>
                  <a:lnTo>
                    <a:pt x="17" y="0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Freeform 59"/>
            <p:cNvSpPr>
              <a:spLocks noChangeAspect="1" noEditPoints="1"/>
            </p:cNvSpPr>
            <p:nvPr/>
          </p:nvSpPr>
          <p:spPr bwMode="auto">
            <a:xfrm>
              <a:off x="820" y="1530"/>
              <a:ext cx="30" cy="45"/>
            </a:xfrm>
            <a:custGeom>
              <a:avLst/>
              <a:gdLst>
                <a:gd name="T0" fmla="*/ 13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3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8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8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3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8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Freeform 60"/>
            <p:cNvSpPr>
              <a:spLocks noChangeAspect="1" noEditPoints="1"/>
            </p:cNvSpPr>
            <p:nvPr/>
          </p:nvSpPr>
          <p:spPr bwMode="auto">
            <a:xfrm>
              <a:off x="856" y="153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8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7 w 30"/>
                <a:gd name="T17" fmla="*/ 39 h 45"/>
                <a:gd name="T18" fmla="*/ 21 w 30"/>
                <a:gd name="T19" fmla="*/ 35 h 45"/>
                <a:gd name="T20" fmla="*/ 23 w 30"/>
                <a:gd name="T21" fmla="*/ 33 h 45"/>
                <a:gd name="T22" fmla="*/ 23 w 30"/>
                <a:gd name="T23" fmla="*/ 28 h 45"/>
                <a:gd name="T24" fmla="*/ 24 w 30"/>
                <a:gd name="T25" fmla="*/ 22 h 45"/>
                <a:gd name="T26" fmla="*/ 23 w 30"/>
                <a:gd name="T27" fmla="*/ 15 h 45"/>
                <a:gd name="T28" fmla="*/ 21 w 30"/>
                <a:gd name="T29" fmla="*/ 9 h 45"/>
                <a:gd name="T30" fmla="*/ 20 w 30"/>
                <a:gd name="T31" fmla="*/ 7 h 45"/>
                <a:gd name="T32" fmla="*/ 17 w 30"/>
                <a:gd name="T33" fmla="*/ 5 h 45"/>
                <a:gd name="T34" fmla="*/ 12 w 30"/>
                <a:gd name="T35" fmla="*/ 5 h 45"/>
                <a:gd name="T36" fmla="*/ 11 w 30"/>
                <a:gd name="T37" fmla="*/ 0 h 45"/>
                <a:gd name="T38" fmla="*/ 19 w 30"/>
                <a:gd name="T39" fmla="*/ 0 h 45"/>
                <a:gd name="T40" fmla="*/ 24 w 30"/>
                <a:gd name="T41" fmla="*/ 3 h 45"/>
                <a:gd name="T42" fmla="*/ 27 w 30"/>
                <a:gd name="T43" fmla="*/ 7 h 45"/>
                <a:gd name="T44" fmla="*/ 28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8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9 w 30"/>
                <a:gd name="T59" fmla="*/ 43 h 45"/>
                <a:gd name="T60" fmla="*/ 5 w 30"/>
                <a:gd name="T61" fmla="*/ 42 h 45"/>
                <a:gd name="T62" fmla="*/ 2 w 30"/>
                <a:gd name="T63" fmla="*/ 38 h 45"/>
                <a:gd name="T64" fmla="*/ 1 w 30"/>
                <a:gd name="T65" fmla="*/ 34 h 45"/>
                <a:gd name="T66" fmla="*/ 0 w 30"/>
                <a:gd name="T67" fmla="*/ 28 h 45"/>
                <a:gd name="T68" fmla="*/ 0 w 30"/>
                <a:gd name="T69" fmla="*/ 16 h 45"/>
                <a:gd name="T70" fmla="*/ 1 w 30"/>
                <a:gd name="T71" fmla="*/ 9 h 45"/>
                <a:gd name="T72" fmla="*/ 4 w 30"/>
                <a:gd name="T73" fmla="*/ 5 h 45"/>
                <a:gd name="T74" fmla="*/ 7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8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7" y="39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3" y="15"/>
                  </a:lnTo>
                  <a:lnTo>
                    <a:pt x="21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61"/>
            <p:cNvSpPr>
              <a:spLocks noChangeAspect="1" noEditPoints="1"/>
            </p:cNvSpPr>
            <p:nvPr/>
          </p:nvSpPr>
          <p:spPr bwMode="auto">
            <a:xfrm>
              <a:off x="890" y="153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39 h 45"/>
                <a:gd name="T14" fmla="*/ 17 w 30"/>
                <a:gd name="T15" fmla="*/ 39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8 h 45"/>
                <a:gd name="T22" fmla="*/ 24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8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8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2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Line 62"/>
            <p:cNvSpPr>
              <a:spLocks noChangeAspect="1" noChangeShapeType="1"/>
            </p:cNvSpPr>
            <p:nvPr/>
          </p:nvSpPr>
          <p:spPr bwMode="auto">
            <a:xfrm>
              <a:off x="958" y="1422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Freeform 63"/>
            <p:cNvSpPr>
              <a:spLocks noChangeAspect="1" noEditPoints="1"/>
            </p:cNvSpPr>
            <p:nvPr/>
          </p:nvSpPr>
          <p:spPr bwMode="auto">
            <a:xfrm>
              <a:off x="910" y="139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Line 64"/>
            <p:cNvSpPr>
              <a:spLocks noChangeAspect="1" noChangeShapeType="1"/>
            </p:cNvSpPr>
            <p:nvPr/>
          </p:nvSpPr>
          <p:spPr bwMode="auto">
            <a:xfrm>
              <a:off x="958" y="1293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Freeform 65"/>
            <p:cNvSpPr>
              <a:spLocks noChangeAspect="1"/>
            </p:cNvSpPr>
            <p:nvPr/>
          </p:nvSpPr>
          <p:spPr bwMode="auto">
            <a:xfrm>
              <a:off x="809" y="1270"/>
              <a:ext cx="17" cy="43"/>
            </a:xfrm>
            <a:custGeom>
              <a:avLst/>
              <a:gdLst>
                <a:gd name="T0" fmla="*/ 13 w 17"/>
                <a:gd name="T1" fmla="*/ 0 h 43"/>
                <a:gd name="T2" fmla="*/ 17 w 17"/>
                <a:gd name="T3" fmla="*/ 0 h 43"/>
                <a:gd name="T4" fmla="*/ 17 w 17"/>
                <a:gd name="T5" fmla="*/ 43 h 43"/>
                <a:gd name="T6" fmla="*/ 11 w 17"/>
                <a:gd name="T7" fmla="*/ 43 h 43"/>
                <a:gd name="T8" fmla="*/ 11 w 17"/>
                <a:gd name="T9" fmla="*/ 12 h 43"/>
                <a:gd name="T10" fmla="*/ 0 w 17"/>
                <a:gd name="T11" fmla="*/ 12 h 43"/>
                <a:gd name="T12" fmla="*/ 0 w 17"/>
                <a:gd name="T13" fmla="*/ 8 h 43"/>
                <a:gd name="T14" fmla="*/ 5 w 17"/>
                <a:gd name="T15" fmla="*/ 8 h 43"/>
                <a:gd name="T16" fmla="*/ 7 w 17"/>
                <a:gd name="T17" fmla="*/ 7 h 43"/>
                <a:gd name="T18" fmla="*/ 9 w 17"/>
                <a:gd name="T19" fmla="*/ 7 h 43"/>
                <a:gd name="T20" fmla="*/ 11 w 17"/>
                <a:gd name="T21" fmla="*/ 4 h 43"/>
                <a:gd name="T22" fmla="*/ 13 w 17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43">
                  <a:moveTo>
                    <a:pt x="13" y="0"/>
                  </a:moveTo>
                  <a:lnTo>
                    <a:pt x="17" y="0"/>
                  </a:lnTo>
                  <a:lnTo>
                    <a:pt x="17" y="43"/>
                  </a:lnTo>
                  <a:lnTo>
                    <a:pt x="11" y="43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11" y="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Freeform 66"/>
            <p:cNvSpPr>
              <a:spLocks noChangeAspect="1" noEditPoints="1"/>
            </p:cNvSpPr>
            <p:nvPr/>
          </p:nvSpPr>
          <p:spPr bwMode="auto">
            <a:xfrm>
              <a:off x="841" y="127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8 h 45"/>
                <a:gd name="T24" fmla="*/ 24 w 30"/>
                <a:gd name="T25" fmla="*/ 18 h 45"/>
                <a:gd name="T26" fmla="*/ 22 w 30"/>
                <a:gd name="T27" fmla="*/ 9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3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8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8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Freeform 67"/>
            <p:cNvSpPr>
              <a:spLocks noChangeAspect="1" noEditPoints="1"/>
            </p:cNvSpPr>
            <p:nvPr/>
          </p:nvSpPr>
          <p:spPr bwMode="auto">
            <a:xfrm>
              <a:off x="875" y="127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8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8 h 45"/>
                <a:gd name="T24" fmla="*/ 24 w 31"/>
                <a:gd name="T25" fmla="*/ 15 h 45"/>
                <a:gd name="T26" fmla="*/ 23 w 31"/>
                <a:gd name="T27" fmla="*/ 9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8 h 45"/>
                <a:gd name="T68" fmla="*/ 0 w 31"/>
                <a:gd name="T69" fmla="*/ 23 h 45"/>
                <a:gd name="T70" fmla="*/ 2 w 31"/>
                <a:gd name="T71" fmla="*/ 9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68"/>
            <p:cNvSpPr>
              <a:spLocks noChangeAspect="1" noEditPoints="1"/>
            </p:cNvSpPr>
            <p:nvPr/>
          </p:nvSpPr>
          <p:spPr bwMode="auto">
            <a:xfrm>
              <a:off x="910" y="127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8 h 45"/>
                <a:gd name="T24" fmla="*/ 25 w 30"/>
                <a:gd name="T25" fmla="*/ 18 h 45"/>
                <a:gd name="T26" fmla="*/ 22 w 30"/>
                <a:gd name="T27" fmla="*/ 9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26 w 30"/>
                <a:gd name="T53" fmla="*/ 39 h 45"/>
                <a:gd name="T54" fmla="*/ 22 w 30"/>
                <a:gd name="T55" fmla="*/ 42 h 45"/>
                <a:gd name="T56" fmla="*/ 19 w 30"/>
                <a:gd name="T57" fmla="*/ 45 h 45"/>
                <a:gd name="T58" fmla="*/ 15 w 30"/>
                <a:gd name="T59" fmla="*/ 45 h 45"/>
                <a:gd name="T60" fmla="*/ 10 w 30"/>
                <a:gd name="T61" fmla="*/ 43 h 45"/>
                <a:gd name="T62" fmla="*/ 6 w 30"/>
                <a:gd name="T63" fmla="*/ 42 h 45"/>
                <a:gd name="T64" fmla="*/ 3 w 30"/>
                <a:gd name="T65" fmla="*/ 38 h 45"/>
                <a:gd name="T66" fmla="*/ 2 w 30"/>
                <a:gd name="T67" fmla="*/ 34 h 45"/>
                <a:gd name="T68" fmla="*/ 0 w 30"/>
                <a:gd name="T69" fmla="*/ 28 h 45"/>
                <a:gd name="T70" fmla="*/ 0 w 30"/>
                <a:gd name="T71" fmla="*/ 16 h 45"/>
                <a:gd name="T72" fmla="*/ 2 w 30"/>
                <a:gd name="T73" fmla="*/ 9 h 45"/>
                <a:gd name="T74" fmla="*/ 4 w 30"/>
                <a:gd name="T75" fmla="*/ 5 h 45"/>
                <a:gd name="T76" fmla="*/ 7 w 30"/>
                <a:gd name="T77" fmla="*/ 3 h 45"/>
                <a:gd name="T78" fmla="*/ 11 w 30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8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Line 69"/>
            <p:cNvSpPr>
              <a:spLocks noChangeAspect="1" noChangeShapeType="1"/>
            </p:cNvSpPr>
            <p:nvPr/>
          </p:nvSpPr>
          <p:spPr bwMode="auto">
            <a:xfrm>
              <a:off x="958" y="1164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Freeform 70"/>
            <p:cNvSpPr>
              <a:spLocks noChangeAspect="1"/>
            </p:cNvSpPr>
            <p:nvPr/>
          </p:nvSpPr>
          <p:spPr bwMode="auto">
            <a:xfrm>
              <a:off x="805" y="1139"/>
              <a:ext cx="32" cy="44"/>
            </a:xfrm>
            <a:custGeom>
              <a:avLst/>
              <a:gdLst>
                <a:gd name="T0" fmla="*/ 13 w 32"/>
                <a:gd name="T1" fmla="*/ 0 h 44"/>
                <a:gd name="T2" fmla="*/ 21 w 32"/>
                <a:gd name="T3" fmla="*/ 0 h 44"/>
                <a:gd name="T4" fmla="*/ 25 w 32"/>
                <a:gd name="T5" fmla="*/ 2 h 44"/>
                <a:gd name="T6" fmla="*/ 28 w 32"/>
                <a:gd name="T7" fmla="*/ 4 h 44"/>
                <a:gd name="T8" fmla="*/ 30 w 32"/>
                <a:gd name="T9" fmla="*/ 8 h 44"/>
                <a:gd name="T10" fmla="*/ 32 w 32"/>
                <a:gd name="T11" fmla="*/ 12 h 44"/>
                <a:gd name="T12" fmla="*/ 30 w 32"/>
                <a:gd name="T13" fmla="*/ 18 h 44"/>
                <a:gd name="T14" fmla="*/ 28 w 32"/>
                <a:gd name="T15" fmla="*/ 22 h 44"/>
                <a:gd name="T16" fmla="*/ 26 w 32"/>
                <a:gd name="T17" fmla="*/ 23 h 44"/>
                <a:gd name="T18" fmla="*/ 23 w 32"/>
                <a:gd name="T19" fmla="*/ 25 h 44"/>
                <a:gd name="T20" fmla="*/ 15 w 32"/>
                <a:gd name="T21" fmla="*/ 30 h 44"/>
                <a:gd name="T22" fmla="*/ 13 w 32"/>
                <a:gd name="T23" fmla="*/ 32 h 44"/>
                <a:gd name="T24" fmla="*/ 9 w 32"/>
                <a:gd name="T25" fmla="*/ 36 h 44"/>
                <a:gd name="T26" fmla="*/ 7 w 32"/>
                <a:gd name="T27" fmla="*/ 38 h 44"/>
                <a:gd name="T28" fmla="*/ 30 w 32"/>
                <a:gd name="T29" fmla="*/ 38 h 44"/>
                <a:gd name="T30" fmla="*/ 30 w 32"/>
                <a:gd name="T31" fmla="*/ 44 h 44"/>
                <a:gd name="T32" fmla="*/ 0 w 32"/>
                <a:gd name="T33" fmla="*/ 44 h 44"/>
                <a:gd name="T34" fmla="*/ 2 w 32"/>
                <a:gd name="T35" fmla="*/ 38 h 44"/>
                <a:gd name="T36" fmla="*/ 3 w 32"/>
                <a:gd name="T37" fmla="*/ 34 h 44"/>
                <a:gd name="T38" fmla="*/ 6 w 32"/>
                <a:gd name="T39" fmla="*/ 30 h 44"/>
                <a:gd name="T40" fmla="*/ 11 w 32"/>
                <a:gd name="T41" fmla="*/ 26 h 44"/>
                <a:gd name="T42" fmla="*/ 17 w 32"/>
                <a:gd name="T43" fmla="*/ 23 h 44"/>
                <a:gd name="T44" fmla="*/ 21 w 32"/>
                <a:gd name="T45" fmla="*/ 21 h 44"/>
                <a:gd name="T46" fmla="*/ 25 w 32"/>
                <a:gd name="T47" fmla="*/ 17 h 44"/>
                <a:gd name="T48" fmla="*/ 25 w 32"/>
                <a:gd name="T49" fmla="*/ 10 h 44"/>
                <a:gd name="T50" fmla="*/ 21 w 32"/>
                <a:gd name="T51" fmla="*/ 6 h 44"/>
                <a:gd name="T52" fmla="*/ 14 w 32"/>
                <a:gd name="T53" fmla="*/ 6 h 44"/>
                <a:gd name="T54" fmla="*/ 11 w 32"/>
                <a:gd name="T55" fmla="*/ 7 h 44"/>
                <a:gd name="T56" fmla="*/ 9 w 32"/>
                <a:gd name="T57" fmla="*/ 10 h 44"/>
                <a:gd name="T58" fmla="*/ 9 w 32"/>
                <a:gd name="T59" fmla="*/ 12 h 44"/>
                <a:gd name="T60" fmla="*/ 7 w 32"/>
                <a:gd name="T61" fmla="*/ 15 h 44"/>
                <a:gd name="T62" fmla="*/ 2 w 32"/>
                <a:gd name="T63" fmla="*/ 15 h 44"/>
                <a:gd name="T64" fmla="*/ 3 w 32"/>
                <a:gd name="T65" fmla="*/ 10 h 44"/>
                <a:gd name="T66" fmla="*/ 4 w 32"/>
                <a:gd name="T67" fmla="*/ 6 h 44"/>
                <a:gd name="T68" fmla="*/ 6 w 32"/>
                <a:gd name="T69" fmla="*/ 3 h 44"/>
                <a:gd name="T70" fmla="*/ 9 w 32"/>
                <a:gd name="T71" fmla="*/ 2 h 44"/>
                <a:gd name="T72" fmla="*/ 13 w 32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44">
                  <a:moveTo>
                    <a:pt x="13" y="0"/>
                  </a:moveTo>
                  <a:lnTo>
                    <a:pt x="21" y="0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6" y="23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3" y="32"/>
                  </a:lnTo>
                  <a:lnTo>
                    <a:pt x="9" y="36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3" y="34"/>
                  </a:lnTo>
                  <a:lnTo>
                    <a:pt x="6" y="30"/>
                  </a:lnTo>
                  <a:lnTo>
                    <a:pt x="11" y="26"/>
                  </a:lnTo>
                  <a:lnTo>
                    <a:pt x="17" y="23"/>
                  </a:lnTo>
                  <a:lnTo>
                    <a:pt x="21" y="21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1" y="7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3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Freeform 71"/>
            <p:cNvSpPr>
              <a:spLocks noChangeAspect="1" noEditPoints="1"/>
            </p:cNvSpPr>
            <p:nvPr/>
          </p:nvSpPr>
          <p:spPr bwMode="auto">
            <a:xfrm>
              <a:off x="841" y="113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40 h 45"/>
                <a:gd name="T16" fmla="*/ 17 w 30"/>
                <a:gd name="T17" fmla="*/ 40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2 w 30"/>
                <a:gd name="T27" fmla="*/ 10 h 45"/>
                <a:gd name="T28" fmla="*/ 20 w 30"/>
                <a:gd name="T29" fmla="*/ 7 h 45"/>
                <a:gd name="T30" fmla="*/ 17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7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72"/>
            <p:cNvSpPr>
              <a:spLocks noChangeAspect="1" noEditPoints="1"/>
            </p:cNvSpPr>
            <p:nvPr/>
          </p:nvSpPr>
          <p:spPr bwMode="auto">
            <a:xfrm>
              <a:off x="875" y="113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40 h 45"/>
                <a:gd name="T16" fmla="*/ 17 w 31"/>
                <a:gd name="T17" fmla="*/ 40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Freeform 73"/>
            <p:cNvSpPr>
              <a:spLocks noChangeAspect="1" noEditPoints="1"/>
            </p:cNvSpPr>
            <p:nvPr/>
          </p:nvSpPr>
          <p:spPr bwMode="auto">
            <a:xfrm>
              <a:off x="910" y="113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40 h 45"/>
                <a:gd name="T16" fmla="*/ 18 w 30"/>
                <a:gd name="T17" fmla="*/ 40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26 w 30"/>
                <a:gd name="T53" fmla="*/ 40 h 45"/>
                <a:gd name="T54" fmla="*/ 22 w 30"/>
                <a:gd name="T55" fmla="*/ 42 h 45"/>
                <a:gd name="T56" fmla="*/ 19 w 30"/>
                <a:gd name="T57" fmla="*/ 45 h 45"/>
                <a:gd name="T58" fmla="*/ 15 w 30"/>
                <a:gd name="T59" fmla="*/ 45 h 45"/>
                <a:gd name="T60" fmla="*/ 10 w 30"/>
                <a:gd name="T61" fmla="*/ 44 h 45"/>
                <a:gd name="T62" fmla="*/ 6 w 30"/>
                <a:gd name="T63" fmla="*/ 42 h 45"/>
                <a:gd name="T64" fmla="*/ 3 w 30"/>
                <a:gd name="T65" fmla="*/ 38 h 45"/>
                <a:gd name="T66" fmla="*/ 2 w 30"/>
                <a:gd name="T67" fmla="*/ 34 h 45"/>
                <a:gd name="T68" fmla="*/ 0 w 30"/>
                <a:gd name="T69" fmla="*/ 29 h 45"/>
                <a:gd name="T70" fmla="*/ 0 w 30"/>
                <a:gd name="T71" fmla="*/ 17 h 45"/>
                <a:gd name="T72" fmla="*/ 2 w 30"/>
                <a:gd name="T73" fmla="*/ 10 h 45"/>
                <a:gd name="T74" fmla="*/ 4 w 30"/>
                <a:gd name="T75" fmla="*/ 6 h 45"/>
                <a:gd name="T76" fmla="*/ 7 w 30"/>
                <a:gd name="T77" fmla="*/ 3 h 45"/>
                <a:gd name="T78" fmla="*/ 11 w 30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Line 74"/>
            <p:cNvSpPr>
              <a:spLocks noChangeAspect="1" noChangeShapeType="1"/>
            </p:cNvSpPr>
            <p:nvPr/>
          </p:nvSpPr>
          <p:spPr bwMode="auto">
            <a:xfrm>
              <a:off x="958" y="1033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75"/>
            <p:cNvSpPr>
              <a:spLocks noChangeAspect="1"/>
            </p:cNvSpPr>
            <p:nvPr/>
          </p:nvSpPr>
          <p:spPr bwMode="auto">
            <a:xfrm>
              <a:off x="805" y="1010"/>
              <a:ext cx="32" cy="45"/>
            </a:xfrm>
            <a:custGeom>
              <a:avLst/>
              <a:gdLst>
                <a:gd name="T0" fmla="*/ 10 w 32"/>
                <a:gd name="T1" fmla="*/ 0 h 45"/>
                <a:gd name="T2" fmla="*/ 19 w 32"/>
                <a:gd name="T3" fmla="*/ 0 h 45"/>
                <a:gd name="T4" fmla="*/ 23 w 32"/>
                <a:gd name="T5" fmla="*/ 1 h 45"/>
                <a:gd name="T6" fmla="*/ 26 w 32"/>
                <a:gd name="T7" fmla="*/ 3 h 45"/>
                <a:gd name="T8" fmla="*/ 29 w 32"/>
                <a:gd name="T9" fmla="*/ 8 h 45"/>
                <a:gd name="T10" fmla="*/ 29 w 32"/>
                <a:gd name="T11" fmla="*/ 15 h 45"/>
                <a:gd name="T12" fmla="*/ 28 w 32"/>
                <a:gd name="T13" fmla="*/ 18 h 45"/>
                <a:gd name="T14" fmla="*/ 26 w 32"/>
                <a:gd name="T15" fmla="*/ 19 h 45"/>
                <a:gd name="T16" fmla="*/ 23 w 32"/>
                <a:gd name="T17" fmla="*/ 20 h 45"/>
                <a:gd name="T18" fmla="*/ 26 w 32"/>
                <a:gd name="T19" fmla="*/ 22 h 45"/>
                <a:gd name="T20" fmla="*/ 29 w 32"/>
                <a:gd name="T21" fmla="*/ 24 h 45"/>
                <a:gd name="T22" fmla="*/ 30 w 32"/>
                <a:gd name="T23" fmla="*/ 27 h 45"/>
                <a:gd name="T24" fmla="*/ 32 w 32"/>
                <a:gd name="T25" fmla="*/ 31 h 45"/>
                <a:gd name="T26" fmla="*/ 30 w 32"/>
                <a:gd name="T27" fmla="*/ 34 h 45"/>
                <a:gd name="T28" fmla="*/ 29 w 32"/>
                <a:gd name="T29" fmla="*/ 38 h 45"/>
                <a:gd name="T30" fmla="*/ 23 w 32"/>
                <a:gd name="T31" fmla="*/ 44 h 45"/>
                <a:gd name="T32" fmla="*/ 19 w 32"/>
                <a:gd name="T33" fmla="*/ 45 h 45"/>
                <a:gd name="T34" fmla="*/ 10 w 32"/>
                <a:gd name="T35" fmla="*/ 45 h 45"/>
                <a:gd name="T36" fmla="*/ 7 w 32"/>
                <a:gd name="T37" fmla="*/ 44 h 45"/>
                <a:gd name="T38" fmla="*/ 4 w 32"/>
                <a:gd name="T39" fmla="*/ 41 h 45"/>
                <a:gd name="T40" fmla="*/ 2 w 32"/>
                <a:gd name="T41" fmla="*/ 35 h 45"/>
                <a:gd name="T42" fmla="*/ 0 w 32"/>
                <a:gd name="T43" fmla="*/ 30 h 45"/>
                <a:gd name="T44" fmla="*/ 6 w 32"/>
                <a:gd name="T45" fmla="*/ 30 h 45"/>
                <a:gd name="T46" fmla="*/ 7 w 32"/>
                <a:gd name="T47" fmla="*/ 34 h 45"/>
                <a:gd name="T48" fmla="*/ 7 w 32"/>
                <a:gd name="T49" fmla="*/ 37 h 45"/>
                <a:gd name="T50" fmla="*/ 13 w 32"/>
                <a:gd name="T51" fmla="*/ 39 h 45"/>
                <a:gd name="T52" fmla="*/ 18 w 32"/>
                <a:gd name="T53" fmla="*/ 39 h 45"/>
                <a:gd name="T54" fmla="*/ 21 w 32"/>
                <a:gd name="T55" fmla="*/ 38 h 45"/>
                <a:gd name="T56" fmla="*/ 22 w 32"/>
                <a:gd name="T57" fmla="*/ 37 h 45"/>
                <a:gd name="T58" fmla="*/ 25 w 32"/>
                <a:gd name="T59" fmla="*/ 35 h 45"/>
                <a:gd name="T60" fmla="*/ 25 w 32"/>
                <a:gd name="T61" fmla="*/ 27 h 45"/>
                <a:gd name="T62" fmla="*/ 22 w 32"/>
                <a:gd name="T63" fmla="*/ 24 h 45"/>
                <a:gd name="T64" fmla="*/ 19 w 32"/>
                <a:gd name="T65" fmla="*/ 23 h 45"/>
                <a:gd name="T66" fmla="*/ 13 w 32"/>
                <a:gd name="T67" fmla="*/ 23 h 45"/>
                <a:gd name="T68" fmla="*/ 13 w 32"/>
                <a:gd name="T69" fmla="*/ 19 h 45"/>
                <a:gd name="T70" fmla="*/ 18 w 32"/>
                <a:gd name="T71" fmla="*/ 19 h 45"/>
                <a:gd name="T72" fmla="*/ 21 w 32"/>
                <a:gd name="T73" fmla="*/ 18 h 45"/>
                <a:gd name="T74" fmla="*/ 23 w 32"/>
                <a:gd name="T75" fmla="*/ 15 h 45"/>
                <a:gd name="T76" fmla="*/ 23 w 32"/>
                <a:gd name="T77" fmla="*/ 9 h 45"/>
                <a:gd name="T78" fmla="*/ 19 w 32"/>
                <a:gd name="T79" fmla="*/ 5 h 45"/>
                <a:gd name="T80" fmla="*/ 13 w 32"/>
                <a:gd name="T81" fmla="*/ 5 h 45"/>
                <a:gd name="T82" fmla="*/ 10 w 32"/>
                <a:gd name="T83" fmla="*/ 7 h 45"/>
                <a:gd name="T84" fmla="*/ 9 w 32"/>
                <a:gd name="T85" fmla="*/ 8 h 45"/>
                <a:gd name="T86" fmla="*/ 7 w 32"/>
                <a:gd name="T87" fmla="*/ 11 h 45"/>
                <a:gd name="T88" fmla="*/ 7 w 32"/>
                <a:gd name="T89" fmla="*/ 14 h 45"/>
                <a:gd name="T90" fmla="*/ 2 w 32"/>
                <a:gd name="T91" fmla="*/ 14 h 45"/>
                <a:gd name="T92" fmla="*/ 2 w 32"/>
                <a:gd name="T93" fmla="*/ 9 h 45"/>
                <a:gd name="T94" fmla="*/ 3 w 32"/>
                <a:gd name="T95" fmla="*/ 5 h 45"/>
                <a:gd name="T96" fmla="*/ 6 w 32"/>
                <a:gd name="T97" fmla="*/ 3 h 45"/>
                <a:gd name="T98" fmla="*/ 10 w 32"/>
                <a:gd name="T9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" h="45">
                  <a:moveTo>
                    <a:pt x="10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28" y="18"/>
                  </a:lnTo>
                  <a:lnTo>
                    <a:pt x="26" y="19"/>
                  </a:lnTo>
                  <a:lnTo>
                    <a:pt x="23" y="20"/>
                  </a:lnTo>
                  <a:lnTo>
                    <a:pt x="26" y="22"/>
                  </a:lnTo>
                  <a:lnTo>
                    <a:pt x="29" y="24"/>
                  </a:lnTo>
                  <a:lnTo>
                    <a:pt x="30" y="27"/>
                  </a:lnTo>
                  <a:lnTo>
                    <a:pt x="32" y="31"/>
                  </a:lnTo>
                  <a:lnTo>
                    <a:pt x="30" y="34"/>
                  </a:lnTo>
                  <a:lnTo>
                    <a:pt x="29" y="38"/>
                  </a:lnTo>
                  <a:lnTo>
                    <a:pt x="23" y="44"/>
                  </a:lnTo>
                  <a:lnTo>
                    <a:pt x="19" y="45"/>
                  </a:lnTo>
                  <a:lnTo>
                    <a:pt x="10" y="45"/>
                  </a:lnTo>
                  <a:lnTo>
                    <a:pt x="7" y="44"/>
                  </a:lnTo>
                  <a:lnTo>
                    <a:pt x="4" y="41"/>
                  </a:lnTo>
                  <a:lnTo>
                    <a:pt x="2" y="35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7" y="34"/>
                  </a:lnTo>
                  <a:lnTo>
                    <a:pt x="7" y="37"/>
                  </a:lnTo>
                  <a:lnTo>
                    <a:pt x="13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2" y="37"/>
                  </a:lnTo>
                  <a:lnTo>
                    <a:pt x="25" y="35"/>
                  </a:lnTo>
                  <a:lnTo>
                    <a:pt x="25" y="27"/>
                  </a:lnTo>
                  <a:lnTo>
                    <a:pt x="22" y="24"/>
                  </a:lnTo>
                  <a:lnTo>
                    <a:pt x="19" y="23"/>
                  </a:lnTo>
                  <a:lnTo>
                    <a:pt x="13" y="2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21" y="18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2" y="14"/>
                  </a:lnTo>
                  <a:lnTo>
                    <a:pt x="2" y="9"/>
                  </a:lnTo>
                  <a:lnTo>
                    <a:pt x="3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76"/>
            <p:cNvSpPr>
              <a:spLocks noChangeAspect="1" noEditPoints="1"/>
            </p:cNvSpPr>
            <p:nvPr/>
          </p:nvSpPr>
          <p:spPr bwMode="auto">
            <a:xfrm>
              <a:off x="841" y="101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2 w 30"/>
                <a:gd name="T27" fmla="*/ 9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77"/>
            <p:cNvSpPr>
              <a:spLocks noChangeAspect="1" noEditPoints="1"/>
            </p:cNvSpPr>
            <p:nvPr/>
          </p:nvSpPr>
          <p:spPr bwMode="auto">
            <a:xfrm>
              <a:off x="875" y="101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9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9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Freeform 78"/>
            <p:cNvSpPr>
              <a:spLocks noChangeAspect="1" noEditPoints="1"/>
            </p:cNvSpPr>
            <p:nvPr/>
          </p:nvSpPr>
          <p:spPr bwMode="auto">
            <a:xfrm>
              <a:off x="910" y="101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9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26 w 30"/>
                <a:gd name="T53" fmla="*/ 39 h 45"/>
                <a:gd name="T54" fmla="*/ 22 w 30"/>
                <a:gd name="T55" fmla="*/ 42 h 45"/>
                <a:gd name="T56" fmla="*/ 19 w 30"/>
                <a:gd name="T57" fmla="*/ 45 h 45"/>
                <a:gd name="T58" fmla="*/ 15 w 30"/>
                <a:gd name="T59" fmla="*/ 45 h 45"/>
                <a:gd name="T60" fmla="*/ 10 w 30"/>
                <a:gd name="T61" fmla="*/ 44 h 45"/>
                <a:gd name="T62" fmla="*/ 6 w 30"/>
                <a:gd name="T63" fmla="*/ 42 h 45"/>
                <a:gd name="T64" fmla="*/ 3 w 30"/>
                <a:gd name="T65" fmla="*/ 38 h 45"/>
                <a:gd name="T66" fmla="*/ 2 w 30"/>
                <a:gd name="T67" fmla="*/ 34 h 45"/>
                <a:gd name="T68" fmla="*/ 0 w 30"/>
                <a:gd name="T69" fmla="*/ 29 h 45"/>
                <a:gd name="T70" fmla="*/ 0 w 30"/>
                <a:gd name="T71" fmla="*/ 16 h 45"/>
                <a:gd name="T72" fmla="*/ 2 w 30"/>
                <a:gd name="T73" fmla="*/ 9 h 45"/>
                <a:gd name="T74" fmla="*/ 4 w 30"/>
                <a:gd name="T75" fmla="*/ 5 h 45"/>
                <a:gd name="T76" fmla="*/ 7 w 30"/>
                <a:gd name="T77" fmla="*/ 3 h 45"/>
                <a:gd name="T78" fmla="*/ 11 w 30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Line 79"/>
            <p:cNvSpPr>
              <a:spLocks noChangeAspect="1" noChangeShapeType="1"/>
            </p:cNvSpPr>
            <p:nvPr/>
          </p:nvSpPr>
          <p:spPr bwMode="auto">
            <a:xfrm>
              <a:off x="958" y="904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Freeform 80"/>
            <p:cNvSpPr>
              <a:spLocks noChangeAspect="1" noEditPoints="1"/>
            </p:cNvSpPr>
            <p:nvPr/>
          </p:nvSpPr>
          <p:spPr bwMode="auto">
            <a:xfrm>
              <a:off x="805" y="881"/>
              <a:ext cx="32" cy="43"/>
            </a:xfrm>
            <a:custGeom>
              <a:avLst/>
              <a:gdLst>
                <a:gd name="T0" fmla="*/ 19 w 32"/>
                <a:gd name="T1" fmla="*/ 8 h 43"/>
                <a:gd name="T2" fmla="*/ 6 w 32"/>
                <a:gd name="T3" fmla="*/ 28 h 43"/>
                <a:gd name="T4" fmla="*/ 19 w 32"/>
                <a:gd name="T5" fmla="*/ 28 h 43"/>
                <a:gd name="T6" fmla="*/ 19 w 32"/>
                <a:gd name="T7" fmla="*/ 8 h 43"/>
                <a:gd name="T8" fmla="*/ 21 w 32"/>
                <a:gd name="T9" fmla="*/ 0 h 43"/>
                <a:gd name="T10" fmla="*/ 25 w 32"/>
                <a:gd name="T11" fmla="*/ 0 h 43"/>
                <a:gd name="T12" fmla="*/ 25 w 32"/>
                <a:gd name="T13" fmla="*/ 28 h 43"/>
                <a:gd name="T14" fmla="*/ 32 w 32"/>
                <a:gd name="T15" fmla="*/ 28 h 43"/>
                <a:gd name="T16" fmla="*/ 32 w 32"/>
                <a:gd name="T17" fmla="*/ 32 h 43"/>
                <a:gd name="T18" fmla="*/ 25 w 32"/>
                <a:gd name="T19" fmla="*/ 32 h 43"/>
                <a:gd name="T20" fmla="*/ 25 w 32"/>
                <a:gd name="T21" fmla="*/ 43 h 43"/>
                <a:gd name="T22" fmla="*/ 19 w 32"/>
                <a:gd name="T23" fmla="*/ 43 h 43"/>
                <a:gd name="T24" fmla="*/ 19 w 32"/>
                <a:gd name="T25" fmla="*/ 32 h 43"/>
                <a:gd name="T26" fmla="*/ 0 w 32"/>
                <a:gd name="T27" fmla="*/ 32 h 43"/>
                <a:gd name="T28" fmla="*/ 0 w 32"/>
                <a:gd name="T29" fmla="*/ 27 h 43"/>
                <a:gd name="T30" fmla="*/ 21 w 32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3">
                  <a:moveTo>
                    <a:pt x="19" y="8"/>
                  </a:moveTo>
                  <a:lnTo>
                    <a:pt x="6" y="28"/>
                  </a:lnTo>
                  <a:lnTo>
                    <a:pt x="19" y="28"/>
                  </a:lnTo>
                  <a:lnTo>
                    <a:pt x="19" y="8"/>
                  </a:lnTo>
                  <a:close/>
                  <a:moveTo>
                    <a:pt x="21" y="0"/>
                  </a:moveTo>
                  <a:lnTo>
                    <a:pt x="25" y="0"/>
                  </a:lnTo>
                  <a:lnTo>
                    <a:pt x="25" y="28"/>
                  </a:lnTo>
                  <a:lnTo>
                    <a:pt x="32" y="28"/>
                  </a:lnTo>
                  <a:lnTo>
                    <a:pt x="32" y="32"/>
                  </a:lnTo>
                  <a:lnTo>
                    <a:pt x="25" y="32"/>
                  </a:lnTo>
                  <a:lnTo>
                    <a:pt x="25" y="43"/>
                  </a:lnTo>
                  <a:lnTo>
                    <a:pt x="19" y="43"/>
                  </a:lnTo>
                  <a:lnTo>
                    <a:pt x="19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Freeform 81"/>
            <p:cNvSpPr>
              <a:spLocks noChangeAspect="1" noEditPoints="1"/>
            </p:cNvSpPr>
            <p:nvPr/>
          </p:nvSpPr>
          <p:spPr bwMode="auto">
            <a:xfrm>
              <a:off x="841" y="881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6 h 45"/>
                <a:gd name="T4" fmla="*/ 7 w 30"/>
                <a:gd name="T5" fmla="*/ 12 h 45"/>
                <a:gd name="T6" fmla="*/ 5 w 30"/>
                <a:gd name="T7" fmla="*/ 17 h 45"/>
                <a:gd name="T8" fmla="*/ 5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2 h 45"/>
                <a:gd name="T22" fmla="*/ 24 w 30"/>
                <a:gd name="T23" fmla="*/ 28 h 45"/>
                <a:gd name="T24" fmla="*/ 24 w 30"/>
                <a:gd name="T25" fmla="*/ 17 h 45"/>
                <a:gd name="T26" fmla="*/ 22 w 30"/>
                <a:gd name="T27" fmla="*/ 9 h 45"/>
                <a:gd name="T28" fmla="*/ 20 w 30"/>
                <a:gd name="T29" fmla="*/ 6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2 h 45"/>
                <a:gd name="T40" fmla="*/ 27 w 30"/>
                <a:gd name="T41" fmla="*/ 6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2 h 45"/>
                <a:gd name="T50" fmla="*/ 27 w 30"/>
                <a:gd name="T51" fmla="*/ 36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3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8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2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6"/>
                  </a:lnTo>
                  <a:lnTo>
                    <a:pt x="7" y="12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2"/>
                  </a:lnTo>
                  <a:lnTo>
                    <a:pt x="24" y="28"/>
                  </a:lnTo>
                  <a:lnTo>
                    <a:pt x="24" y="17"/>
                  </a:lnTo>
                  <a:lnTo>
                    <a:pt x="22" y="9"/>
                  </a:lnTo>
                  <a:lnTo>
                    <a:pt x="20" y="6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6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2"/>
                  </a:lnTo>
                  <a:lnTo>
                    <a:pt x="27" y="36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Freeform 82"/>
            <p:cNvSpPr>
              <a:spLocks noChangeAspect="1" noEditPoints="1"/>
            </p:cNvSpPr>
            <p:nvPr/>
          </p:nvSpPr>
          <p:spPr bwMode="auto">
            <a:xfrm>
              <a:off x="875" y="881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7 h 45"/>
                <a:gd name="T8" fmla="*/ 7 w 31"/>
                <a:gd name="T9" fmla="*/ 28 h 45"/>
                <a:gd name="T10" fmla="*/ 8 w 31"/>
                <a:gd name="T11" fmla="*/ 34 h 45"/>
                <a:gd name="T12" fmla="*/ 9 w 31"/>
                <a:gd name="T13" fmla="*/ 36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2 h 45"/>
                <a:gd name="T22" fmla="*/ 24 w 31"/>
                <a:gd name="T23" fmla="*/ 28 h 45"/>
                <a:gd name="T24" fmla="*/ 24 w 31"/>
                <a:gd name="T25" fmla="*/ 15 h 45"/>
                <a:gd name="T26" fmla="*/ 23 w 31"/>
                <a:gd name="T27" fmla="*/ 9 h 45"/>
                <a:gd name="T28" fmla="*/ 22 w 31"/>
                <a:gd name="T29" fmla="*/ 6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6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1 h 45"/>
                <a:gd name="T50" fmla="*/ 30 w 31"/>
                <a:gd name="T51" fmla="*/ 27 h 45"/>
                <a:gd name="T52" fmla="*/ 30 w 31"/>
                <a:gd name="T53" fmla="*/ 32 h 45"/>
                <a:gd name="T54" fmla="*/ 28 w 31"/>
                <a:gd name="T55" fmla="*/ 36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8 h 45"/>
                <a:gd name="T68" fmla="*/ 0 w 31"/>
                <a:gd name="T69" fmla="*/ 23 h 45"/>
                <a:gd name="T70" fmla="*/ 2 w 31"/>
                <a:gd name="T71" fmla="*/ 9 h 45"/>
                <a:gd name="T72" fmla="*/ 4 w 31"/>
                <a:gd name="T73" fmla="*/ 5 h 45"/>
                <a:gd name="T74" fmla="*/ 8 w 31"/>
                <a:gd name="T75" fmla="*/ 2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7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2"/>
                  </a:lnTo>
                  <a:lnTo>
                    <a:pt x="24" y="28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22" y="6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1"/>
                  </a:lnTo>
                  <a:lnTo>
                    <a:pt x="30" y="27"/>
                  </a:lnTo>
                  <a:lnTo>
                    <a:pt x="30" y="32"/>
                  </a:lnTo>
                  <a:lnTo>
                    <a:pt x="28" y="36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8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83"/>
            <p:cNvSpPr>
              <a:spLocks noChangeAspect="1" noEditPoints="1"/>
            </p:cNvSpPr>
            <p:nvPr/>
          </p:nvSpPr>
          <p:spPr bwMode="auto">
            <a:xfrm>
              <a:off x="910" y="881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6 h 45"/>
                <a:gd name="T4" fmla="*/ 7 w 30"/>
                <a:gd name="T5" fmla="*/ 12 h 45"/>
                <a:gd name="T6" fmla="*/ 6 w 30"/>
                <a:gd name="T7" fmla="*/ 17 h 45"/>
                <a:gd name="T8" fmla="*/ 6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2 h 45"/>
                <a:gd name="T22" fmla="*/ 25 w 30"/>
                <a:gd name="T23" fmla="*/ 28 h 45"/>
                <a:gd name="T24" fmla="*/ 25 w 30"/>
                <a:gd name="T25" fmla="*/ 17 h 45"/>
                <a:gd name="T26" fmla="*/ 22 w 30"/>
                <a:gd name="T27" fmla="*/ 9 h 45"/>
                <a:gd name="T28" fmla="*/ 21 w 30"/>
                <a:gd name="T29" fmla="*/ 6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2 h 45"/>
                <a:gd name="T40" fmla="*/ 27 w 30"/>
                <a:gd name="T41" fmla="*/ 6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2 h 45"/>
                <a:gd name="T50" fmla="*/ 27 w 30"/>
                <a:gd name="T51" fmla="*/ 36 h 45"/>
                <a:gd name="T52" fmla="*/ 26 w 30"/>
                <a:gd name="T53" fmla="*/ 39 h 45"/>
                <a:gd name="T54" fmla="*/ 22 w 30"/>
                <a:gd name="T55" fmla="*/ 42 h 45"/>
                <a:gd name="T56" fmla="*/ 19 w 30"/>
                <a:gd name="T57" fmla="*/ 45 h 45"/>
                <a:gd name="T58" fmla="*/ 15 w 30"/>
                <a:gd name="T59" fmla="*/ 45 h 45"/>
                <a:gd name="T60" fmla="*/ 10 w 30"/>
                <a:gd name="T61" fmla="*/ 43 h 45"/>
                <a:gd name="T62" fmla="*/ 6 w 30"/>
                <a:gd name="T63" fmla="*/ 42 h 45"/>
                <a:gd name="T64" fmla="*/ 3 w 30"/>
                <a:gd name="T65" fmla="*/ 38 h 45"/>
                <a:gd name="T66" fmla="*/ 2 w 30"/>
                <a:gd name="T67" fmla="*/ 34 h 45"/>
                <a:gd name="T68" fmla="*/ 0 w 30"/>
                <a:gd name="T69" fmla="*/ 28 h 45"/>
                <a:gd name="T70" fmla="*/ 0 w 30"/>
                <a:gd name="T71" fmla="*/ 16 h 45"/>
                <a:gd name="T72" fmla="*/ 2 w 30"/>
                <a:gd name="T73" fmla="*/ 9 h 45"/>
                <a:gd name="T74" fmla="*/ 4 w 30"/>
                <a:gd name="T75" fmla="*/ 5 h 45"/>
                <a:gd name="T76" fmla="*/ 7 w 30"/>
                <a:gd name="T77" fmla="*/ 2 h 45"/>
                <a:gd name="T78" fmla="*/ 11 w 30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6"/>
                  </a:lnTo>
                  <a:lnTo>
                    <a:pt x="7" y="12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5" y="17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2"/>
                  </a:lnTo>
                  <a:lnTo>
                    <a:pt x="27" y="6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2"/>
                  </a:lnTo>
                  <a:lnTo>
                    <a:pt x="27" y="36"/>
                  </a:lnTo>
                  <a:lnTo>
                    <a:pt x="26" y="39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Line 84"/>
            <p:cNvSpPr>
              <a:spLocks noChangeAspect="1" noChangeShapeType="1"/>
            </p:cNvSpPr>
            <p:nvPr/>
          </p:nvSpPr>
          <p:spPr bwMode="auto">
            <a:xfrm>
              <a:off x="958" y="773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85"/>
            <p:cNvSpPr>
              <a:spLocks noChangeAspect="1"/>
            </p:cNvSpPr>
            <p:nvPr/>
          </p:nvSpPr>
          <p:spPr bwMode="auto">
            <a:xfrm>
              <a:off x="805" y="750"/>
              <a:ext cx="32" cy="45"/>
            </a:xfrm>
            <a:custGeom>
              <a:avLst/>
              <a:gdLst>
                <a:gd name="T0" fmla="*/ 6 w 32"/>
                <a:gd name="T1" fmla="*/ 0 h 45"/>
                <a:gd name="T2" fmla="*/ 29 w 32"/>
                <a:gd name="T3" fmla="*/ 0 h 45"/>
                <a:gd name="T4" fmla="*/ 29 w 32"/>
                <a:gd name="T5" fmla="*/ 5 h 45"/>
                <a:gd name="T6" fmla="*/ 10 w 32"/>
                <a:gd name="T7" fmla="*/ 5 h 45"/>
                <a:gd name="T8" fmla="*/ 9 w 32"/>
                <a:gd name="T9" fmla="*/ 18 h 45"/>
                <a:gd name="T10" fmla="*/ 14 w 32"/>
                <a:gd name="T11" fmla="*/ 15 h 45"/>
                <a:gd name="T12" fmla="*/ 17 w 32"/>
                <a:gd name="T13" fmla="*/ 15 h 45"/>
                <a:gd name="T14" fmla="*/ 21 w 32"/>
                <a:gd name="T15" fmla="*/ 16 h 45"/>
                <a:gd name="T16" fmla="*/ 23 w 32"/>
                <a:gd name="T17" fmla="*/ 16 h 45"/>
                <a:gd name="T18" fmla="*/ 29 w 32"/>
                <a:gd name="T19" fmla="*/ 22 h 45"/>
                <a:gd name="T20" fmla="*/ 30 w 32"/>
                <a:gd name="T21" fmla="*/ 25 h 45"/>
                <a:gd name="T22" fmla="*/ 32 w 32"/>
                <a:gd name="T23" fmla="*/ 29 h 45"/>
                <a:gd name="T24" fmla="*/ 29 w 32"/>
                <a:gd name="T25" fmla="*/ 37 h 45"/>
                <a:gd name="T26" fmla="*/ 28 w 32"/>
                <a:gd name="T27" fmla="*/ 39 h 45"/>
                <a:gd name="T28" fmla="*/ 25 w 32"/>
                <a:gd name="T29" fmla="*/ 42 h 45"/>
                <a:gd name="T30" fmla="*/ 21 w 32"/>
                <a:gd name="T31" fmla="*/ 44 h 45"/>
                <a:gd name="T32" fmla="*/ 15 w 32"/>
                <a:gd name="T33" fmla="*/ 45 h 45"/>
                <a:gd name="T34" fmla="*/ 10 w 32"/>
                <a:gd name="T35" fmla="*/ 44 h 45"/>
                <a:gd name="T36" fmla="*/ 6 w 32"/>
                <a:gd name="T37" fmla="*/ 42 h 45"/>
                <a:gd name="T38" fmla="*/ 3 w 32"/>
                <a:gd name="T39" fmla="*/ 39 h 45"/>
                <a:gd name="T40" fmla="*/ 2 w 32"/>
                <a:gd name="T41" fmla="*/ 37 h 45"/>
                <a:gd name="T42" fmla="*/ 0 w 32"/>
                <a:gd name="T43" fmla="*/ 33 h 45"/>
                <a:gd name="T44" fmla="*/ 7 w 32"/>
                <a:gd name="T45" fmla="*/ 33 h 45"/>
                <a:gd name="T46" fmla="*/ 7 w 32"/>
                <a:gd name="T47" fmla="*/ 35 h 45"/>
                <a:gd name="T48" fmla="*/ 9 w 32"/>
                <a:gd name="T49" fmla="*/ 38 h 45"/>
                <a:gd name="T50" fmla="*/ 11 w 32"/>
                <a:gd name="T51" fmla="*/ 39 h 45"/>
                <a:gd name="T52" fmla="*/ 18 w 32"/>
                <a:gd name="T53" fmla="*/ 39 h 45"/>
                <a:gd name="T54" fmla="*/ 21 w 32"/>
                <a:gd name="T55" fmla="*/ 38 h 45"/>
                <a:gd name="T56" fmla="*/ 25 w 32"/>
                <a:gd name="T57" fmla="*/ 34 h 45"/>
                <a:gd name="T58" fmla="*/ 25 w 32"/>
                <a:gd name="T59" fmla="*/ 27 h 45"/>
                <a:gd name="T60" fmla="*/ 23 w 32"/>
                <a:gd name="T61" fmla="*/ 25 h 45"/>
                <a:gd name="T62" fmla="*/ 19 w 32"/>
                <a:gd name="T63" fmla="*/ 20 h 45"/>
                <a:gd name="T64" fmla="*/ 13 w 32"/>
                <a:gd name="T65" fmla="*/ 20 h 45"/>
                <a:gd name="T66" fmla="*/ 11 w 32"/>
                <a:gd name="T67" fmla="*/ 22 h 45"/>
                <a:gd name="T68" fmla="*/ 9 w 32"/>
                <a:gd name="T69" fmla="*/ 23 h 45"/>
                <a:gd name="T70" fmla="*/ 7 w 32"/>
                <a:gd name="T71" fmla="*/ 25 h 45"/>
                <a:gd name="T72" fmla="*/ 3 w 32"/>
                <a:gd name="T73" fmla="*/ 25 h 45"/>
                <a:gd name="T74" fmla="*/ 6 w 32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45">
                  <a:moveTo>
                    <a:pt x="6" y="0"/>
                  </a:moveTo>
                  <a:lnTo>
                    <a:pt x="29" y="0"/>
                  </a:lnTo>
                  <a:lnTo>
                    <a:pt x="29" y="5"/>
                  </a:lnTo>
                  <a:lnTo>
                    <a:pt x="10" y="5"/>
                  </a:lnTo>
                  <a:lnTo>
                    <a:pt x="9" y="18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9" y="22"/>
                  </a:lnTo>
                  <a:lnTo>
                    <a:pt x="30" y="25"/>
                  </a:lnTo>
                  <a:lnTo>
                    <a:pt x="32" y="29"/>
                  </a:lnTo>
                  <a:lnTo>
                    <a:pt x="29" y="37"/>
                  </a:lnTo>
                  <a:lnTo>
                    <a:pt x="28" y="39"/>
                  </a:lnTo>
                  <a:lnTo>
                    <a:pt x="25" y="42"/>
                  </a:lnTo>
                  <a:lnTo>
                    <a:pt x="21" y="44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9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1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3" y="25"/>
                  </a:lnTo>
                  <a:lnTo>
                    <a:pt x="19" y="20"/>
                  </a:lnTo>
                  <a:lnTo>
                    <a:pt x="13" y="20"/>
                  </a:lnTo>
                  <a:lnTo>
                    <a:pt x="11" y="22"/>
                  </a:lnTo>
                  <a:lnTo>
                    <a:pt x="9" y="23"/>
                  </a:lnTo>
                  <a:lnTo>
                    <a:pt x="7" y="25"/>
                  </a:lnTo>
                  <a:lnTo>
                    <a:pt x="3" y="2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86"/>
            <p:cNvSpPr>
              <a:spLocks noChangeAspect="1" noEditPoints="1"/>
            </p:cNvSpPr>
            <p:nvPr/>
          </p:nvSpPr>
          <p:spPr bwMode="auto">
            <a:xfrm>
              <a:off x="841" y="75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2 w 30"/>
                <a:gd name="T27" fmla="*/ 10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Freeform 87"/>
            <p:cNvSpPr>
              <a:spLocks noChangeAspect="1" noEditPoints="1"/>
            </p:cNvSpPr>
            <p:nvPr/>
          </p:nvSpPr>
          <p:spPr bwMode="auto">
            <a:xfrm>
              <a:off x="875" y="75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Freeform 88"/>
            <p:cNvSpPr>
              <a:spLocks noChangeAspect="1" noEditPoints="1"/>
            </p:cNvSpPr>
            <p:nvPr/>
          </p:nvSpPr>
          <p:spPr bwMode="auto">
            <a:xfrm>
              <a:off x="910" y="75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26 w 30"/>
                <a:gd name="T53" fmla="*/ 39 h 45"/>
                <a:gd name="T54" fmla="*/ 22 w 30"/>
                <a:gd name="T55" fmla="*/ 42 h 45"/>
                <a:gd name="T56" fmla="*/ 19 w 30"/>
                <a:gd name="T57" fmla="*/ 45 h 45"/>
                <a:gd name="T58" fmla="*/ 15 w 30"/>
                <a:gd name="T59" fmla="*/ 45 h 45"/>
                <a:gd name="T60" fmla="*/ 10 w 30"/>
                <a:gd name="T61" fmla="*/ 44 h 45"/>
                <a:gd name="T62" fmla="*/ 6 w 30"/>
                <a:gd name="T63" fmla="*/ 42 h 45"/>
                <a:gd name="T64" fmla="*/ 3 w 30"/>
                <a:gd name="T65" fmla="*/ 38 h 45"/>
                <a:gd name="T66" fmla="*/ 2 w 30"/>
                <a:gd name="T67" fmla="*/ 34 h 45"/>
                <a:gd name="T68" fmla="*/ 0 w 30"/>
                <a:gd name="T69" fmla="*/ 29 h 45"/>
                <a:gd name="T70" fmla="*/ 0 w 30"/>
                <a:gd name="T71" fmla="*/ 16 h 45"/>
                <a:gd name="T72" fmla="*/ 2 w 30"/>
                <a:gd name="T73" fmla="*/ 10 h 45"/>
                <a:gd name="T74" fmla="*/ 4 w 30"/>
                <a:gd name="T75" fmla="*/ 5 h 45"/>
                <a:gd name="T76" fmla="*/ 7 w 30"/>
                <a:gd name="T77" fmla="*/ 3 h 45"/>
                <a:gd name="T78" fmla="*/ 11 w 30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Line 89"/>
            <p:cNvSpPr>
              <a:spLocks noChangeAspect="1" noChangeShapeType="1"/>
            </p:cNvSpPr>
            <p:nvPr/>
          </p:nvSpPr>
          <p:spPr bwMode="auto">
            <a:xfrm>
              <a:off x="958" y="1682"/>
              <a:ext cx="181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Line 90"/>
            <p:cNvSpPr>
              <a:spLocks noChangeAspect="1" noChangeShapeType="1"/>
            </p:cNvSpPr>
            <p:nvPr/>
          </p:nvSpPr>
          <p:spPr bwMode="auto">
            <a:xfrm>
              <a:off x="958" y="769"/>
              <a:ext cx="181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Line 91"/>
            <p:cNvSpPr>
              <a:spLocks noChangeAspect="1" noChangeShapeType="1"/>
            </p:cNvSpPr>
            <p:nvPr/>
          </p:nvSpPr>
          <p:spPr bwMode="auto">
            <a:xfrm flipV="1">
              <a:off x="958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Line 92"/>
            <p:cNvSpPr>
              <a:spLocks noChangeAspect="1" noChangeShapeType="1"/>
            </p:cNvSpPr>
            <p:nvPr/>
          </p:nvSpPr>
          <p:spPr bwMode="auto">
            <a:xfrm>
              <a:off x="2716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Line 93"/>
            <p:cNvSpPr>
              <a:spLocks noChangeAspect="1" noChangeShapeType="1"/>
            </p:cNvSpPr>
            <p:nvPr/>
          </p:nvSpPr>
          <p:spPr bwMode="auto">
            <a:xfrm flipV="1">
              <a:off x="272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Line 94"/>
            <p:cNvSpPr>
              <a:spLocks noChangeAspect="1" noChangeShapeType="1"/>
            </p:cNvSpPr>
            <p:nvPr/>
          </p:nvSpPr>
          <p:spPr bwMode="auto">
            <a:xfrm>
              <a:off x="272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Line 95"/>
            <p:cNvSpPr>
              <a:spLocks noChangeAspect="1" noChangeShapeType="1"/>
            </p:cNvSpPr>
            <p:nvPr/>
          </p:nvSpPr>
          <p:spPr bwMode="auto">
            <a:xfrm>
              <a:off x="2722" y="1422"/>
              <a:ext cx="4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Line 96"/>
            <p:cNvSpPr>
              <a:spLocks noChangeAspect="1" noChangeShapeType="1"/>
            </p:cNvSpPr>
            <p:nvPr/>
          </p:nvSpPr>
          <p:spPr bwMode="auto">
            <a:xfrm flipV="1">
              <a:off x="2726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Line 97"/>
            <p:cNvSpPr>
              <a:spLocks noChangeAspect="1" noChangeShapeType="1"/>
            </p:cNvSpPr>
            <p:nvPr/>
          </p:nvSpPr>
          <p:spPr bwMode="auto">
            <a:xfrm>
              <a:off x="272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Line 98"/>
            <p:cNvSpPr>
              <a:spLocks noChangeAspect="1" noChangeShapeType="1"/>
            </p:cNvSpPr>
            <p:nvPr/>
          </p:nvSpPr>
          <p:spPr bwMode="auto">
            <a:xfrm flipV="1">
              <a:off x="272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Line 99"/>
            <p:cNvSpPr>
              <a:spLocks noChangeAspect="1" noChangeShapeType="1"/>
            </p:cNvSpPr>
            <p:nvPr/>
          </p:nvSpPr>
          <p:spPr bwMode="auto">
            <a:xfrm>
              <a:off x="273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Line 100"/>
            <p:cNvSpPr>
              <a:spLocks noChangeAspect="1" noChangeShapeType="1"/>
            </p:cNvSpPr>
            <p:nvPr/>
          </p:nvSpPr>
          <p:spPr bwMode="auto">
            <a:xfrm flipV="1">
              <a:off x="273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Line 101"/>
            <p:cNvSpPr>
              <a:spLocks noChangeAspect="1" noChangeShapeType="1"/>
            </p:cNvSpPr>
            <p:nvPr/>
          </p:nvSpPr>
          <p:spPr bwMode="auto">
            <a:xfrm>
              <a:off x="273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Line 102"/>
            <p:cNvSpPr>
              <a:spLocks noChangeAspect="1" noChangeShapeType="1"/>
            </p:cNvSpPr>
            <p:nvPr/>
          </p:nvSpPr>
          <p:spPr bwMode="auto">
            <a:xfrm flipV="1">
              <a:off x="273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Line 103"/>
            <p:cNvSpPr>
              <a:spLocks noChangeAspect="1" noChangeShapeType="1"/>
            </p:cNvSpPr>
            <p:nvPr/>
          </p:nvSpPr>
          <p:spPr bwMode="auto">
            <a:xfrm>
              <a:off x="2737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Line 104"/>
            <p:cNvSpPr>
              <a:spLocks noChangeAspect="1" noChangeShapeType="1"/>
            </p:cNvSpPr>
            <p:nvPr/>
          </p:nvSpPr>
          <p:spPr bwMode="auto">
            <a:xfrm flipV="1">
              <a:off x="273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Line 105"/>
            <p:cNvSpPr>
              <a:spLocks noChangeAspect="1" noChangeShapeType="1"/>
            </p:cNvSpPr>
            <p:nvPr/>
          </p:nvSpPr>
          <p:spPr bwMode="auto">
            <a:xfrm>
              <a:off x="274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Line 106"/>
            <p:cNvSpPr>
              <a:spLocks noChangeAspect="1" noChangeShapeType="1"/>
            </p:cNvSpPr>
            <p:nvPr/>
          </p:nvSpPr>
          <p:spPr bwMode="auto">
            <a:xfrm flipV="1">
              <a:off x="274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Line 107"/>
            <p:cNvSpPr>
              <a:spLocks noChangeAspect="1" noChangeShapeType="1"/>
            </p:cNvSpPr>
            <p:nvPr/>
          </p:nvSpPr>
          <p:spPr bwMode="auto">
            <a:xfrm>
              <a:off x="274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Line 108"/>
            <p:cNvSpPr>
              <a:spLocks noChangeAspect="1" noChangeShapeType="1"/>
            </p:cNvSpPr>
            <p:nvPr/>
          </p:nvSpPr>
          <p:spPr bwMode="auto">
            <a:xfrm flipV="1">
              <a:off x="2741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Line 109"/>
            <p:cNvSpPr>
              <a:spLocks noChangeAspect="1" noChangeShapeType="1"/>
            </p:cNvSpPr>
            <p:nvPr/>
          </p:nvSpPr>
          <p:spPr bwMode="auto">
            <a:xfrm>
              <a:off x="274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Line 110"/>
            <p:cNvSpPr>
              <a:spLocks noChangeAspect="1" noChangeShapeType="1"/>
            </p:cNvSpPr>
            <p:nvPr/>
          </p:nvSpPr>
          <p:spPr bwMode="auto">
            <a:xfrm flipV="1">
              <a:off x="2746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Line 111"/>
            <p:cNvSpPr>
              <a:spLocks noChangeAspect="1" noChangeShapeType="1"/>
            </p:cNvSpPr>
            <p:nvPr/>
          </p:nvSpPr>
          <p:spPr bwMode="auto">
            <a:xfrm>
              <a:off x="275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Line 112"/>
            <p:cNvSpPr>
              <a:spLocks noChangeAspect="1" noChangeShapeType="1"/>
            </p:cNvSpPr>
            <p:nvPr/>
          </p:nvSpPr>
          <p:spPr bwMode="auto">
            <a:xfrm flipV="1">
              <a:off x="275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Line 113"/>
            <p:cNvSpPr>
              <a:spLocks noChangeAspect="1" noChangeShapeType="1"/>
            </p:cNvSpPr>
            <p:nvPr/>
          </p:nvSpPr>
          <p:spPr bwMode="auto">
            <a:xfrm>
              <a:off x="275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Line 114"/>
            <p:cNvSpPr>
              <a:spLocks noChangeAspect="1" noChangeShapeType="1"/>
            </p:cNvSpPr>
            <p:nvPr/>
          </p:nvSpPr>
          <p:spPr bwMode="auto">
            <a:xfrm flipV="1">
              <a:off x="2752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Line 115"/>
            <p:cNvSpPr>
              <a:spLocks noChangeAspect="1" noChangeShapeType="1"/>
            </p:cNvSpPr>
            <p:nvPr/>
          </p:nvSpPr>
          <p:spPr bwMode="auto">
            <a:xfrm>
              <a:off x="275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Line 116"/>
            <p:cNvSpPr>
              <a:spLocks noChangeAspect="1" noChangeShapeType="1"/>
            </p:cNvSpPr>
            <p:nvPr/>
          </p:nvSpPr>
          <p:spPr bwMode="auto">
            <a:xfrm flipV="1">
              <a:off x="275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Line 117"/>
            <p:cNvSpPr>
              <a:spLocks noChangeAspect="1" noChangeShapeType="1"/>
            </p:cNvSpPr>
            <p:nvPr/>
          </p:nvSpPr>
          <p:spPr bwMode="auto">
            <a:xfrm>
              <a:off x="276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Line 118"/>
            <p:cNvSpPr>
              <a:spLocks noChangeAspect="1" noChangeShapeType="1"/>
            </p:cNvSpPr>
            <p:nvPr/>
          </p:nvSpPr>
          <p:spPr bwMode="auto">
            <a:xfrm flipV="1">
              <a:off x="276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Line 119"/>
            <p:cNvSpPr>
              <a:spLocks noChangeAspect="1" noChangeShapeType="1"/>
            </p:cNvSpPr>
            <p:nvPr/>
          </p:nvSpPr>
          <p:spPr bwMode="auto">
            <a:xfrm>
              <a:off x="276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Line 120"/>
            <p:cNvSpPr>
              <a:spLocks noChangeAspect="1" noChangeShapeType="1"/>
            </p:cNvSpPr>
            <p:nvPr/>
          </p:nvSpPr>
          <p:spPr bwMode="auto">
            <a:xfrm flipV="1">
              <a:off x="276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Line 121"/>
            <p:cNvSpPr>
              <a:spLocks noChangeAspect="1" noChangeShapeType="1"/>
            </p:cNvSpPr>
            <p:nvPr/>
          </p:nvSpPr>
          <p:spPr bwMode="auto">
            <a:xfrm>
              <a:off x="2767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Line 122"/>
            <p:cNvSpPr>
              <a:spLocks noChangeAspect="1" noChangeShapeType="1"/>
            </p:cNvSpPr>
            <p:nvPr/>
          </p:nvSpPr>
          <p:spPr bwMode="auto">
            <a:xfrm flipV="1">
              <a:off x="2767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Line 123"/>
            <p:cNvSpPr>
              <a:spLocks noChangeAspect="1" noChangeShapeType="1"/>
            </p:cNvSpPr>
            <p:nvPr/>
          </p:nvSpPr>
          <p:spPr bwMode="auto">
            <a:xfrm>
              <a:off x="2767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Line 124"/>
            <p:cNvSpPr>
              <a:spLocks noChangeAspect="1" noChangeShapeType="1"/>
            </p:cNvSpPr>
            <p:nvPr/>
          </p:nvSpPr>
          <p:spPr bwMode="auto">
            <a:xfrm flipV="1">
              <a:off x="276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Line 125"/>
            <p:cNvSpPr>
              <a:spLocks noChangeAspect="1" noChangeShapeType="1"/>
            </p:cNvSpPr>
            <p:nvPr/>
          </p:nvSpPr>
          <p:spPr bwMode="auto">
            <a:xfrm>
              <a:off x="277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Line 126"/>
            <p:cNvSpPr>
              <a:spLocks noChangeAspect="1" noChangeShapeType="1"/>
            </p:cNvSpPr>
            <p:nvPr/>
          </p:nvSpPr>
          <p:spPr bwMode="auto">
            <a:xfrm flipV="1">
              <a:off x="2771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Line 127"/>
            <p:cNvSpPr>
              <a:spLocks noChangeAspect="1" noChangeShapeType="1"/>
            </p:cNvSpPr>
            <p:nvPr/>
          </p:nvSpPr>
          <p:spPr bwMode="auto">
            <a:xfrm>
              <a:off x="277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Line 128"/>
            <p:cNvSpPr>
              <a:spLocks noChangeAspect="1" noChangeShapeType="1"/>
            </p:cNvSpPr>
            <p:nvPr/>
          </p:nvSpPr>
          <p:spPr bwMode="auto">
            <a:xfrm flipV="1">
              <a:off x="2531" y="1422"/>
              <a:ext cx="6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Line 129"/>
            <p:cNvSpPr>
              <a:spLocks noChangeAspect="1" noChangeShapeType="1"/>
            </p:cNvSpPr>
            <p:nvPr/>
          </p:nvSpPr>
          <p:spPr bwMode="auto">
            <a:xfrm>
              <a:off x="2537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Line 130"/>
            <p:cNvSpPr>
              <a:spLocks noChangeAspect="1" noChangeShapeType="1"/>
            </p:cNvSpPr>
            <p:nvPr/>
          </p:nvSpPr>
          <p:spPr bwMode="auto">
            <a:xfrm flipV="1">
              <a:off x="2537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Line 131"/>
            <p:cNvSpPr>
              <a:spLocks noChangeAspect="1" noChangeShapeType="1"/>
            </p:cNvSpPr>
            <p:nvPr/>
          </p:nvSpPr>
          <p:spPr bwMode="auto">
            <a:xfrm>
              <a:off x="2537" y="1422"/>
              <a:ext cx="4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Line 132"/>
            <p:cNvSpPr>
              <a:spLocks noChangeAspect="1" noChangeShapeType="1"/>
            </p:cNvSpPr>
            <p:nvPr/>
          </p:nvSpPr>
          <p:spPr bwMode="auto">
            <a:xfrm flipV="1">
              <a:off x="254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Line 133"/>
            <p:cNvSpPr>
              <a:spLocks noChangeAspect="1" noChangeShapeType="1"/>
            </p:cNvSpPr>
            <p:nvPr/>
          </p:nvSpPr>
          <p:spPr bwMode="auto">
            <a:xfrm>
              <a:off x="2541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Line 134"/>
            <p:cNvSpPr>
              <a:spLocks noChangeAspect="1" noChangeShapeType="1"/>
            </p:cNvSpPr>
            <p:nvPr/>
          </p:nvSpPr>
          <p:spPr bwMode="auto">
            <a:xfrm flipV="1">
              <a:off x="2546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Line 135"/>
            <p:cNvSpPr>
              <a:spLocks noChangeAspect="1" noChangeShapeType="1"/>
            </p:cNvSpPr>
            <p:nvPr/>
          </p:nvSpPr>
          <p:spPr bwMode="auto">
            <a:xfrm>
              <a:off x="254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8" name="Line 136"/>
            <p:cNvSpPr>
              <a:spLocks noChangeAspect="1" noChangeShapeType="1"/>
            </p:cNvSpPr>
            <p:nvPr/>
          </p:nvSpPr>
          <p:spPr bwMode="auto">
            <a:xfrm>
              <a:off x="2546" y="1422"/>
              <a:ext cx="6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Line 137"/>
            <p:cNvSpPr>
              <a:spLocks noChangeAspect="1" noChangeShapeType="1"/>
            </p:cNvSpPr>
            <p:nvPr/>
          </p:nvSpPr>
          <p:spPr bwMode="auto">
            <a:xfrm>
              <a:off x="2552" y="1422"/>
              <a:ext cx="4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Line 138"/>
            <p:cNvSpPr>
              <a:spLocks noChangeAspect="1" noChangeShapeType="1"/>
            </p:cNvSpPr>
            <p:nvPr/>
          </p:nvSpPr>
          <p:spPr bwMode="auto">
            <a:xfrm flipV="1">
              <a:off x="2556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1" name="Line 139"/>
            <p:cNvSpPr>
              <a:spLocks noChangeAspect="1" noChangeShapeType="1"/>
            </p:cNvSpPr>
            <p:nvPr/>
          </p:nvSpPr>
          <p:spPr bwMode="auto">
            <a:xfrm>
              <a:off x="2556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2" name="Line 140"/>
            <p:cNvSpPr>
              <a:spLocks noChangeAspect="1" noChangeShapeType="1"/>
            </p:cNvSpPr>
            <p:nvPr/>
          </p:nvSpPr>
          <p:spPr bwMode="auto">
            <a:xfrm flipV="1">
              <a:off x="256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3" name="Line 141"/>
            <p:cNvSpPr>
              <a:spLocks noChangeAspect="1" noChangeShapeType="1"/>
            </p:cNvSpPr>
            <p:nvPr/>
          </p:nvSpPr>
          <p:spPr bwMode="auto">
            <a:xfrm>
              <a:off x="256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Line 142"/>
            <p:cNvSpPr>
              <a:spLocks noChangeAspect="1" noChangeShapeType="1"/>
            </p:cNvSpPr>
            <p:nvPr/>
          </p:nvSpPr>
          <p:spPr bwMode="auto">
            <a:xfrm flipV="1">
              <a:off x="256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Line 143"/>
            <p:cNvSpPr>
              <a:spLocks noChangeAspect="1" noChangeShapeType="1"/>
            </p:cNvSpPr>
            <p:nvPr/>
          </p:nvSpPr>
          <p:spPr bwMode="auto">
            <a:xfrm>
              <a:off x="2567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Line 144"/>
            <p:cNvSpPr>
              <a:spLocks noChangeAspect="1" noChangeShapeType="1"/>
            </p:cNvSpPr>
            <p:nvPr/>
          </p:nvSpPr>
          <p:spPr bwMode="auto">
            <a:xfrm flipV="1">
              <a:off x="2567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Line 145"/>
            <p:cNvSpPr>
              <a:spLocks noChangeAspect="1" noChangeShapeType="1"/>
            </p:cNvSpPr>
            <p:nvPr/>
          </p:nvSpPr>
          <p:spPr bwMode="auto">
            <a:xfrm flipV="1">
              <a:off x="256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Line 146"/>
            <p:cNvSpPr>
              <a:spLocks noChangeAspect="1" noChangeShapeType="1"/>
            </p:cNvSpPr>
            <p:nvPr/>
          </p:nvSpPr>
          <p:spPr bwMode="auto">
            <a:xfrm>
              <a:off x="257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Line 147"/>
            <p:cNvSpPr>
              <a:spLocks noChangeAspect="1" noChangeShapeType="1"/>
            </p:cNvSpPr>
            <p:nvPr/>
          </p:nvSpPr>
          <p:spPr bwMode="auto">
            <a:xfrm flipV="1">
              <a:off x="257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Line 148"/>
            <p:cNvSpPr>
              <a:spLocks noChangeAspect="1" noChangeShapeType="1"/>
            </p:cNvSpPr>
            <p:nvPr/>
          </p:nvSpPr>
          <p:spPr bwMode="auto">
            <a:xfrm>
              <a:off x="2571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Line 149"/>
            <p:cNvSpPr>
              <a:spLocks noChangeAspect="1" noChangeShapeType="1"/>
            </p:cNvSpPr>
            <p:nvPr/>
          </p:nvSpPr>
          <p:spPr bwMode="auto">
            <a:xfrm flipV="1">
              <a:off x="2576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Line 150"/>
            <p:cNvSpPr>
              <a:spLocks noChangeAspect="1" noChangeShapeType="1"/>
            </p:cNvSpPr>
            <p:nvPr/>
          </p:nvSpPr>
          <p:spPr bwMode="auto">
            <a:xfrm>
              <a:off x="257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Line 151"/>
            <p:cNvSpPr>
              <a:spLocks noChangeAspect="1" noChangeShapeType="1"/>
            </p:cNvSpPr>
            <p:nvPr/>
          </p:nvSpPr>
          <p:spPr bwMode="auto">
            <a:xfrm>
              <a:off x="2576" y="1422"/>
              <a:ext cx="10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Line 152"/>
            <p:cNvSpPr>
              <a:spLocks noChangeAspect="1" noChangeShapeType="1"/>
            </p:cNvSpPr>
            <p:nvPr/>
          </p:nvSpPr>
          <p:spPr bwMode="auto">
            <a:xfrm flipV="1">
              <a:off x="258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Line 153"/>
            <p:cNvSpPr>
              <a:spLocks noChangeAspect="1" noChangeShapeType="1"/>
            </p:cNvSpPr>
            <p:nvPr/>
          </p:nvSpPr>
          <p:spPr bwMode="auto">
            <a:xfrm>
              <a:off x="258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Line 154"/>
            <p:cNvSpPr>
              <a:spLocks noChangeAspect="1" noChangeShapeType="1"/>
            </p:cNvSpPr>
            <p:nvPr/>
          </p:nvSpPr>
          <p:spPr bwMode="auto">
            <a:xfrm>
              <a:off x="2586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7" name="Line 155"/>
            <p:cNvSpPr>
              <a:spLocks noChangeAspect="1" noChangeShapeType="1"/>
            </p:cNvSpPr>
            <p:nvPr/>
          </p:nvSpPr>
          <p:spPr bwMode="auto">
            <a:xfrm flipV="1">
              <a:off x="259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8" name="Line 156"/>
            <p:cNvSpPr>
              <a:spLocks noChangeAspect="1" noChangeShapeType="1"/>
            </p:cNvSpPr>
            <p:nvPr/>
          </p:nvSpPr>
          <p:spPr bwMode="auto">
            <a:xfrm>
              <a:off x="2591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Line 157"/>
            <p:cNvSpPr>
              <a:spLocks noChangeAspect="1" noChangeShapeType="1"/>
            </p:cNvSpPr>
            <p:nvPr/>
          </p:nvSpPr>
          <p:spPr bwMode="auto">
            <a:xfrm flipV="1">
              <a:off x="2596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Line 158"/>
            <p:cNvSpPr>
              <a:spLocks noChangeAspect="1" noChangeShapeType="1"/>
            </p:cNvSpPr>
            <p:nvPr/>
          </p:nvSpPr>
          <p:spPr bwMode="auto">
            <a:xfrm>
              <a:off x="2596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Line 159"/>
            <p:cNvSpPr>
              <a:spLocks noChangeAspect="1" noChangeShapeType="1"/>
            </p:cNvSpPr>
            <p:nvPr/>
          </p:nvSpPr>
          <p:spPr bwMode="auto">
            <a:xfrm flipV="1">
              <a:off x="260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Line 160"/>
            <p:cNvSpPr>
              <a:spLocks noChangeAspect="1" noChangeShapeType="1"/>
            </p:cNvSpPr>
            <p:nvPr/>
          </p:nvSpPr>
          <p:spPr bwMode="auto">
            <a:xfrm>
              <a:off x="260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Line 161"/>
            <p:cNvSpPr>
              <a:spLocks noChangeAspect="1" noChangeShapeType="1"/>
            </p:cNvSpPr>
            <p:nvPr/>
          </p:nvSpPr>
          <p:spPr bwMode="auto">
            <a:xfrm>
              <a:off x="2601" y="1422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Line 162"/>
            <p:cNvSpPr>
              <a:spLocks noChangeAspect="1" noChangeShapeType="1"/>
            </p:cNvSpPr>
            <p:nvPr/>
          </p:nvSpPr>
          <p:spPr bwMode="auto">
            <a:xfrm flipV="1">
              <a:off x="2606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Line 163"/>
            <p:cNvSpPr>
              <a:spLocks noChangeAspect="1" noChangeShapeType="1"/>
            </p:cNvSpPr>
            <p:nvPr/>
          </p:nvSpPr>
          <p:spPr bwMode="auto">
            <a:xfrm>
              <a:off x="260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Line 164"/>
            <p:cNvSpPr>
              <a:spLocks noChangeAspect="1" noChangeShapeType="1"/>
            </p:cNvSpPr>
            <p:nvPr/>
          </p:nvSpPr>
          <p:spPr bwMode="auto">
            <a:xfrm flipV="1">
              <a:off x="260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Line 165"/>
            <p:cNvSpPr>
              <a:spLocks noChangeAspect="1" noChangeShapeType="1"/>
            </p:cNvSpPr>
            <p:nvPr/>
          </p:nvSpPr>
          <p:spPr bwMode="auto">
            <a:xfrm>
              <a:off x="261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Line 166"/>
            <p:cNvSpPr>
              <a:spLocks noChangeAspect="1" noChangeShapeType="1"/>
            </p:cNvSpPr>
            <p:nvPr/>
          </p:nvSpPr>
          <p:spPr bwMode="auto">
            <a:xfrm>
              <a:off x="2611" y="1422"/>
              <a:ext cx="5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9" name="Line 167"/>
            <p:cNvSpPr>
              <a:spLocks noChangeAspect="1" noChangeShapeType="1"/>
            </p:cNvSpPr>
            <p:nvPr/>
          </p:nvSpPr>
          <p:spPr bwMode="auto">
            <a:xfrm flipV="1">
              <a:off x="261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Line 168"/>
            <p:cNvSpPr>
              <a:spLocks noChangeAspect="1" noChangeShapeType="1"/>
            </p:cNvSpPr>
            <p:nvPr/>
          </p:nvSpPr>
          <p:spPr bwMode="auto">
            <a:xfrm>
              <a:off x="262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Line 169"/>
            <p:cNvSpPr>
              <a:spLocks noChangeAspect="1" noChangeShapeType="1"/>
            </p:cNvSpPr>
            <p:nvPr/>
          </p:nvSpPr>
          <p:spPr bwMode="auto">
            <a:xfrm flipV="1">
              <a:off x="262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Line 170"/>
            <p:cNvSpPr>
              <a:spLocks noChangeAspect="1" noChangeShapeType="1"/>
            </p:cNvSpPr>
            <p:nvPr/>
          </p:nvSpPr>
          <p:spPr bwMode="auto">
            <a:xfrm>
              <a:off x="2621" y="1422"/>
              <a:ext cx="11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3" name="Line 171"/>
            <p:cNvSpPr>
              <a:spLocks noChangeAspect="1" noChangeShapeType="1"/>
            </p:cNvSpPr>
            <p:nvPr/>
          </p:nvSpPr>
          <p:spPr bwMode="auto">
            <a:xfrm flipV="1">
              <a:off x="2632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Line 172"/>
            <p:cNvSpPr>
              <a:spLocks noChangeAspect="1" noChangeShapeType="1"/>
            </p:cNvSpPr>
            <p:nvPr/>
          </p:nvSpPr>
          <p:spPr bwMode="auto">
            <a:xfrm>
              <a:off x="263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5" name="Line 173"/>
            <p:cNvSpPr>
              <a:spLocks noChangeAspect="1" noChangeShapeType="1"/>
            </p:cNvSpPr>
            <p:nvPr/>
          </p:nvSpPr>
          <p:spPr bwMode="auto">
            <a:xfrm>
              <a:off x="2636" y="1422"/>
              <a:ext cx="5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Line 174"/>
            <p:cNvSpPr>
              <a:spLocks noChangeAspect="1" noChangeShapeType="1"/>
            </p:cNvSpPr>
            <p:nvPr/>
          </p:nvSpPr>
          <p:spPr bwMode="auto">
            <a:xfrm flipV="1">
              <a:off x="264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Line 175"/>
            <p:cNvSpPr>
              <a:spLocks noChangeAspect="1" noChangeShapeType="1"/>
            </p:cNvSpPr>
            <p:nvPr/>
          </p:nvSpPr>
          <p:spPr bwMode="auto">
            <a:xfrm>
              <a:off x="2647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8" name="Line 176"/>
            <p:cNvSpPr>
              <a:spLocks noChangeAspect="1" noChangeShapeType="1"/>
            </p:cNvSpPr>
            <p:nvPr/>
          </p:nvSpPr>
          <p:spPr bwMode="auto">
            <a:xfrm flipV="1">
              <a:off x="2647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Line 177"/>
            <p:cNvSpPr>
              <a:spLocks noChangeAspect="1" noChangeShapeType="1"/>
            </p:cNvSpPr>
            <p:nvPr/>
          </p:nvSpPr>
          <p:spPr bwMode="auto">
            <a:xfrm flipV="1">
              <a:off x="264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Line 178"/>
            <p:cNvSpPr>
              <a:spLocks noChangeAspect="1" noChangeShapeType="1"/>
            </p:cNvSpPr>
            <p:nvPr/>
          </p:nvSpPr>
          <p:spPr bwMode="auto">
            <a:xfrm>
              <a:off x="265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Line 179"/>
            <p:cNvSpPr>
              <a:spLocks noChangeAspect="1" noChangeShapeType="1"/>
            </p:cNvSpPr>
            <p:nvPr/>
          </p:nvSpPr>
          <p:spPr bwMode="auto">
            <a:xfrm flipV="1">
              <a:off x="265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Line 180"/>
            <p:cNvSpPr>
              <a:spLocks noChangeAspect="1" noChangeShapeType="1"/>
            </p:cNvSpPr>
            <p:nvPr/>
          </p:nvSpPr>
          <p:spPr bwMode="auto">
            <a:xfrm flipV="1">
              <a:off x="2651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Line 181"/>
            <p:cNvSpPr>
              <a:spLocks noChangeAspect="1" noChangeShapeType="1"/>
            </p:cNvSpPr>
            <p:nvPr/>
          </p:nvSpPr>
          <p:spPr bwMode="auto">
            <a:xfrm>
              <a:off x="265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Line 182"/>
            <p:cNvSpPr>
              <a:spLocks noChangeAspect="1" noChangeShapeType="1"/>
            </p:cNvSpPr>
            <p:nvPr/>
          </p:nvSpPr>
          <p:spPr bwMode="auto">
            <a:xfrm flipV="1">
              <a:off x="265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Line 183"/>
            <p:cNvSpPr>
              <a:spLocks noChangeAspect="1" noChangeShapeType="1"/>
            </p:cNvSpPr>
            <p:nvPr/>
          </p:nvSpPr>
          <p:spPr bwMode="auto">
            <a:xfrm>
              <a:off x="265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Line 184"/>
            <p:cNvSpPr>
              <a:spLocks noChangeAspect="1" noChangeShapeType="1"/>
            </p:cNvSpPr>
            <p:nvPr/>
          </p:nvSpPr>
          <p:spPr bwMode="auto">
            <a:xfrm flipV="1">
              <a:off x="2656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Line 185"/>
            <p:cNvSpPr>
              <a:spLocks noChangeAspect="1" noChangeShapeType="1"/>
            </p:cNvSpPr>
            <p:nvPr/>
          </p:nvSpPr>
          <p:spPr bwMode="auto">
            <a:xfrm>
              <a:off x="2662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Line 186"/>
            <p:cNvSpPr>
              <a:spLocks noChangeAspect="1" noChangeShapeType="1"/>
            </p:cNvSpPr>
            <p:nvPr/>
          </p:nvSpPr>
          <p:spPr bwMode="auto">
            <a:xfrm flipV="1">
              <a:off x="2662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Line 187"/>
            <p:cNvSpPr>
              <a:spLocks noChangeAspect="1" noChangeShapeType="1"/>
            </p:cNvSpPr>
            <p:nvPr/>
          </p:nvSpPr>
          <p:spPr bwMode="auto">
            <a:xfrm flipV="1">
              <a:off x="2662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0" name="Line 188"/>
            <p:cNvSpPr>
              <a:spLocks noChangeAspect="1" noChangeShapeType="1"/>
            </p:cNvSpPr>
            <p:nvPr/>
          </p:nvSpPr>
          <p:spPr bwMode="auto">
            <a:xfrm>
              <a:off x="2666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Line 189"/>
            <p:cNvSpPr>
              <a:spLocks noChangeAspect="1" noChangeShapeType="1"/>
            </p:cNvSpPr>
            <p:nvPr/>
          </p:nvSpPr>
          <p:spPr bwMode="auto">
            <a:xfrm flipV="1">
              <a:off x="2666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Line 190"/>
            <p:cNvSpPr>
              <a:spLocks noChangeAspect="1" noChangeShapeType="1"/>
            </p:cNvSpPr>
            <p:nvPr/>
          </p:nvSpPr>
          <p:spPr bwMode="auto">
            <a:xfrm flipV="1">
              <a:off x="266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Line 191"/>
            <p:cNvSpPr>
              <a:spLocks noChangeAspect="1" noChangeShapeType="1"/>
            </p:cNvSpPr>
            <p:nvPr/>
          </p:nvSpPr>
          <p:spPr bwMode="auto">
            <a:xfrm>
              <a:off x="267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Line 192"/>
            <p:cNvSpPr>
              <a:spLocks noChangeAspect="1" noChangeShapeType="1"/>
            </p:cNvSpPr>
            <p:nvPr/>
          </p:nvSpPr>
          <p:spPr bwMode="auto">
            <a:xfrm flipV="1">
              <a:off x="267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Line 193"/>
            <p:cNvSpPr>
              <a:spLocks noChangeAspect="1" noChangeShapeType="1"/>
            </p:cNvSpPr>
            <p:nvPr/>
          </p:nvSpPr>
          <p:spPr bwMode="auto">
            <a:xfrm>
              <a:off x="2677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Line 194"/>
            <p:cNvSpPr>
              <a:spLocks noChangeAspect="1" noChangeShapeType="1"/>
            </p:cNvSpPr>
            <p:nvPr/>
          </p:nvSpPr>
          <p:spPr bwMode="auto">
            <a:xfrm flipV="1">
              <a:off x="267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Line 195"/>
            <p:cNvSpPr>
              <a:spLocks noChangeAspect="1" noChangeShapeType="1"/>
            </p:cNvSpPr>
            <p:nvPr/>
          </p:nvSpPr>
          <p:spPr bwMode="auto">
            <a:xfrm>
              <a:off x="268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8" name="Line 196"/>
            <p:cNvSpPr>
              <a:spLocks noChangeAspect="1" noChangeShapeType="1"/>
            </p:cNvSpPr>
            <p:nvPr/>
          </p:nvSpPr>
          <p:spPr bwMode="auto">
            <a:xfrm flipV="1">
              <a:off x="2681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Line 197"/>
            <p:cNvSpPr>
              <a:spLocks noChangeAspect="1" noChangeShapeType="1"/>
            </p:cNvSpPr>
            <p:nvPr/>
          </p:nvSpPr>
          <p:spPr bwMode="auto">
            <a:xfrm>
              <a:off x="268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Line 198"/>
            <p:cNvSpPr>
              <a:spLocks noChangeAspect="1" noChangeShapeType="1"/>
            </p:cNvSpPr>
            <p:nvPr/>
          </p:nvSpPr>
          <p:spPr bwMode="auto">
            <a:xfrm flipV="1">
              <a:off x="268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Line 199"/>
            <p:cNvSpPr>
              <a:spLocks noChangeAspect="1" noChangeShapeType="1"/>
            </p:cNvSpPr>
            <p:nvPr/>
          </p:nvSpPr>
          <p:spPr bwMode="auto">
            <a:xfrm>
              <a:off x="268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Line 200"/>
            <p:cNvSpPr>
              <a:spLocks noChangeAspect="1" noChangeShapeType="1"/>
            </p:cNvSpPr>
            <p:nvPr/>
          </p:nvSpPr>
          <p:spPr bwMode="auto">
            <a:xfrm flipV="1">
              <a:off x="2686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Line 201"/>
            <p:cNvSpPr>
              <a:spLocks noChangeAspect="1" noChangeShapeType="1"/>
            </p:cNvSpPr>
            <p:nvPr/>
          </p:nvSpPr>
          <p:spPr bwMode="auto">
            <a:xfrm>
              <a:off x="2692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Line 202"/>
            <p:cNvSpPr>
              <a:spLocks noChangeAspect="1" noChangeShapeType="1"/>
            </p:cNvSpPr>
            <p:nvPr/>
          </p:nvSpPr>
          <p:spPr bwMode="auto">
            <a:xfrm flipV="1">
              <a:off x="2692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Line 203"/>
            <p:cNvSpPr>
              <a:spLocks noChangeAspect="1" noChangeShapeType="1"/>
            </p:cNvSpPr>
            <p:nvPr/>
          </p:nvSpPr>
          <p:spPr bwMode="auto">
            <a:xfrm>
              <a:off x="269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6" name="Line 204"/>
            <p:cNvSpPr>
              <a:spLocks noChangeAspect="1" noChangeShapeType="1"/>
            </p:cNvSpPr>
            <p:nvPr/>
          </p:nvSpPr>
          <p:spPr bwMode="auto">
            <a:xfrm flipV="1">
              <a:off x="2696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" name="Line 205"/>
            <p:cNvSpPr>
              <a:spLocks noChangeAspect="1" noChangeShapeType="1"/>
            </p:cNvSpPr>
            <p:nvPr/>
          </p:nvSpPr>
          <p:spPr bwMode="auto">
            <a:xfrm>
              <a:off x="2701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8" name="Line 206"/>
            <p:cNvSpPr>
              <a:spLocks noChangeAspect="1" noChangeShapeType="1"/>
            </p:cNvSpPr>
            <p:nvPr/>
          </p:nvSpPr>
          <p:spPr bwMode="auto">
            <a:xfrm flipV="1">
              <a:off x="2701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9" name="Line 207"/>
            <p:cNvSpPr>
              <a:spLocks noChangeAspect="1" noChangeShapeType="1"/>
            </p:cNvSpPr>
            <p:nvPr/>
          </p:nvSpPr>
          <p:spPr bwMode="auto">
            <a:xfrm flipV="1">
              <a:off x="2701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Line 208"/>
            <p:cNvSpPr>
              <a:spLocks noChangeAspect="1" noChangeShapeType="1"/>
            </p:cNvSpPr>
            <p:nvPr/>
          </p:nvSpPr>
          <p:spPr bwMode="auto">
            <a:xfrm>
              <a:off x="2707" y="1418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Line 209"/>
            <p:cNvSpPr>
              <a:spLocks noChangeAspect="1" noChangeShapeType="1"/>
            </p:cNvSpPr>
            <p:nvPr/>
          </p:nvSpPr>
          <p:spPr bwMode="auto">
            <a:xfrm flipV="1">
              <a:off x="2707" y="1422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Line 210"/>
            <p:cNvSpPr>
              <a:spLocks noChangeAspect="1" noChangeShapeType="1"/>
            </p:cNvSpPr>
            <p:nvPr/>
          </p:nvSpPr>
          <p:spPr bwMode="auto">
            <a:xfrm flipV="1">
              <a:off x="2707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3" name="Line 211"/>
            <p:cNvSpPr>
              <a:spLocks noChangeAspect="1" noChangeShapeType="1"/>
            </p:cNvSpPr>
            <p:nvPr/>
          </p:nvSpPr>
          <p:spPr bwMode="auto">
            <a:xfrm>
              <a:off x="2711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4" name="Line 212"/>
            <p:cNvSpPr>
              <a:spLocks noChangeAspect="1" noChangeShapeType="1"/>
            </p:cNvSpPr>
            <p:nvPr/>
          </p:nvSpPr>
          <p:spPr bwMode="auto">
            <a:xfrm flipV="1">
              <a:off x="2711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Line 213"/>
            <p:cNvSpPr>
              <a:spLocks noChangeAspect="1" noChangeShapeType="1"/>
            </p:cNvSpPr>
            <p:nvPr/>
          </p:nvSpPr>
          <p:spPr bwMode="auto">
            <a:xfrm>
              <a:off x="271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Line 214"/>
            <p:cNvSpPr>
              <a:spLocks noChangeAspect="1" noChangeShapeType="1"/>
            </p:cNvSpPr>
            <p:nvPr/>
          </p:nvSpPr>
          <p:spPr bwMode="auto">
            <a:xfrm flipV="1">
              <a:off x="2716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Line 215"/>
            <p:cNvSpPr>
              <a:spLocks noChangeAspect="1" noChangeShapeType="1"/>
            </p:cNvSpPr>
            <p:nvPr/>
          </p:nvSpPr>
          <p:spPr bwMode="auto">
            <a:xfrm flipV="1">
              <a:off x="2391" y="949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449" name="Group 417"/>
            <p:cNvGrpSpPr>
              <a:grpSpLocks noChangeAspect="1"/>
            </p:cNvGrpSpPr>
            <p:nvPr/>
          </p:nvGrpSpPr>
          <p:grpSpPr bwMode="auto">
            <a:xfrm>
              <a:off x="2062" y="814"/>
              <a:ext cx="470" cy="804"/>
              <a:chOff x="2062" y="814"/>
              <a:chExt cx="470" cy="804"/>
            </a:xfrm>
          </p:grpSpPr>
          <p:sp>
            <p:nvSpPr>
              <p:cNvPr id="44249" name="Line 217"/>
              <p:cNvSpPr>
                <a:spLocks noChangeAspect="1" noChangeShapeType="1"/>
              </p:cNvSpPr>
              <p:nvPr/>
            </p:nvSpPr>
            <p:spPr bwMode="auto">
              <a:xfrm>
                <a:off x="2391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0" name="Line 218"/>
              <p:cNvSpPr>
                <a:spLocks noChangeAspect="1" noChangeShapeType="1"/>
              </p:cNvSpPr>
              <p:nvPr/>
            </p:nvSpPr>
            <p:spPr bwMode="auto">
              <a:xfrm flipV="1">
                <a:off x="2391" y="94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1" name="Line 219"/>
              <p:cNvSpPr>
                <a:spLocks noChangeAspect="1" noChangeShapeType="1"/>
              </p:cNvSpPr>
              <p:nvPr/>
            </p:nvSpPr>
            <p:spPr bwMode="auto">
              <a:xfrm>
                <a:off x="2396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2" name="Line 220"/>
              <p:cNvSpPr>
                <a:spLocks noChangeAspect="1" noChangeShapeType="1"/>
              </p:cNvSpPr>
              <p:nvPr/>
            </p:nvSpPr>
            <p:spPr bwMode="auto">
              <a:xfrm flipV="1">
                <a:off x="2396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3" name="Line 221"/>
              <p:cNvSpPr>
                <a:spLocks noChangeAspect="1" noChangeShapeType="1"/>
              </p:cNvSpPr>
              <p:nvPr/>
            </p:nvSpPr>
            <p:spPr bwMode="auto">
              <a:xfrm>
                <a:off x="2396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4" name="Line 222"/>
              <p:cNvSpPr>
                <a:spLocks noChangeAspect="1" noChangeShapeType="1"/>
              </p:cNvSpPr>
              <p:nvPr/>
            </p:nvSpPr>
            <p:spPr bwMode="auto">
              <a:xfrm flipV="1">
                <a:off x="2396" y="94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5" name="Line 223"/>
              <p:cNvSpPr>
                <a:spLocks noChangeAspect="1" noChangeShapeType="1"/>
              </p:cNvSpPr>
              <p:nvPr/>
            </p:nvSpPr>
            <p:spPr bwMode="auto">
              <a:xfrm flipV="1">
                <a:off x="2402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6" name="Line 224"/>
              <p:cNvSpPr>
                <a:spLocks noChangeAspect="1" noChangeShapeType="1"/>
              </p:cNvSpPr>
              <p:nvPr/>
            </p:nvSpPr>
            <p:spPr bwMode="auto">
              <a:xfrm>
                <a:off x="2402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7" name="Line 225"/>
              <p:cNvSpPr>
                <a:spLocks noChangeAspect="1" noChangeShapeType="1"/>
              </p:cNvSpPr>
              <p:nvPr/>
            </p:nvSpPr>
            <p:spPr bwMode="auto">
              <a:xfrm>
                <a:off x="2402" y="94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8" name="Line 226"/>
              <p:cNvSpPr>
                <a:spLocks noChangeAspect="1" noChangeShapeType="1"/>
              </p:cNvSpPr>
              <p:nvPr/>
            </p:nvSpPr>
            <p:spPr bwMode="auto">
              <a:xfrm flipV="1">
                <a:off x="2406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59" name="Line 227"/>
              <p:cNvSpPr>
                <a:spLocks noChangeAspect="1" noChangeShapeType="1"/>
              </p:cNvSpPr>
              <p:nvPr/>
            </p:nvSpPr>
            <p:spPr bwMode="auto">
              <a:xfrm>
                <a:off x="2406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0" name="Line 228"/>
              <p:cNvSpPr>
                <a:spLocks noChangeAspect="1" noChangeShapeType="1"/>
              </p:cNvSpPr>
              <p:nvPr/>
            </p:nvSpPr>
            <p:spPr bwMode="auto">
              <a:xfrm flipV="1">
                <a:off x="2406" y="94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1" name="Line 229"/>
              <p:cNvSpPr>
                <a:spLocks noChangeAspect="1" noChangeShapeType="1"/>
              </p:cNvSpPr>
              <p:nvPr/>
            </p:nvSpPr>
            <p:spPr bwMode="auto">
              <a:xfrm>
                <a:off x="241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2" name="Line 230"/>
              <p:cNvSpPr>
                <a:spLocks noChangeAspect="1" noChangeShapeType="1"/>
              </p:cNvSpPr>
              <p:nvPr/>
            </p:nvSpPr>
            <p:spPr bwMode="auto">
              <a:xfrm flipV="1">
                <a:off x="241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3" name="Line 231"/>
              <p:cNvSpPr>
                <a:spLocks noChangeAspect="1" noChangeShapeType="1"/>
              </p:cNvSpPr>
              <p:nvPr/>
            </p:nvSpPr>
            <p:spPr bwMode="auto">
              <a:xfrm flipV="1">
                <a:off x="2411" y="939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4" name="Line 232"/>
              <p:cNvSpPr>
                <a:spLocks noChangeAspect="1" noChangeShapeType="1"/>
              </p:cNvSpPr>
              <p:nvPr/>
            </p:nvSpPr>
            <p:spPr bwMode="auto">
              <a:xfrm>
                <a:off x="2417" y="93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5" name="Line 233"/>
              <p:cNvSpPr>
                <a:spLocks noChangeAspect="1" noChangeShapeType="1"/>
              </p:cNvSpPr>
              <p:nvPr/>
            </p:nvSpPr>
            <p:spPr bwMode="auto">
              <a:xfrm flipV="1">
                <a:off x="2417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6" name="Line 234"/>
              <p:cNvSpPr>
                <a:spLocks noChangeAspect="1" noChangeShapeType="1"/>
              </p:cNvSpPr>
              <p:nvPr/>
            </p:nvSpPr>
            <p:spPr bwMode="auto">
              <a:xfrm>
                <a:off x="2417" y="94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7" name="Line 235"/>
              <p:cNvSpPr>
                <a:spLocks noChangeAspect="1" noChangeShapeType="1"/>
              </p:cNvSpPr>
              <p:nvPr/>
            </p:nvSpPr>
            <p:spPr bwMode="auto">
              <a:xfrm flipV="1">
                <a:off x="242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8" name="Line 236"/>
              <p:cNvSpPr>
                <a:spLocks noChangeAspect="1" noChangeShapeType="1"/>
              </p:cNvSpPr>
              <p:nvPr/>
            </p:nvSpPr>
            <p:spPr bwMode="auto">
              <a:xfrm>
                <a:off x="242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9" name="Line 237"/>
              <p:cNvSpPr>
                <a:spLocks noChangeAspect="1" noChangeShapeType="1"/>
              </p:cNvSpPr>
              <p:nvPr/>
            </p:nvSpPr>
            <p:spPr bwMode="auto">
              <a:xfrm flipV="1">
                <a:off x="2421" y="94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0" name="Line 238"/>
              <p:cNvSpPr>
                <a:spLocks noChangeAspect="1" noChangeShapeType="1"/>
              </p:cNvSpPr>
              <p:nvPr/>
            </p:nvSpPr>
            <p:spPr bwMode="auto">
              <a:xfrm>
                <a:off x="2426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1" name="Line 239"/>
              <p:cNvSpPr>
                <a:spLocks noChangeAspect="1" noChangeShapeType="1"/>
              </p:cNvSpPr>
              <p:nvPr/>
            </p:nvSpPr>
            <p:spPr bwMode="auto">
              <a:xfrm flipV="1">
                <a:off x="2426" y="93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2" name="Line 240"/>
              <p:cNvSpPr>
                <a:spLocks noChangeAspect="1" noChangeShapeType="1"/>
              </p:cNvSpPr>
              <p:nvPr/>
            </p:nvSpPr>
            <p:spPr bwMode="auto">
              <a:xfrm>
                <a:off x="2426" y="93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3" name="Line 241"/>
              <p:cNvSpPr>
                <a:spLocks noChangeAspect="1" noChangeShapeType="1"/>
              </p:cNvSpPr>
              <p:nvPr/>
            </p:nvSpPr>
            <p:spPr bwMode="auto">
              <a:xfrm flipV="1">
                <a:off x="2426" y="94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4" name="Line 242"/>
              <p:cNvSpPr>
                <a:spLocks noChangeAspect="1" noChangeShapeType="1"/>
              </p:cNvSpPr>
              <p:nvPr/>
            </p:nvSpPr>
            <p:spPr bwMode="auto">
              <a:xfrm>
                <a:off x="2432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5" name="Line 243"/>
              <p:cNvSpPr>
                <a:spLocks noChangeAspect="1" noChangeShapeType="1"/>
              </p:cNvSpPr>
              <p:nvPr/>
            </p:nvSpPr>
            <p:spPr bwMode="auto">
              <a:xfrm flipV="1">
                <a:off x="2432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6" name="Line 244"/>
              <p:cNvSpPr>
                <a:spLocks noChangeAspect="1" noChangeShapeType="1"/>
              </p:cNvSpPr>
              <p:nvPr/>
            </p:nvSpPr>
            <p:spPr bwMode="auto">
              <a:xfrm>
                <a:off x="2432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7" name="Line 245"/>
              <p:cNvSpPr>
                <a:spLocks noChangeAspect="1" noChangeShapeType="1"/>
              </p:cNvSpPr>
              <p:nvPr/>
            </p:nvSpPr>
            <p:spPr bwMode="auto">
              <a:xfrm>
                <a:off x="2432" y="94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8" name="Line 246"/>
              <p:cNvSpPr>
                <a:spLocks noChangeAspect="1" noChangeShapeType="1"/>
              </p:cNvSpPr>
              <p:nvPr/>
            </p:nvSpPr>
            <p:spPr bwMode="auto">
              <a:xfrm>
                <a:off x="2436" y="954"/>
                <a:ext cx="1" cy="588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9" name="Line 247"/>
              <p:cNvSpPr>
                <a:spLocks noChangeAspect="1" noChangeShapeType="1"/>
              </p:cNvSpPr>
              <p:nvPr/>
            </p:nvSpPr>
            <p:spPr bwMode="auto">
              <a:xfrm flipV="1">
                <a:off x="2436" y="814"/>
                <a:ext cx="1" cy="728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0" name="Line 248"/>
              <p:cNvSpPr>
                <a:spLocks noChangeAspect="1" noChangeShapeType="1"/>
              </p:cNvSpPr>
              <p:nvPr/>
            </p:nvSpPr>
            <p:spPr bwMode="auto">
              <a:xfrm>
                <a:off x="2436" y="814"/>
                <a:ext cx="1" cy="638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1" name="Line 249"/>
              <p:cNvSpPr>
                <a:spLocks noChangeAspect="1" noChangeShapeType="1"/>
              </p:cNvSpPr>
              <p:nvPr/>
            </p:nvSpPr>
            <p:spPr bwMode="auto">
              <a:xfrm flipV="1">
                <a:off x="2436" y="144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2" name="Line 250"/>
              <p:cNvSpPr>
                <a:spLocks noChangeAspect="1" noChangeShapeType="1"/>
              </p:cNvSpPr>
              <p:nvPr/>
            </p:nvSpPr>
            <p:spPr bwMode="auto">
              <a:xfrm flipV="1">
                <a:off x="2441" y="1437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3" name="Line 251"/>
              <p:cNvSpPr>
                <a:spLocks noChangeAspect="1" noChangeShapeType="1"/>
              </p:cNvSpPr>
              <p:nvPr/>
            </p:nvSpPr>
            <p:spPr bwMode="auto">
              <a:xfrm>
                <a:off x="2441" y="143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4" name="Line 252"/>
              <p:cNvSpPr>
                <a:spLocks noChangeAspect="1" noChangeShapeType="1"/>
              </p:cNvSpPr>
              <p:nvPr/>
            </p:nvSpPr>
            <p:spPr bwMode="auto">
              <a:xfrm flipV="1">
                <a:off x="2441" y="1437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5" name="Line 253"/>
              <p:cNvSpPr>
                <a:spLocks noChangeAspect="1" noChangeShapeType="1"/>
              </p:cNvSpPr>
              <p:nvPr/>
            </p:nvSpPr>
            <p:spPr bwMode="auto">
              <a:xfrm>
                <a:off x="2447" y="143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6" name="Line 254"/>
              <p:cNvSpPr>
                <a:spLocks noChangeAspect="1" noChangeShapeType="1"/>
              </p:cNvSpPr>
              <p:nvPr/>
            </p:nvSpPr>
            <p:spPr bwMode="auto">
              <a:xfrm flipV="1">
                <a:off x="2447" y="1433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7" name="Line 255"/>
              <p:cNvSpPr>
                <a:spLocks noChangeAspect="1" noChangeShapeType="1"/>
              </p:cNvSpPr>
              <p:nvPr/>
            </p:nvSpPr>
            <p:spPr bwMode="auto">
              <a:xfrm>
                <a:off x="2447" y="1433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8" name="Line 256"/>
              <p:cNvSpPr>
                <a:spLocks noChangeAspect="1" noChangeShapeType="1"/>
              </p:cNvSpPr>
              <p:nvPr/>
            </p:nvSpPr>
            <p:spPr bwMode="auto">
              <a:xfrm flipV="1">
                <a:off x="2451" y="1428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9" name="Line 257"/>
              <p:cNvSpPr>
                <a:spLocks noChangeAspect="1" noChangeShapeType="1"/>
              </p:cNvSpPr>
              <p:nvPr/>
            </p:nvSpPr>
            <p:spPr bwMode="auto">
              <a:xfrm>
                <a:off x="2451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0" name="Line 258"/>
              <p:cNvSpPr>
                <a:spLocks noChangeAspect="1" noChangeShapeType="1"/>
              </p:cNvSpPr>
              <p:nvPr/>
            </p:nvSpPr>
            <p:spPr bwMode="auto">
              <a:xfrm flipV="1">
                <a:off x="2451" y="142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1" name="Line 259"/>
              <p:cNvSpPr>
                <a:spLocks noChangeAspect="1" noChangeShapeType="1"/>
              </p:cNvSpPr>
              <p:nvPr/>
            </p:nvSpPr>
            <p:spPr bwMode="auto">
              <a:xfrm>
                <a:off x="2456" y="1428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2" name="Line 260"/>
              <p:cNvSpPr>
                <a:spLocks noChangeAspect="1" noChangeShapeType="1"/>
              </p:cNvSpPr>
              <p:nvPr/>
            </p:nvSpPr>
            <p:spPr bwMode="auto">
              <a:xfrm flipV="1">
                <a:off x="2456" y="1428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3" name="Line 261"/>
              <p:cNvSpPr>
                <a:spLocks noChangeAspect="1" noChangeShapeType="1"/>
              </p:cNvSpPr>
              <p:nvPr/>
            </p:nvSpPr>
            <p:spPr bwMode="auto">
              <a:xfrm>
                <a:off x="2456" y="1428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4" name="Line 262"/>
              <p:cNvSpPr>
                <a:spLocks noChangeAspect="1" noChangeShapeType="1"/>
              </p:cNvSpPr>
              <p:nvPr/>
            </p:nvSpPr>
            <p:spPr bwMode="auto">
              <a:xfrm flipV="1">
                <a:off x="2462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5" name="Line 263"/>
              <p:cNvSpPr>
                <a:spLocks noChangeAspect="1" noChangeShapeType="1"/>
              </p:cNvSpPr>
              <p:nvPr/>
            </p:nvSpPr>
            <p:spPr bwMode="auto">
              <a:xfrm>
                <a:off x="2462" y="1428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6" name="Line 264"/>
              <p:cNvSpPr>
                <a:spLocks noChangeAspect="1" noChangeShapeType="1"/>
              </p:cNvSpPr>
              <p:nvPr/>
            </p:nvSpPr>
            <p:spPr bwMode="auto">
              <a:xfrm flipV="1">
                <a:off x="2466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Line 265"/>
              <p:cNvSpPr>
                <a:spLocks noChangeAspect="1" noChangeShapeType="1"/>
              </p:cNvSpPr>
              <p:nvPr/>
            </p:nvSpPr>
            <p:spPr bwMode="auto">
              <a:xfrm>
                <a:off x="2471" y="1422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Line 266"/>
              <p:cNvSpPr>
                <a:spLocks noChangeAspect="1" noChangeShapeType="1"/>
              </p:cNvSpPr>
              <p:nvPr/>
            </p:nvSpPr>
            <p:spPr bwMode="auto">
              <a:xfrm flipV="1">
                <a:off x="2471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Line 267"/>
              <p:cNvSpPr>
                <a:spLocks noChangeAspect="1" noChangeShapeType="1"/>
              </p:cNvSpPr>
              <p:nvPr/>
            </p:nvSpPr>
            <p:spPr bwMode="auto">
              <a:xfrm flipV="1">
                <a:off x="247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Line 268"/>
              <p:cNvSpPr>
                <a:spLocks noChangeAspect="1" noChangeShapeType="1"/>
              </p:cNvSpPr>
              <p:nvPr/>
            </p:nvSpPr>
            <p:spPr bwMode="auto">
              <a:xfrm>
                <a:off x="247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Line 269"/>
              <p:cNvSpPr>
                <a:spLocks noChangeAspect="1" noChangeShapeType="1"/>
              </p:cNvSpPr>
              <p:nvPr/>
            </p:nvSpPr>
            <p:spPr bwMode="auto">
              <a:xfrm flipV="1">
                <a:off x="247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Line 270"/>
              <p:cNvSpPr>
                <a:spLocks noChangeAspect="1" noChangeShapeType="1"/>
              </p:cNvSpPr>
              <p:nvPr/>
            </p:nvSpPr>
            <p:spPr bwMode="auto">
              <a:xfrm>
                <a:off x="248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Line 271"/>
              <p:cNvSpPr>
                <a:spLocks noChangeAspect="1" noChangeShapeType="1"/>
              </p:cNvSpPr>
              <p:nvPr/>
            </p:nvSpPr>
            <p:spPr bwMode="auto">
              <a:xfrm flipV="1">
                <a:off x="2481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Line 272"/>
              <p:cNvSpPr>
                <a:spLocks noChangeAspect="1" noChangeShapeType="1"/>
              </p:cNvSpPr>
              <p:nvPr/>
            </p:nvSpPr>
            <p:spPr bwMode="auto">
              <a:xfrm>
                <a:off x="248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Line 273"/>
              <p:cNvSpPr>
                <a:spLocks noChangeAspect="1" noChangeShapeType="1"/>
              </p:cNvSpPr>
              <p:nvPr/>
            </p:nvSpPr>
            <p:spPr bwMode="auto">
              <a:xfrm flipV="1">
                <a:off x="248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Line 274"/>
              <p:cNvSpPr>
                <a:spLocks noChangeAspect="1" noChangeShapeType="1"/>
              </p:cNvSpPr>
              <p:nvPr/>
            </p:nvSpPr>
            <p:spPr bwMode="auto">
              <a:xfrm>
                <a:off x="249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Line 275"/>
              <p:cNvSpPr>
                <a:spLocks noChangeAspect="1" noChangeShapeType="1"/>
              </p:cNvSpPr>
              <p:nvPr/>
            </p:nvSpPr>
            <p:spPr bwMode="auto">
              <a:xfrm flipV="1">
                <a:off x="249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Line 276"/>
              <p:cNvSpPr>
                <a:spLocks noChangeAspect="1" noChangeShapeType="1"/>
              </p:cNvSpPr>
              <p:nvPr/>
            </p:nvSpPr>
            <p:spPr bwMode="auto">
              <a:xfrm>
                <a:off x="2492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9" name="Line 277"/>
              <p:cNvSpPr>
                <a:spLocks noChangeAspect="1" noChangeShapeType="1"/>
              </p:cNvSpPr>
              <p:nvPr/>
            </p:nvSpPr>
            <p:spPr bwMode="auto">
              <a:xfrm flipV="1">
                <a:off x="249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Line 278"/>
              <p:cNvSpPr>
                <a:spLocks noChangeAspect="1" noChangeShapeType="1"/>
              </p:cNvSpPr>
              <p:nvPr/>
            </p:nvSpPr>
            <p:spPr bwMode="auto">
              <a:xfrm>
                <a:off x="249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Line 279"/>
              <p:cNvSpPr>
                <a:spLocks noChangeAspect="1" noChangeShapeType="1"/>
              </p:cNvSpPr>
              <p:nvPr/>
            </p:nvSpPr>
            <p:spPr bwMode="auto">
              <a:xfrm flipV="1">
                <a:off x="2496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Line 280"/>
              <p:cNvSpPr>
                <a:spLocks noChangeAspect="1" noChangeShapeType="1"/>
              </p:cNvSpPr>
              <p:nvPr/>
            </p:nvSpPr>
            <p:spPr bwMode="auto">
              <a:xfrm>
                <a:off x="250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Line 281"/>
              <p:cNvSpPr>
                <a:spLocks noChangeAspect="1" noChangeShapeType="1"/>
              </p:cNvSpPr>
              <p:nvPr/>
            </p:nvSpPr>
            <p:spPr bwMode="auto">
              <a:xfrm flipV="1">
                <a:off x="250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Line 282"/>
              <p:cNvSpPr>
                <a:spLocks noChangeAspect="1" noChangeShapeType="1"/>
              </p:cNvSpPr>
              <p:nvPr/>
            </p:nvSpPr>
            <p:spPr bwMode="auto">
              <a:xfrm>
                <a:off x="250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5" name="Line 283"/>
              <p:cNvSpPr>
                <a:spLocks noChangeAspect="1" noChangeShapeType="1"/>
              </p:cNvSpPr>
              <p:nvPr/>
            </p:nvSpPr>
            <p:spPr bwMode="auto">
              <a:xfrm flipV="1">
                <a:off x="250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6" name="Line 284"/>
              <p:cNvSpPr>
                <a:spLocks noChangeAspect="1" noChangeShapeType="1"/>
              </p:cNvSpPr>
              <p:nvPr/>
            </p:nvSpPr>
            <p:spPr bwMode="auto">
              <a:xfrm>
                <a:off x="250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7" name="Line 285"/>
              <p:cNvSpPr>
                <a:spLocks noChangeAspect="1" noChangeShapeType="1"/>
              </p:cNvSpPr>
              <p:nvPr/>
            </p:nvSpPr>
            <p:spPr bwMode="auto">
              <a:xfrm flipV="1">
                <a:off x="250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8" name="Line 286"/>
              <p:cNvSpPr>
                <a:spLocks noChangeAspect="1" noChangeShapeType="1"/>
              </p:cNvSpPr>
              <p:nvPr/>
            </p:nvSpPr>
            <p:spPr bwMode="auto">
              <a:xfrm>
                <a:off x="251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9" name="Line 287"/>
              <p:cNvSpPr>
                <a:spLocks noChangeAspect="1" noChangeShapeType="1"/>
              </p:cNvSpPr>
              <p:nvPr/>
            </p:nvSpPr>
            <p:spPr bwMode="auto">
              <a:xfrm flipV="1">
                <a:off x="251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0" name="Line 288"/>
              <p:cNvSpPr>
                <a:spLocks noChangeAspect="1" noChangeShapeType="1"/>
              </p:cNvSpPr>
              <p:nvPr/>
            </p:nvSpPr>
            <p:spPr bwMode="auto">
              <a:xfrm>
                <a:off x="2511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1" name="Line 289"/>
              <p:cNvSpPr>
                <a:spLocks noChangeAspect="1" noChangeShapeType="1"/>
              </p:cNvSpPr>
              <p:nvPr/>
            </p:nvSpPr>
            <p:spPr bwMode="auto">
              <a:xfrm flipV="1">
                <a:off x="251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2" name="Line 290"/>
              <p:cNvSpPr>
                <a:spLocks noChangeAspect="1" noChangeShapeType="1"/>
              </p:cNvSpPr>
              <p:nvPr/>
            </p:nvSpPr>
            <p:spPr bwMode="auto">
              <a:xfrm>
                <a:off x="251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3" name="Line 291"/>
              <p:cNvSpPr>
                <a:spLocks noChangeAspect="1" noChangeShapeType="1"/>
              </p:cNvSpPr>
              <p:nvPr/>
            </p:nvSpPr>
            <p:spPr bwMode="auto">
              <a:xfrm flipV="1">
                <a:off x="252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4" name="Line 292"/>
              <p:cNvSpPr>
                <a:spLocks noChangeAspect="1" noChangeShapeType="1"/>
              </p:cNvSpPr>
              <p:nvPr/>
            </p:nvSpPr>
            <p:spPr bwMode="auto">
              <a:xfrm>
                <a:off x="2522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5" name="Line 293"/>
              <p:cNvSpPr>
                <a:spLocks noChangeAspect="1" noChangeShapeType="1"/>
              </p:cNvSpPr>
              <p:nvPr/>
            </p:nvSpPr>
            <p:spPr bwMode="auto">
              <a:xfrm flipV="1">
                <a:off x="252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6" name="Line 294"/>
              <p:cNvSpPr>
                <a:spLocks noChangeAspect="1" noChangeShapeType="1"/>
              </p:cNvSpPr>
              <p:nvPr/>
            </p:nvSpPr>
            <p:spPr bwMode="auto">
              <a:xfrm>
                <a:off x="2526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7" name="Line 295"/>
              <p:cNvSpPr>
                <a:spLocks noChangeAspect="1" noChangeShapeType="1"/>
              </p:cNvSpPr>
              <p:nvPr/>
            </p:nvSpPr>
            <p:spPr bwMode="auto">
              <a:xfrm flipV="1">
                <a:off x="2531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8" name="Line 296"/>
              <p:cNvSpPr>
                <a:spLocks noChangeAspect="1" noChangeShapeType="1"/>
              </p:cNvSpPr>
              <p:nvPr/>
            </p:nvSpPr>
            <p:spPr bwMode="auto">
              <a:xfrm>
                <a:off x="2531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9" name="Line 297"/>
              <p:cNvSpPr>
                <a:spLocks noChangeAspect="1" noChangeShapeType="1"/>
              </p:cNvSpPr>
              <p:nvPr/>
            </p:nvSpPr>
            <p:spPr bwMode="auto">
              <a:xfrm flipV="1">
                <a:off x="222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0" name="Line 298"/>
              <p:cNvSpPr>
                <a:spLocks noChangeAspect="1" noChangeShapeType="1"/>
              </p:cNvSpPr>
              <p:nvPr/>
            </p:nvSpPr>
            <p:spPr bwMode="auto">
              <a:xfrm>
                <a:off x="2222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1" name="Line 299"/>
              <p:cNvSpPr>
                <a:spLocks noChangeAspect="1" noChangeShapeType="1"/>
              </p:cNvSpPr>
              <p:nvPr/>
            </p:nvSpPr>
            <p:spPr bwMode="auto">
              <a:xfrm flipV="1">
                <a:off x="222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2" name="Line 300"/>
              <p:cNvSpPr>
                <a:spLocks noChangeAspect="1" noChangeShapeType="1"/>
              </p:cNvSpPr>
              <p:nvPr/>
            </p:nvSpPr>
            <p:spPr bwMode="auto">
              <a:xfrm>
                <a:off x="222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3" name="Line 301"/>
              <p:cNvSpPr>
                <a:spLocks noChangeAspect="1" noChangeShapeType="1"/>
              </p:cNvSpPr>
              <p:nvPr/>
            </p:nvSpPr>
            <p:spPr bwMode="auto">
              <a:xfrm flipV="1">
                <a:off x="222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4" name="Line 302"/>
              <p:cNvSpPr>
                <a:spLocks noChangeAspect="1" noChangeShapeType="1"/>
              </p:cNvSpPr>
              <p:nvPr/>
            </p:nvSpPr>
            <p:spPr bwMode="auto">
              <a:xfrm flipV="1">
                <a:off x="22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5" name="Line 303"/>
              <p:cNvSpPr>
                <a:spLocks noChangeAspect="1" noChangeShapeType="1"/>
              </p:cNvSpPr>
              <p:nvPr/>
            </p:nvSpPr>
            <p:spPr bwMode="auto">
              <a:xfrm>
                <a:off x="223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6" name="Line 304"/>
              <p:cNvSpPr>
                <a:spLocks noChangeAspect="1" noChangeShapeType="1"/>
              </p:cNvSpPr>
              <p:nvPr/>
            </p:nvSpPr>
            <p:spPr bwMode="auto">
              <a:xfrm flipV="1">
                <a:off x="2232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7" name="Line 305"/>
              <p:cNvSpPr>
                <a:spLocks noChangeAspect="1" noChangeShapeType="1"/>
              </p:cNvSpPr>
              <p:nvPr/>
            </p:nvSpPr>
            <p:spPr bwMode="auto">
              <a:xfrm>
                <a:off x="223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8" name="Line 306"/>
              <p:cNvSpPr>
                <a:spLocks noChangeAspect="1" noChangeShapeType="1"/>
              </p:cNvSpPr>
              <p:nvPr/>
            </p:nvSpPr>
            <p:spPr bwMode="auto">
              <a:xfrm flipV="1">
                <a:off x="223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9" name="Line 307"/>
              <p:cNvSpPr>
                <a:spLocks noChangeAspect="1" noChangeShapeType="1"/>
              </p:cNvSpPr>
              <p:nvPr/>
            </p:nvSpPr>
            <p:spPr bwMode="auto">
              <a:xfrm>
                <a:off x="223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0" name="Line 308"/>
              <p:cNvSpPr>
                <a:spLocks noChangeAspect="1" noChangeShapeType="1"/>
              </p:cNvSpPr>
              <p:nvPr/>
            </p:nvSpPr>
            <p:spPr bwMode="auto">
              <a:xfrm flipV="1">
                <a:off x="224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1" name="Line 309"/>
              <p:cNvSpPr>
                <a:spLocks noChangeAspect="1" noChangeShapeType="1"/>
              </p:cNvSpPr>
              <p:nvPr/>
            </p:nvSpPr>
            <p:spPr bwMode="auto">
              <a:xfrm>
                <a:off x="224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2" name="Line 310"/>
              <p:cNvSpPr>
                <a:spLocks noChangeAspect="1" noChangeShapeType="1"/>
              </p:cNvSpPr>
              <p:nvPr/>
            </p:nvSpPr>
            <p:spPr bwMode="auto">
              <a:xfrm flipV="1">
                <a:off x="224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3" name="Line 311"/>
              <p:cNvSpPr>
                <a:spLocks noChangeAspect="1" noChangeShapeType="1"/>
              </p:cNvSpPr>
              <p:nvPr/>
            </p:nvSpPr>
            <p:spPr bwMode="auto">
              <a:xfrm>
                <a:off x="224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4" name="Line 312"/>
              <p:cNvSpPr>
                <a:spLocks noChangeAspect="1" noChangeShapeType="1"/>
              </p:cNvSpPr>
              <p:nvPr/>
            </p:nvSpPr>
            <p:spPr bwMode="auto">
              <a:xfrm flipV="1">
                <a:off x="224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5" name="Line 313"/>
              <p:cNvSpPr>
                <a:spLocks noChangeAspect="1" noChangeShapeType="1"/>
              </p:cNvSpPr>
              <p:nvPr/>
            </p:nvSpPr>
            <p:spPr bwMode="auto">
              <a:xfrm>
                <a:off x="22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6" name="Line 314"/>
              <p:cNvSpPr>
                <a:spLocks noChangeAspect="1" noChangeShapeType="1"/>
              </p:cNvSpPr>
              <p:nvPr/>
            </p:nvSpPr>
            <p:spPr bwMode="auto">
              <a:xfrm>
                <a:off x="2247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7" name="Line 315"/>
              <p:cNvSpPr>
                <a:spLocks noChangeAspect="1" noChangeShapeType="1"/>
              </p:cNvSpPr>
              <p:nvPr/>
            </p:nvSpPr>
            <p:spPr bwMode="auto">
              <a:xfrm flipV="1">
                <a:off x="225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8" name="Line 316"/>
              <p:cNvSpPr>
                <a:spLocks noChangeAspect="1" noChangeShapeType="1"/>
              </p:cNvSpPr>
              <p:nvPr/>
            </p:nvSpPr>
            <p:spPr bwMode="auto">
              <a:xfrm>
                <a:off x="2252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9" name="Line 317"/>
              <p:cNvSpPr>
                <a:spLocks noChangeAspect="1" noChangeShapeType="1"/>
              </p:cNvSpPr>
              <p:nvPr/>
            </p:nvSpPr>
            <p:spPr bwMode="auto">
              <a:xfrm flipV="1">
                <a:off x="2256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0" name="Line 318"/>
              <p:cNvSpPr>
                <a:spLocks noChangeAspect="1" noChangeShapeType="1"/>
              </p:cNvSpPr>
              <p:nvPr/>
            </p:nvSpPr>
            <p:spPr bwMode="auto">
              <a:xfrm>
                <a:off x="2256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1" name="Line 319"/>
              <p:cNvSpPr>
                <a:spLocks noChangeAspect="1" noChangeShapeType="1"/>
              </p:cNvSpPr>
              <p:nvPr/>
            </p:nvSpPr>
            <p:spPr bwMode="auto">
              <a:xfrm>
                <a:off x="225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2" name="Line 320"/>
              <p:cNvSpPr>
                <a:spLocks noChangeAspect="1" noChangeShapeType="1"/>
              </p:cNvSpPr>
              <p:nvPr/>
            </p:nvSpPr>
            <p:spPr bwMode="auto">
              <a:xfrm flipV="1">
                <a:off x="226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3" name="Line 321"/>
              <p:cNvSpPr>
                <a:spLocks noChangeAspect="1" noChangeShapeType="1"/>
              </p:cNvSpPr>
              <p:nvPr/>
            </p:nvSpPr>
            <p:spPr bwMode="auto">
              <a:xfrm flipV="1">
                <a:off x="226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4" name="Line 322"/>
              <p:cNvSpPr>
                <a:spLocks noChangeAspect="1" noChangeShapeType="1"/>
              </p:cNvSpPr>
              <p:nvPr/>
            </p:nvSpPr>
            <p:spPr bwMode="auto">
              <a:xfrm>
                <a:off x="226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5" name="Line 323"/>
              <p:cNvSpPr>
                <a:spLocks noChangeAspect="1" noChangeShapeType="1"/>
              </p:cNvSpPr>
              <p:nvPr/>
            </p:nvSpPr>
            <p:spPr bwMode="auto">
              <a:xfrm flipV="1">
                <a:off x="226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6" name="Line 324"/>
              <p:cNvSpPr>
                <a:spLocks noChangeAspect="1" noChangeShapeType="1"/>
              </p:cNvSpPr>
              <p:nvPr/>
            </p:nvSpPr>
            <p:spPr bwMode="auto">
              <a:xfrm>
                <a:off x="226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7" name="Line 325"/>
              <p:cNvSpPr>
                <a:spLocks noChangeAspect="1" noChangeShapeType="1"/>
              </p:cNvSpPr>
              <p:nvPr/>
            </p:nvSpPr>
            <p:spPr bwMode="auto">
              <a:xfrm flipV="1">
                <a:off x="227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8" name="Line 326"/>
              <p:cNvSpPr>
                <a:spLocks noChangeAspect="1" noChangeShapeType="1"/>
              </p:cNvSpPr>
              <p:nvPr/>
            </p:nvSpPr>
            <p:spPr bwMode="auto">
              <a:xfrm>
                <a:off x="227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9" name="Line 327"/>
              <p:cNvSpPr>
                <a:spLocks noChangeAspect="1" noChangeShapeType="1"/>
              </p:cNvSpPr>
              <p:nvPr/>
            </p:nvSpPr>
            <p:spPr bwMode="auto">
              <a:xfrm flipV="1">
                <a:off x="227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0" name="Line 328"/>
              <p:cNvSpPr>
                <a:spLocks noChangeAspect="1" noChangeShapeType="1"/>
              </p:cNvSpPr>
              <p:nvPr/>
            </p:nvSpPr>
            <p:spPr bwMode="auto">
              <a:xfrm>
                <a:off x="227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1" name="Line 329"/>
              <p:cNvSpPr>
                <a:spLocks noChangeAspect="1" noChangeShapeType="1"/>
              </p:cNvSpPr>
              <p:nvPr/>
            </p:nvSpPr>
            <p:spPr bwMode="auto">
              <a:xfrm>
                <a:off x="2277" y="1422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2" name="Line 330"/>
              <p:cNvSpPr>
                <a:spLocks noChangeAspect="1" noChangeShapeType="1"/>
              </p:cNvSpPr>
              <p:nvPr/>
            </p:nvSpPr>
            <p:spPr bwMode="auto">
              <a:xfrm>
                <a:off x="228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3" name="Line 331"/>
              <p:cNvSpPr>
                <a:spLocks noChangeAspect="1" noChangeShapeType="1"/>
              </p:cNvSpPr>
              <p:nvPr/>
            </p:nvSpPr>
            <p:spPr bwMode="auto">
              <a:xfrm flipV="1">
                <a:off x="228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4" name="Line 332"/>
              <p:cNvSpPr>
                <a:spLocks noChangeAspect="1" noChangeShapeType="1"/>
              </p:cNvSpPr>
              <p:nvPr/>
            </p:nvSpPr>
            <p:spPr bwMode="auto">
              <a:xfrm>
                <a:off x="228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5" name="Line 333"/>
              <p:cNvSpPr>
                <a:spLocks noChangeAspect="1" noChangeShapeType="1"/>
              </p:cNvSpPr>
              <p:nvPr/>
            </p:nvSpPr>
            <p:spPr bwMode="auto">
              <a:xfrm flipV="1">
                <a:off x="229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6" name="Line 334"/>
              <p:cNvSpPr>
                <a:spLocks noChangeAspect="1" noChangeShapeType="1"/>
              </p:cNvSpPr>
              <p:nvPr/>
            </p:nvSpPr>
            <p:spPr bwMode="auto">
              <a:xfrm>
                <a:off x="2292" y="1422"/>
                <a:ext cx="9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7" name="Line 335"/>
              <p:cNvSpPr>
                <a:spLocks noChangeAspect="1" noChangeShapeType="1"/>
              </p:cNvSpPr>
              <p:nvPr/>
            </p:nvSpPr>
            <p:spPr bwMode="auto">
              <a:xfrm flipV="1">
                <a:off x="2301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8" name="Line 336"/>
              <p:cNvSpPr>
                <a:spLocks noChangeAspect="1" noChangeShapeType="1"/>
              </p:cNvSpPr>
              <p:nvPr/>
            </p:nvSpPr>
            <p:spPr bwMode="auto">
              <a:xfrm>
                <a:off x="2301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9" name="Line 337"/>
              <p:cNvSpPr>
                <a:spLocks noChangeAspect="1" noChangeShapeType="1"/>
              </p:cNvSpPr>
              <p:nvPr/>
            </p:nvSpPr>
            <p:spPr bwMode="auto">
              <a:xfrm flipV="1">
                <a:off x="2301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0" name="Line 338"/>
              <p:cNvSpPr>
                <a:spLocks noChangeAspect="1" noChangeShapeType="1"/>
              </p:cNvSpPr>
              <p:nvPr/>
            </p:nvSpPr>
            <p:spPr bwMode="auto">
              <a:xfrm>
                <a:off x="230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1" name="Line 339"/>
              <p:cNvSpPr>
                <a:spLocks noChangeAspect="1" noChangeShapeType="1"/>
              </p:cNvSpPr>
              <p:nvPr/>
            </p:nvSpPr>
            <p:spPr bwMode="auto">
              <a:xfrm flipV="1">
                <a:off x="230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2" name="Line 340"/>
              <p:cNvSpPr>
                <a:spLocks noChangeAspect="1" noChangeShapeType="1"/>
              </p:cNvSpPr>
              <p:nvPr/>
            </p:nvSpPr>
            <p:spPr bwMode="auto">
              <a:xfrm flipV="1">
                <a:off x="230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3" name="Line 341"/>
              <p:cNvSpPr>
                <a:spLocks noChangeAspect="1" noChangeShapeType="1"/>
              </p:cNvSpPr>
              <p:nvPr/>
            </p:nvSpPr>
            <p:spPr bwMode="auto">
              <a:xfrm>
                <a:off x="2312" y="1418"/>
                <a:ext cx="1" cy="20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4" name="Line 342"/>
              <p:cNvSpPr>
                <a:spLocks noChangeAspect="1" noChangeShapeType="1"/>
              </p:cNvSpPr>
              <p:nvPr/>
            </p:nvSpPr>
            <p:spPr bwMode="auto">
              <a:xfrm flipV="1">
                <a:off x="2312" y="1288"/>
                <a:ext cx="1" cy="3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5" name="Line 343"/>
              <p:cNvSpPr>
                <a:spLocks noChangeAspect="1" noChangeShapeType="1"/>
              </p:cNvSpPr>
              <p:nvPr/>
            </p:nvSpPr>
            <p:spPr bwMode="auto">
              <a:xfrm>
                <a:off x="2312" y="1288"/>
                <a:ext cx="1" cy="8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6" name="Line 344"/>
              <p:cNvSpPr>
                <a:spLocks noChangeAspect="1" noChangeShapeType="1"/>
              </p:cNvSpPr>
              <p:nvPr/>
            </p:nvSpPr>
            <p:spPr bwMode="auto">
              <a:xfrm flipV="1">
                <a:off x="2312" y="136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7" name="Line 345"/>
              <p:cNvSpPr>
                <a:spLocks noChangeAspect="1" noChangeShapeType="1"/>
              </p:cNvSpPr>
              <p:nvPr/>
            </p:nvSpPr>
            <p:spPr bwMode="auto">
              <a:xfrm flipV="1">
                <a:off x="2316" y="1273"/>
                <a:ext cx="1" cy="8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8" name="Line 346"/>
              <p:cNvSpPr>
                <a:spLocks noChangeAspect="1" noChangeShapeType="1"/>
              </p:cNvSpPr>
              <p:nvPr/>
            </p:nvSpPr>
            <p:spPr bwMode="auto">
              <a:xfrm flipV="1">
                <a:off x="2316" y="1269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9" name="Line 347"/>
              <p:cNvSpPr>
                <a:spLocks noChangeAspect="1" noChangeShapeType="1"/>
              </p:cNvSpPr>
              <p:nvPr/>
            </p:nvSpPr>
            <p:spPr bwMode="auto">
              <a:xfrm flipV="1">
                <a:off x="2322" y="1173"/>
                <a:ext cx="1" cy="9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0" name="Line 348"/>
              <p:cNvSpPr>
                <a:spLocks noChangeAspect="1" noChangeShapeType="1"/>
              </p:cNvSpPr>
              <p:nvPr/>
            </p:nvSpPr>
            <p:spPr bwMode="auto">
              <a:xfrm flipV="1">
                <a:off x="2322" y="116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1" name="Line 349"/>
              <p:cNvSpPr>
                <a:spLocks noChangeAspect="1" noChangeShapeType="1"/>
              </p:cNvSpPr>
              <p:nvPr/>
            </p:nvSpPr>
            <p:spPr bwMode="auto">
              <a:xfrm flipV="1">
                <a:off x="2327" y="1108"/>
                <a:ext cx="1" cy="6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2" name="Line 350"/>
              <p:cNvSpPr>
                <a:spLocks noChangeAspect="1" noChangeShapeType="1"/>
              </p:cNvSpPr>
              <p:nvPr/>
            </p:nvSpPr>
            <p:spPr bwMode="auto">
              <a:xfrm flipV="1">
                <a:off x="2327" y="110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3" name="Line 351"/>
              <p:cNvSpPr>
                <a:spLocks noChangeAspect="1" noChangeShapeType="1"/>
              </p:cNvSpPr>
              <p:nvPr/>
            </p:nvSpPr>
            <p:spPr bwMode="auto">
              <a:xfrm flipV="1">
                <a:off x="2331" y="1054"/>
                <a:ext cx="1" cy="5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4" name="Line 352"/>
              <p:cNvSpPr>
                <a:spLocks noChangeAspect="1" noChangeShapeType="1"/>
              </p:cNvSpPr>
              <p:nvPr/>
            </p:nvSpPr>
            <p:spPr bwMode="auto">
              <a:xfrm>
                <a:off x="2331" y="105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5" name="Line 353"/>
              <p:cNvSpPr>
                <a:spLocks noChangeAspect="1" noChangeShapeType="1"/>
              </p:cNvSpPr>
              <p:nvPr/>
            </p:nvSpPr>
            <p:spPr bwMode="auto">
              <a:xfrm flipV="1">
                <a:off x="2336" y="1029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6" name="Line 354"/>
              <p:cNvSpPr>
                <a:spLocks noChangeAspect="1" noChangeShapeType="1"/>
              </p:cNvSpPr>
              <p:nvPr/>
            </p:nvSpPr>
            <p:spPr bwMode="auto">
              <a:xfrm flipV="1">
                <a:off x="2336" y="102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7" name="Line 355"/>
              <p:cNvSpPr>
                <a:spLocks noChangeAspect="1" noChangeShapeType="1"/>
              </p:cNvSpPr>
              <p:nvPr/>
            </p:nvSpPr>
            <p:spPr bwMode="auto">
              <a:xfrm>
                <a:off x="2342" y="102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8" name="Line 356"/>
              <p:cNvSpPr>
                <a:spLocks noChangeAspect="1" noChangeShapeType="1"/>
              </p:cNvSpPr>
              <p:nvPr/>
            </p:nvSpPr>
            <p:spPr bwMode="auto">
              <a:xfrm flipV="1">
                <a:off x="2342" y="1009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9" name="Line 357"/>
              <p:cNvSpPr>
                <a:spLocks noChangeAspect="1" noChangeShapeType="1"/>
              </p:cNvSpPr>
              <p:nvPr/>
            </p:nvSpPr>
            <p:spPr bwMode="auto">
              <a:xfrm>
                <a:off x="2342" y="100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0" name="Line 358"/>
              <p:cNvSpPr>
                <a:spLocks noChangeAspect="1" noChangeShapeType="1"/>
              </p:cNvSpPr>
              <p:nvPr/>
            </p:nvSpPr>
            <p:spPr bwMode="auto">
              <a:xfrm flipV="1">
                <a:off x="2346" y="994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1" name="Line 359"/>
              <p:cNvSpPr>
                <a:spLocks noChangeAspect="1" noChangeShapeType="1"/>
              </p:cNvSpPr>
              <p:nvPr/>
            </p:nvSpPr>
            <p:spPr bwMode="auto">
              <a:xfrm>
                <a:off x="2346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2" name="Line 360"/>
              <p:cNvSpPr>
                <a:spLocks noChangeAspect="1" noChangeShapeType="1"/>
              </p:cNvSpPr>
              <p:nvPr/>
            </p:nvSpPr>
            <p:spPr bwMode="auto">
              <a:xfrm flipV="1">
                <a:off x="2346" y="99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3" name="Line 361"/>
              <p:cNvSpPr>
                <a:spLocks noChangeAspect="1" noChangeShapeType="1"/>
              </p:cNvSpPr>
              <p:nvPr/>
            </p:nvSpPr>
            <p:spPr bwMode="auto">
              <a:xfrm>
                <a:off x="2351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4" name="Line 362"/>
              <p:cNvSpPr>
                <a:spLocks noChangeAspect="1" noChangeShapeType="1"/>
              </p:cNvSpPr>
              <p:nvPr/>
            </p:nvSpPr>
            <p:spPr bwMode="auto">
              <a:xfrm flipV="1">
                <a:off x="2351" y="98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5" name="Line 363"/>
              <p:cNvSpPr>
                <a:spLocks noChangeAspect="1" noChangeShapeType="1"/>
              </p:cNvSpPr>
              <p:nvPr/>
            </p:nvSpPr>
            <p:spPr bwMode="auto">
              <a:xfrm>
                <a:off x="2351" y="984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6" name="Line 364"/>
              <p:cNvSpPr>
                <a:spLocks noChangeAspect="1" noChangeShapeType="1"/>
              </p:cNvSpPr>
              <p:nvPr/>
            </p:nvSpPr>
            <p:spPr bwMode="auto">
              <a:xfrm flipV="1">
                <a:off x="2357" y="969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7" name="Line 365"/>
              <p:cNvSpPr>
                <a:spLocks noChangeAspect="1" noChangeShapeType="1"/>
              </p:cNvSpPr>
              <p:nvPr/>
            </p:nvSpPr>
            <p:spPr bwMode="auto">
              <a:xfrm>
                <a:off x="2357" y="96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8" name="Line 366"/>
              <p:cNvSpPr>
                <a:spLocks noChangeAspect="1" noChangeShapeType="1"/>
              </p:cNvSpPr>
              <p:nvPr/>
            </p:nvSpPr>
            <p:spPr bwMode="auto">
              <a:xfrm flipV="1">
                <a:off x="2357" y="96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9" name="Line 367"/>
              <p:cNvSpPr>
                <a:spLocks noChangeAspect="1" noChangeShapeType="1"/>
              </p:cNvSpPr>
              <p:nvPr/>
            </p:nvSpPr>
            <p:spPr bwMode="auto">
              <a:xfrm>
                <a:off x="2361" y="96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0" name="Line 368"/>
              <p:cNvSpPr>
                <a:spLocks noChangeAspect="1" noChangeShapeType="1"/>
              </p:cNvSpPr>
              <p:nvPr/>
            </p:nvSpPr>
            <p:spPr bwMode="auto">
              <a:xfrm flipV="1">
                <a:off x="2361" y="96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1" name="Line 369"/>
              <p:cNvSpPr>
                <a:spLocks noChangeAspect="1" noChangeShapeType="1"/>
              </p:cNvSpPr>
              <p:nvPr/>
            </p:nvSpPr>
            <p:spPr bwMode="auto">
              <a:xfrm>
                <a:off x="2361" y="96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2" name="Line 370"/>
              <p:cNvSpPr>
                <a:spLocks noChangeAspect="1" noChangeShapeType="1"/>
              </p:cNvSpPr>
              <p:nvPr/>
            </p:nvSpPr>
            <p:spPr bwMode="auto">
              <a:xfrm flipV="1">
                <a:off x="2366" y="96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3" name="Line 371"/>
              <p:cNvSpPr>
                <a:spLocks noChangeAspect="1" noChangeShapeType="1"/>
              </p:cNvSpPr>
              <p:nvPr/>
            </p:nvSpPr>
            <p:spPr bwMode="auto">
              <a:xfrm>
                <a:off x="2366" y="96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4" name="Line 372"/>
              <p:cNvSpPr>
                <a:spLocks noChangeAspect="1" noChangeShapeType="1"/>
              </p:cNvSpPr>
              <p:nvPr/>
            </p:nvSpPr>
            <p:spPr bwMode="auto">
              <a:xfrm flipV="1">
                <a:off x="2372" y="95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5" name="Line 373"/>
              <p:cNvSpPr>
                <a:spLocks noChangeAspect="1" noChangeShapeType="1"/>
              </p:cNvSpPr>
              <p:nvPr/>
            </p:nvSpPr>
            <p:spPr bwMode="auto">
              <a:xfrm>
                <a:off x="2372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6" name="Line 374"/>
              <p:cNvSpPr>
                <a:spLocks noChangeAspect="1" noChangeShapeType="1"/>
              </p:cNvSpPr>
              <p:nvPr/>
            </p:nvSpPr>
            <p:spPr bwMode="auto">
              <a:xfrm flipV="1">
                <a:off x="2372" y="95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7" name="Line 375"/>
              <p:cNvSpPr>
                <a:spLocks noChangeAspect="1" noChangeShapeType="1"/>
              </p:cNvSpPr>
              <p:nvPr/>
            </p:nvSpPr>
            <p:spPr bwMode="auto">
              <a:xfrm>
                <a:off x="2376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8" name="Line 376"/>
              <p:cNvSpPr>
                <a:spLocks noChangeAspect="1" noChangeShapeType="1"/>
              </p:cNvSpPr>
              <p:nvPr/>
            </p:nvSpPr>
            <p:spPr bwMode="auto">
              <a:xfrm flipV="1">
                <a:off x="2376" y="95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9" name="Line 377"/>
              <p:cNvSpPr>
                <a:spLocks noChangeAspect="1" noChangeShapeType="1"/>
              </p:cNvSpPr>
              <p:nvPr/>
            </p:nvSpPr>
            <p:spPr bwMode="auto">
              <a:xfrm>
                <a:off x="2376" y="954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0" name="Line 378"/>
              <p:cNvSpPr>
                <a:spLocks noChangeAspect="1" noChangeShapeType="1"/>
              </p:cNvSpPr>
              <p:nvPr/>
            </p:nvSpPr>
            <p:spPr bwMode="auto">
              <a:xfrm>
                <a:off x="2381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1" name="Line 379"/>
              <p:cNvSpPr>
                <a:spLocks noChangeAspect="1" noChangeShapeType="1"/>
              </p:cNvSpPr>
              <p:nvPr/>
            </p:nvSpPr>
            <p:spPr bwMode="auto">
              <a:xfrm flipV="1">
                <a:off x="2381" y="94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2" name="Line 380"/>
              <p:cNvSpPr>
                <a:spLocks noChangeAspect="1" noChangeShapeType="1"/>
              </p:cNvSpPr>
              <p:nvPr/>
            </p:nvSpPr>
            <p:spPr bwMode="auto">
              <a:xfrm>
                <a:off x="2381" y="94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3" name="Line 381"/>
              <p:cNvSpPr>
                <a:spLocks noChangeAspect="1" noChangeShapeType="1"/>
              </p:cNvSpPr>
              <p:nvPr/>
            </p:nvSpPr>
            <p:spPr bwMode="auto">
              <a:xfrm flipV="1">
                <a:off x="2381" y="954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4" name="Line 382"/>
              <p:cNvSpPr>
                <a:spLocks noChangeAspect="1" noChangeShapeType="1"/>
              </p:cNvSpPr>
              <p:nvPr/>
            </p:nvSpPr>
            <p:spPr bwMode="auto">
              <a:xfrm>
                <a:off x="2387" y="95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5" name="Line 383"/>
              <p:cNvSpPr>
                <a:spLocks noChangeAspect="1" noChangeShapeType="1"/>
              </p:cNvSpPr>
              <p:nvPr/>
            </p:nvSpPr>
            <p:spPr bwMode="auto">
              <a:xfrm flipV="1">
                <a:off x="2387" y="95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6" name="Line 384"/>
              <p:cNvSpPr>
                <a:spLocks noChangeAspect="1" noChangeShapeType="1"/>
              </p:cNvSpPr>
              <p:nvPr/>
            </p:nvSpPr>
            <p:spPr bwMode="auto">
              <a:xfrm>
                <a:off x="2387" y="95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7" name="Line 385"/>
              <p:cNvSpPr>
                <a:spLocks noChangeAspect="1" noChangeShapeType="1"/>
              </p:cNvSpPr>
              <p:nvPr/>
            </p:nvSpPr>
            <p:spPr bwMode="auto">
              <a:xfrm>
                <a:off x="2391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8" name="Line 386"/>
              <p:cNvSpPr>
                <a:spLocks noChangeAspect="1" noChangeShapeType="1"/>
              </p:cNvSpPr>
              <p:nvPr/>
            </p:nvSpPr>
            <p:spPr bwMode="auto">
              <a:xfrm flipV="1">
                <a:off x="2062" y="1362"/>
                <a:ext cx="1" cy="25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9" name="Line 387"/>
              <p:cNvSpPr>
                <a:spLocks noChangeAspect="1" noChangeShapeType="1"/>
              </p:cNvSpPr>
              <p:nvPr/>
            </p:nvSpPr>
            <p:spPr bwMode="auto">
              <a:xfrm>
                <a:off x="2062" y="1362"/>
                <a:ext cx="1" cy="10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0" name="Line 388"/>
              <p:cNvSpPr>
                <a:spLocks noChangeAspect="1" noChangeShapeType="1"/>
              </p:cNvSpPr>
              <p:nvPr/>
            </p:nvSpPr>
            <p:spPr bwMode="auto">
              <a:xfrm flipV="1">
                <a:off x="2062" y="146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1" name="Line 389"/>
              <p:cNvSpPr>
                <a:spLocks noChangeAspect="1" noChangeShapeType="1"/>
              </p:cNvSpPr>
              <p:nvPr/>
            </p:nvSpPr>
            <p:spPr bwMode="auto">
              <a:xfrm>
                <a:off x="2067" y="146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2" name="Line 390"/>
              <p:cNvSpPr>
                <a:spLocks noChangeAspect="1" noChangeShapeType="1"/>
              </p:cNvSpPr>
              <p:nvPr/>
            </p:nvSpPr>
            <p:spPr bwMode="auto">
              <a:xfrm flipV="1">
                <a:off x="2067" y="1338"/>
                <a:ext cx="1" cy="12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3" name="Line 391"/>
              <p:cNvSpPr>
                <a:spLocks noChangeAspect="1" noChangeShapeType="1"/>
              </p:cNvSpPr>
              <p:nvPr/>
            </p:nvSpPr>
            <p:spPr bwMode="auto">
              <a:xfrm flipV="1">
                <a:off x="2067" y="1333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4" name="Line 392"/>
              <p:cNvSpPr>
                <a:spLocks noChangeAspect="1" noChangeShapeType="1"/>
              </p:cNvSpPr>
              <p:nvPr/>
            </p:nvSpPr>
            <p:spPr bwMode="auto">
              <a:xfrm flipV="1">
                <a:off x="2072" y="1209"/>
                <a:ext cx="1" cy="1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5" name="Line 393"/>
              <p:cNvSpPr>
                <a:spLocks noChangeAspect="1" noChangeShapeType="1"/>
              </p:cNvSpPr>
              <p:nvPr/>
            </p:nvSpPr>
            <p:spPr bwMode="auto">
              <a:xfrm flipV="1">
                <a:off x="2072" y="120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6" name="Line 394"/>
              <p:cNvSpPr>
                <a:spLocks noChangeAspect="1" noChangeShapeType="1"/>
              </p:cNvSpPr>
              <p:nvPr/>
            </p:nvSpPr>
            <p:spPr bwMode="auto">
              <a:xfrm flipV="1">
                <a:off x="2077" y="1123"/>
                <a:ext cx="1" cy="8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7" name="Line 395"/>
              <p:cNvSpPr>
                <a:spLocks noChangeAspect="1" noChangeShapeType="1"/>
              </p:cNvSpPr>
              <p:nvPr/>
            </p:nvSpPr>
            <p:spPr bwMode="auto">
              <a:xfrm flipV="1">
                <a:off x="2077" y="111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8" name="Line 396"/>
              <p:cNvSpPr>
                <a:spLocks noChangeAspect="1" noChangeShapeType="1"/>
              </p:cNvSpPr>
              <p:nvPr/>
            </p:nvSpPr>
            <p:spPr bwMode="auto">
              <a:xfrm>
                <a:off x="2082" y="111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9" name="Line 397"/>
              <p:cNvSpPr>
                <a:spLocks noChangeAspect="1" noChangeShapeType="1"/>
              </p:cNvSpPr>
              <p:nvPr/>
            </p:nvSpPr>
            <p:spPr bwMode="auto">
              <a:xfrm flipV="1">
                <a:off x="2082" y="1074"/>
                <a:ext cx="1" cy="4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0" name="Line 398"/>
              <p:cNvSpPr>
                <a:spLocks noChangeAspect="1" noChangeShapeType="1"/>
              </p:cNvSpPr>
              <p:nvPr/>
            </p:nvSpPr>
            <p:spPr bwMode="auto">
              <a:xfrm flipV="1">
                <a:off x="2082" y="106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1" name="Line 399"/>
              <p:cNvSpPr>
                <a:spLocks noChangeAspect="1" noChangeShapeType="1"/>
              </p:cNvSpPr>
              <p:nvPr/>
            </p:nvSpPr>
            <p:spPr bwMode="auto">
              <a:xfrm flipV="1">
                <a:off x="2087" y="1044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2" name="Line 400"/>
              <p:cNvSpPr>
                <a:spLocks noChangeAspect="1" noChangeShapeType="1"/>
              </p:cNvSpPr>
              <p:nvPr/>
            </p:nvSpPr>
            <p:spPr bwMode="auto">
              <a:xfrm flipV="1">
                <a:off x="2087" y="103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3" name="Line 401"/>
              <p:cNvSpPr>
                <a:spLocks noChangeAspect="1" noChangeShapeType="1"/>
              </p:cNvSpPr>
              <p:nvPr/>
            </p:nvSpPr>
            <p:spPr bwMode="auto">
              <a:xfrm>
                <a:off x="2092" y="10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4" name="Line 402"/>
              <p:cNvSpPr>
                <a:spLocks noChangeAspect="1" noChangeShapeType="1"/>
              </p:cNvSpPr>
              <p:nvPr/>
            </p:nvSpPr>
            <p:spPr bwMode="auto">
              <a:xfrm flipV="1">
                <a:off x="2092" y="1024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5" name="Line 403"/>
              <p:cNvSpPr>
                <a:spLocks noChangeAspect="1" noChangeShapeType="1"/>
              </p:cNvSpPr>
              <p:nvPr/>
            </p:nvSpPr>
            <p:spPr bwMode="auto">
              <a:xfrm flipV="1">
                <a:off x="2092" y="101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6" name="Line 404"/>
              <p:cNvSpPr>
                <a:spLocks noChangeAspect="1" noChangeShapeType="1"/>
              </p:cNvSpPr>
              <p:nvPr/>
            </p:nvSpPr>
            <p:spPr bwMode="auto">
              <a:xfrm>
                <a:off x="2097" y="101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7" name="Line 405"/>
              <p:cNvSpPr>
                <a:spLocks noChangeAspect="1" noChangeShapeType="1"/>
              </p:cNvSpPr>
              <p:nvPr/>
            </p:nvSpPr>
            <p:spPr bwMode="auto">
              <a:xfrm flipV="1">
                <a:off x="2097" y="1003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8" name="Line 406"/>
              <p:cNvSpPr>
                <a:spLocks noChangeAspect="1" noChangeShapeType="1"/>
              </p:cNvSpPr>
              <p:nvPr/>
            </p:nvSpPr>
            <p:spPr bwMode="auto">
              <a:xfrm>
                <a:off x="2097" y="100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9" name="Line 407"/>
              <p:cNvSpPr>
                <a:spLocks noChangeAspect="1" noChangeShapeType="1"/>
              </p:cNvSpPr>
              <p:nvPr/>
            </p:nvSpPr>
            <p:spPr bwMode="auto">
              <a:xfrm flipV="1">
                <a:off x="2097" y="100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0" name="Line 408"/>
              <p:cNvSpPr>
                <a:spLocks noChangeAspect="1" noChangeShapeType="1"/>
              </p:cNvSpPr>
              <p:nvPr/>
            </p:nvSpPr>
            <p:spPr bwMode="auto">
              <a:xfrm>
                <a:off x="2102" y="100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1" name="Line 409"/>
              <p:cNvSpPr>
                <a:spLocks noChangeAspect="1" noChangeShapeType="1"/>
              </p:cNvSpPr>
              <p:nvPr/>
            </p:nvSpPr>
            <p:spPr bwMode="auto">
              <a:xfrm flipV="1">
                <a:off x="2102" y="988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2" name="Line 410"/>
              <p:cNvSpPr>
                <a:spLocks noChangeAspect="1" noChangeShapeType="1"/>
              </p:cNvSpPr>
              <p:nvPr/>
            </p:nvSpPr>
            <p:spPr bwMode="auto">
              <a:xfrm>
                <a:off x="2102" y="98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3" name="Line 411"/>
              <p:cNvSpPr>
                <a:spLocks noChangeAspect="1" noChangeShapeType="1"/>
              </p:cNvSpPr>
              <p:nvPr/>
            </p:nvSpPr>
            <p:spPr bwMode="auto">
              <a:xfrm>
                <a:off x="2106" y="99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4" name="Line 412"/>
              <p:cNvSpPr>
                <a:spLocks noChangeAspect="1" noChangeShapeType="1"/>
              </p:cNvSpPr>
              <p:nvPr/>
            </p:nvSpPr>
            <p:spPr bwMode="auto">
              <a:xfrm flipV="1">
                <a:off x="2106" y="98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5" name="Line 413"/>
              <p:cNvSpPr>
                <a:spLocks noChangeAspect="1" noChangeShapeType="1"/>
              </p:cNvSpPr>
              <p:nvPr/>
            </p:nvSpPr>
            <p:spPr bwMode="auto">
              <a:xfrm flipV="1">
                <a:off x="2106" y="97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6" name="Line 414"/>
              <p:cNvSpPr>
                <a:spLocks noChangeAspect="1" noChangeShapeType="1"/>
              </p:cNvSpPr>
              <p:nvPr/>
            </p:nvSpPr>
            <p:spPr bwMode="auto">
              <a:xfrm>
                <a:off x="2112" y="97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7" name="Line 415"/>
              <p:cNvSpPr>
                <a:spLocks noChangeAspect="1" noChangeShapeType="1"/>
              </p:cNvSpPr>
              <p:nvPr/>
            </p:nvSpPr>
            <p:spPr bwMode="auto">
              <a:xfrm flipV="1">
                <a:off x="2112" y="973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8" name="Line 416"/>
              <p:cNvSpPr>
                <a:spLocks noChangeAspect="1" noChangeShapeType="1"/>
              </p:cNvSpPr>
              <p:nvPr/>
            </p:nvSpPr>
            <p:spPr bwMode="auto">
              <a:xfrm>
                <a:off x="2112" y="97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650" name="Group 618"/>
            <p:cNvGrpSpPr>
              <a:grpSpLocks noChangeAspect="1"/>
            </p:cNvGrpSpPr>
            <p:nvPr/>
          </p:nvGrpSpPr>
          <p:grpSpPr bwMode="auto">
            <a:xfrm>
              <a:off x="1747" y="799"/>
              <a:ext cx="476" cy="819"/>
              <a:chOff x="1747" y="799"/>
              <a:chExt cx="476" cy="819"/>
            </a:xfrm>
          </p:grpSpPr>
          <p:sp>
            <p:nvSpPr>
              <p:cNvPr id="44450" name="Line 418"/>
              <p:cNvSpPr>
                <a:spLocks noChangeAspect="1" noChangeShapeType="1"/>
              </p:cNvSpPr>
              <p:nvPr/>
            </p:nvSpPr>
            <p:spPr bwMode="auto">
              <a:xfrm flipV="1">
                <a:off x="2117" y="96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1" name="Line 419"/>
              <p:cNvSpPr>
                <a:spLocks noChangeAspect="1" noChangeShapeType="1"/>
              </p:cNvSpPr>
              <p:nvPr/>
            </p:nvSpPr>
            <p:spPr bwMode="auto">
              <a:xfrm>
                <a:off x="2117" y="96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2" name="Line 420"/>
              <p:cNvSpPr>
                <a:spLocks noChangeAspect="1" noChangeShapeType="1"/>
              </p:cNvSpPr>
              <p:nvPr/>
            </p:nvSpPr>
            <p:spPr bwMode="auto">
              <a:xfrm flipV="1">
                <a:off x="2121" y="96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3" name="Line 421"/>
              <p:cNvSpPr>
                <a:spLocks noChangeAspect="1" noChangeShapeType="1"/>
              </p:cNvSpPr>
              <p:nvPr/>
            </p:nvSpPr>
            <p:spPr bwMode="auto">
              <a:xfrm>
                <a:off x="2121" y="9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4" name="Line 422"/>
              <p:cNvSpPr>
                <a:spLocks noChangeAspect="1" noChangeShapeType="1"/>
              </p:cNvSpPr>
              <p:nvPr/>
            </p:nvSpPr>
            <p:spPr bwMode="auto">
              <a:xfrm flipV="1">
                <a:off x="2121" y="96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5" name="Line 423"/>
              <p:cNvSpPr>
                <a:spLocks noChangeAspect="1" noChangeShapeType="1"/>
              </p:cNvSpPr>
              <p:nvPr/>
            </p:nvSpPr>
            <p:spPr bwMode="auto">
              <a:xfrm>
                <a:off x="2127" y="96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6" name="Line 424"/>
              <p:cNvSpPr>
                <a:spLocks noChangeAspect="1" noChangeShapeType="1"/>
              </p:cNvSpPr>
              <p:nvPr/>
            </p:nvSpPr>
            <p:spPr bwMode="auto">
              <a:xfrm flipV="1">
                <a:off x="2127" y="958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7" name="Line 425"/>
              <p:cNvSpPr>
                <a:spLocks noChangeAspect="1" noChangeShapeType="1"/>
              </p:cNvSpPr>
              <p:nvPr/>
            </p:nvSpPr>
            <p:spPr bwMode="auto">
              <a:xfrm>
                <a:off x="2127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8" name="Line 426"/>
              <p:cNvSpPr>
                <a:spLocks noChangeAspect="1" noChangeShapeType="1"/>
              </p:cNvSpPr>
              <p:nvPr/>
            </p:nvSpPr>
            <p:spPr bwMode="auto">
              <a:xfrm>
                <a:off x="2127" y="96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9" name="Line 427"/>
              <p:cNvSpPr>
                <a:spLocks noChangeAspect="1" noChangeShapeType="1"/>
              </p:cNvSpPr>
              <p:nvPr/>
            </p:nvSpPr>
            <p:spPr bwMode="auto">
              <a:xfrm flipV="1">
                <a:off x="2132" y="95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0" name="Line 428"/>
              <p:cNvSpPr>
                <a:spLocks noChangeAspect="1" noChangeShapeType="1"/>
              </p:cNvSpPr>
              <p:nvPr/>
            </p:nvSpPr>
            <p:spPr bwMode="auto">
              <a:xfrm>
                <a:off x="2132" y="95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1" name="Line 429"/>
              <p:cNvSpPr>
                <a:spLocks noChangeAspect="1" noChangeShapeType="1"/>
              </p:cNvSpPr>
              <p:nvPr/>
            </p:nvSpPr>
            <p:spPr bwMode="auto">
              <a:xfrm flipV="1">
                <a:off x="2136" y="94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2" name="Line 430"/>
              <p:cNvSpPr>
                <a:spLocks noChangeAspect="1" noChangeShapeType="1"/>
              </p:cNvSpPr>
              <p:nvPr/>
            </p:nvSpPr>
            <p:spPr bwMode="auto">
              <a:xfrm>
                <a:off x="2136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3" name="Line 431"/>
              <p:cNvSpPr>
                <a:spLocks noChangeAspect="1" noChangeShapeType="1"/>
              </p:cNvSpPr>
              <p:nvPr/>
            </p:nvSpPr>
            <p:spPr bwMode="auto">
              <a:xfrm>
                <a:off x="2136" y="954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4" name="Line 432"/>
              <p:cNvSpPr>
                <a:spLocks noChangeAspect="1" noChangeShapeType="1"/>
              </p:cNvSpPr>
              <p:nvPr/>
            </p:nvSpPr>
            <p:spPr bwMode="auto">
              <a:xfrm flipV="1">
                <a:off x="2142" y="94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5" name="Line 433"/>
              <p:cNvSpPr>
                <a:spLocks noChangeAspect="1" noChangeShapeType="1"/>
              </p:cNvSpPr>
              <p:nvPr/>
            </p:nvSpPr>
            <p:spPr bwMode="auto">
              <a:xfrm>
                <a:off x="2142" y="94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6" name="Line 434"/>
              <p:cNvSpPr>
                <a:spLocks noChangeAspect="1" noChangeShapeType="1"/>
              </p:cNvSpPr>
              <p:nvPr/>
            </p:nvSpPr>
            <p:spPr bwMode="auto">
              <a:xfrm flipV="1">
                <a:off x="2147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7" name="Line 435"/>
              <p:cNvSpPr>
                <a:spLocks noChangeAspect="1" noChangeShapeType="1"/>
              </p:cNvSpPr>
              <p:nvPr/>
            </p:nvSpPr>
            <p:spPr bwMode="auto">
              <a:xfrm>
                <a:off x="2147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8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2147" y="94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9" name="Line 437"/>
              <p:cNvSpPr>
                <a:spLocks noChangeAspect="1" noChangeShapeType="1"/>
              </p:cNvSpPr>
              <p:nvPr/>
            </p:nvSpPr>
            <p:spPr bwMode="auto">
              <a:xfrm>
                <a:off x="215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0" name="Line 438"/>
              <p:cNvSpPr>
                <a:spLocks noChangeAspect="1" noChangeShapeType="1"/>
              </p:cNvSpPr>
              <p:nvPr/>
            </p:nvSpPr>
            <p:spPr bwMode="auto">
              <a:xfrm flipV="1">
                <a:off x="2151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1" name="Line 439"/>
              <p:cNvSpPr>
                <a:spLocks noChangeAspect="1" noChangeShapeType="1"/>
              </p:cNvSpPr>
              <p:nvPr/>
            </p:nvSpPr>
            <p:spPr bwMode="auto">
              <a:xfrm>
                <a:off x="2151" y="94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2" name="Line 440"/>
              <p:cNvSpPr>
                <a:spLocks noChangeAspect="1" noChangeShapeType="1"/>
              </p:cNvSpPr>
              <p:nvPr/>
            </p:nvSpPr>
            <p:spPr bwMode="auto">
              <a:xfrm flipV="1">
                <a:off x="2157" y="93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3" name="Line 441"/>
              <p:cNvSpPr>
                <a:spLocks noChangeAspect="1" noChangeShapeType="1"/>
              </p:cNvSpPr>
              <p:nvPr/>
            </p:nvSpPr>
            <p:spPr bwMode="auto">
              <a:xfrm>
                <a:off x="2157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4" name="Line 442"/>
              <p:cNvSpPr>
                <a:spLocks noChangeAspect="1" noChangeShapeType="1"/>
              </p:cNvSpPr>
              <p:nvPr/>
            </p:nvSpPr>
            <p:spPr bwMode="auto">
              <a:xfrm>
                <a:off x="2157" y="93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5" name="Line 443"/>
              <p:cNvSpPr>
                <a:spLocks noChangeAspect="1" noChangeShapeType="1"/>
              </p:cNvSpPr>
              <p:nvPr/>
            </p:nvSpPr>
            <p:spPr bwMode="auto">
              <a:xfrm flipV="1">
                <a:off x="2162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6" name="Line 444"/>
              <p:cNvSpPr>
                <a:spLocks noChangeAspect="1" noChangeShapeType="1"/>
              </p:cNvSpPr>
              <p:nvPr/>
            </p:nvSpPr>
            <p:spPr bwMode="auto">
              <a:xfrm>
                <a:off x="2162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7" name="Line 445"/>
              <p:cNvSpPr>
                <a:spLocks noChangeAspect="1" noChangeShapeType="1"/>
              </p:cNvSpPr>
              <p:nvPr/>
            </p:nvSpPr>
            <p:spPr bwMode="auto">
              <a:xfrm flipV="1">
                <a:off x="2162" y="93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8" name="Line 446"/>
              <p:cNvSpPr>
                <a:spLocks noChangeAspect="1" noChangeShapeType="1"/>
              </p:cNvSpPr>
              <p:nvPr/>
            </p:nvSpPr>
            <p:spPr bwMode="auto">
              <a:xfrm>
                <a:off x="2166" y="93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9" name="Line 447"/>
              <p:cNvSpPr>
                <a:spLocks noChangeAspect="1" noChangeShapeType="1"/>
              </p:cNvSpPr>
              <p:nvPr/>
            </p:nvSpPr>
            <p:spPr bwMode="auto">
              <a:xfrm flipV="1">
                <a:off x="2166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0" name="Line 448"/>
              <p:cNvSpPr>
                <a:spLocks noChangeAspect="1" noChangeShapeType="1"/>
              </p:cNvSpPr>
              <p:nvPr/>
            </p:nvSpPr>
            <p:spPr bwMode="auto">
              <a:xfrm flipV="1">
                <a:off x="2166" y="939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1" name="Line 449"/>
              <p:cNvSpPr>
                <a:spLocks noChangeAspect="1" noChangeShapeType="1"/>
              </p:cNvSpPr>
              <p:nvPr/>
            </p:nvSpPr>
            <p:spPr bwMode="auto">
              <a:xfrm>
                <a:off x="2172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2" name="Line 450"/>
              <p:cNvSpPr>
                <a:spLocks noChangeAspect="1" noChangeShapeType="1"/>
              </p:cNvSpPr>
              <p:nvPr/>
            </p:nvSpPr>
            <p:spPr bwMode="auto">
              <a:xfrm flipV="1">
                <a:off x="2172" y="93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3" name="Line 451"/>
              <p:cNvSpPr>
                <a:spLocks noChangeAspect="1" noChangeShapeType="1"/>
              </p:cNvSpPr>
              <p:nvPr/>
            </p:nvSpPr>
            <p:spPr bwMode="auto">
              <a:xfrm>
                <a:off x="2172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4" name="Line 452"/>
              <p:cNvSpPr>
                <a:spLocks noChangeAspect="1" noChangeShapeType="1"/>
              </p:cNvSpPr>
              <p:nvPr/>
            </p:nvSpPr>
            <p:spPr bwMode="auto">
              <a:xfrm>
                <a:off x="2172" y="93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5" name="Line 453"/>
              <p:cNvSpPr>
                <a:spLocks noChangeAspect="1" noChangeShapeType="1"/>
              </p:cNvSpPr>
              <p:nvPr/>
            </p:nvSpPr>
            <p:spPr bwMode="auto">
              <a:xfrm flipV="1">
                <a:off x="2177" y="93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6" name="Line 454"/>
              <p:cNvSpPr>
                <a:spLocks noChangeAspect="1" noChangeShapeType="1"/>
              </p:cNvSpPr>
              <p:nvPr/>
            </p:nvSpPr>
            <p:spPr bwMode="auto">
              <a:xfrm>
                <a:off x="2177" y="93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7" name="Line 455"/>
              <p:cNvSpPr>
                <a:spLocks noChangeAspect="1" noChangeShapeType="1"/>
              </p:cNvSpPr>
              <p:nvPr/>
            </p:nvSpPr>
            <p:spPr bwMode="auto">
              <a:xfrm>
                <a:off x="2181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8" name="Line 456"/>
              <p:cNvSpPr>
                <a:spLocks noChangeAspect="1" noChangeShapeType="1"/>
              </p:cNvSpPr>
              <p:nvPr/>
            </p:nvSpPr>
            <p:spPr bwMode="auto">
              <a:xfrm flipV="1">
                <a:off x="2181" y="93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9" name="Line 457"/>
              <p:cNvSpPr>
                <a:spLocks noChangeAspect="1" noChangeShapeType="1"/>
              </p:cNvSpPr>
              <p:nvPr/>
            </p:nvSpPr>
            <p:spPr bwMode="auto">
              <a:xfrm>
                <a:off x="2181" y="93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0" name="Line 458"/>
              <p:cNvSpPr>
                <a:spLocks noChangeAspect="1" noChangeShapeType="1"/>
              </p:cNvSpPr>
              <p:nvPr/>
            </p:nvSpPr>
            <p:spPr bwMode="auto">
              <a:xfrm>
                <a:off x="2187" y="939"/>
                <a:ext cx="1" cy="603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1" name="Line 459"/>
              <p:cNvSpPr>
                <a:spLocks noChangeAspect="1" noChangeShapeType="1"/>
              </p:cNvSpPr>
              <p:nvPr/>
            </p:nvSpPr>
            <p:spPr bwMode="auto">
              <a:xfrm flipV="1">
                <a:off x="2187" y="803"/>
                <a:ext cx="1" cy="73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2" name="Line 460"/>
              <p:cNvSpPr>
                <a:spLocks noChangeAspect="1" noChangeShapeType="1"/>
              </p:cNvSpPr>
              <p:nvPr/>
            </p:nvSpPr>
            <p:spPr bwMode="auto">
              <a:xfrm>
                <a:off x="2187" y="803"/>
                <a:ext cx="1" cy="65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3" name="Line 461"/>
              <p:cNvSpPr>
                <a:spLocks noChangeAspect="1" noChangeShapeType="1"/>
              </p:cNvSpPr>
              <p:nvPr/>
            </p:nvSpPr>
            <p:spPr bwMode="auto">
              <a:xfrm flipV="1">
                <a:off x="2187" y="145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4" name="Line 462"/>
              <p:cNvSpPr>
                <a:spLocks noChangeAspect="1" noChangeShapeType="1"/>
              </p:cNvSpPr>
              <p:nvPr/>
            </p:nvSpPr>
            <p:spPr bwMode="auto">
              <a:xfrm flipV="1">
                <a:off x="2192" y="143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5" name="Line 463"/>
              <p:cNvSpPr>
                <a:spLocks noChangeAspect="1" noChangeShapeType="1"/>
              </p:cNvSpPr>
              <p:nvPr/>
            </p:nvSpPr>
            <p:spPr bwMode="auto">
              <a:xfrm>
                <a:off x="2192" y="143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6" name="Line 464"/>
              <p:cNvSpPr>
                <a:spLocks noChangeAspect="1" noChangeShapeType="1"/>
              </p:cNvSpPr>
              <p:nvPr/>
            </p:nvSpPr>
            <p:spPr bwMode="auto">
              <a:xfrm flipV="1">
                <a:off x="2192" y="1437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7" name="Line 465"/>
              <p:cNvSpPr>
                <a:spLocks noChangeAspect="1" noChangeShapeType="1"/>
              </p:cNvSpPr>
              <p:nvPr/>
            </p:nvSpPr>
            <p:spPr bwMode="auto">
              <a:xfrm>
                <a:off x="2196" y="143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8" name="Line 466"/>
              <p:cNvSpPr>
                <a:spLocks noChangeAspect="1" noChangeShapeType="1"/>
              </p:cNvSpPr>
              <p:nvPr/>
            </p:nvSpPr>
            <p:spPr bwMode="auto">
              <a:xfrm flipV="1">
                <a:off x="2196" y="1433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99" name="Line 467"/>
              <p:cNvSpPr>
                <a:spLocks noChangeAspect="1" noChangeShapeType="1"/>
              </p:cNvSpPr>
              <p:nvPr/>
            </p:nvSpPr>
            <p:spPr bwMode="auto">
              <a:xfrm flipV="1">
                <a:off x="2196" y="1428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0" name="Line 468"/>
              <p:cNvSpPr>
                <a:spLocks noChangeAspect="1" noChangeShapeType="1"/>
              </p:cNvSpPr>
              <p:nvPr/>
            </p:nvSpPr>
            <p:spPr bwMode="auto">
              <a:xfrm>
                <a:off x="2202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1" name="Line 469"/>
              <p:cNvSpPr>
                <a:spLocks noChangeAspect="1" noChangeShapeType="1"/>
              </p:cNvSpPr>
              <p:nvPr/>
            </p:nvSpPr>
            <p:spPr bwMode="auto">
              <a:xfrm flipV="1">
                <a:off x="2202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2" name="Line 470"/>
              <p:cNvSpPr>
                <a:spLocks noChangeAspect="1" noChangeShapeType="1"/>
              </p:cNvSpPr>
              <p:nvPr/>
            </p:nvSpPr>
            <p:spPr bwMode="auto">
              <a:xfrm>
                <a:off x="2202" y="142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3" name="Line 471"/>
              <p:cNvSpPr>
                <a:spLocks noChangeAspect="1" noChangeShapeType="1"/>
              </p:cNvSpPr>
              <p:nvPr/>
            </p:nvSpPr>
            <p:spPr bwMode="auto">
              <a:xfrm flipV="1">
                <a:off x="2207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4" name="Line 472"/>
              <p:cNvSpPr>
                <a:spLocks noChangeAspect="1" noChangeShapeType="1"/>
              </p:cNvSpPr>
              <p:nvPr/>
            </p:nvSpPr>
            <p:spPr bwMode="auto">
              <a:xfrm flipV="1">
                <a:off x="220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5" name="Line 473"/>
              <p:cNvSpPr>
                <a:spLocks noChangeAspect="1" noChangeShapeType="1"/>
              </p:cNvSpPr>
              <p:nvPr/>
            </p:nvSpPr>
            <p:spPr bwMode="auto">
              <a:xfrm>
                <a:off x="2211" y="1422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6" name="Line 474"/>
              <p:cNvSpPr>
                <a:spLocks noChangeAspect="1" noChangeShapeType="1"/>
              </p:cNvSpPr>
              <p:nvPr/>
            </p:nvSpPr>
            <p:spPr bwMode="auto">
              <a:xfrm flipV="1">
                <a:off x="2211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7" name="Line 475"/>
              <p:cNvSpPr>
                <a:spLocks noChangeAspect="1" noChangeShapeType="1"/>
              </p:cNvSpPr>
              <p:nvPr/>
            </p:nvSpPr>
            <p:spPr bwMode="auto">
              <a:xfrm flipV="1">
                <a:off x="221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8" name="Line 476"/>
              <p:cNvSpPr>
                <a:spLocks noChangeAspect="1" noChangeShapeType="1"/>
              </p:cNvSpPr>
              <p:nvPr/>
            </p:nvSpPr>
            <p:spPr bwMode="auto">
              <a:xfrm>
                <a:off x="221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09" name="Line 477"/>
              <p:cNvSpPr>
                <a:spLocks noChangeAspect="1" noChangeShapeType="1"/>
              </p:cNvSpPr>
              <p:nvPr/>
            </p:nvSpPr>
            <p:spPr bwMode="auto">
              <a:xfrm flipV="1">
                <a:off x="2217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0" name="Line 478"/>
              <p:cNvSpPr>
                <a:spLocks noChangeAspect="1" noChangeShapeType="1"/>
              </p:cNvSpPr>
              <p:nvPr/>
            </p:nvSpPr>
            <p:spPr bwMode="auto">
              <a:xfrm>
                <a:off x="222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1" name="Line 479"/>
              <p:cNvSpPr>
                <a:spLocks noChangeAspect="1" noChangeShapeType="1"/>
              </p:cNvSpPr>
              <p:nvPr/>
            </p:nvSpPr>
            <p:spPr bwMode="auto">
              <a:xfrm flipV="1">
                <a:off x="191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2" name="Line 480"/>
              <p:cNvSpPr>
                <a:spLocks noChangeAspect="1" noChangeShapeType="1"/>
              </p:cNvSpPr>
              <p:nvPr/>
            </p:nvSpPr>
            <p:spPr bwMode="auto">
              <a:xfrm>
                <a:off x="191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3" name="Line 481"/>
              <p:cNvSpPr>
                <a:spLocks noChangeAspect="1" noChangeShapeType="1"/>
              </p:cNvSpPr>
              <p:nvPr/>
            </p:nvSpPr>
            <p:spPr bwMode="auto">
              <a:xfrm flipV="1">
                <a:off x="1917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4" name="Line 482"/>
              <p:cNvSpPr>
                <a:spLocks noChangeAspect="1" noChangeShapeType="1"/>
              </p:cNvSpPr>
              <p:nvPr/>
            </p:nvSpPr>
            <p:spPr bwMode="auto">
              <a:xfrm>
                <a:off x="1921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5" name="Line 483"/>
              <p:cNvSpPr>
                <a:spLocks noChangeAspect="1" noChangeShapeType="1"/>
              </p:cNvSpPr>
              <p:nvPr/>
            </p:nvSpPr>
            <p:spPr bwMode="auto">
              <a:xfrm flipV="1">
                <a:off x="1921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6" name="Line 484"/>
              <p:cNvSpPr>
                <a:spLocks noChangeAspect="1" noChangeShapeType="1"/>
              </p:cNvSpPr>
              <p:nvPr/>
            </p:nvSpPr>
            <p:spPr bwMode="auto">
              <a:xfrm>
                <a:off x="192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7" name="Line 485"/>
              <p:cNvSpPr>
                <a:spLocks noChangeAspect="1" noChangeShapeType="1"/>
              </p:cNvSpPr>
              <p:nvPr/>
            </p:nvSpPr>
            <p:spPr bwMode="auto">
              <a:xfrm flipV="1">
                <a:off x="192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8" name="Line 486"/>
              <p:cNvSpPr>
                <a:spLocks noChangeAspect="1" noChangeShapeType="1"/>
              </p:cNvSpPr>
              <p:nvPr/>
            </p:nvSpPr>
            <p:spPr bwMode="auto">
              <a:xfrm flipV="1">
                <a:off x="192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19" name="Line 487"/>
              <p:cNvSpPr>
                <a:spLocks noChangeAspect="1" noChangeShapeType="1"/>
              </p:cNvSpPr>
              <p:nvPr/>
            </p:nvSpPr>
            <p:spPr bwMode="auto">
              <a:xfrm>
                <a:off x="193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0" name="Line 488"/>
              <p:cNvSpPr>
                <a:spLocks noChangeAspect="1" noChangeShapeType="1"/>
              </p:cNvSpPr>
              <p:nvPr/>
            </p:nvSpPr>
            <p:spPr bwMode="auto">
              <a:xfrm flipV="1">
                <a:off x="193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1" name="Line 489"/>
              <p:cNvSpPr>
                <a:spLocks noChangeAspect="1" noChangeShapeType="1"/>
              </p:cNvSpPr>
              <p:nvPr/>
            </p:nvSpPr>
            <p:spPr bwMode="auto">
              <a:xfrm>
                <a:off x="19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2" name="Line 490"/>
              <p:cNvSpPr>
                <a:spLocks noChangeAspect="1" noChangeShapeType="1"/>
              </p:cNvSpPr>
              <p:nvPr/>
            </p:nvSpPr>
            <p:spPr bwMode="auto">
              <a:xfrm flipV="1">
                <a:off x="1932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3" name="Line 491"/>
              <p:cNvSpPr>
                <a:spLocks noChangeAspect="1" noChangeShapeType="1"/>
              </p:cNvSpPr>
              <p:nvPr/>
            </p:nvSpPr>
            <p:spPr bwMode="auto">
              <a:xfrm>
                <a:off x="1936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4" name="Line 492"/>
              <p:cNvSpPr>
                <a:spLocks noChangeAspect="1" noChangeShapeType="1"/>
              </p:cNvSpPr>
              <p:nvPr/>
            </p:nvSpPr>
            <p:spPr bwMode="auto">
              <a:xfrm flipV="1">
                <a:off x="193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5" name="Line 493"/>
              <p:cNvSpPr>
                <a:spLocks noChangeAspect="1" noChangeShapeType="1"/>
              </p:cNvSpPr>
              <p:nvPr/>
            </p:nvSpPr>
            <p:spPr bwMode="auto">
              <a:xfrm flipV="1">
                <a:off x="1936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6" name="Line 494"/>
              <p:cNvSpPr>
                <a:spLocks noChangeAspect="1" noChangeShapeType="1"/>
              </p:cNvSpPr>
              <p:nvPr/>
            </p:nvSpPr>
            <p:spPr bwMode="auto">
              <a:xfrm>
                <a:off x="194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7" name="Line 495"/>
              <p:cNvSpPr>
                <a:spLocks noChangeAspect="1" noChangeShapeType="1"/>
              </p:cNvSpPr>
              <p:nvPr/>
            </p:nvSpPr>
            <p:spPr bwMode="auto">
              <a:xfrm flipV="1">
                <a:off x="194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8" name="Line 496"/>
              <p:cNvSpPr>
                <a:spLocks noChangeAspect="1" noChangeShapeType="1"/>
              </p:cNvSpPr>
              <p:nvPr/>
            </p:nvSpPr>
            <p:spPr bwMode="auto">
              <a:xfrm flipV="1">
                <a:off x="194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29" name="Line 497"/>
              <p:cNvSpPr>
                <a:spLocks noChangeAspect="1" noChangeShapeType="1"/>
              </p:cNvSpPr>
              <p:nvPr/>
            </p:nvSpPr>
            <p:spPr bwMode="auto">
              <a:xfrm>
                <a:off x="19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0" name="Line 498"/>
              <p:cNvSpPr>
                <a:spLocks noChangeAspect="1" noChangeShapeType="1"/>
              </p:cNvSpPr>
              <p:nvPr/>
            </p:nvSpPr>
            <p:spPr bwMode="auto">
              <a:xfrm flipV="1">
                <a:off x="1947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1" name="Line 499"/>
              <p:cNvSpPr>
                <a:spLocks noChangeAspect="1" noChangeShapeType="1"/>
              </p:cNvSpPr>
              <p:nvPr/>
            </p:nvSpPr>
            <p:spPr bwMode="auto">
              <a:xfrm>
                <a:off x="1951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2" name="Line 500"/>
              <p:cNvSpPr>
                <a:spLocks noChangeAspect="1" noChangeShapeType="1"/>
              </p:cNvSpPr>
              <p:nvPr/>
            </p:nvSpPr>
            <p:spPr bwMode="auto">
              <a:xfrm flipV="1">
                <a:off x="1951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3" name="Line 501"/>
              <p:cNvSpPr>
                <a:spLocks noChangeAspect="1" noChangeShapeType="1"/>
              </p:cNvSpPr>
              <p:nvPr/>
            </p:nvSpPr>
            <p:spPr bwMode="auto">
              <a:xfrm>
                <a:off x="1951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4" name="Line 502"/>
              <p:cNvSpPr>
                <a:spLocks noChangeAspect="1" noChangeShapeType="1"/>
              </p:cNvSpPr>
              <p:nvPr/>
            </p:nvSpPr>
            <p:spPr bwMode="auto">
              <a:xfrm flipV="1">
                <a:off x="1951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5" name="Line 503"/>
              <p:cNvSpPr>
                <a:spLocks noChangeAspect="1" noChangeShapeType="1"/>
              </p:cNvSpPr>
              <p:nvPr/>
            </p:nvSpPr>
            <p:spPr bwMode="auto">
              <a:xfrm>
                <a:off x="195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6" name="Line 504"/>
              <p:cNvSpPr>
                <a:spLocks noChangeAspect="1" noChangeShapeType="1"/>
              </p:cNvSpPr>
              <p:nvPr/>
            </p:nvSpPr>
            <p:spPr bwMode="auto">
              <a:xfrm flipV="1">
                <a:off x="195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7" name="Line 505"/>
              <p:cNvSpPr>
                <a:spLocks noChangeAspect="1" noChangeShapeType="1"/>
              </p:cNvSpPr>
              <p:nvPr/>
            </p:nvSpPr>
            <p:spPr bwMode="auto">
              <a:xfrm>
                <a:off x="196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8" name="Line 506"/>
              <p:cNvSpPr>
                <a:spLocks noChangeAspect="1" noChangeShapeType="1"/>
              </p:cNvSpPr>
              <p:nvPr/>
            </p:nvSpPr>
            <p:spPr bwMode="auto">
              <a:xfrm flipV="1">
                <a:off x="1962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39" name="Line 507"/>
              <p:cNvSpPr>
                <a:spLocks noChangeAspect="1" noChangeShapeType="1"/>
              </p:cNvSpPr>
              <p:nvPr/>
            </p:nvSpPr>
            <p:spPr bwMode="auto">
              <a:xfrm>
                <a:off x="1966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0" name="Line 508"/>
              <p:cNvSpPr>
                <a:spLocks noChangeAspect="1" noChangeShapeType="1"/>
              </p:cNvSpPr>
              <p:nvPr/>
            </p:nvSpPr>
            <p:spPr bwMode="auto">
              <a:xfrm flipV="1">
                <a:off x="1966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1" name="Line 509"/>
              <p:cNvSpPr>
                <a:spLocks noChangeAspect="1" noChangeShapeType="1"/>
              </p:cNvSpPr>
              <p:nvPr/>
            </p:nvSpPr>
            <p:spPr bwMode="auto">
              <a:xfrm>
                <a:off x="1966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2" name="Line 510"/>
              <p:cNvSpPr>
                <a:spLocks noChangeAspect="1" noChangeShapeType="1"/>
              </p:cNvSpPr>
              <p:nvPr/>
            </p:nvSpPr>
            <p:spPr bwMode="auto">
              <a:xfrm flipV="1">
                <a:off x="1966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3" name="Line 511"/>
              <p:cNvSpPr>
                <a:spLocks noChangeAspect="1" noChangeShapeType="1"/>
              </p:cNvSpPr>
              <p:nvPr/>
            </p:nvSpPr>
            <p:spPr bwMode="auto">
              <a:xfrm>
                <a:off x="19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4" name="Line 512"/>
              <p:cNvSpPr>
                <a:spLocks noChangeAspect="1" noChangeShapeType="1"/>
              </p:cNvSpPr>
              <p:nvPr/>
            </p:nvSpPr>
            <p:spPr bwMode="auto">
              <a:xfrm flipV="1">
                <a:off x="19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5" name="Line 513"/>
              <p:cNvSpPr>
                <a:spLocks noChangeAspect="1" noChangeShapeType="1"/>
              </p:cNvSpPr>
              <p:nvPr/>
            </p:nvSpPr>
            <p:spPr bwMode="auto">
              <a:xfrm>
                <a:off x="197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6" name="Line 514"/>
              <p:cNvSpPr>
                <a:spLocks noChangeAspect="1" noChangeShapeType="1"/>
              </p:cNvSpPr>
              <p:nvPr/>
            </p:nvSpPr>
            <p:spPr bwMode="auto">
              <a:xfrm flipV="1">
                <a:off x="197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7" name="Line 515"/>
              <p:cNvSpPr>
                <a:spLocks noChangeAspect="1" noChangeShapeType="1"/>
              </p:cNvSpPr>
              <p:nvPr/>
            </p:nvSpPr>
            <p:spPr bwMode="auto">
              <a:xfrm>
                <a:off x="197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8" name="Line 516"/>
              <p:cNvSpPr>
                <a:spLocks noChangeAspect="1" noChangeShapeType="1"/>
              </p:cNvSpPr>
              <p:nvPr/>
            </p:nvSpPr>
            <p:spPr bwMode="auto">
              <a:xfrm flipV="1">
                <a:off x="1977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49" name="Line 517"/>
              <p:cNvSpPr>
                <a:spLocks noChangeAspect="1" noChangeShapeType="1"/>
              </p:cNvSpPr>
              <p:nvPr/>
            </p:nvSpPr>
            <p:spPr bwMode="auto">
              <a:xfrm>
                <a:off x="1981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0" name="Line 518"/>
              <p:cNvSpPr>
                <a:spLocks noChangeAspect="1" noChangeShapeType="1"/>
              </p:cNvSpPr>
              <p:nvPr/>
            </p:nvSpPr>
            <p:spPr bwMode="auto">
              <a:xfrm flipV="1">
                <a:off x="1981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1" name="Line 519"/>
              <p:cNvSpPr>
                <a:spLocks noChangeAspect="1" noChangeShapeType="1"/>
              </p:cNvSpPr>
              <p:nvPr/>
            </p:nvSpPr>
            <p:spPr bwMode="auto">
              <a:xfrm>
                <a:off x="19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2" name="Line 520"/>
              <p:cNvSpPr>
                <a:spLocks noChangeAspect="1" noChangeShapeType="1"/>
              </p:cNvSpPr>
              <p:nvPr/>
            </p:nvSpPr>
            <p:spPr bwMode="auto">
              <a:xfrm flipV="1">
                <a:off x="19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3" name="Line 521"/>
              <p:cNvSpPr>
                <a:spLocks noChangeAspect="1" noChangeShapeType="1"/>
              </p:cNvSpPr>
              <p:nvPr/>
            </p:nvSpPr>
            <p:spPr bwMode="auto">
              <a:xfrm>
                <a:off x="19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4" name="Line 522"/>
              <p:cNvSpPr>
                <a:spLocks noChangeAspect="1" noChangeShapeType="1"/>
              </p:cNvSpPr>
              <p:nvPr/>
            </p:nvSpPr>
            <p:spPr bwMode="auto">
              <a:xfrm flipV="1">
                <a:off x="198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5" name="Line 523"/>
              <p:cNvSpPr>
                <a:spLocks noChangeAspect="1" noChangeShapeType="1"/>
              </p:cNvSpPr>
              <p:nvPr/>
            </p:nvSpPr>
            <p:spPr bwMode="auto">
              <a:xfrm>
                <a:off x="199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6" name="Line 524"/>
              <p:cNvSpPr>
                <a:spLocks noChangeAspect="1" noChangeShapeType="1"/>
              </p:cNvSpPr>
              <p:nvPr/>
            </p:nvSpPr>
            <p:spPr bwMode="auto">
              <a:xfrm flipV="1">
                <a:off x="199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7" name="Line 525"/>
              <p:cNvSpPr>
                <a:spLocks noChangeAspect="1" noChangeShapeType="1"/>
              </p:cNvSpPr>
              <p:nvPr/>
            </p:nvSpPr>
            <p:spPr bwMode="auto">
              <a:xfrm>
                <a:off x="199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8" name="Line 526"/>
              <p:cNvSpPr>
                <a:spLocks noChangeAspect="1" noChangeShapeType="1"/>
              </p:cNvSpPr>
              <p:nvPr/>
            </p:nvSpPr>
            <p:spPr bwMode="auto">
              <a:xfrm flipV="1">
                <a:off x="199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59" name="Line 527"/>
              <p:cNvSpPr>
                <a:spLocks noChangeAspect="1" noChangeShapeType="1"/>
              </p:cNvSpPr>
              <p:nvPr/>
            </p:nvSpPr>
            <p:spPr bwMode="auto">
              <a:xfrm>
                <a:off x="199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0" name="Line 528"/>
              <p:cNvSpPr>
                <a:spLocks noChangeAspect="1" noChangeShapeType="1"/>
              </p:cNvSpPr>
              <p:nvPr/>
            </p:nvSpPr>
            <p:spPr bwMode="auto">
              <a:xfrm flipV="1">
                <a:off x="200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1" name="Line 529"/>
              <p:cNvSpPr>
                <a:spLocks noChangeAspect="1" noChangeShapeType="1"/>
              </p:cNvSpPr>
              <p:nvPr/>
            </p:nvSpPr>
            <p:spPr bwMode="auto">
              <a:xfrm>
                <a:off x="200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2" name="Line 530"/>
              <p:cNvSpPr>
                <a:spLocks noChangeAspect="1" noChangeShapeType="1"/>
              </p:cNvSpPr>
              <p:nvPr/>
            </p:nvSpPr>
            <p:spPr bwMode="auto">
              <a:xfrm flipV="1">
                <a:off x="200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3" name="Line 531"/>
              <p:cNvSpPr>
                <a:spLocks noChangeAspect="1" noChangeShapeType="1"/>
              </p:cNvSpPr>
              <p:nvPr/>
            </p:nvSpPr>
            <p:spPr bwMode="auto">
              <a:xfrm>
                <a:off x="200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4" name="Line 532"/>
              <p:cNvSpPr>
                <a:spLocks noChangeAspect="1" noChangeShapeType="1"/>
              </p:cNvSpPr>
              <p:nvPr/>
            </p:nvSpPr>
            <p:spPr bwMode="auto">
              <a:xfrm flipV="1">
                <a:off x="200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5" name="Line 533"/>
              <p:cNvSpPr>
                <a:spLocks noChangeAspect="1" noChangeShapeType="1"/>
              </p:cNvSpPr>
              <p:nvPr/>
            </p:nvSpPr>
            <p:spPr bwMode="auto">
              <a:xfrm>
                <a:off x="200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6" name="Line 534"/>
              <p:cNvSpPr>
                <a:spLocks noChangeAspect="1" noChangeShapeType="1"/>
              </p:cNvSpPr>
              <p:nvPr/>
            </p:nvSpPr>
            <p:spPr bwMode="auto">
              <a:xfrm flipV="1">
                <a:off x="200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7" name="Line 535"/>
              <p:cNvSpPr>
                <a:spLocks noChangeAspect="1" noChangeShapeType="1"/>
              </p:cNvSpPr>
              <p:nvPr/>
            </p:nvSpPr>
            <p:spPr bwMode="auto">
              <a:xfrm>
                <a:off x="201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8" name="Line 536"/>
              <p:cNvSpPr>
                <a:spLocks noChangeAspect="1" noChangeShapeType="1"/>
              </p:cNvSpPr>
              <p:nvPr/>
            </p:nvSpPr>
            <p:spPr bwMode="auto">
              <a:xfrm flipV="1">
                <a:off x="201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69" name="Line 537"/>
              <p:cNvSpPr>
                <a:spLocks noChangeAspect="1" noChangeShapeType="1"/>
              </p:cNvSpPr>
              <p:nvPr/>
            </p:nvSpPr>
            <p:spPr bwMode="auto">
              <a:xfrm>
                <a:off x="201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0" name="Line 538"/>
              <p:cNvSpPr>
                <a:spLocks noChangeAspect="1" noChangeShapeType="1"/>
              </p:cNvSpPr>
              <p:nvPr/>
            </p:nvSpPr>
            <p:spPr bwMode="auto">
              <a:xfrm flipV="1">
                <a:off x="201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1" name="Line 539"/>
              <p:cNvSpPr>
                <a:spLocks noChangeAspect="1" noChangeShapeType="1"/>
              </p:cNvSpPr>
              <p:nvPr/>
            </p:nvSpPr>
            <p:spPr bwMode="auto">
              <a:xfrm flipV="1">
                <a:off x="201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2" name="Line 540"/>
              <p:cNvSpPr>
                <a:spLocks noChangeAspect="1" noChangeShapeType="1"/>
              </p:cNvSpPr>
              <p:nvPr/>
            </p:nvSpPr>
            <p:spPr bwMode="auto">
              <a:xfrm>
                <a:off x="202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3" name="Line 541"/>
              <p:cNvSpPr>
                <a:spLocks noChangeAspect="1" noChangeShapeType="1"/>
              </p:cNvSpPr>
              <p:nvPr/>
            </p:nvSpPr>
            <p:spPr bwMode="auto">
              <a:xfrm flipV="1">
                <a:off x="202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4" name="Line 542"/>
              <p:cNvSpPr>
                <a:spLocks noChangeAspect="1" noChangeShapeType="1"/>
              </p:cNvSpPr>
              <p:nvPr/>
            </p:nvSpPr>
            <p:spPr bwMode="auto">
              <a:xfrm>
                <a:off x="202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5" name="Line 543"/>
              <p:cNvSpPr>
                <a:spLocks noChangeAspect="1" noChangeShapeType="1"/>
              </p:cNvSpPr>
              <p:nvPr/>
            </p:nvSpPr>
            <p:spPr bwMode="auto">
              <a:xfrm>
                <a:off x="2028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6" name="Line 544"/>
              <p:cNvSpPr>
                <a:spLocks noChangeAspect="1" noChangeShapeType="1"/>
              </p:cNvSpPr>
              <p:nvPr/>
            </p:nvSpPr>
            <p:spPr bwMode="auto">
              <a:xfrm flipV="1">
                <a:off x="2028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7" name="Line 545"/>
              <p:cNvSpPr>
                <a:spLocks noChangeAspect="1" noChangeShapeType="1"/>
              </p:cNvSpPr>
              <p:nvPr/>
            </p:nvSpPr>
            <p:spPr bwMode="auto">
              <a:xfrm>
                <a:off x="202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8" name="Line 546"/>
              <p:cNvSpPr>
                <a:spLocks noChangeAspect="1" noChangeShapeType="1"/>
              </p:cNvSpPr>
              <p:nvPr/>
            </p:nvSpPr>
            <p:spPr bwMode="auto">
              <a:xfrm flipV="1">
                <a:off x="202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79" name="Line 547"/>
              <p:cNvSpPr>
                <a:spLocks noChangeAspect="1" noChangeShapeType="1"/>
              </p:cNvSpPr>
              <p:nvPr/>
            </p:nvSpPr>
            <p:spPr bwMode="auto">
              <a:xfrm>
                <a:off x="20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0" name="Line 548"/>
              <p:cNvSpPr>
                <a:spLocks noChangeAspect="1" noChangeShapeType="1"/>
              </p:cNvSpPr>
              <p:nvPr/>
            </p:nvSpPr>
            <p:spPr bwMode="auto">
              <a:xfrm flipV="1">
                <a:off x="203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1" name="Line 549"/>
              <p:cNvSpPr>
                <a:spLocks noChangeAspect="1" noChangeShapeType="1"/>
              </p:cNvSpPr>
              <p:nvPr/>
            </p:nvSpPr>
            <p:spPr bwMode="auto">
              <a:xfrm>
                <a:off x="203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2" name="Line 550"/>
              <p:cNvSpPr>
                <a:spLocks noChangeAspect="1" noChangeShapeType="1"/>
              </p:cNvSpPr>
              <p:nvPr/>
            </p:nvSpPr>
            <p:spPr bwMode="auto">
              <a:xfrm flipV="1">
                <a:off x="203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3" name="Line 551"/>
              <p:cNvSpPr>
                <a:spLocks noChangeAspect="1" noChangeShapeType="1"/>
              </p:cNvSpPr>
              <p:nvPr/>
            </p:nvSpPr>
            <p:spPr bwMode="auto">
              <a:xfrm>
                <a:off x="20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4" name="Line 552"/>
              <p:cNvSpPr>
                <a:spLocks noChangeAspect="1" noChangeShapeType="1"/>
              </p:cNvSpPr>
              <p:nvPr/>
            </p:nvSpPr>
            <p:spPr bwMode="auto">
              <a:xfrm flipV="1">
                <a:off x="20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5" name="Line 553"/>
              <p:cNvSpPr>
                <a:spLocks noChangeAspect="1" noChangeShapeType="1"/>
              </p:cNvSpPr>
              <p:nvPr/>
            </p:nvSpPr>
            <p:spPr bwMode="auto">
              <a:xfrm>
                <a:off x="20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6" name="Line 554"/>
              <p:cNvSpPr>
                <a:spLocks noChangeAspect="1" noChangeShapeType="1"/>
              </p:cNvSpPr>
              <p:nvPr/>
            </p:nvSpPr>
            <p:spPr bwMode="auto">
              <a:xfrm>
                <a:off x="2043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7" name="Line 555"/>
              <p:cNvSpPr>
                <a:spLocks noChangeAspect="1" noChangeShapeType="1"/>
              </p:cNvSpPr>
              <p:nvPr/>
            </p:nvSpPr>
            <p:spPr bwMode="auto">
              <a:xfrm flipV="1">
                <a:off x="204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8" name="Line 556"/>
              <p:cNvSpPr>
                <a:spLocks noChangeAspect="1" noChangeShapeType="1"/>
              </p:cNvSpPr>
              <p:nvPr/>
            </p:nvSpPr>
            <p:spPr bwMode="auto">
              <a:xfrm>
                <a:off x="20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89" name="Line 557"/>
              <p:cNvSpPr>
                <a:spLocks noChangeAspect="1" noChangeShapeType="1"/>
              </p:cNvSpPr>
              <p:nvPr/>
            </p:nvSpPr>
            <p:spPr bwMode="auto">
              <a:xfrm flipV="1">
                <a:off x="204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0" name="Line 558"/>
              <p:cNvSpPr>
                <a:spLocks noChangeAspect="1" noChangeShapeType="1"/>
              </p:cNvSpPr>
              <p:nvPr/>
            </p:nvSpPr>
            <p:spPr bwMode="auto">
              <a:xfrm>
                <a:off x="205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1" name="Line 559"/>
              <p:cNvSpPr>
                <a:spLocks noChangeAspect="1" noChangeShapeType="1"/>
              </p:cNvSpPr>
              <p:nvPr/>
            </p:nvSpPr>
            <p:spPr bwMode="auto">
              <a:xfrm flipV="1">
                <a:off x="205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2" name="Line 560"/>
              <p:cNvSpPr>
                <a:spLocks noChangeAspect="1" noChangeShapeType="1"/>
              </p:cNvSpPr>
              <p:nvPr/>
            </p:nvSpPr>
            <p:spPr bwMode="auto">
              <a:xfrm>
                <a:off x="205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3" name="Line 561"/>
              <p:cNvSpPr>
                <a:spLocks noChangeAspect="1" noChangeShapeType="1"/>
              </p:cNvSpPr>
              <p:nvPr/>
            </p:nvSpPr>
            <p:spPr bwMode="auto">
              <a:xfrm flipV="1">
                <a:off x="205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4" name="Line 562"/>
              <p:cNvSpPr>
                <a:spLocks noChangeAspect="1" noChangeShapeType="1"/>
              </p:cNvSpPr>
              <p:nvPr/>
            </p:nvSpPr>
            <p:spPr bwMode="auto">
              <a:xfrm>
                <a:off x="205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5" name="Line 563"/>
              <p:cNvSpPr>
                <a:spLocks noChangeAspect="1" noChangeShapeType="1"/>
              </p:cNvSpPr>
              <p:nvPr/>
            </p:nvSpPr>
            <p:spPr bwMode="auto">
              <a:xfrm flipV="1">
                <a:off x="205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6" name="Line 564"/>
              <p:cNvSpPr>
                <a:spLocks noChangeAspect="1" noChangeShapeType="1"/>
              </p:cNvSpPr>
              <p:nvPr/>
            </p:nvSpPr>
            <p:spPr bwMode="auto">
              <a:xfrm>
                <a:off x="2062" y="1418"/>
                <a:ext cx="1" cy="20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7" name="Line 565"/>
              <p:cNvSpPr>
                <a:spLocks noChangeAspect="1" noChangeShapeType="1"/>
              </p:cNvSpPr>
              <p:nvPr/>
            </p:nvSpPr>
            <p:spPr bwMode="auto">
              <a:xfrm flipV="1">
                <a:off x="1747" y="96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8" name="Line 566"/>
              <p:cNvSpPr>
                <a:spLocks noChangeAspect="1" noChangeShapeType="1"/>
              </p:cNvSpPr>
              <p:nvPr/>
            </p:nvSpPr>
            <p:spPr bwMode="auto">
              <a:xfrm>
                <a:off x="1753" y="9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99" name="Line 567"/>
              <p:cNvSpPr>
                <a:spLocks noChangeAspect="1" noChangeShapeType="1"/>
              </p:cNvSpPr>
              <p:nvPr/>
            </p:nvSpPr>
            <p:spPr bwMode="auto">
              <a:xfrm flipV="1">
                <a:off x="1753" y="9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0" name="Line 568"/>
              <p:cNvSpPr>
                <a:spLocks noChangeAspect="1" noChangeShapeType="1"/>
              </p:cNvSpPr>
              <p:nvPr/>
            </p:nvSpPr>
            <p:spPr bwMode="auto">
              <a:xfrm>
                <a:off x="1753" y="96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1" name="Line 569"/>
              <p:cNvSpPr>
                <a:spLocks noChangeAspect="1" noChangeShapeType="1"/>
              </p:cNvSpPr>
              <p:nvPr/>
            </p:nvSpPr>
            <p:spPr bwMode="auto">
              <a:xfrm flipV="1">
                <a:off x="1757" y="95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2" name="Line 570"/>
              <p:cNvSpPr>
                <a:spLocks noChangeAspect="1" noChangeShapeType="1"/>
              </p:cNvSpPr>
              <p:nvPr/>
            </p:nvSpPr>
            <p:spPr bwMode="auto">
              <a:xfrm>
                <a:off x="1757" y="95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3" name="Line 571"/>
              <p:cNvSpPr>
                <a:spLocks noChangeAspect="1" noChangeShapeType="1"/>
              </p:cNvSpPr>
              <p:nvPr/>
            </p:nvSpPr>
            <p:spPr bwMode="auto">
              <a:xfrm flipV="1">
                <a:off x="1757" y="95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4" name="Line 572"/>
              <p:cNvSpPr>
                <a:spLocks noChangeAspect="1" noChangeShapeType="1"/>
              </p:cNvSpPr>
              <p:nvPr/>
            </p:nvSpPr>
            <p:spPr bwMode="auto">
              <a:xfrm flipV="1">
                <a:off x="1762" y="94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5" name="Line 573"/>
              <p:cNvSpPr>
                <a:spLocks noChangeAspect="1" noChangeShapeType="1"/>
              </p:cNvSpPr>
              <p:nvPr/>
            </p:nvSpPr>
            <p:spPr bwMode="auto">
              <a:xfrm>
                <a:off x="1762" y="94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6" name="Line 574"/>
              <p:cNvSpPr>
                <a:spLocks noChangeAspect="1" noChangeShapeType="1"/>
              </p:cNvSpPr>
              <p:nvPr/>
            </p:nvSpPr>
            <p:spPr bwMode="auto">
              <a:xfrm flipV="1">
                <a:off x="1768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7" name="Line 575"/>
              <p:cNvSpPr>
                <a:spLocks noChangeAspect="1" noChangeShapeType="1"/>
              </p:cNvSpPr>
              <p:nvPr/>
            </p:nvSpPr>
            <p:spPr bwMode="auto">
              <a:xfrm flipV="1">
                <a:off x="1768" y="94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8" name="Line 576"/>
              <p:cNvSpPr>
                <a:spLocks noChangeAspect="1" noChangeShapeType="1"/>
              </p:cNvSpPr>
              <p:nvPr/>
            </p:nvSpPr>
            <p:spPr bwMode="auto">
              <a:xfrm>
                <a:off x="1772" y="943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09" name="Line 577"/>
              <p:cNvSpPr>
                <a:spLocks noChangeAspect="1" noChangeShapeType="1"/>
              </p:cNvSpPr>
              <p:nvPr/>
            </p:nvSpPr>
            <p:spPr bwMode="auto">
              <a:xfrm flipV="1">
                <a:off x="1772" y="93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0" name="Line 578"/>
              <p:cNvSpPr>
                <a:spLocks noChangeAspect="1" noChangeShapeType="1"/>
              </p:cNvSpPr>
              <p:nvPr/>
            </p:nvSpPr>
            <p:spPr bwMode="auto">
              <a:xfrm>
                <a:off x="1772" y="93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1" name="Line 579"/>
              <p:cNvSpPr>
                <a:spLocks noChangeAspect="1" noChangeShapeType="1"/>
              </p:cNvSpPr>
              <p:nvPr/>
            </p:nvSpPr>
            <p:spPr bwMode="auto">
              <a:xfrm flipV="1">
                <a:off x="1772" y="943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2" name="Line 580"/>
              <p:cNvSpPr>
                <a:spLocks noChangeAspect="1" noChangeShapeType="1"/>
              </p:cNvSpPr>
              <p:nvPr/>
            </p:nvSpPr>
            <p:spPr bwMode="auto">
              <a:xfrm>
                <a:off x="1777" y="94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3" name="Line 581"/>
              <p:cNvSpPr>
                <a:spLocks noChangeAspect="1" noChangeShapeType="1"/>
              </p:cNvSpPr>
              <p:nvPr/>
            </p:nvSpPr>
            <p:spPr bwMode="auto">
              <a:xfrm flipV="1">
                <a:off x="1777" y="93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4" name="Line 582"/>
              <p:cNvSpPr>
                <a:spLocks noChangeAspect="1" noChangeShapeType="1"/>
              </p:cNvSpPr>
              <p:nvPr/>
            </p:nvSpPr>
            <p:spPr bwMode="auto">
              <a:xfrm>
                <a:off x="1777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5" name="Line 583"/>
              <p:cNvSpPr>
                <a:spLocks noChangeAspect="1" noChangeShapeType="1"/>
              </p:cNvSpPr>
              <p:nvPr/>
            </p:nvSpPr>
            <p:spPr bwMode="auto">
              <a:xfrm>
                <a:off x="1777" y="943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6" name="Line 584"/>
              <p:cNvSpPr>
                <a:spLocks noChangeAspect="1" noChangeShapeType="1"/>
              </p:cNvSpPr>
              <p:nvPr/>
            </p:nvSpPr>
            <p:spPr bwMode="auto">
              <a:xfrm>
                <a:off x="1783" y="94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7" name="Line 585"/>
              <p:cNvSpPr>
                <a:spLocks noChangeAspect="1" noChangeShapeType="1"/>
              </p:cNvSpPr>
              <p:nvPr/>
            </p:nvSpPr>
            <p:spPr bwMode="auto">
              <a:xfrm flipV="1">
                <a:off x="1783" y="93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8" name="Line 586"/>
              <p:cNvSpPr>
                <a:spLocks noChangeAspect="1" noChangeShapeType="1"/>
              </p:cNvSpPr>
              <p:nvPr/>
            </p:nvSpPr>
            <p:spPr bwMode="auto">
              <a:xfrm>
                <a:off x="1783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19" name="Line 587"/>
              <p:cNvSpPr>
                <a:spLocks noChangeAspect="1" noChangeShapeType="1"/>
              </p:cNvSpPr>
              <p:nvPr/>
            </p:nvSpPr>
            <p:spPr bwMode="auto">
              <a:xfrm>
                <a:off x="1783" y="94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0" name="Line 588"/>
              <p:cNvSpPr>
                <a:spLocks noChangeAspect="1" noChangeShapeType="1"/>
              </p:cNvSpPr>
              <p:nvPr/>
            </p:nvSpPr>
            <p:spPr bwMode="auto">
              <a:xfrm flipV="1">
                <a:off x="1787" y="939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1" name="Line 589"/>
              <p:cNvSpPr>
                <a:spLocks noChangeAspect="1" noChangeShapeType="1"/>
              </p:cNvSpPr>
              <p:nvPr/>
            </p:nvSpPr>
            <p:spPr bwMode="auto">
              <a:xfrm>
                <a:off x="1787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2" name="Line 590"/>
              <p:cNvSpPr>
                <a:spLocks noChangeAspect="1" noChangeShapeType="1"/>
              </p:cNvSpPr>
              <p:nvPr/>
            </p:nvSpPr>
            <p:spPr bwMode="auto">
              <a:xfrm flipV="1">
                <a:off x="1787" y="939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3" name="Line 591"/>
              <p:cNvSpPr>
                <a:spLocks noChangeAspect="1" noChangeShapeType="1"/>
              </p:cNvSpPr>
              <p:nvPr/>
            </p:nvSpPr>
            <p:spPr bwMode="auto">
              <a:xfrm>
                <a:off x="1792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4" name="Line 592"/>
              <p:cNvSpPr>
                <a:spLocks noChangeAspect="1" noChangeShapeType="1"/>
              </p:cNvSpPr>
              <p:nvPr/>
            </p:nvSpPr>
            <p:spPr bwMode="auto">
              <a:xfrm flipV="1">
                <a:off x="1792" y="93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5" name="Line 593"/>
              <p:cNvSpPr>
                <a:spLocks noChangeAspect="1" noChangeShapeType="1"/>
              </p:cNvSpPr>
              <p:nvPr/>
            </p:nvSpPr>
            <p:spPr bwMode="auto">
              <a:xfrm flipV="1">
                <a:off x="1792" y="93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6" name="Line 594"/>
              <p:cNvSpPr>
                <a:spLocks noChangeAspect="1" noChangeShapeType="1"/>
              </p:cNvSpPr>
              <p:nvPr/>
            </p:nvSpPr>
            <p:spPr bwMode="auto">
              <a:xfrm>
                <a:off x="1798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7" name="Line 595"/>
              <p:cNvSpPr>
                <a:spLocks noChangeAspect="1" noChangeShapeType="1"/>
              </p:cNvSpPr>
              <p:nvPr/>
            </p:nvSpPr>
            <p:spPr bwMode="auto">
              <a:xfrm flipV="1">
                <a:off x="1798" y="934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8" name="Line 596"/>
              <p:cNvSpPr>
                <a:spLocks noChangeAspect="1" noChangeShapeType="1"/>
              </p:cNvSpPr>
              <p:nvPr/>
            </p:nvSpPr>
            <p:spPr bwMode="auto">
              <a:xfrm>
                <a:off x="1802" y="93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29" name="Line 597"/>
              <p:cNvSpPr>
                <a:spLocks noChangeAspect="1" noChangeShapeType="1"/>
              </p:cNvSpPr>
              <p:nvPr/>
            </p:nvSpPr>
            <p:spPr bwMode="auto">
              <a:xfrm flipV="1">
                <a:off x="1802" y="93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0" name="Line 598"/>
              <p:cNvSpPr>
                <a:spLocks noChangeAspect="1" noChangeShapeType="1"/>
              </p:cNvSpPr>
              <p:nvPr/>
            </p:nvSpPr>
            <p:spPr bwMode="auto">
              <a:xfrm>
                <a:off x="1802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1" name="Line 599"/>
              <p:cNvSpPr>
                <a:spLocks noChangeAspect="1" noChangeShapeType="1"/>
              </p:cNvSpPr>
              <p:nvPr/>
            </p:nvSpPr>
            <p:spPr bwMode="auto">
              <a:xfrm flipV="1">
                <a:off x="1802" y="93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2" name="Line 600"/>
              <p:cNvSpPr>
                <a:spLocks noChangeAspect="1" noChangeShapeType="1"/>
              </p:cNvSpPr>
              <p:nvPr/>
            </p:nvSpPr>
            <p:spPr bwMode="auto">
              <a:xfrm>
                <a:off x="1807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3" name="Line 601"/>
              <p:cNvSpPr>
                <a:spLocks noChangeAspect="1" noChangeShapeType="1"/>
              </p:cNvSpPr>
              <p:nvPr/>
            </p:nvSpPr>
            <p:spPr bwMode="auto">
              <a:xfrm flipV="1">
                <a:off x="1807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4" name="Line 602"/>
              <p:cNvSpPr>
                <a:spLocks noChangeAspect="1" noChangeShapeType="1"/>
              </p:cNvSpPr>
              <p:nvPr/>
            </p:nvSpPr>
            <p:spPr bwMode="auto">
              <a:xfrm>
                <a:off x="1807" y="934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5" name="Line 603"/>
              <p:cNvSpPr>
                <a:spLocks noChangeAspect="1" noChangeShapeType="1"/>
              </p:cNvSpPr>
              <p:nvPr/>
            </p:nvSpPr>
            <p:spPr bwMode="auto">
              <a:xfrm flipV="1">
                <a:off x="1813" y="799"/>
                <a:ext cx="1" cy="14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6" name="Line 604"/>
              <p:cNvSpPr>
                <a:spLocks noChangeAspect="1" noChangeShapeType="1"/>
              </p:cNvSpPr>
              <p:nvPr/>
            </p:nvSpPr>
            <p:spPr bwMode="auto">
              <a:xfrm>
                <a:off x="1813" y="799"/>
                <a:ext cx="1" cy="713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7" name="Line 605"/>
              <p:cNvSpPr>
                <a:spLocks noChangeAspect="1" noChangeShapeType="1"/>
              </p:cNvSpPr>
              <p:nvPr/>
            </p:nvSpPr>
            <p:spPr bwMode="auto">
              <a:xfrm>
                <a:off x="1813" y="1512"/>
                <a:ext cx="4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8" name="Line 606"/>
              <p:cNvSpPr>
                <a:spLocks noChangeAspect="1" noChangeShapeType="1"/>
              </p:cNvSpPr>
              <p:nvPr/>
            </p:nvSpPr>
            <p:spPr bwMode="auto">
              <a:xfrm flipV="1">
                <a:off x="1817" y="1443"/>
                <a:ext cx="1" cy="9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39" name="Line 607"/>
              <p:cNvSpPr>
                <a:spLocks noChangeAspect="1" noChangeShapeType="1"/>
              </p:cNvSpPr>
              <p:nvPr/>
            </p:nvSpPr>
            <p:spPr bwMode="auto">
              <a:xfrm flipV="1">
                <a:off x="1817" y="1437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0" name="Line 608"/>
              <p:cNvSpPr>
                <a:spLocks noChangeAspect="1" noChangeShapeType="1"/>
              </p:cNvSpPr>
              <p:nvPr/>
            </p:nvSpPr>
            <p:spPr bwMode="auto">
              <a:xfrm>
                <a:off x="1822" y="1437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1" name="Line 609"/>
              <p:cNvSpPr>
                <a:spLocks noChangeAspect="1" noChangeShapeType="1"/>
              </p:cNvSpPr>
              <p:nvPr/>
            </p:nvSpPr>
            <p:spPr bwMode="auto">
              <a:xfrm flipV="1">
                <a:off x="1822" y="1433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2" name="Line 610"/>
              <p:cNvSpPr>
                <a:spLocks noChangeAspect="1" noChangeShapeType="1"/>
              </p:cNvSpPr>
              <p:nvPr/>
            </p:nvSpPr>
            <p:spPr bwMode="auto">
              <a:xfrm flipV="1">
                <a:off x="1822" y="142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3" name="Line 611"/>
              <p:cNvSpPr>
                <a:spLocks noChangeAspect="1" noChangeShapeType="1"/>
              </p:cNvSpPr>
              <p:nvPr/>
            </p:nvSpPr>
            <p:spPr bwMode="auto">
              <a:xfrm>
                <a:off x="1827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4" name="Line 612"/>
              <p:cNvSpPr>
                <a:spLocks noChangeAspect="1" noChangeShapeType="1"/>
              </p:cNvSpPr>
              <p:nvPr/>
            </p:nvSpPr>
            <p:spPr bwMode="auto">
              <a:xfrm flipV="1">
                <a:off x="1827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5" name="Line 613"/>
              <p:cNvSpPr>
                <a:spLocks noChangeAspect="1" noChangeShapeType="1"/>
              </p:cNvSpPr>
              <p:nvPr/>
            </p:nvSpPr>
            <p:spPr bwMode="auto">
              <a:xfrm>
                <a:off x="1827" y="142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6" name="Line 614"/>
              <p:cNvSpPr>
                <a:spLocks noChangeAspect="1" noChangeShapeType="1"/>
              </p:cNvSpPr>
              <p:nvPr/>
            </p:nvSpPr>
            <p:spPr bwMode="auto">
              <a:xfrm flipV="1">
                <a:off x="1832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7" name="Line 615"/>
              <p:cNvSpPr>
                <a:spLocks noChangeAspect="1" noChangeShapeType="1"/>
              </p:cNvSpPr>
              <p:nvPr/>
            </p:nvSpPr>
            <p:spPr bwMode="auto">
              <a:xfrm flipV="1">
                <a:off x="1832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8" name="Line 616"/>
              <p:cNvSpPr>
                <a:spLocks noChangeAspect="1" noChangeShapeType="1"/>
              </p:cNvSpPr>
              <p:nvPr/>
            </p:nvSpPr>
            <p:spPr bwMode="auto">
              <a:xfrm>
                <a:off x="183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49" name="Line 617"/>
              <p:cNvSpPr>
                <a:spLocks noChangeAspect="1" noChangeShapeType="1"/>
              </p:cNvSpPr>
              <p:nvPr/>
            </p:nvSpPr>
            <p:spPr bwMode="auto">
              <a:xfrm flipV="1">
                <a:off x="1837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851" name="Group 819"/>
            <p:cNvGrpSpPr>
              <a:grpSpLocks noChangeAspect="1"/>
            </p:cNvGrpSpPr>
            <p:nvPr/>
          </p:nvGrpSpPr>
          <p:grpSpPr bwMode="auto">
            <a:xfrm>
              <a:off x="1457" y="964"/>
              <a:ext cx="456" cy="654"/>
              <a:chOff x="1457" y="964"/>
              <a:chExt cx="456" cy="654"/>
            </a:xfrm>
          </p:grpSpPr>
          <p:sp>
            <p:nvSpPr>
              <p:cNvPr id="44651" name="Line 619"/>
              <p:cNvSpPr>
                <a:spLocks noChangeAspect="1" noChangeShapeType="1"/>
              </p:cNvSpPr>
              <p:nvPr/>
            </p:nvSpPr>
            <p:spPr bwMode="auto">
              <a:xfrm>
                <a:off x="184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2" name="Line 620"/>
              <p:cNvSpPr>
                <a:spLocks noChangeAspect="1" noChangeShapeType="1"/>
              </p:cNvSpPr>
              <p:nvPr/>
            </p:nvSpPr>
            <p:spPr bwMode="auto">
              <a:xfrm flipV="1">
                <a:off x="1842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3" name="Line 621"/>
              <p:cNvSpPr>
                <a:spLocks noChangeAspect="1" noChangeShapeType="1"/>
              </p:cNvSpPr>
              <p:nvPr/>
            </p:nvSpPr>
            <p:spPr bwMode="auto">
              <a:xfrm>
                <a:off x="184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4" name="Line 622"/>
              <p:cNvSpPr>
                <a:spLocks noChangeAspect="1" noChangeShapeType="1"/>
              </p:cNvSpPr>
              <p:nvPr/>
            </p:nvSpPr>
            <p:spPr bwMode="auto">
              <a:xfrm flipV="1">
                <a:off x="184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5" name="Line 623"/>
              <p:cNvSpPr>
                <a:spLocks noChangeAspect="1" noChangeShapeType="1"/>
              </p:cNvSpPr>
              <p:nvPr/>
            </p:nvSpPr>
            <p:spPr bwMode="auto">
              <a:xfrm>
                <a:off x="1847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6" name="Line 624"/>
              <p:cNvSpPr>
                <a:spLocks noChangeAspect="1" noChangeShapeType="1"/>
              </p:cNvSpPr>
              <p:nvPr/>
            </p:nvSpPr>
            <p:spPr bwMode="auto">
              <a:xfrm flipV="1">
                <a:off x="185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7" name="Line 625"/>
              <p:cNvSpPr>
                <a:spLocks noChangeAspect="1" noChangeShapeType="1"/>
              </p:cNvSpPr>
              <p:nvPr/>
            </p:nvSpPr>
            <p:spPr bwMode="auto">
              <a:xfrm>
                <a:off x="1852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8" name="Line 626"/>
              <p:cNvSpPr>
                <a:spLocks noChangeAspect="1" noChangeShapeType="1"/>
              </p:cNvSpPr>
              <p:nvPr/>
            </p:nvSpPr>
            <p:spPr bwMode="auto">
              <a:xfrm flipV="1">
                <a:off x="185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59" name="Line 627"/>
              <p:cNvSpPr>
                <a:spLocks noChangeAspect="1" noChangeShapeType="1"/>
              </p:cNvSpPr>
              <p:nvPr/>
            </p:nvSpPr>
            <p:spPr bwMode="auto">
              <a:xfrm>
                <a:off x="1857" y="1422"/>
                <a:ext cx="1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0" name="Line 628"/>
              <p:cNvSpPr>
                <a:spLocks noChangeAspect="1" noChangeShapeType="1"/>
              </p:cNvSpPr>
              <p:nvPr/>
            </p:nvSpPr>
            <p:spPr bwMode="auto">
              <a:xfrm flipV="1">
                <a:off x="1872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1" name="Line 629"/>
              <p:cNvSpPr>
                <a:spLocks noChangeAspect="1" noChangeShapeType="1"/>
              </p:cNvSpPr>
              <p:nvPr/>
            </p:nvSpPr>
            <p:spPr bwMode="auto">
              <a:xfrm>
                <a:off x="1876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2" name="Line 630"/>
              <p:cNvSpPr>
                <a:spLocks noChangeAspect="1" noChangeShapeType="1"/>
              </p:cNvSpPr>
              <p:nvPr/>
            </p:nvSpPr>
            <p:spPr bwMode="auto">
              <a:xfrm flipV="1">
                <a:off x="187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3" name="Line 631"/>
              <p:cNvSpPr>
                <a:spLocks noChangeAspect="1" noChangeShapeType="1"/>
              </p:cNvSpPr>
              <p:nvPr/>
            </p:nvSpPr>
            <p:spPr bwMode="auto">
              <a:xfrm>
                <a:off x="1876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4" name="Line 632"/>
              <p:cNvSpPr>
                <a:spLocks noChangeAspect="1" noChangeShapeType="1"/>
              </p:cNvSpPr>
              <p:nvPr/>
            </p:nvSpPr>
            <p:spPr bwMode="auto">
              <a:xfrm flipV="1">
                <a:off x="188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5" name="Line 633"/>
              <p:cNvSpPr>
                <a:spLocks noChangeAspect="1" noChangeShapeType="1"/>
              </p:cNvSpPr>
              <p:nvPr/>
            </p:nvSpPr>
            <p:spPr bwMode="auto">
              <a:xfrm>
                <a:off x="18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6" name="Line 634"/>
              <p:cNvSpPr>
                <a:spLocks noChangeAspect="1" noChangeShapeType="1"/>
              </p:cNvSpPr>
              <p:nvPr/>
            </p:nvSpPr>
            <p:spPr bwMode="auto">
              <a:xfrm>
                <a:off x="1882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7" name="Line 635"/>
              <p:cNvSpPr>
                <a:spLocks noChangeAspect="1" noChangeShapeType="1"/>
              </p:cNvSpPr>
              <p:nvPr/>
            </p:nvSpPr>
            <p:spPr bwMode="auto">
              <a:xfrm flipV="1">
                <a:off x="188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8" name="Line 636"/>
              <p:cNvSpPr>
                <a:spLocks noChangeAspect="1" noChangeShapeType="1"/>
              </p:cNvSpPr>
              <p:nvPr/>
            </p:nvSpPr>
            <p:spPr bwMode="auto">
              <a:xfrm>
                <a:off x="18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69" name="Line 637"/>
              <p:cNvSpPr>
                <a:spLocks noChangeAspect="1" noChangeShapeType="1"/>
              </p:cNvSpPr>
              <p:nvPr/>
            </p:nvSpPr>
            <p:spPr bwMode="auto">
              <a:xfrm>
                <a:off x="1887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0" name="Line 638"/>
              <p:cNvSpPr>
                <a:spLocks noChangeAspect="1" noChangeShapeType="1"/>
              </p:cNvSpPr>
              <p:nvPr/>
            </p:nvSpPr>
            <p:spPr bwMode="auto">
              <a:xfrm flipV="1">
                <a:off x="1891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1" name="Line 639"/>
              <p:cNvSpPr>
                <a:spLocks noChangeAspect="1" noChangeShapeType="1"/>
              </p:cNvSpPr>
              <p:nvPr/>
            </p:nvSpPr>
            <p:spPr bwMode="auto">
              <a:xfrm>
                <a:off x="1891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2" name="Line 640"/>
              <p:cNvSpPr>
                <a:spLocks noChangeAspect="1" noChangeShapeType="1"/>
              </p:cNvSpPr>
              <p:nvPr/>
            </p:nvSpPr>
            <p:spPr bwMode="auto">
              <a:xfrm flipV="1">
                <a:off x="189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3" name="Line 641"/>
              <p:cNvSpPr>
                <a:spLocks noChangeAspect="1" noChangeShapeType="1"/>
              </p:cNvSpPr>
              <p:nvPr/>
            </p:nvSpPr>
            <p:spPr bwMode="auto">
              <a:xfrm>
                <a:off x="18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4" name="Line 642"/>
              <p:cNvSpPr>
                <a:spLocks noChangeAspect="1" noChangeShapeType="1"/>
              </p:cNvSpPr>
              <p:nvPr/>
            </p:nvSpPr>
            <p:spPr bwMode="auto">
              <a:xfrm>
                <a:off x="1897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5" name="Line 643"/>
              <p:cNvSpPr>
                <a:spLocks noChangeAspect="1" noChangeShapeType="1"/>
              </p:cNvSpPr>
              <p:nvPr/>
            </p:nvSpPr>
            <p:spPr bwMode="auto">
              <a:xfrm flipV="1">
                <a:off x="190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6" name="Line 644"/>
              <p:cNvSpPr>
                <a:spLocks noChangeAspect="1" noChangeShapeType="1"/>
              </p:cNvSpPr>
              <p:nvPr/>
            </p:nvSpPr>
            <p:spPr bwMode="auto">
              <a:xfrm>
                <a:off x="1902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7" name="Line 645"/>
              <p:cNvSpPr>
                <a:spLocks noChangeAspect="1" noChangeShapeType="1"/>
              </p:cNvSpPr>
              <p:nvPr/>
            </p:nvSpPr>
            <p:spPr bwMode="auto">
              <a:xfrm>
                <a:off x="1906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8" name="Line 646"/>
              <p:cNvSpPr>
                <a:spLocks noChangeAspect="1" noChangeShapeType="1"/>
              </p:cNvSpPr>
              <p:nvPr/>
            </p:nvSpPr>
            <p:spPr bwMode="auto">
              <a:xfrm flipV="1">
                <a:off x="1906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79" name="Line 647"/>
              <p:cNvSpPr>
                <a:spLocks noChangeAspect="1" noChangeShapeType="1"/>
              </p:cNvSpPr>
              <p:nvPr/>
            </p:nvSpPr>
            <p:spPr bwMode="auto">
              <a:xfrm>
                <a:off x="1906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0" name="Line 648"/>
              <p:cNvSpPr>
                <a:spLocks noChangeAspect="1" noChangeShapeType="1"/>
              </p:cNvSpPr>
              <p:nvPr/>
            </p:nvSpPr>
            <p:spPr bwMode="auto">
              <a:xfrm flipV="1">
                <a:off x="1906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1" name="Line 649"/>
              <p:cNvSpPr>
                <a:spLocks noChangeAspect="1" noChangeShapeType="1"/>
              </p:cNvSpPr>
              <p:nvPr/>
            </p:nvSpPr>
            <p:spPr bwMode="auto">
              <a:xfrm>
                <a:off x="191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2" name="Line 650"/>
              <p:cNvSpPr>
                <a:spLocks noChangeAspect="1" noChangeShapeType="1"/>
              </p:cNvSpPr>
              <p:nvPr/>
            </p:nvSpPr>
            <p:spPr bwMode="auto">
              <a:xfrm flipV="1">
                <a:off x="160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3" name="Line 651"/>
              <p:cNvSpPr>
                <a:spLocks noChangeAspect="1" noChangeShapeType="1"/>
              </p:cNvSpPr>
              <p:nvPr/>
            </p:nvSpPr>
            <p:spPr bwMode="auto">
              <a:xfrm>
                <a:off x="160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4" name="Line 652"/>
              <p:cNvSpPr>
                <a:spLocks noChangeAspect="1" noChangeShapeType="1"/>
              </p:cNvSpPr>
              <p:nvPr/>
            </p:nvSpPr>
            <p:spPr bwMode="auto">
              <a:xfrm flipV="1">
                <a:off x="160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5" name="Line 653"/>
              <p:cNvSpPr>
                <a:spLocks noChangeAspect="1" noChangeShapeType="1"/>
              </p:cNvSpPr>
              <p:nvPr/>
            </p:nvSpPr>
            <p:spPr bwMode="auto">
              <a:xfrm>
                <a:off x="160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6" name="Line 654"/>
              <p:cNvSpPr>
                <a:spLocks noChangeAspect="1" noChangeShapeType="1"/>
              </p:cNvSpPr>
              <p:nvPr/>
            </p:nvSpPr>
            <p:spPr bwMode="auto">
              <a:xfrm flipV="1">
                <a:off x="1607" y="1413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7" name="Line 655"/>
              <p:cNvSpPr>
                <a:spLocks noChangeAspect="1" noChangeShapeType="1"/>
              </p:cNvSpPr>
              <p:nvPr/>
            </p:nvSpPr>
            <p:spPr bwMode="auto">
              <a:xfrm>
                <a:off x="1607" y="1413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8" name="Line 656"/>
              <p:cNvSpPr>
                <a:spLocks noChangeAspect="1" noChangeShapeType="1"/>
              </p:cNvSpPr>
              <p:nvPr/>
            </p:nvSpPr>
            <p:spPr bwMode="auto">
              <a:xfrm flipV="1">
                <a:off x="160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9" name="Line 657"/>
              <p:cNvSpPr>
                <a:spLocks noChangeAspect="1" noChangeShapeType="1"/>
              </p:cNvSpPr>
              <p:nvPr/>
            </p:nvSpPr>
            <p:spPr bwMode="auto">
              <a:xfrm>
                <a:off x="161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0" name="Line 658"/>
              <p:cNvSpPr>
                <a:spLocks noChangeAspect="1" noChangeShapeType="1"/>
              </p:cNvSpPr>
              <p:nvPr/>
            </p:nvSpPr>
            <p:spPr bwMode="auto">
              <a:xfrm flipV="1">
                <a:off x="161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1" name="Line 659"/>
              <p:cNvSpPr>
                <a:spLocks noChangeAspect="1" noChangeShapeType="1"/>
              </p:cNvSpPr>
              <p:nvPr/>
            </p:nvSpPr>
            <p:spPr bwMode="auto">
              <a:xfrm>
                <a:off x="161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2" name="Line 660"/>
              <p:cNvSpPr>
                <a:spLocks noChangeAspect="1" noChangeShapeType="1"/>
              </p:cNvSpPr>
              <p:nvPr/>
            </p:nvSpPr>
            <p:spPr bwMode="auto">
              <a:xfrm flipV="1">
                <a:off x="161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3" name="Line 661"/>
              <p:cNvSpPr>
                <a:spLocks noChangeAspect="1" noChangeShapeType="1"/>
              </p:cNvSpPr>
              <p:nvPr/>
            </p:nvSpPr>
            <p:spPr bwMode="auto">
              <a:xfrm>
                <a:off x="161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4" name="Line 662"/>
              <p:cNvSpPr>
                <a:spLocks noChangeAspect="1" noChangeShapeType="1"/>
              </p:cNvSpPr>
              <p:nvPr/>
            </p:nvSpPr>
            <p:spPr bwMode="auto">
              <a:xfrm flipV="1">
                <a:off x="162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5" name="Line 663"/>
              <p:cNvSpPr>
                <a:spLocks noChangeAspect="1" noChangeShapeType="1"/>
              </p:cNvSpPr>
              <p:nvPr/>
            </p:nvSpPr>
            <p:spPr bwMode="auto">
              <a:xfrm>
                <a:off x="162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6" name="Line 664"/>
              <p:cNvSpPr>
                <a:spLocks noChangeAspect="1" noChangeShapeType="1"/>
              </p:cNvSpPr>
              <p:nvPr/>
            </p:nvSpPr>
            <p:spPr bwMode="auto">
              <a:xfrm flipV="1">
                <a:off x="162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7" name="Line 665"/>
              <p:cNvSpPr>
                <a:spLocks noChangeAspect="1" noChangeShapeType="1"/>
              </p:cNvSpPr>
              <p:nvPr/>
            </p:nvSpPr>
            <p:spPr bwMode="auto">
              <a:xfrm>
                <a:off x="162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8" name="Line 666"/>
              <p:cNvSpPr>
                <a:spLocks noChangeAspect="1" noChangeShapeType="1"/>
              </p:cNvSpPr>
              <p:nvPr/>
            </p:nvSpPr>
            <p:spPr bwMode="auto">
              <a:xfrm flipV="1">
                <a:off x="162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9" name="Line 667"/>
              <p:cNvSpPr>
                <a:spLocks noChangeAspect="1" noChangeShapeType="1"/>
              </p:cNvSpPr>
              <p:nvPr/>
            </p:nvSpPr>
            <p:spPr bwMode="auto">
              <a:xfrm>
                <a:off x="16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0" name="Line 668"/>
              <p:cNvSpPr>
                <a:spLocks noChangeAspect="1" noChangeShapeType="1"/>
              </p:cNvSpPr>
              <p:nvPr/>
            </p:nvSpPr>
            <p:spPr bwMode="auto">
              <a:xfrm flipV="1">
                <a:off x="16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1" name="Line 669"/>
              <p:cNvSpPr>
                <a:spLocks noChangeAspect="1" noChangeShapeType="1"/>
              </p:cNvSpPr>
              <p:nvPr/>
            </p:nvSpPr>
            <p:spPr bwMode="auto">
              <a:xfrm>
                <a:off x="16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2" name="Line 670"/>
              <p:cNvSpPr>
                <a:spLocks noChangeAspect="1" noChangeShapeType="1"/>
              </p:cNvSpPr>
              <p:nvPr/>
            </p:nvSpPr>
            <p:spPr bwMode="auto">
              <a:xfrm flipV="1">
                <a:off x="163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3" name="Line 671"/>
              <p:cNvSpPr>
                <a:spLocks noChangeAspect="1" noChangeShapeType="1"/>
              </p:cNvSpPr>
              <p:nvPr/>
            </p:nvSpPr>
            <p:spPr bwMode="auto">
              <a:xfrm>
                <a:off x="163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4" name="Line 672"/>
              <p:cNvSpPr>
                <a:spLocks noChangeAspect="1" noChangeShapeType="1"/>
              </p:cNvSpPr>
              <p:nvPr/>
            </p:nvSpPr>
            <p:spPr bwMode="auto">
              <a:xfrm flipV="1">
                <a:off x="163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5" name="Line 673"/>
              <p:cNvSpPr>
                <a:spLocks noChangeAspect="1" noChangeShapeType="1"/>
              </p:cNvSpPr>
              <p:nvPr/>
            </p:nvSpPr>
            <p:spPr bwMode="auto">
              <a:xfrm>
                <a:off x="163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6" name="Line 674"/>
              <p:cNvSpPr>
                <a:spLocks noChangeAspect="1" noChangeShapeType="1"/>
              </p:cNvSpPr>
              <p:nvPr/>
            </p:nvSpPr>
            <p:spPr bwMode="auto">
              <a:xfrm flipV="1">
                <a:off x="164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7" name="Line 675"/>
              <p:cNvSpPr>
                <a:spLocks noChangeAspect="1" noChangeShapeType="1"/>
              </p:cNvSpPr>
              <p:nvPr/>
            </p:nvSpPr>
            <p:spPr bwMode="auto">
              <a:xfrm>
                <a:off x="164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8" name="Line 676"/>
              <p:cNvSpPr>
                <a:spLocks noChangeAspect="1" noChangeShapeType="1"/>
              </p:cNvSpPr>
              <p:nvPr/>
            </p:nvSpPr>
            <p:spPr bwMode="auto">
              <a:xfrm flipV="1">
                <a:off x="164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9" name="Line 677"/>
              <p:cNvSpPr>
                <a:spLocks noChangeAspect="1" noChangeShapeType="1"/>
              </p:cNvSpPr>
              <p:nvPr/>
            </p:nvSpPr>
            <p:spPr bwMode="auto">
              <a:xfrm>
                <a:off x="164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0" name="Line 678"/>
              <p:cNvSpPr>
                <a:spLocks noChangeAspect="1" noChangeShapeType="1"/>
              </p:cNvSpPr>
              <p:nvPr/>
            </p:nvSpPr>
            <p:spPr bwMode="auto">
              <a:xfrm flipV="1">
                <a:off x="164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1" name="Line 679"/>
              <p:cNvSpPr>
                <a:spLocks noChangeAspect="1" noChangeShapeType="1"/>
              </p:cNvSpPr>
              <p:nvPr/>
            </p:nvSpPr>
            <p:spPr bwMode="auto">
              <a:xfrm>
                <a:off x="164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2" name="Line 680"/>
              <p:cNvSpPr>
                <a:spLocks noChangeAspect="1" noChangeShapeType="1"/>
              </p:cNvSpPr>
              <p:nvPr/>
            </p:nvSpPr>
            <p:spPr bwMode="auto">
              <a:xfrm flipV="1">
                <a:off x="164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3" name="Line 681"/>
              <p:cNvSpPr>
                <a:spLocks noChangeAspect="1" noChangeShapeType="1"/>
              </p:cNvSpPr>
              <p:nvPr/>
            </p:nvSpPr>
            <p:spPr bwMode="auto">
              <a:xfrm>
                <a:off x="165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4" name="Line 682"/>
              <p:cNvSpPr>
                <a:spLocks noChangeAspect="1" noChangeShapeType="1"/>
              </p:cNvSpPr>
              <p:nvPr/>
            </p:nvSpPr>
            <p:spPr bwMode="auto">
              <a:xfrm flipV="1">
                <a:off x="165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5" name="Line 683"/>
              <p:cNvSpPr>
                <a:spLocks noChangeAspect="1" noChangeShapeType="1"/>
              </p:cNvSpPr>
              <p:nvPr/>
            </p:nvSpPr>
            <p:spPr bwMode="auto">
              <a:xfrm>
                <a:off x="165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6" name="Line 684"/>
              <p:cNvSpPr>
                <a:spLocks noChangeAspect="1" noChangeShapeType="1"/>
              </p:cNvSpPr>
              <p:nvPr/>
            </p:nvSpPr>
            <p:spPr bwMode="auto">
              <a:xfrm flipV="1">
                <a:off x="165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7" name="Line 685"/>
              <p:cNvSpPr>
                <a:spLocks noChangeAspect="1" noChangeShapeType="1"/>
              </p:cNvSpPr>
              <p:nvPr/>
            </p:nvSpPr>
            <p:spPr bwMode="auto">
              <a:xfrm>
                <a:off x="165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8" name="Line 686"/>
              <p:cNvSpPr>
                <a:spLocks noChangeAspect="1" noChangeShapeType="1"/>
              </p:cNvSpPr>
              <p:nvPr/>
            </p:nvSpPr>
            <p:spPr bwMode="auto">
              <a:xfrm flipV="1">
                <a:off x="165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9" name="Line 687"/>
              <p:cNvSpPr>
                <a:spLocks noChangeAspect="1" noChangeShapeType="1"/>
              </p:cNvSpPr>
              <p:nvPr/>
            </p:nvSpPr>
            <p:spPr bwMode="auto">
              <a:xfrm>
                <a:off x="166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0" name="Line 688"/>
              <p:cNvSpPr>
                <a:spLocks noChangeAspect="1" noChangeShapeType="1"/>
              </p:cNvSpPr>
              <p:nvPr/>
            </p:nvSpPr>
            <p:spPr bwMode="auto">
              <a:xfrm flipV="1">
                <a:off x="166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1" name="Line 689"/>
              <p:cNvSpPr>
                <a:spLocks noChangeAspect="1" noChangeShapeType="1"/>
              </p:cNvSpPr>
              <p:nvPr/>
            </p:nvSpPr>
            <p:spPr bwMode="auto">
              <a:xfrm>
                <a:off x="166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2" name="Line 690"/>
              <p:cNvSpPr>
                <a:spLocks noChangeAspect="1" noChangeShapeType="1"/>
              </p:cNvSpPr>
              <p:nvPr/>
            </p:nvSpPr>
            <p:spPr bwMode="auto">
              <a:xfrm flipV="1">
                <a:off x="166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3" name="Line 691"/>
              <p:cNvSpPr>
                <a:spLocks noChangeAspect="1" noChangeShapeType="1"/>
              </p:cNvSpPr>
              <p:nvPr/>
            </p:nvSpPr>
            <p:spPr bwMode="auto">
              <a:xfrm>
                <a:off x="166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4" name="Line 692"/>
              <p:cNvSpPr>
                <a:spLocks noChangeAspect="1" noChangeShapeType="1"/>
              </p:cNvSpPr>
              <p:nvPr/>
            </p:nvSpPr>
            <p:spPr bwMode="auto">
              <a:xfrm flipV="1">
                <a:off x="166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5" name="Line 693"/>
              <p:cNvSpPr>
                <a:spLocks noChangeAspect="1" noChangeShapeType="1"/>
              </p:cNvSpPr>
              <p:nvPr/>
            </p:nvSpPr>
            <p:spPr bwMode="auto">
              <a:xfrm>
                <a:off x="166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6" name="Line 694"/>
              <p:cNvSpPr>
                <a:spLocks noChangeAspect="1" noChangeShapeType="1"/>
              </p:cNvSpPr>
              <p:nvPr/>
            </p:nvSpPr>
            <p:spPr bwMode="auto">
              <a:xfrm flipV="1">
                <a:off x="166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7" name="Line 695"/>
              <p:cNvSpPr>
                <a:spLocks noChangeAspect="1" noChangeShapeType="1"/>
              </p:cNvSpPr>
              <p:nvPr/>
            </p:nvSpPr>
            <p:spPr bwMode="auto">
              <a:xfrm>
                <a:off x="16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8" name="Line 696"/>
              <p:cNvSpPr>
                <a:spLocks noChangeAspect="1" noChangeShapeType="1"/>
              </p:cNvSpPr>
              <p:nvPr/>
            </p:nvSpPr>
            <p:spPr bwMode="auto">
              <a:xfrm flipV="1">
                <a:off x="16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9" name="Line 697"/>
              <p:cNvSpPr>
                <a:spLocks noChangeAspect="1" noChangeShapeType="1"/>
              </p:cNvSpPr>
              <p:nvPr/>
            </p:nvSpPr>
            <p:spPr bwMode="auto">
              <a:xfrm>
                <a:off x="16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0" name="Line 698"/>
              <p:cNvSpPr>
                <a:spLocks noChangeAspect="1" noChangeShapeType="1"/>
              </p:cNvSpPr>
              <p:nvPr/>
            </p:nvSpPr>
            <p:spPr bwMode="auto">
              <a:xfrm flipV="1">
                <a:off x="167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1" name="Line 699"/>
              <p:cNvSpPr>
                <a:spLocks noChangeAspect="1" noChangeShapeType="1"/>
              </p:cNvSpPr>
              <p:nvPr/>
            </p:nvSpPr>
            <p:spPr bwMode="auto">
              <a:xfrm>
                <a:off x="16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2" name="Line 700"/>
              <p:cNvSpPr>
                <a:spLocks noChangeAspect="1" noChangeShapeType="1"/>
              </p:cNvSpPr>
              <p:nvPr/>
            </p:nvSpPr>
            <p:spPr bwMode="auto">
              <a:xfrm flipV="1">
                <a:off x="16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3" name="Line 701"/>
              <p:cNvSpPr>
                <a:spLocks noChangeAspect="1" noChangeShapeType="1"/>
              </p:cNvSpPr>
              <p:nvPr/>
            </p:nvSpPr>
            <p:spPr bwMode="auto">
              <a:xfrm>
                <a:off x="16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4" name="Line 702"/>
              <p:cNvSpPr>
                <a:spLocks noChangeAspect="1" noChangeShapeType="1"/>
              </p:cNvSpPr>
              <p:nvPr/>
            </p:nvSpPr>
            <p:spPr bwMode="auto">
              <a:xfrm flipV="1">
                <a:off x="167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5" name="Line 703"/>
              <p:cNvSpPr>
                <a:spLocks noChangeAspect="1" noChangeShapeType="1"/>
              </p:cNvSpPr>
              <p:nvPr/>
            </p:nvSpPr>
            <p:spPr bwMode="auto">
              <a:xfrm>
                <a:off x="16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6" name="Line 704"/>
              <p:cNvSpPr>
                <a:spLocks noChangeAspect="1" noChangeShapeType="1"/>
              </p:cNvSpPr>
              <p:nvPr/>
            </p:nvSpPr>
            <p:spPr bwMode="auto">
              <a:xfrm flipV="1">
                <a:off x="16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7" name="Line 705"/>
              <p:cNvSpPr>
                <a:spLocks noChangeAspect="1" noChangeShapeType="1"/>
              </p:cNvSpPr>
              <p:nvPr/>
            </p:nvSpPr>
            <p:spPr bwMode="auto">
              <a:xfrm>
                <a:off x="168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8" name="Line 706"/>
              <p:cNvSpPr>
                <a:spLocks noChangeAspect="1" noChangeShapeType="1"/>
              </p:cNvSpPr>
              <p:nvPr/>
            </p:nvSpPr>
            <p:spPr bwMode="auto">
              <a:xfrm flipV="1">
                <a:off x="16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9" name="Line 707"/>
              <p:cNvSpPr>
                <a:spLocks noChangeAspect="1" noChangeShapeType="1"/>
              </p:cNvSpPr>
              <p:nvPr/>
            </p:nvSpPr>
            <p:spPr bwMode="auto">
              <a:xfrm>
                <a:off x="16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0" name="Line 708"/>
              <p:cNvSpPr>
                <a:spLocks noChangeAspect="1" noChangeShapeType="1"/>
              </p:cNvSpPr>
              <p:nvPr/>
            </p:nvSpPr>
            <p:spPr bwMode="auto">
              <a:xfrm flipV="1">
                <a:off x="168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1" name="Line 709"/>
              <p:cNvSpPr>
                <a:spLocks noChangeAspect="1" noChangeShapeType="1"/>
              </p:cNvSpPr>
              <p:nvPr/>
            </p:nvSpPr>
            <p:spPr bwMode="auto">
              <a:xfrm>
                <a:off x="1693" y="1418"/>
                <a:ext cx="1" cy="20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2" name="Line 710"/>
              <p:cNvSpPr>
                <a:spLocks noChangeAspect="1" noChangeShapeType="1"/>
              </p:cNvSpPr>
              <p:nvPr/>
            </p:nvSpPr>
            <p:spPr bwMode="auto">
              <a:xfrm flipV="1">
                <a:off x="1693" y="1373"/>
                <a:ext cx="1" cy="24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3" name="Line 711"/>
              <p:cNvSpPr>
                <a:spLocks noChangeAspect="1" noChangeShapeType="1"/>
              </p:cNvSpPr>
              <p:nvPr/>
            </p:nvSpPr>
            <p:spPr bwMode="auto">
              <a:xfrm>
                <a:off x="1693" y="1373"/>
                <a:ext cx="1" cy="5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4" name="Line 712"/>
              <p:cNvSpPr>
                <a:spLocks noChangeAspect="1" noChangeShapeType="1"/>
              </p:cNvSpPr>
              <p:nvPr/>
            </p:nvSpPr>
            <p:spPr bwMode="auto">
              <a:xfrm flipV="1">
                <a:off x="1693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5" name="Line 713"/>
              <p:cNvSpPr>
                <a:spLocks noChangeAspect="1" noChangeShapeType="1"/>
              </p:cNvSpPr>
              <p:nvPr/>
            </p:nvSpPr>
            <p:spPr bwMode="auto">
              <a:xfrm flipV="1">
                <a:off x="1697" y="1258"/>
                <a:ext cx="1" cy="16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6" name="Line 714"/>
              <p:cNvSpPr>
                <a:spLocks noChangeAspect="1" noChangeShapeType="1"/>
              </p:cNvSpPr>
              <p:nvPr/>
            </p:nvSpPr>
            <p:spPr bwMode="auto">
              <a:xfrm flipV="1">
                <a:off x="1697" y="1254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7" name="Line 715"/>
              <p:cNvSpPr>
                <a:spLocks noChangeAspect="1" noChangeShapeType="1"/>
              </p:cNvSpPr>
              <p:nvPr/>
            </p:nvSpPr>
            <p:spPr bwMode="auto">
              <a:xfrm flipV="1">
                <a:off x="1702" y="1143"/>
                <a:ext cx="1" cy="1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8" name="Line 716"/>
              <p:cNvSpPr>
                <a:spLocks noChangeAspect="1" noChangeShapeType="1"/>
              </p:cNvSpPr>
              <p:nvPr/>
            </p:nvSpPr>
            <p:spPr bwMode="auto">
              <a:xfrm flipV="1">
                <a:off x="1702" y="1138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" name="Line 717"/>
              <p:cNvSpPr>
                <a:spLocks noChangeAspect="1" noChangeShapeType="1"/>
              </p:cNvSpPr>
              <p:nvPr/>
            </p:nvSpPr>
            <p:spPr bwMode="auto">
              <a:xfrm flipV="1">
                <a:off x="1708" y="1078"/>
                <a:ext cx="1" cy="6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" name="Line 718"/>
              <p:cNvSpPr>
                <a:spLocks noChangeAspect="1" noChangeShapeType="1"/>
              </p:cNvSpPr>
              <p:nvPr/>
            </p:nvSpPr>
            <p:spPr bwMode="auto">
              <a:xfrm>
                <a:off x="1708" y="107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1" name="Line 719"/>
              <p:cNvSpPr>
                <a:spLocks noChangeAspect="1" noChangeShapeType="1"/>
              </p:cNvSpPr>
              <p:nvPr/>
            </p:nvSpPr>
            <p:spPr bwMode="auto">
              <a:xfrm flipV="1">
                <a:off x="1708" y="1083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" name="Line 720"/>
              <p:cNvSpPr>
                <a:spLocks noChangeAspect="1" noChangeShapeType="1"/>
              </p:cNvSpPr>
              <p:nvPr/>
            </p:nvSpPr>
            <p:spPr bwMode="auto">
              <a:xfrm flipV="1">
                <a:off x="1712" y="1044"/>
                <a:ext cx="1" cy="3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3" name="Line 721"/>
              <p:cNvSpPr>
                <a:spLocks noChangeAspect="1" noChangeShapeType="1"/>
              </p:cNvSpPr>
              <p:nvPr/>
            </p:nvSpPr>
            <p:spPr bwMode="auto">
              <a:xfrm flipV="1">
                <a:off x="1712" y="1039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4" name="Line 722"/>
              <p:cNvSpPr>
                <a:spLocks noChangeAspect="1" noChangeShapeType="1"/>
              </p:cNvSpPr>
              <p:nvPr/>
            </p:nvSpPr>
            <p:spPr bwMode="auto">
              <a:xfrm>
                <a:off x="1717" y="1039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5" name="Line 723"/>
              <p:cNvSpPr>
                <a:spLocks noChangeAspect="1" noChangeShapeType="1"/>
              </p:cNvSpPr>
              <p:nvPr/>
            </p:nvSpPr>
            <p:spPr bwMode="auto">
              <a:xfrm flipV="1">
                <a:off x="1717" y="1018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6" name="Line 724"/>
              <p:cNvSpPr>
                <a:spLocks noChangeAspect="1" noChangeShapeType="1"/>
              </p:cNvSpPr>
              <p:nvPr/>
            </p:nvSpPr>
            <p:spPr bwMode="auto">
              <a:xfrm flipV="1">
                <a:off x="1717" y="1014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7" name="Line 725"/>
              <p:cNvSpPr>
                <a:spLocks noChangeAspect="1" noChangeShapeType="1"/>
              </p:cNvSpPr>
              <p:nvPr/>
            </p:nvSpPr>
            <p:spPr bwMode="auto">
              <a:xfrm>
                <a:off x="1723" y="101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8" name="Line 726"/>
              <p:cNvSpPr>
                <a:spLocks noChangeAspect="1" noChangeShapeType="1"/>
              </p:cNvSpPr>
              <p:nvPr/>
            </p:nvSpPr>
            <p:spPr bwMode="auto">
              <a:xfrm flipV="1">
                <a:off x="1723" y="999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9" name="Line 727"/>
              <p:cNvSpPr>
                <a:spLocks noChangeAspect="1" noChangeShapeType="1"/>
              </p:cNvSpPr>
              <p:nvPr/>
            </p:nvSpPr>
            <p:spPr bwMode="auto">
              <a:xfrm>
                <a:off x="1723" y="99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0" name="Line 728"/>
              <p:cNvSpPr>
                <a:spLocks noChangeAspect="1" noChangeShapeType="1"/>
              </p:cNvSpPr>
              <p:nvPr/>
            </p:nvSpPr>
            <p:spPr bwMode="auto">
              <a:xfrm flipV="1">
                <a:off x="1723" y="999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1" name="Line 729"/>
              <p:cNvSpPr>
                <a:spLocks noChangeAspect="1" noChangeShapeType="1"/>
              </p:cNvSpPr>
              <p:nvPr/>
            </p:nvSpPr>
            <p:spPr bwMode="auto">
              <a:xfrm>
                <a:off x="1727" y="999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2" name="Line 730"/>
              <p:cNvSpPr>
                <a:spLocks noChangeAspect="1" noChangeShapeType="1"/>
              </p:cNvSpPr>
              <p:nvPr/>
            </p:nvSpPr>
            <p:spPr bwMode="auto">
              <a:xfrm flipV="1">
                <a:off x="1727" y="988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3" name="Line 731"/>
              <p:cNvSpPr>
                <a:spLocks noChangeAspect="1" noChangeShapeType="1"/>
              </p:cNvSpPr>
              <p:nvPr/>
            </p:nvSpPr>
            <p:spPr bwMode="auto">
              <a:xfrm>
                <a:off x="1727" y="9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4" name="Line 732"/>
              <p:cNvSpPr>
                <a:spLocks noChangeAspect="1" noChangeShapeType="1"/>
              </p:cNvSpPr>
              <p:nvPr/>
            </p:nvSpPr>
            <p:spPr bwMode="auto">
              <a:xfrm flipV="1">
                <a:off x="1727" y="988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5" name="Line 733"/>
              <p:cNvSpPr>
                <a:spLocks noChangeAspect="1" noChangeShapeType="1"/>
              </p:cNvSpPr>
              <p:nvPr/>
            </p:nvSpPr>
            <p:spPr bwMode="auto">
              <a:xfrm>
                <a:off x="1732" y="98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6" name="Line 734"/>
              <p:cNvSpPr>
                <a:spLocks noChangeAspect="1" noChangeShapeType="1"/>
              </p:cNvSpPr>
              <p:nvPr/>
            </p:nvSpPr>
            <p:spPr bwMode="auto">
              <a:xfrm flipV="1">
                <a:off x="1732" y="97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7" name="Line 735"/>
              <p:cNvSpPr>
                <a:spLocks noChangeAspect="1" noChangeShapeType="1"/>
              </p:cNvSpPr>
              <p:nvPr/>
            </p:nvSpPr>
            <p:spPr bwMode="auto">
              <a:xfrm>
                <a:off x="1732" y="979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8" name="Line 736"/>
              <p:cNvSpPr>
                <a:spLocks noChangeAspect="1" noChangeShapeType="1"/>
              </p:cNvSpPr>
              <p:nvPr/>
            </p:nvSpPr>
            <p:spPr bwMode="auto">
              <a:xfrm>
                <a:off x="1738" y="98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69" name="Line 737"/>
              <p:cNvSpPr>
                <a:spLocks noChangeAspect="1" noChangeShapeType="1"/>
              </p:cNvSpPr>
              <p:nvPr/>
            </p:nvSpPr>
            <p:spPr bwMode="auto">
              <a:xfrm flipV="1">
                <a:off x="1738" y="973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0" name="Line 738"/>
              <p:cNvSpPr>
                <a:spLocks noChangeAspect="1" noChangeShapeType="1"/>
              </p:cNvSpPr>
              <p:nvPr/>
            </p:nvSpPr>
            <p:spPr bwMode="auto">
              <a:xfrm>
                <a:off x="1738" y="973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1" name="Line 739"/>
              <p:cNvSpPr>
                <a:spLocks noChangeAspect="1" noChangeShapeType="1"/>
              </p:cNvSpPr>
              <p:nvPr/>
            </p:nvSpPr>
            <p:spPr bwMode="auto">
              <a:xfrm>
                <a:off x="1738" y="979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2" name="Line 740"/>
              <p:cNvSpPr>
                <a:spLocks noChangeAspect="1" noChangeShapeType="1"/>
              </p:cNvSpPr>
              <p:nvPr/>
            </p:nvSpPr>
            <p:spPr bwMode="auto">
              <a:xfrm flipV="1">
                <a:off x="1742" y="96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3" name="Line 741"/>
              <p:cNvSpPr>
                <a:spLocks noChangeAspect="1" noChangeShapeType="1"/>
              </p:cNvSpPr>
              <p:nvPr/>
            </p:nvSpPr>
            <p:spPr bwMode="auto">
              <a:xfrm flipV="1">
                <a:off x="1742" y="96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4" name="Line 742"/>
              <p:cNvSpPr>
                <a:spLocks noChangeAspect="1" noChangeShapeType="1"/>
              </p:cNvSpPr>
              <p:nvPr/>
            </p:nvSpPr>
            <p:spPr bwMode="auto">
              <a:xfrm>
                <a:off x="1747" y="96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5" name="Line 743"/>
              <p:cNvSpPr>
                <a:spLocks noChangeAspect="1" noChangeShapeType="1"/>
              </p:cNvSpPr>
              <p:nvPr/>
            </p:nvSpPr>
            <p:spPr bwMode="auto">
              <a:xfrm flipV="1">
                <a:off x="1747" y="964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6" name="Line 744"/>
              <p:cNvSpPr>
                <a:spLocks noChangeAspect="1" noChangeShapeType="1"/>
              </p:cNvSpPr>
              <p:nvPr/>
            </p:nvSpPr>
            <p:spPr bwMode="auto">
              <a:xfrm>
                <a:off x="1747" y="96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7" name="Line 745"/>
              <p:cNvSpPr>
                <a:spLocks noChangeAspect="1" noChangeShapeType="1"/>
              </p:cNvSpPr>
              <p:nvPr/>
            </p:nvSpPr>
            <p:spPr bwMode="auto">
              <a:xfrm flipV="1">
                <a:off x="145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8" name="Line 746"/>
              <p:cNvSpPr>
                <a:spLocks noChangeAspect="1" noChangeShapeType="1"/>
              </p:cNvSpPr>
              <p:nvPr/>
            </p:nvSpPr>
            <p:spPr bwMode="auto">
              <a:xfrm>
                <a:off x="145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79" name="Line 747"/>
              <p:cNvSpPr>
                <a:spLocks noChangeAspect="1" noChangeShapeType="1"/>
              </p:cNvSpPr>
              <p:nvPr/>
            </p:nvSpPr>
            <p:spPr bwMode="auto">
              <a:xfrm flipV="1">
                <a:off x="145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0" name="Line 748"/>
              <p:cNvSpPr>
                <a:spLocks noChangeAspect="1" noChangeShapeType="1"/>
              </p:cNvSpPr>
              <p:nvPr/>
            </p:nvSpPr>
            <p:spPr bwMode="auto">
              <a:xfrm>
                <a:off x="146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1" name="Line 749"/>
              <p:cNvSpPr>
                <a:spLocks noChangeAspect="1" noChangeShapeType="1"/>
              </p:cNvSpPr>
              <p:nvPr/>
            </p:nvSpPr>
            <p:spPr bwMode="auto">
              <a:xfrm flipV="1">
                <a:off x="146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2" name="Line 750"/>
              <p:cNvSpPr>
                <a:spLocks noChangeAspect="1" noChangeShapeType="1"/>
              </p:cNvSpPr>
              <p:nvPr/>
            </p:nvSpPr>
            <p:spPr bwMode="auto">
              <a:xfrm>
                <a:off x="146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3" name="Line 751"/>
              <p:cNvSpPr>
                <a:spLocks noChangeAspect="1" noChangeShapeType="1"/>
              </p:cNvSpPr>
              <p:nvPr/>
            </p:nvSpPr>
            <p:spPr bwMode="auto">
              <a:xfrm flipV="1">
                <a:off x="14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4" name="Line 752"/>
              <p:cNvSpPr>
                <a:spLocks noChangeAspect="1" noChangeShapeType="1"/>
              </p:cNvSpPr>
              <p:nvPr/>
            </p:nvSpPr>
            <p:spPr bwMode="auto">
              <a:xfrm>
                <a:off x="14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5" name="Line 753"/>
              <p:cNvSpPr>
                <a:spLocks noChangeAspect="1" noChangeShapeType="1"/>
              </p:cNvSpPr>
              <p:nvPr/>
            </p:nvSpPr>
            <p:spPr bwMode="auto">
              <a:xfrm flipV="1">
                <a:off x="146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6" name="Line 754"/>
              <p:cNvSpPr>
                <a:spLocks noChangeAspect="1" noChangeShapeType="1"/>
              </p:cNvSpPr>
              <p:nvPr/>
            </p:nvSpPr>
            <p:spPr bwMode="auto">
              <a:xfrm>
                <a:off x="14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7" name="Line 755"/>
              <p:cNvSpPr>
                <a:spLocks noChangeAspect="1" noChangeShapeType="1"/>
              </p:cNvSpPr>
              <p:nvPr/>
            </p:nvSpPr>
            <p:spPr bwMode="auto">
              <a:xfrm flipV="1">
                <a:off x="14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8" name="Line 756"/>
              <p:cNvSpPr>
                <a:spLocks noChangeAspect="1" noChangeShapeType="1"/>
              </p:cNvSpPr>
              <p:nvPr/>
            </p:nvSpPr>
            <p:spPr bwMode="auto">
              <a:xfrm>
                <a:off x="147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89" name="Line 757"/>
              <p:cNvSpPr>
                <a:spLocks noChangeAspect="1" noChangeShapeType="1"/>
              </p:cNvSpPr>
              <p:nvPr/>
            </p:nvSpPr>
            <p:spPr bwMode="auto">
              <a:xfrm flipV="1">
                <a:off x="14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0" name="Line 758"/>
              <p:cNvSpPr>
                <a:spLocks noChangeAspect="1" noChangeShapeType="1"/>
              </p:cNvSpPr>
              <p:nvPr/>
            </p:nvSpPr>
            <p:spPr bwMode="auto">
              <a:xfrm>
                <a:off x="14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1" name="Line 759"/>
              <p:cNvSpPr>
                <a:spLocks noChangeAspect="1" noChangeShapeType="1"/>
              </p:cNvSpPr>
              <p:nvPr/>
            </p:nvSpPr>
            <p:spPr bwMode="auto">
              <a:xfrm flipV="1">
                <a:off x="147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2" name="Line 760"/>
              <p:cNvSpPr>
                <a:spLocks noChangeAspect="1" noChangeShapeType="1"/>
              </p:cNvSpPr>
              <p:nvPr/>
            </p:nvSpPr>
            <p:spPr bwMode="auto">
              <a:xfrm>
                <a:off x="148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3" name="Line 761"/>
              <p:cNvSpPr>
                <a:spLocks noChangeAspect="1" noChangeShapeType="1"/>
              </p:cNvSpPr>
              <p:nvPr/>
            </p:nvSpPr>
            <p:spPr bwMode="auto">
              <a:xfrm flipV="1">
                <a:off x="148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4" name="Line 762"/>
              <p:cNvSpPr>
                <a:spLocks noChangeAspect="1" noChangeShapeType="1"/>
              </p:cNvSpPr>
              <p:nvPr/>
            </p:nvSpPr>
            <p:spPr bwMode="auto">
              <a:xfrm>
                <a:off x="148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5" name="Line 763"/>
              <p:cNvSpPr>
                <a:spLocks noChangeAspect="1" noChangeShapeType="1"/>
              </p:cNvSpPr>
              <p:nvPr/>
            </p:nvSpPr>
            <p:spPr bwMode="auto">
              <a:xfrm flipV="1">
                <a:off x="148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6" name="Line 764"/>
              <p:cNvSpPr>
                <a:spLocks noChangeAspect="1" noChangeShapeType="1"/>
              </p:cNvSpPr>
              <p:nvPr/>
            </p:nvSpPr>
            <p:spPr bwMode="auto">
              <a:xfrm>
                <a:off x="14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7" name="Line 765"/>
              <p:cNvSpPr>
                <a:spLocks noChangeAspect="1" noChangeShapeType="1"/>
              </p:cNvSpPr>
              <p:nvPr/>
            </p:nvSpPr>
            <p:spPr bwMode="auto">
              <a:xfrm flipV="1">
                <a:off x="148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8" name="Line 766"/>
              <p:cNvSpPr>
                <a:spLocks noChangeAspect="1" noChangeShapeType="1"/>
              </p:cNvSpPr>
              <p:nvPr/>
            </p:nvSpPr>
            <p:spPr bwMode="auto">
              <a:xfrm>
                <a:off x="149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99" name="Line 767"/>
              <p:cNvSpPr>
                <a:spLocks noChangeAspect="1" noChangeShapeType="1"/>
              </p:cNvSpPr>
              <p:nvPr/>
            </p:nvSpPr>
            <p:spPr bwMode="auto">
              <a:xfrm flipV="1">
                <a:off x="149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0" name="Line 768"/>
              <p:cNvSpPr>
                <a:spLocks noChangeAspect="1" noChangeShapeType="1"/>
              </p:cNvSpPr>
              <p:nvPr/>
            </p:nvSpPr>
            <p:spPr bwMode="auto">
              <a:xfrm>
                <a:off x="149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1" name="Line 769"/>
              <p:cNvSpPr>
                <a:spLocks noChangeAspect="1" noChangeShapeType="1"/>
              </p:cNvSpPr>
              <p:nvPr/>
            </p:nvSpPr>
            <p:spPr bwMode="auto">
              <a:xfrm flipV="1">
                <a:off x="149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2" name="Line 770"/>
              <p:cNvSpPr>
                <a:spLocks noChangeAspect="1" noChangeShapeType="1"/>
              </p:cNvSpPr>
              <p:nvPr/>
            </p:nvSpPr>
            <p:spPr bwMode="auto">
              <a:xfrm>
                <a:off x="149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3" name="Line 771"/>
              <p:cNvSpPr>
                <a:spLocks noChangeAspect="1" noChangeShapeType="1"/>
              </p:cNvSpPr>
              <p:nvPr/>
            </p:nvSpPr>
            <p:spPr bwMode="auto">
              <a:xfrm flipV="1">
                <a:off x="150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4" name="Line 772"/>
              <p:cNvSpPr>
                <a:spLocks noChangeAspect="1" noChangeShapeType="1"/>
              </p:cNvSpPr>
              <p:nvPr/>
            </p:nvSpPr>
            <p:spPr bwMode="auto">
              <a:xfrm>
                <a:off x="150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5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15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6" name="Line 774"/>
              <p:cNvSpPr>
                <a:spLocks noChangeAspect="1" noChangeShapeType="1"/>
              </p:cNvSpPr>
              <p:nvPr/>
            </p:nvSpPr>
            <p:spPr bwMode="auto">
              <a:xfrm>
                <a:off x="15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7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150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8" name="Line 776"/>
              <p:cNvSpPr>
                <a:spLocks noChangeAspect="1" noChangeShapeType="1"/>
              </p:cNvSpPr>
              <p:nvPr/>
            </p:nvSpPr>
            <p:spPr bwMode="auto">
              <a:xfrm>
                <a:off x="151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09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151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0" name="Line 778"/>
              <p:cNvSpPr>
                <a:spLocks noChangeAspect="1" noChangeShapeType="1"/>
              </p:cNvSpPr>
              <p:nvPr/>
            </p:nvSpPr>
            <p:spPr bwMode="auto">
              <a:xfrm>
                <a:off x="151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1" name="Line 779"/>
              <p:cNvSpPr>
                <a:spLocks noChangeAspect="1" noChangeShapeType="1"/>
              </p:cNvSpPr>
              <p:nvPr/>
            </p:nvSpPr>
            <p:spPr bwMode="auto">
              <a:xfrm flipV="1">
                <a:off x="151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2" name="Line 780"/>
              <p:cNvSpPr>
                <a:spLocks noChangeAspect="1" noChangeShapeType="1"/>
              </p:cNvSpPr>
              <p:nvPr/>
            </p:nvSpPr>
            <p:spPr bwMode="auto">
              <a:xfrm>
                <a:off x="151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3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51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4" name="Line 782"/>
              <p:cNvSpPr>
                <a:spLocks noChangeAspect="1" noChangeShapeType="1"/>
              </p:cNvSpPr>
              <p:nvPr/>
            </p:nvSpPr>
            <p:spPr bwMode="auto">
              <a:xfrm>
                <a:off x="15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5" name="Line 783"/>
              <p:cNvSpPr>
                <a:spLocks noChangeAspect="1" noChangeShapeType="1"/>
              </p:cNvSpPr>
              <p:nvPr/>
            </p:nvSpPr>
            <p:spPr bwMode="auto">
              <a:xfrm flipV="1">
                <a:off x="15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6" name="Line 784"/>
              <p:cNvSpPr>
                <a:spLocks noChangeAspect="1" noChangeShapeType="1"/>
              </p:cNvSpPr>
              <p:nvPr/>
            </p:nvSpPr>
            <p:spPr bwMode="auto">
              <a:xfrm>
                <a:off x="152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7" name="Line 785"/>
              <p:cNvSpPr>
                <a:spLocks noChangeAspect="1" noChangeShapeType="1"/>
              </p:cNvSpPr>
              <p:nvPr/>
            </p:nvSpPr>
            <p:spPr bwMode="auto">
              <a:xfrm flipV="1">
                <a:off x="152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8" name="Line 786"/>
              <p:cNvSpPr>
                <a:spLocks noChangeAspect="1" noChangeShapeType="1"/>
              </p:cNvSpPr>
              <p:nvPr/>
            </p:nvSpPr>
            <p:spPr bwMode="auto">
              <a:xfrm>
                <a:off x="152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19" name="Line 787"/>
              <p:cNvSpPr>
                <a:spLocks noChangeAspect="1" noChangeShapeType="1"/>
              </p:cNvSpPr>
              <p:nvPr/>
            </p:nvSpPr>
            <p:spPr bwMode="auto">
              <a:xfrm flipV="1">
                <a:off x="152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0" name="Line 788"/>
              <p:cNvSpPr>
                <a:spLocks noChangeAspect="1" noChangeShapeType="1"/>
              </p:cNvSpPr>
              <p:nvPr/>
            </p:nvSpPr>
            <p:spPr bwMode="auto">
              <a:xfrm>
                <a:off x="15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1" name="Line 789"/>
              <p:cNvSpPr>
                <a:spLocks noChangeAspect="1" noChangeShapeType="1"/>
              </p:cNvSpPr>
              <p:nvPr/>
            </p:nvSpPr>
            <p:spPr bwMode="auto">
              <a:xfrm flipV="1">
                <a:off x="15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2" name="Line 790"/>
              <p:cNvSpPr>
                <a:spLocks noChangeAspect="1" noChangeShapeType="1"/>
              </p:cNvSpPr>
              <p:nvPr/>
            </p:nvSpPr>
            <p:spPr bwMode="auto">
              <a:xfrm>
                <a:off x="153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3" name="Line 791"/>
              <p:cNvSpPr>
                <a:spLocks noChangeAspect="1" noChangeShapeType="1"/>
              </p:cNvSpPr>
              <p:nvPr/>
            </p:nvSpPr>
            <p:spPr bwMode="auto">
              <a:xfrm flipV="1">
                <a:off x="15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4" name="Line 792"/>
              <p:cNvSpPr>
                <a:spLocks noChangeAspect="1" noChangeShapeType="1"/>
              </p:cNvSpPr>
              <p:nvPr/>
            </p:nvSpPr>
            <p:spPr bwMode="auto">
              <a:xfrm>
                <a:off x="15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5" name="Line 793"/>
              <p:cNvSpPr>
                <a:spLocks noChangeAspect="1" noChangeShapeType="1"/>
              </p:cNvSpPr>
              <p:nvPr/>
            </p:nvSpPr>
            <p:spPr bwMode="auto">
              <a:xfrm flipV="1">
                <a:off x="153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6" name="Line 794"/>
              <p:cNvSpPr>
                <a:spLocks noChangeAspect="1" noChangeShapeType="1"/>
              </p:cNvSpPr>
              <p:nvPr/>
            </p:nvSpPr>
            <p:spPr bwMode="auto">
              <a:xfrm>
                <a:off x="15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7" name="Line 795"/>
              <p:cNvSpPr>
                <a:spLocks noChangeAspect="1" noChangeShapeType="1"/>
              </p:cNvSpPr>
              <p:nvPr/>
            </p:nvSpPr>
            <p:spPr bwMode="auto">
              <a:xfrm flipV="1">
                <a:off x="15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8" name="Line 796"/>
              <p:cNvSpPr>
                <a:spLocks noChangeAspect="1" noChangeShapeType="1"/>
              </p:cNvSpPr>
              <p:nvPr/>
            </p:nvSpPr>
            <p:spPr bwMode="auto">
              <a:xfrm>
                <a:off x="15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29" name="Line 797"/>
              <p:cNvSpPr>
                <a:spLocks noChangeAspect="1" noChangeShapeType="1"/>
              </p:cNvSpPr>
              <p:nvPr/>
            </p:nvSpPr>
            <p:spPr bwMode="auto">
              <a:xfrm flipV="1">
                <a:off x="154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0" name="Line 798"/>
              <p:cNvSpPr>
                <a:spLocks noChangeAspect="1" noChangeShapeType="1"/>
              </p:cNvSpPr>
              <p:nvPr/>
            </p:nvSpPr>
            <p:spPr bwMode="auto">
              <a:xfrm>
                <a:off x="15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1" name="Line 799"/>
              <p:cNvSpPr>
                <a:spLocks noChangeAspect="1" noChangeShapeType="1"/>
              </p:cNvSpPr>
              <p:nvPr/>
            </p:nvSpPr>
            <p:spPr bwMode="auto">
              <a:xfrm flipV="1">
                <a:off x="154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2" name="Line 800"/>
              <p:cNvSpPr>
                <a:spLocks noChangeAspect="1" noChangeShapeType="1"/>
              </p:cNvSpPr>
              <p:nvPr/>
            </p:nvSpPr>
            <p:spPr bwMode="auto">
              <a:xfrm>
                <a:off x="155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3" name="Line 801"/>
              <p:cNvSpPr>
                <a:spLocks noChangeAspect="1" noChangeShapeType="1"/>
              </p:cNvSpPr>
              <p:nvPr/>
            </p:nvSpPr>
            <p:spPr bwMode="auto">
              <a:xfrm flipV="1">
                <a:off x="155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4" name="Line 802"/>
              <p:cNvSpPr>
                <a:spLocks noChangeAspect="1" noChangeShapeType="1"/>
              </p:cNvSpPr>
              <p:nvPr/>
            </p:nvSpPr>
            <p:spPr bwMode="auto">
              <a:xfrm>
                <a:off x="155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5" name="Line 803"/>
              <p:cNvSpPr>
                <a:spLocks noChangeAspect="1" noChangeShapeType="1"/>
              </p:cNvSpPr>
              <p:nvPr/>
            </p:nvSpPr>
            <p:spPr bwMode="auto">
              <a:xfrm flipV="1">
                <a:off x="155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6" name="Line 804"/>
              <p:cNvSpPr>
                <a:spLocks noChangeAspect="1" noChangeShapeType="1"/>
              </p:cNvSpPr>
              <p:nvPr/>
            </p:nvSpPr>
            <p:spPr bwMode="auto">
              <a:xfrm>
                <a:off x="155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7" name="Line 805"/>
              <p:cNvSpPr>
                <a:spLocks noChangeAspect="1" noChangeShapeType="1"/>
              </p:cNvSpPr>
              <p:nvPr/>
            </p:nvSpPr>
            <p:spPr bwMode="auto">
              <a:xfrm>
                <a:off x="1558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8" name="Line 806"/>
              <p:cNvSpPr>
                <a:spLocks noChangeAspect="1" noChangeShapeType="1"/>
              </p:cNvSpPr>
              <p:nvPr/>
            </p:nvSpPr>
            <p:spPr bwMode="auto">
              <a:xfrm flipV="1">
                <a:off x="1562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39" name="Line 807"/>
              <p:cNvSpPr>
                <a:spLocks noChangeAspect="1" noChangeShapeType="1"/>
              </p:cNvSpPr>
              <p:nvPr/>
            </p:nvSpPr>
            <p:spPr bwMode="auto">
              <a:xfrm>
                <a:off x="156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0" name="Line 808"/>
              <p:cNvSpPr>
                <a:spLocks noChangeAspect="1" noChangeShapeType="1"/>
              </p:cNvSpPr>
              <p:nvPr/>
            </p:nvSpPr>
            <p:spPr bwMode="auto">
              <a:xfrm flipV="1">
                <a:off x="15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1" name="Line 809"/>
              <p:cNvSpPr>
                <a:spLocks noChangeAspect="1" noChangeShapeType="1"/>
              </p:cNvSpPr>
              <p:nvPr/>
            </p:nvSpPr>
            <p:spPr bwMode="auto">
              <a:xfrm>
                <a:off x="15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2" name="Line 810"/>
              <p:cNvSpPr>
                <a:spLocks noChangeAspect="1" noChangeShapeType="1"/>
              </p:cNvSpPr>
              <p:nvPr/>
            </p:nvSpPr>
            <p:spPr bwMode="auto">
              <a:xfrm flipV="1">
                <a:off x="156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3" name="Line 811"/>
              <p:cNvSpPr>
                <a:spLocks noChangeAspect="1" noChangeShapeType="1"/>
              </p:cNvSpPr>
              <p:nvPr/>
            </p:nvSpPr>
            <p:spPr bwMode="auto">
              <a:xfrm>
                <a:off x="157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4" name="Line 812"/>
              <p:cNvSpPr>
                <a:spLocks noChangeAspect="1" noChangeShapeType="1"/>
              </p:cNvSpPr>
              <p:nvPr/>
            </p:nvSpPr>
            <p:spPr bwMode="auto">
              <a:xfrm flipV="1">
                <a:off x="157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5" name="Line 813"/>
              <p:cNvSpPr>
                <a:spLocks noChangeAspect="1" noChangeShapeType="1"/>
              </p:cNvSpPr>
              <p:nvPr/>
            </p:nvSpPr>
            <p:spPr bwMode="auto">
              <a:xfrm>
                <a:off x="157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6" name="Line 814"/>
              <p:cNvSpPr>
                <a:spLocks noChangeAspect="1" noChangeShapeType="1"/>
              </p:cNvSpPr>
              <p:nvPr/>
            </p:nvSpPr>
            <p:spPr bwMode="auto">
              <a:xfrm flipV="1">
                <a:off x="157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7" name="Line 815"/>
              <p:cNvSpPr>
                <a:spLocks noChangeAspect="1" noChangeShapeType="1"/>
              </p:cNvSpPr>
              <p:nvPr/>
            </p:nvSpPr>
            <p:spPr bwMode="auto">
              <a:xfrm>
                <a:off x="157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8" name="Line 816"/>
              <p:cNvSpPr>
                <a:spLocks noChangeAspect="1" noChangeShapeType="1"/>
              </p:cNvSpPr>
              <p:nvPr/>
            </p:nvSpPr>
            <p:spPr bwMode="auto">
              <a:xfrm flipV="1">
                <a:off x="1577" y="1413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49" name="Line 817"/>
              <p:cNvSpPr>
                <a:spLocks noChangeAspect="1" noChangeShapeType="1"/>
              </p:cNvSpPr>
              <p:nvPr/>
            </p:nvSpPr>
            <p:spPr bwMode="auto">
              <a:xfrm>
                <a:off x="1577" y="1413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0" name="Line 818"/>
              <p:cNvSpPr>
                <a:spLocks noChangeAspect="1" noChangeShapeType="1"/>
              </p:cNvSpPr>
              <p:nvPr/>
            </p:nvSpPr>
            <p:spPr bwMode="auto">
              <a:xfrm flipV="1">
                <a:off x="157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052" name="Group 1020"/>
            <p:cNvGrpSpPr>
              <a:grpSpLocks noChangeAspect="1"/>
            </p:cNvGrpSpPr>
            <p:nvPr/>
          </p:nvGrpSpPr>
          <p:grpSpPr bwMode="auto">
            <a:xfrm>
              <a:off x="999" y="794"/>
              <a:ext cx="605" cy="739"/>
              <a:chOff x="999" y="794"/>
              <a:chExt cx="605" cy="739"/>
            </a:xfrm>
          </p:grpSpPr>
          <p:sp>
            <p:nvSpPr>
              <p:cNvPr id="44852" name="Line 820"/>
              <p:cNvSpPr>
                <a:spLocks noChangeAspect="1" noChangeShapeType="1"/>
              </p:cNvSpPr>
              <p:nvPr/>
            </p:nvSpPr>
            <p:spPr bwMode="auto">
              <a:xfrm>
                <a:off x="15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3" name="Line 821"/>
              <p:cNvSpPr>
                <a:spLocks noChangeAspect="1" noChangeShapeType="1"/>
              </p:cNvSpPr>
              <p:nvPr/>
            </p:nvSpPr>
            <p:spPr bwMode="auto">
              <a:xfrm flipV="1">
                <a:off x="158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" name="Line 822"/>
              <p:cNvSpPr>
                <a:spLocks noChangeAspect="1" noChangeShapeType="1"/>
              </p:cNvSpPr>
              <p:nvPr/>
            </p:nvSpPr>
            <p:spPr bwMode="auto">
              <a:xfrm>
                <a:off x="158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5" name="Line 823"/>
              <p:cNvSpPr>
                <a:spLocks noChangeAspect="1" noChangeShapeType="1"/>
              </p:cNvSpPr>
              <p:nvPr/>
            </p:nvSpPr>
            <p:spPr bwMode="auto">
              <a:xfrm flipV="1">
                <a:off x="158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6" name="Line 824"/>
              <p:cNvSpPr>
                <a:spLocks noChangeAspect="1" noChangeShapeType="1"/>
              </p:cNvSpPr>
              <p:nvPr/>
            </p:nvSpPr>
            <p:spPr bwMode="auto">
              <a:xfrm>
                <a:off x="158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7" name="Line 825"/>
              <p:cNvSpPr>
                <a:spLocks noChangeAspect="1" noChangeShapeType="1"/>
              </p:cNvSpPr>
              <p:nvPr/>
            </p:nvSpPr>
            <p:spPr bwMode="auto">
              <a:xfrm flipV="1">
                <a:off x="158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8" name="Line 826"/>
              <p:cNvSpPr>
                <a:spLocks noChangeAspect="1" noChangeShapeType="1"/>
              </p:cNvSpPr>
              <p:nvPr/>
            </p:nvSpPr>
            <p:spPr bwMode="auto">
              <a:xfrm>
                <a:off x="159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9" name="Line 827"/>
              <p:cNvSpPr>
                <a:spLocks noChangeAspect="1" noChangeShapeType="1"/>
              </p:cNvSpPr>
              <p:nvPr/>
            </p:nvSpPr>
            <p:spPr bwMode="auto">
              <a:xfrm flipV="1">
                <a:off x="159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0" name="Line 828"/>
              <p:cNvSpPr>
                <a:spLocks noChangeAspect="1" noChangeShapeType="1"/>
              </p:cNvSpPr>
              <p:nvPr/>
            </p:nvSpPr>
            <p:spPr bwMode="auto">
              <a:xfrm>
                <a:off x="15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1" name="Line 829"/>
              <p:cNvSpPr>
                <a:spLocks noChangeAspect="1" noChangeShapeType="1"/>
              </p:cNvSpPr>
              <p:nvPr/>
            </p:nvSpPr>
            <p:spPr bwMode="auto">
              <a:xfrm flipV="1">
                <a:off x="15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2" name="Line 830"/>
              <p:cNvSpPr>
                <a:spLocks noChangeAspect="1" noChangeShapeType="1"/>
              </p:cNvSpPr>
              <p:nvPr/>
            </p:nvSpPr>
            <p:spPr bwMode="auto">
              <a:xfrm>
                <a:off x="15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3" name="Line 831"/>
              <p:cNvSpPr>
                <a:spLocks noChangeAspect="1" noChangeShapeType="1"/>
              </p:cNvSpPr>
              <p:nvPr/>
            </p:nvSpPr>
            <p:spPr bwMode="auto">
              <a:xfrm flipV="1">
                <a:off x="159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4" name="Line 832"/>
              <p:cNvSpPr>
                <a:spLocks noChangeAspect="1" noChangeShapeType="1"/>
              </p:cNvSpPr>
              <p:nvPr/>
            </p:nvSpPr>
            <p:spPr bwMode="auto">
              <a:xfrm>
                <a:off x="160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5" name="Line 833"/>
              <p:cNvSpPr>
                <a:spLocks noChangeAspect="1" noChangeShapeType="1"/>
              </p:cNvSpPr>
              <p:nvPr/>
            </p:nvSpPr>
            <p:spPr bwMode="auto">
              <a:xfrm>
                <a:off x="131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6" name="Line 834"/>
              <p:cNvSpPr>
                <a:spLocks noChangeAspect="1" noChangeShapeType="1"/>
              </p:cNvSpPr>
              <p:nvPr/>
            </p:nvSpPr>
            <p:spPr bwMode="auto">
              <a:xfrm flipV="1">
                <a:off x="131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7" name="Line 835"/>
              <p:cNvSpPr>
                <a:spLocks noChangeAspect="1" noChangeShapeType="1"/>
              </p:cNvSpPr>
              <p:nvPr/>
            </p:nvSpPr>
            <p:spPr bwMode="auto">
              <a:xfrm>
                <a:off x="131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8" name="Line 836"/>
              <p:cNvSpPr>
                <a:spLocks noChangeAspect="1" noChangeShapeType="1"/>
              </p:cNvSpPr>
              <p:nvPr/>
            </p:nvSpPr>
            <p:spPr bwMode="auto">
              <a:xfrm flipV="1">
                <a:off x="131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69" name="Line 837"/>
              <p:cNvSpPr>
                <a:spLocks noChangeAspect="1" noChangeShapeType="1"/>
              </p:cNvSpPr>
              <p:nvPr/>
            </p:nvSpPr>
            <p:spPr bwMode="auto">
              <a:xfrm>
                <a:off x="13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0" name="Line 838"/>
              <p:cNvSpPr>
                <a:spLocks noChangeAspect="1" noChangeShapeType="1"/>
              </p:cNvSpPr>
              <p:nvPr/>
            </p:nvSpPr>
            <p:spPr bwMode="auto">
              <a:xfrm flipV="1">
                <a:off x="13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1" name="Line 839"/>
              <p:cNvSpPr>
                <a:spLocks noChangeAspect="1" noChangeShapeType="1"/>
              </p:cNvSpPr>
              <p:nvPr/>
            </p:nvSpPr>
            <p:spPr bwMode="auto">
              <a:xfrm>
                <a:off x="132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2" name="Line 840"/>
              <p:cNvSpPr>
                <a:spLocks noChangeAspect="1" noChangeShapeType="1"/>
              </p:cNvSpPr>
              <p:nvPr/>
            </p:nvSpPr>
            <p:spPr bwMode="auto">
              <a:xfrm flipV="1">
                <a:off x="132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3" name="Line 841"/>
              <p:cNvSpPr>
                <a:spLocks noChangeAspect="1" noChangeShapeType="1"/>
              </p:cNvSpPr>
              <p:nvPr/>
            </p:nvSpPr>
            <p:spPr bwMode="auto">
              <a:xfrm>
                <a:off x="132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4" name="Line 842"/>
              <p:cNvSpPr>
                <a:spLocks noChangeAspect="1" noChangeShapeType="1"/>
              </p:cNvSpPr>
              <p:nvPr/>
            </p:nvSpPr>
            <p:spPr bwMode="auto">
              <a:xfrm flipV="1">
                <a:off x="132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5" name="Line 843"/>
              <p:cNvSpPr>
                <a:spLocks noChangeAspect="1" noChangeShapeType="1"/>
              </p:cNvSpPr>
              <p:nvPr/>
            </p:nvSpPr>
            <p:spPr bwMode="auto">
              <a:xfrm>
                <a:off x="13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6" name="Line 844"/>
              <p:cNvSpPr>
                <a:spLocks noChangeAspect="1" noChangeShapeType="1"/>
              </p:cNvSpPr>
              <p:nvPr/>
            </p:nvSpPr>
            <p:spPr bwMode="auto">
              <a:xfrm flipV="1">
                <a:off x="13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7" name="Line 845"/>
              <p:cNvSpPr>
                <a:spLocks noChangeAspect="1" noChangeShapeType="1"/>
              </p:cNvSpPr>
              <p:nvPr/>
            </p:nvSpPr>
            <p:spPr bwMode="auto">
              <a:xfrm>
                <a:off x="133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8" name="Line 846"/>
              <p:cNvSpPr>
                <a:spLocks noChangeAspect="1" noChangeShapeType="1"/>
              </p:cNvSpPr>
              <p:nvPr/>
            </p:nvSpPr>
            <p:spPr bwMode="auto">
              <a:xfrm flipV="1">
                <a:off x="133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79" name="Line 847"/>
              <p:cNvSpPr>
                <a:spLocks noChangeAspect="1" noChangeShapeType="1"/>
              </p:cNvSpPr>
              <p:nvPr/>
            </p:nvSpPr>
            <p:spPr bwMode="auto">
              <a:xfrm>
                <a:off x="13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0" name="Line 848"/>
              <p:cNvSpPr>
                <a:spLocks noChangeAspect="1" noChangeShapeType="1"/>
              </p:cNvSpPr>
              <p:nvPr/>
            </p:nvSpPr>
            <p:spPr bwMode="auto">
              <a:xfrm flipV="1">
                <a:off x="13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1" name="Line 849"/>
              <p:cNvSpPr>
                <a:spLocks noChangeAspect="1" noChangeShapeType="1"/>
              </p:cNvSpPr>
              <p:nvPr/>
            </p:nvSpPr>
            <p:spPr bwMode="auto">
              <a:xfrm>
                <a:off x="133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2" name="Line 850"/>
              <p:cNvSpPr>
                <a:spLocks noChangeAspect="1" noChangeShapeType="1"/>
              </p:cNvSpPr>
              <p:nvPr/>
            </p:nvSpPr>
            <p:spPr bwMode="auto">
              <a:xfrm flipV="1">
                <a:off x="134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3" name="Line 851"/>
              <p:cNvSpPr>
                <a:spLocks noChangeAspect="1" noChangeShapeType="1"/>
              </p:cNvSpPr>
              <p:nvPr/>
            </p:nvSpPr>
            <p:spPr bwMode="auto">
              <a:xfrm>
                <a:off x="134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4" name="Line 852"/>
              <p:cNvSpPr>
                <a:spLocks noChangeAspect="1" noChangeShapeType="1"/>
              </p:cNvSpPr>
              <p:nvPr/>
            </p:nvSpPr>
            <p:spPr bwMode="auto">
              <a:xfrm flipV="1">
                <a:off x="13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5" name="Line 853"/>
              <p:cNvSpPr>
                <a:spLocks noChangeAspect="1" noChangeShapeType="1"/>
              </p:cNvSpPr>
              <p:nvPr/>
            </p:nvSpPr>
            <p:spPr bwMode="auto">
              <a:xfrm>
                <a:off x="134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6" name="Line 854"/>
              <p:cNvSpPr>
                <a:spLocks noChangeAspect="1" noChangeShapeType="1"/>
              </p:cNvSpPr>
              <p:nvPr/>
            </p:nvSpPr>
            <p:spPr bwMode="auto">
              <a:xfrm flipV="1">
                <a:off x="1347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7" name="Line 855"/>
              <p:cNvSpPr>
                <a:spLocks noChangeAspect="1" noChangeShapeType="1"/>
              </p:cNvSpPr>
              <p:nvPr/>
            </p:nvSpPr>
            <p:spPr bwMode="auto">
              <a:xfrm>
                <a:off x="135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8" name="Line 856"/>
              <p:cNvSpPr>
                <a:spLocks noChangeAspect="1" noChangeShapeType="1"/>
              </p:cNvSpPr>
              <p:nvPr/>
            </p:nvSpPr>
            <p:spPr bwMode="auto">
              <a:xfrm flipV="1">
                <a:off x="135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89" name="Line 857"/>
              <p:cNvSpPr>
                <a:spLocks noChangeAspect="1" noChangeShapeType="1"/>
              </p:cNvSpPr>
              <p:nvPr/>
            </p:nvSpPr>
            <p:spPr bwMode="auto">
              <a:xfrm>
                <a:off x="135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0" name="Line 858"/>
              <p:cNvSpPr>
                <a:spLocks noChangeAspect="1" noChangeShapeType="1"/>
              </p:cNvSpPr>
              <p:nvPr/>
            </p:nvSpPr>
            <p:spPr bwMode="auto">
              <a:xfrm>
                <a:off x="1358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1" name="Line 859"/>
              <p:cNvSpPr>
                <a:spLocks noChangeAspect="1" noChangeShapeType="1"/>
              </p:cNvSpPr>
              <p:nvPr/>
            </p:nvSpPr>
            <p:spPr bwMode="auto">
              <a:xfrm flipV="1">
                <a:off x="1358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2" name="Line 860"/>
              <p:cNvSpPr>
                <a:spLocks noChangeAspect="1" noChangeShapeType="1"/>
              </p:cNvSpPr>
              <p:nvPr/>
            </p:nvSpPr>
            <p:spPr bwMode="auto">
              <a:xfrm>
                <a:off x="135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3" name="Line 861"/>
              <p:cNvSpPr>
                <a:spLocks noChangeAspect="1" noChangeShapeType="1"/>
              </p:cNvSpPr>
              <p:nvPr/>
            </p:nvSpPr>
            <p:spPr bwMode="auto">
              <a:xfrm flipV="1">
                <a:off x="136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4" name="Line 862"/>
              <p:cNvSpPr>
                <a:spLocks noChangeAspect="1" noChangeShapeType="1"/>
              </p:cNvSpPr>
              <p:nvPr/>
            </p:nvSpPr>
            <p:spPr bwMode="auto">
              <a:xfrm>
                <a:off x="1362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5" name="Line 863"/>
              <p:cNvSpPr>
                <a:spLocks noChangeAspect="1" noChangeShapeType="1"/>
              </p:cNvSpPr>
              <p:nvPr/>
            </p:nvSpPr>
            <p:spPr bwMode="auto">
              <a:xfrm flipV="1">
                <a:off x="136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6" name="Line 864"/>
              <p:cNvSpPr>
                <a:spLocks noChangeAspect="1" noChangeShapeType="1"/>
              </p:cNvSpPr>
              <p:nvPr/>
            </p:nvSpPr>
            <p:spPr bwMode="auto">
              <a:xfrm>
                <a:off x="136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7" name="Line 865"/>
              <p:cNvSpPr>
                <a:spLocks noChangeAspect="1" noChangeShapeType="1"/>
              </p:cNvSpPr>
              <p:nvPr/>
            </p:nvSpPr>
            <p:spPr bwMode="auto">
              <a:xfrm flipV="1">
                <a:off x="137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8" name="Line 866"/>
              <p:cNvSpPr>
                <a:spLocks noChangeAspect="1" noChangeShapeType="1"/>
              </p:cNvSpPr>
              <p:nvPr/>
            </p:nvSpPr>
            <p:spPr bwMode="auto">
              <a:xfrm>
                <a:off x="137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99" name="Line 867"/>
              <p:cNvSpPr>
                <a:spLocks noChangeAspect="1" noChangeShapeType="1"/>
              </p:cNvSpPr>
              <p:nvPr/>
            </p:nvSpPr>
            <p:spPr bwMode="auto">
              <a:xfrm flipV="1">
                <a:off x="137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0" name="Line 868"/>
              <p:cNvSpPr>
                <a:spLocks noChangeAspect="1" noChangeShapeType="1"/>
              </p:cNvSpPr>
              <p:nvPr/>
            </p:nvSpPr>
            <p:spPr bwMode="auto">
              <a:xfrm>
                <a:off x="13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1" name="Line 869"/>
              <p:cNvSpPr>
                <a:spLocks noChangeAspect="1" noChangeShapeType="1"/>
              </p:cNvSpPr>
              <p:nvPr/>
            </p:nvSpPr>
            <p:spPr bwMode="auto">
              <a:xfrm flipV="1">
                <a:off x="137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2" name="Line 870"/>
              <p:cNvSpPr>
                <a:spLocks noChangeAspect="1" noChangeShapeType="1"/>
              </p:cNvSpPr>
              <p:nvPr/>
            </p:nvSpPr>
            <p:spPr bwMode="auto">
              <a:xfrm>
                <a:off x="13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3" name="Line 871"/>
              <p:cNvSpPr>
                <a:spLocks noChangeAspect="1" noChangeShapeType="1"/>
              </p:cNvSpPr>
              <p:nvPr/>
            </p:nvSpPr>
            <p:spPr bwMode="auto">
              <a:xfrm flipV="1">
                <a:off x="13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4" name="Line 872"/>
              <p:cNvSpPr>
                <a:spLocks noChangeAspect="1" noChangeShapeType="1"/>
              </p:cNvSpPr>
              <p:nvPr/>
            </p:nvSpPr>
            <p:spPr bwMode="auto">
              <a:xfrm>
                <a:off x="138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5" name="Line 873"/>
              <p:cNvSpPr>
                <a:spLocks noChangeAspect="1" noChangeShapeType="1"/>
              </p:cNvSpPr>
              <p:nvPr/>
            </p:nvSpPr>
            <p:spPr bwMode="auto">
              <a:xfrm flipV="1">
                <a:off x="138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6" name="Line 874"/>
              <p:cNvSpPr>
                <a:spLocks noChangeAspect="1" noChangeShapeType="1"/>
              </p:cNvSpPr>
              <p:nvPr/>
            </p:nvSpPr>
            <p:spPr bwMode="auto">
              <a:xfrm>
                <a:off x="138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7" name="Line 875"/>
              <p:cNvSpPr>
                <a:spLocks noChangeAspect="1" noChangeShapeType="1"/>
              </p:cNvSpPr>
              <p:nvPr/>
            </p:nvSpPr>
            <p:spPr bwMode="auto">
              <a:xfrm flipV="1">
                <a:off x="138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8" name="Line 876"/>
              <p:cNvSpPr>
                <a:spLocks noChangeAspect="1" noChangeShapeType="1"/>
              </p:cNvSpPr>
              <p:nvPr/>
            </p:nvSpPr>
            <p:spPr bwMode="auto">
              <a:xfrm>
                <a:off x="138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09" name="Line 877"/>
              <p:cNvSpPr>
                <a:spLocks noChangeAspect="1" noChangeShapeType="1"/>
              </p:cNvSpPr>
              <p:nvPr/>
            </p:nvSpPr>
            <p:spPr bwMode="auto">
              <a:xfrm>
                <a:off x="1393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0" name="Line 878"/>
              <p:cNvSpPr>
                <a:spLocks noChangeAspect="1" noChangeShapeType="1"/>
              </p:cNvSpPr>
              <p:nvPr/>
            </p:nvSpPr>
            <p:spPr bwMode="auto">
              <a:xfrm flipV="1">
                <a:off x="139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1" name="Line 879"/>
              <p:cNvSpPr>
                <a:spLocks noChangeAspect="1" noChangeShapeType="1"/>
              </p:cNvSpPr>
              <p:nvPr/>
            </p:nvSpPr>
            <p:spPr bwMode="auto">
              <a:xfrm>
                <a:off x="139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2" name="Line 880"/>
              <p:cNvSpPr>
                <a:spLocks noChangeAspect="1" noChangeShapeType="1"/>
              </p:cNvSpPr>
              <p:nvPr/>
            </p:nvSpPr>
            <p:spPr bwMode="auto">
              <a:xfrm flipV="1">
                <a:off x="139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3" name="Line 881"/>
              <p:cNvSpPr>
                <a:spLocks noChangeAspect="1" noChangeShapeType="1"/>
              </p:cNvSpPr>
              <p:nvPr/>
            </p:nvSpPr>
            <p:spPr bwMode="auto">
              <a:xfrm>
                <a:off x="13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4" name="Line 882"/>
              <p:cNvSpPr>
                <a:spLocks noChangeAspect="1" noChangeShapeType="1"/>
              </p:cNvSpPr>
              <p:nvPr/>
            </p:nvSpPr>
            <p:spPr bwMode="auto">
              <a:xfrm flipV="1">
                <a:off x="139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5" name="Line 883"/>
              <p:cNvSpPr>
                <a:spLocks noChangeAspect="1" noChangeShapeType="1"/>
              </p:cNvSpPr>
              <p:nvPr/>
            </p:nvSpPr>
            <p:spPr bwMode="auto">
              <a:xfrm>
                <a:off x="139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6" name="Line 884"/>
              <p:cNvSpPr>
                <a:spLocks noChangeAspect="1" noChangeShapeType="1"/>
              </p:cNvSpPr>
              <p:nvPr/>
            </p:nvSpPr>
            <p:spPr bwMode="auto">
              <a:xfrm flipV="1">
                <a:off x="140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7" name="Line 885"/>
              <p:cNvSpPr>
                <a:spLocks noChangeAspect="1" noChangeShapeType="1"/>
              </p:cNvSpPr>
              <p:nvPr/>
            </p:nvSpPr>
            <p:spPr bwMode="auto">
              <a:xfrm>
                <a:off x="140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8" name="Line 886"/>
              <p:cNvSpPr>
                <a:spLocks noChangeAspect="1" noChangeShapeType="1"/>
              </p:cNvSpPr>
              <p:nvPr/>
            </p:nvSpPr>
            <p:spPr bwMode="auto">
              <a:xfrm flipV="1">
                <a:off x="14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19" name="Line 887"/>
              <p:cNvSpPr>
                <a:spLocks noChangeAspect="1" noChangeShapeType="1"/>
              </p:cNvSpPr>
              <p:nvPr/>
            </p:nvSpPr>
            <p:spPr bwMode="auto">
              <a:xfrm>
                <a:off x="140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0" name="Line 888"/>
              <p:cNvSpPr>
                <a:spLocks noChangeAspect="1" noChangeShapeType="1"/>
              </p:cNvSpPr>
              <p:nvPr/>
            </p:nvSpPr>
            <p:spPr bwMode="auto">
              <a:xfrm flipV="1">
                <a:off x="141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1" name="Line 889"/>
              <p:cNvSpPr>
                <a:spLocks noChangeAspect="1" noChangeShapeType="1"/>
              </p:cNvSpPr>
              <p:nvPr/>
            </p:nvSpPr>
            <p:spPr bwMode="auto">
              <a:xfrm>
                <a:off x="141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2" name="Line 890"/>
              <p:cNvSpPr>
                <a:spLocks noChangeAspect="1" noChangeShapeType="1"/>
              </p:cNvSpPr>
              <p:nvPr/>
            </p:nvSpPr>
            <p:spPr bwMode="auto">
              <a:xfrm flipV="1">
                <a:off x="141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3" name="Line 891"/>
              <p:cNvSpPr>
                <a:spLocks noChangeAspect="1" noChangeShapeType="1"/>
              </p:cNvSpPr>
              <p:nvPr/>
            </p:nvSpPr>
            <p:spPr bwMode="auto">
              <a:xfrm>
                <a:off x="141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4" name="Line 892"/>
              <p:cNvSpPr>
                <a:spLocks noChangeAspect="1" noChangeShapeType="1"/>
              </p:cNvSpPr>
              <p:nvPr/>
            </p:nvSpPr>
            <p:spPr bwMode="auto">
              <a:xfrm flipV="1">
                <a:off x="14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5" name="Line 893"/>
              <p:cNvSpPr>
                <a:spLocks noChangeAspect="1" noChangeShapeType="1"/>
              </p:cNvSpPr>
              <p:nvPr/>
            </p:nvSpPr>
            <p:spPr bwMode="auto">
              <a:xfrm>
                <a:off x="142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6" name="Line 894"/>
              <p:cNvSpPr>
                <a:spLocks noChangeAspect="1" noChangeShapeType="1"/>
              </p:cNvSpPr>
              <p:nvPr/>
            </p:nvSpPr>
            <p:spPr bwMode="auto">
              <a:xfrm flipV="1">
                <a:off x="142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7" name="Line 895"/>
              <p:cNvSpPr>
                <a:spLocks noChangeAspect="1" noChangeShapeType="1"/>
              </p:cNvSpPr>
              <p:nvPr/>
            </p:nvSpPr>
            <p:spPr bwMode="auto">
              <a:xfrm>
                <a:off x="142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8" name="Line 896"/>
              <p:cNvSpPr>
                <a:spLocks noChangeAspect="1" noChangeShapeType="1"/>
              </p:cNvSpPr>
              <p:nvPr/>
            </p:nvSpPr>
            <p:spPr bwMode="auto">
              <a:xfrm flipV="1">
                <a:off x="142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29" name="Line 897"/>
              <p:cNvSpPr>
                <a:spLocks noChangeAspect="1" noChangeShapeType="1"/>
              </p:cNvSpPr>
              <p:nvPr/>
            </p:nvSpPr>
            <p:spPr bwMode="auto">
              <a:xfrm>
                <a:off x="14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0" name="Line 898"/>
              <p:cNvSpPr>
                <a:spLocks noChangeAspect="1" noChangeShapeType="1"/>
              </p:cNvSpPr>
              <p:nvPr/>
            </p:nvSpPr>
            <p:spPr bwMode="auto">
              <a:xfrm flipV="1">
                <a:off x="14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1" name="Line 899"/>
              <p:cNvSpPr>
                <a:spLocks noChangeAspect="1" noChangeShapeType="1"/>
              </p:cNvSpPr>
              <p:nvPr/>
            </p:nvSpPr>
            <p:spPr bwMode="auto">
              <a:xfrm>
                <a:off x="143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2" name="Line 900"/>
              <p:cNvSpPr>
                <a:spLocks noChangeAspect="1" noChangeShapeType="1"/>
              </p:cNvSpPr>
              <p:nvPr/>
            </p:nvSpPr>
            <p:spPr bwMode="auto">
              <a:xfrm flipV="1">
                <a:off x="14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3" name="Line 901"/>
              <p:cNvSpPr>
                <a:spLocks noChangeAspect="1" noChangeShapeType="1"/>
              </p:cNvSpPr>
              <p:nvPr/>
            </p:nvSpPr>
            <p:spPr bwMode="auto">
              <a:xfrm>
                <a:off x="143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4" name="Line 902"/>
              <p:cNvSpPr>
                <a:spLocks noChangeAspect="1" noChangeShapeType="1"/>
              </p:cNvSpPr>
              <p:nvPr/>
            </p:nvSpPr>
            <p:spPr bwMode="auto">
              <a:xfrm flipV="1">
                <a:off x="144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5" name="Line 903"/>
              <p:cNvSpPr>
                <a:spLocks noChangeAspect="1" noChangeShapeType="1"/>
              </p:cNvSpPr>
              <p:nvPr/>
            </p:nvSpPr>
            <p:spPr bwMode="auto">
              <a:xfrm>
                <a:off x="144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6" name="Line 904"/>
              <p:cNvSpPr>
                <a:spLocks noChangeAspect="1" noChangeShapeType="1"/>
              </p:cNvSpPr>
              <p:nvPr/>
            </p:nvSpPr>
            <p:spPr bwMode="auto">
              <a:xfrm flipV="1">
                <a:off x="144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7" name="Line 905"/>
              <p:cNvSpPr>
                <a:spLocks noChangeAspect="1" noChangeShapeType="1"/>
              </p:cNvSpPr>
              <p:nvPr/>
            </p:nvSpPr>
            <p:spPr bwMode="auto">
              <a:xfrm>
                <a:off x="144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8" name="Line 906"/>
              <p:cNvSpPr>
                <a:spLocks noChangeAspect="1" noChangeShapeType="1"/>
              </p:cNvSpPr>
              <p:nvPr/>
            </p:nvSpPr>
            <p:spPr bwMode="auto">
              <a:xfrm flipV="1">
                <a:off x="144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39" name="Line 907"/>
              <p:cNvSpPr>
                <a:spLocks noChangeAspect="1" noChangeShapeType="1"/>
              </p:cNvSpPr>
              <p:nvPr/>
            </p:nvSpPr>
            <p:spPr bwMode="auto">
              <a:xfrm>
                <a:off x="145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0" name="Line 908"/>
              <p:cNvSpPr>
                <a:spLocks noChangeAspect="1" noChangeShapeType="1"/>
              </p:cNvSpPr>
              <p:nvPr/>
            </p:nvSpPr>
            <p:spPr bwMode="auto">
              <a:xfrm flipV="1">
                <a:off x="145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1" name="Line 909"/>
              <p:cNvSpPr>
                <a:spLocks noChangeAspect="1" noChangeShapeType="1"/>
              </p:cNvSpPr>
              <p:nvPr/>
            </p:nvSpPr>
            <p:spPr bwMode="auto">
              <a:xfrm>
                <a:off x="145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2" name="Line 910"/>
              <p:cNvSpPr>
                <a:spLocks noChangeAspect="1" noChangeShapeType="1"/>
              </p:cNvSpPr>
              <p:nvPr/>
            </p:nvSpPr>
            <p:spPr bwMode="auto">
              <a:xfrm flipV="1">
                <a:off x="1163" y="92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3" name="Line 911"/>
              <p:cNvSpPr>
                <a:spLocks noChangeAspect="1" noChangeShapeType="1"/>
              </p:cNvSpPr>
              <p:nvPr/>
            </p:nvSpPr>
            <p:spPr bwMode="auto">
              <a:xfrm>
                <a:off x="1163" y="92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4" name="Line 912"/>
              <p:cNvSpPr>
                <a:spLocks noChangeAspect="1" noChangeShapeType="1"/>
              </p:cNvSpPr>
              <p:nvPr/>
            </p:nvSpPr>
            <p:spPr bwMode="auto">
              <a:xfrm flipV="1">
                <a:off x="1163" y="928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5" name="Line 913"/>
              <p:cNvSpPr>
                <a:spLocks noChangeAspect="1" noChangeShapeType="1"/>
              </p:cNvSpPr>
              <p:nvPr/>
            </p:nvSpPr>
            <p:spPr bwMode="auto">
              <a:xfrm>
                <a:off x="1167" y="92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6" name="Line 914"/>
              <p:cNvSpPr>
                <a:spLocks noChangeAspect="1" noChangeShapeType="1"/>
              </p:cNvSpPr>
              <p:nvPr/>
            </p:nvSpPr>
            <p:spPr bwMode="auto">
              <a:xfrm flipV="1">
                <a:off x="1167" y="92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7" name="Line 915"/>
              <p:cNvSpPr>
                <a:spLocks noChangeAspect="1" noChangeShapeType="1"/>
              </p:cNvSpPr>
              <p:nvPr/>
            </p:nvSpPr>
            <p:spPr bwMode="auto">
              <a:xfrm>
                <a:off x="1167" y="92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8" name="Line 916"/>
              <p:cNvSpPr>
                <a:spLocks noChangeAspect="1" noChangeShapeType="1"/>
              </p:cNvSpPr>
              <p:nvPr/>
            </p:nvSpPr>
            <p:spPr bwMode="auto">
              <a:xfrm flipV="1">
                <a:off x="1173" y="928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49" name="Line 917"/>
              <p:cNvSpPr>
                <a:spLocks noChangeAspect="1" noChangeShapeType="1"/>
              </p:cNvSpPr>
              <p:nvPr/>
            </p:nvSpPr>
            <p:spPr bwMode="auto">
              <a:xfrm>
                <a:off x="1173" y="928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0" name="Line 918"/>
              <p:cNvSpPr>
                <a:spLocks noChangeAspect="1" noChangeShapeType="1"/>
              </p:cNvSpPr>
              <p:nvPr/>
            </p:nvSpPr>
            <p:spPr bwMode="auto">
              <a:xfrm flipV="1">
                <a:off x="1173" y="934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1" name="Line 919"/>
              <p:cNvSpPr>
                <a:spLocks noChangeAspect="1" noChangeShapeType="1"/>
              </p:cNvSpPr>
              <p:nvPr/>
            </p:nvSpPr>
            <p:spPr bwMode="auto">
              <a:xfrm>
                <a:off x="1178" y="934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2" name="Line 920"/>
              <p:cNvSpPr>
                <a:spLocks noChangeAspect="1" noChangeShapeType="1"/>
              </p:cNvSpPr>
              <p:nvPr/>
            </p:nvSpPr>
            <p:spPr bwMode="auto">
              <a:xfrm flipV="1">
                <a:off x="1178" y="924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3" name="Line 921"/>
              <p:cNvSpPr>
                <a:spLocks noChangeAspect="1" noChangeShapeType="1"/>
              </p:cNvSpPr>
              <p:nvPr/>
            </p:nvSpPr>
            <p:spPr bwMode="auto">
              <a:xfrm>
                <a:off x="1178" y="92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4" name="Line 922"/>
              <p:cNvSpPr>
                <a:spLocks noChangeAspect="1" noChangeShapeType="1"/>
              </p:cNvSpPr>
              <p:nvPr/>
            </p:nvSpPr>
            <p:spPr bwMode="auto">
              <a:xfrm flipV="1">
                <a:off x="1178" y="924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5" name="Line 923"/>
              <p:cNvSpPr>
                <a:spLocks noChangeAspect="1" noChangeShapeType="1"/>
              </p:cNvSpPr>
              <p:nvPr/>
            </p:nvSpPr>
            <p:spPr bwMode="auto">
              <a:xfrm>
                <a:off x="1182" y="92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6" name="Line 924"/>
              <p:cNvSpPr>
                <a:spLocks noChangeAspect="1" noChangeShapeType="1"/>
              </p:cNvSpPr>
              <p:nvPr/>
            </p:nvSpPr>
            <p:spPr bwMode="auto">
              <a:xfrm flipV="1">
                <a:off x="1182" y="919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7" name="Line 925"/>
              <p:cNvSpPr>
                <a:spLocks noChangeAspect="1" noChangeShapeType="1"/>
              </p:cNvSpPr>
              <p:nvPr/>
            </p:nvSpPr>
            <p:spPr bwMode="auto">
              <a:xfrm>
                <a:off x="1182" y="919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8" name="Line 926"/>
              <p:cNvSpPr>
                <a:spLocks noChangeAspect="1" noChangeShapeType="1"/>
              </p:cNvSpPr>
              <p:nvPr/>
            </p:nvSpPr>
            <p:spPr bwMode="auto">
              <a:xfrm>
                <a:off x="1182" y="928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59" name="Line 927"/>
              <p:cNvSpPr>
                <a:spLocks noChangeAspect="1" noChangeShapeType="1"/>
              </p:cNvSpPr>
              <p:nvPr/>
            </p:nvSpPr>
            <p:spPr bwMode="auto">
              <a:xfrm flipV="1">
                <a:off x="1188" y="924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0" name="Line 928"/>
              <p:cNvSpPr>
                <a:spLocks noChangeAspect="1" noChangeShapeType="1"/>
              </p:cNvSpPr>
              <p:nvPr/>
            </p:nvSpPr>
            <p:spPr bwMode="auto">
              <a:xfrm>
                <a:off x="1188" y="924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1" name="Line 929"/>
              <p:cNvSpPr>
                <a:spLocks noChangeAspect="1" noChangeShapeType="1"/>
              </p:cNvSpPr>
              <p:nvPr/>
            </p:nvSpPr>
            <p:spPr bwMode="auto">
              <a:xfrm flipV="1">
                <a:off x="1188" y="924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2" name="Line 930"/>
              <p:cNvSpPr>
                <a:spLocks noChangeAspect="1" noChangeShapeType="1"/>
              </p:cNvSpPr>
              <p:nvPr/>
            </p:nvSpPr>
            <p:spPr bwMode="auto">
              <a:xfrm>
                <a:off x="1193" y="924"/>
                <a:ext cx="1" cy="60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3" name="Line 931"/>
              <p:cNvSpPr>
                <a:spLocks noChangeAspect="1" noChangeShapeType="1"/>
              </p:cNvSpPr>
              <p:nvPr/>
            </p:nvSpPr>
            <p:spPr bwMode="auto">
              <a:xfrm flipV="1">
                <a:off x="1193" y="794"/>
                <a:ext cx="1" cy="73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4" name="Line 932"/>
              <p:cNvSpPr>
                <a:spLocks noChangeAspect="1" noChangeShapeType="1"/>
              </p:cNvSpPr>
              <p:nvPr/>
            </p:nvSpPr>
            <p:spPr bwMode="auto">
              <a:xfrm>
                <a:off x="1193" y="794"/>
                <a:ext cx="1" cy="68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5" name="Line 933"/>
              <p:cNvSpPr>
                <a:spLocks noChangeAspect="1" noChangeShapeType="1"/>
              </p:cNvSpPr>
              <p:nvPr/>
            </p:nvSpPr>
            <p:spPr bwMode="auto">
              <a:xfrm flipV="1">
                <a:off x="1193" y="1473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6" name="Line 934"/>
              <p:cNvSpPr>
                <a:spLocks noChangeAspect="1" noChangeShapeType="1"/>
              </p:cNvSpPr>
              <p:nvPr/>
            </p:nvSpPr>
            <p:spPr bwMode="auto">
              <a:xfrm flipV="1">
                <a:off x="1197" y="1437"/>
                <a:ext cx="1" cy="3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7" name="Line 935"/>
              <p:cNvSpPr>
                <a:spLocks noChangeAspect="1" noChangeShapeType="1"/>
              </p:cNvSpPr>
              <p:nvPr/>
            </p:nvSpPr>
            <p:spPr bwMode="auto">
              <a:xfrm flipV="1">
                <a:off x="1197" y="1433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8" name="Line 936"/>
              <p:cNvSpPr>
                <a:spLocks noChangeAspect="1" noChangeShapeType="1"/>
              </p:cNvSpPr>
              <p:nvPr/>
            </p:nvSpPr>
            <p:spPr bwMode="auto">
              <a:xfrm>
                <a:off x="1203" y="1433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69" name="Line 937"/>
              <p:cNvSpPr>
                <a:spLocks noChangeAspect="1" noChangeShapeType="1"/>
              </p:cNvSpPr>
              <p:nvPr/>
            </p:nvSpPr>
            <p:spPr bwMode="auto">
              <a:xfrm flipV="1">
                <a:off x="1203" y="1428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0" name="Line 938"/>
              <p:cNvSpPr>
                <a:spLocks noChangeAspect="1" noChangeShapeType="1"/>
              </p:cNvSpPr>
              <p:nvPr/>
            </p:nvSpPr>
            <p:spPr bwMode="auto">
              <a:xfrm>
                <a:off x="1203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1" name="Line 939"/>
              <p:cNvSpPr>
                <a:spLocks noChangeAspect="1" noChangeShapeType="1"/>
              </p:cNvSpPr>
              <p:nvPr/>
            </p:nvSpPr>
            <p:spPr bwMode="auto">
              <a:xfrm flipV="1">
                <a:off x="1203" y="1428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2" name="Line 940"/>
              <p:cNvSpPr>
                <a:spLocks noChangeAspect="1" noChangeShapeType="1"/>
              </p:cNvSpPr>
              <p:nvPr/>
            </p:nvSpPr>
            <p:spPr bwMode="auto">
              <a:xfrm>
                <a:off x="1208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3" name="Line 941"/>
              <p:cNvSpPr>
                <a:spLocks noChangeAspect="1" noChangeShapeType="1"/>
              </p:cNvSpPr>
              <p:nvPr/>
            </p:nvSpPr>
            <p:spPr bwMode="auto">
              <a:xfrm flipV="1">
                <a:off x="1208" y="1428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4" name="Line 942"/>
              <p:cNvSpPr>
                <a:spLocks noChangeAspect="1" noChangeShapeType="1"/>
              </p:cNvSpPr>
              <p:nvPr/>
            </p:nvSpPr>
            <p:spPr bwMode="auto">
              <a:xfrm flipV="1">
                <a:off x="1208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5" name="Line 943"/>
              <p:cNvSpPr>
                <a:spLocks noChangeAspect="1" noChangeShapeType="1"/>
              </p:cNvSpPr>
              <p:nvPr/>
            </p:nvSpPr>
            <p:spPr bwMode="auto">
              <a:xfrm>
                <a:off x="1212" y="1422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6" name="Line 944"/>
              <p:cNvSpPr>
                <a:spLocks noChangeAspect="1" noChangeShapeType="1"/>
              </p:cNvSpPr>
              <p:nvPr/>
            </p:nvSpPr>
            <p:spPr bwMode="auto">
              <a:xfrm flipV="1">
                <a:off x="1212" y="1422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7" name="Line 945"/>
              <p:cNvSpPr>
                <a:spLocks noChangeAspect="1" noChangeShapeType="1"/>
              </p:cNvSpPr>
              <p:nvPr/>
            </p:nvSpPr>
            <p:spPr bwMode="auto">
              <a:xfrm>
                <a:off x="1212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8" name="Line 946"/>
              <p:cNvSpPr>
                <a:spLocks noChangeAspect="1" noChangeShapeType="1"/>
              </p:cNvSpPr>
              <p:nvPr/>
            </p:nvSpPr>
            <p:spPr bwMode="auto">
              <a:xfrm flipV="1">
                <a:off x="1218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79" name="Line 947"/>
              <p:cNvSpPr>
                <a:spLocks noChangeAspect="1" noChangeShapeType="1"/>
              </p:cNvSpPr>
              <p:nvPr/>
            </p:nvSpPr>
            <p:spPr bwMode="auto">
              <a:xfrm>
                <a:off x="1218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0" name="Line 948"/>
              <p:cNvSpPr>
                <a:spLocks noChangeAspect="1" noChangeShapeType="1"/>
              </p:cNvSpPr>
              <p:nvPr/>
            </p:nvSpPr>
            <p:spPr bwMode="auto">
              <a:xfrm flipV="1">
                <a:off x="1218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1" name="Line 949"/>
              <p:cNvSpPr>
                <a:spLocks noChangeAspect="1" noChangeShapeType="1"/>
              </p:cNvSpPr>
              <p:nvPr/>
            </p:nvSpPr>
            <p:spPr bwMode="auto">
              <a:xfrm>
                <a:off x="1223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2" name="Line 950"/>
              <p:cNvSpPr>
                <a:spLocks noChangeAspect="1" noChangeShapeType="1"/>
              </p:cNvSpPr>
              <p:nvPr/>
            </p:nvSpPr>
            <p:spPr bwMode="auto">
              <a:xfrm flipV="1">
                <a:off x="1223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3" name="Line 951"/>
              <p:cNvSpPr>
                <a:spLocks noChangeAspect="1" noChangeShapeType="1"/>
              </p:cNvSpPr>
              <p:nvPr/>
            </p:nvSpPr>
            <p:spPr bwMode="auto">
              <a:xfrm>
                <a:off x="1223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4" name="Line 952"/>
              <p:cNvSpPr>
                <a:spLocks noChangeAspect="1" noChangeShapeType="1"/>
              </p:cNvSpPr>
              <p:nvPr/>
            </p:nvSpPr>
            <p:spPr bwMode="auto">
              <a:xfrm flipV="1">
                <a:off x="122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5" name="Line 953"/>
              <p:cNvSpPr>
                <a:spLocks noChangeAspect="1" noChangeShapeType="1"/>
              </p:cNvSpPr>
              <p:nvPr/>
            </p:nvSpPr>
            <p:spPr bwMode="auto">
              <a:xfrm>
                <a:off x="1227" y="1422"/>
                <a:ext cx="6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6" name="Line 954"/>
              <p:cNvSpPr>
                <a:spLocks noChangeAspect="1" noChangeShapeType="1"/>
              </p:cNvSpPr>
              <p:nvPr/>
            </p:nvSpPr>
            <p:spPr bwMode="auto">
              <a:xfrm flipV="1">
                <a:off x="123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7" name="Line 955"/>
              <p:cNvSpPr>
                <a:spLocks noChangeAspect="1" noChangeShapeType="1"/>
              </p:cNvSpPr>
              <p:nvPr/>
            </p:nvSpPr>
            <p:spPr bwMode="auto">
              <a:xfrm>
                <a:off x="123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8" name="Line 956"/>
              <p:cNvSpPr>
                <a:spLocks noChangeAspect="1" noChangeShapeType="1"/>
              </p:cNvSpPr>
              <p:nvPr/>
            </p:nvSpPr>
            <p:spPr bwMode="auto">
              <a:xfrm flipV="1">
                <a:off x="1233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89" name="Line 957"/>
              <p:cNvSpPr>
                <a:spLocks noChangeAspect="1" noChangeShapeType="1"/>
              </p:cNvSpPr>
              <p:nvPr/>
            </p:nvSpPr>
            <p:spPr bwMode="auto">
              <a:xfrm>
                <a:off x="1238" y="1422"/>
                <a:ext cx="4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0" name="Line 958"/>
              <p:cNvSpPr>
                <a:spLocks noChangeAspect="1" noChangeShapeType="1"/>
              </p:cNvSpPr>
              <p:nvPr/>
            </p:nvSpPr>
            <p:spPr bwMode="auto">
              <a:xfrm flipV="1">
                <a:off x="1242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1" name="Line 959"/>
              <p:cNvSpPr>
                <a:spLocks noChangeAspect="1" noChangeShapeType="1"/>
              </p:cNvSpPr>
              <p:nvPr/>
            </p:nvSpPr>
            <p:spPr bwMode="auto">
              <a:xfrm>
                <a:off x="1242" y="1422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2" name="Line 960"/>
              <p:cNvSpPr>
                <a:spLocks noChangeAspect="1" noChangeShapeType="1"/>
              </p:cNvSpPr>
              <p:nvPr/>
            </p:nvSpPr>
            <p:spPr bwMode="auto">
              <a:xfrm>
                <a:off x="1248" y="1422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3" name="Line 961"/>
              <p:cNvSpPr>
                <a:spLocks noChangeAspect="1" noChangeShapeType="1"/>
              </p:cNvSpPr>
              <p:nvPr/>
            </p:nvSpPr>
            <p:spPr bwMode="auto">
              <a:xfrm flipV="1">
                <a:off x="125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4" name="Line 962"/>
              <p:cNvSpPr>
                <a:spLocks noChangeAspect="1" noChangeShapeType="1"/>
              </p:cNvSpPr>
              <p:nvPr/>
            </p:nvSpPr>
            <p:spPr bwMode="auto">
              <a:xfrm>
                <a:off x="125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5" name="Line 963"/>
              <p:cNvSpPr>
                <a:spLocks noChangeAspect="1" noChangeShapeType="1"/>
              </p:cNvSpPr>
              <p:nvPr/>
            </p:nvSpPr>
            <p:spPr bwMode="auto">
              <a:xfrm flipV="1">
                <a:off x="125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6" name="Line 964"/>
              <p:cNvSpPr>
                <a:spLocks noChangeAspect="1" noChangeShapeType="1"/>
              </p:cNvSpPr>
              <p:nvPr/>
            </p:nvSpPr>
            <p:spPr bwMode="auto">
              <a:xfrm>
                <a:off x="1257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7" name="Line 965"/>
              <p:cNvSpPr>
                <a:spLocks noChangeAspect="1" noChangeShapeType="1"/>
              </p:cNvSpPr>
              <p:nvPr/>
            </p:nvSpPr>
            <p:spPr bwMode="auto">
              <a:xfrm flipV="1">
                <a:off x="1257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8" name="Line 966"/>
              <p:cNvSpPr>
                <a:spLocks noChangeAspect="1" noChangeShapeType="1"/>
              </p:cNvSpPr>
              <p:nvPr/>
            </p:nvSpPr>
            <p:spPr bwMode="auto">
              <a:xfrm flipV="1">
                <a:off x="125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99" name="Line 967"/>
              <p:cNvSpPr>
                <a:spLocks noChangeAspect="1" noChangeShapeType="1"/>
              </p:cNvSpPr>
              <p:nvPr/>
            </p:nvSpPr>
            <p:spPr bwMode="auto">
              <a:xfrm>
                <a:off x="126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0" name="Line 968"/>
              <p:cNvSpPr>
                <a:spLocks noChangeAspect="1" noChangeShapeType="1"/>
              </p:cNvSpPr>
              <p:nvPr/>
            </p:nvSpPr>
            <p:spPr bwMode="auto">
              <a:xfrm flipV="1">
                <a:off x="1263" y="1422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1" name="Line 969"/>
              <p:cNvSpPr>
                <a:spLocks noChangeAspect="1" noChangeShapeType="1"/>
              </p:cNvSpPr>
              <p:nvPr/>
            </p:nvSpPr>
            <p:spPr bwMode="auto">
              <a:xfrm flipV="1">
                <a:off x="126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2" name="Line 970"/>
              <p:cNvSpPr>
                <a:spLocks noChangeAspect="1" noChangeShapeType="1"/>
              </p:cNvSpPr>
              <p:nvPr/>
            </p:nvSpPr>
            <p:spPr bwMode="auto">
              <a:xfrm>
                <a:off x="12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3" name="Line 971"/>
              <p:cNvSpPr>
                <a:spLocks noChangeAspect="1" noChangeShapeType="1"/>
              </p:cNvSpPr>
              <p:nvPr/>
            </p:nvSpPr>
            <p:spPr bwMode="auto">
              <a:xfrm flipV="1">
                <a:off x="126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4" name="Line 972"/>
              <p:cNvSpPr>
                <a:spLocks noChangeAspect="1" noChangeShapeType="1"/>
              </p:cNvSpPr>
              <p:nvPr/>
            </p:nvSpPr>
            <p:spPr bwMode="auto">
              <a:xfrm>
                <a:off x="126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5" name="Line 973"/>
              <p:cNvSpPr>
                <a:spLocks noChangeAspect="1" noChangeShapeType="1"/>
              </p:cNvSpPr>
              <p:nvPr/>
            </p:nvSpPr>
            <p:spPr bwMode="auto">
              <a:xfrm flipV="1">
                <a:off x="12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6" name="Line 974"/>
              <p:cNvSpPr>
                <a:spLocks noChangeAspect="1" noChangeShapeType="1"/>
              </p:cNvSpPr>
              <p:nvPr/>
            </p:nvSpPr>
            <p:spPr bwMode="auto">
              <a:xfrm>
                <a:off x="127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7" name="Line 975"/>
              <p:cNvSpPr>
                <a:spLocks noChangeAspect="1" noChangeShapeType="1"/>
              </p:cNvSpPr>
              <p:nvPr/>
            </p:nvSpPr>
            <p:spPr bwMode="auto">
              <a:xfrm flipV="1">
                <a:off x="127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8" name="Line 976"/>
              <p:cNvSpPr>
                <a:spLocks noChangeAspect="1" noChangeShapeType="1"/>
              </p:cNvSpPr>
              <p:nvPr/>
            </p:nvSpPr>
            <p:spPr bwMode="auto">
              <a:xfrm>
                <a:off x="12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09" name="Line 977"/>
              <p:cNvSpPr>
                <a:spLocks noChangeAspect="1" noChangeShapeType="1"/>
              </p:cNvSpPr>
              <p:nvPr/>
            </p:nvSpPr>
            <p:spPr bwMode="auto">
              <a:xfrm flipV="1">
                <a:off x="127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0" name="Line 978"/>
              <p:cNvSpPr>
                <a:spLocks noChangeAspect="1" noChangeShapeType="1"/>
              </p:cNvSpPr>
              <p:nvPr/>
            </p:nvSpPr>
            <p:spPr bwMode="auto">
              <a:xfrm>
                <a:off x="127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1" name="Line 979"/>
              <p:cNvSpPr>
                <a:spLocks noChangeAspect="1" noChangeShapeType="1"/>
              </p:cNvSpPr>
              <p:nvPr/>
            </p:nvSpPr>
            <p:spPr bwMode="auto">
              <a:xfrm flipV="1">
                <a:off x="128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2" name="Line 980"/>
              <p:cNvSpPr>
                <a:spLocks noChangeAspect="1" noChangeShapeType="1"/>
              </p:cNvSpPr>
              <p:nvPr/>
            </p:nvSpPr>
            <p:spPr bwMode="auto">
              <a:xfrm>
                <a:off x="128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3" name="Line 981"/>
              <p:cNvSpPr>
                <a:spLocks noChangeAspect="1" noChangeShapeType="1"/>
              </p:cNvSpPr>
              <p:nvPr/>
            </p:nvSpPr>
            <p:spPr bwMode="auto">
              <a:xfrm flipV="1">
                <a:off x="1283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4" name="Line 982"/>
              <p:cNvSpPr>
                <a:spLocks noChangeAspect="1" noChangeShapeType="1"/>
              </p:cNvSpPr>
              <p:nvPr/>
            </p:nvSpPr>
            <p:spPr bwMode="auto">
              <a:xfrm>
                <a:off x="1287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5" name="Line 983"/>
              <p:cNvSpPr>
                <a:spLocks noChangeAspect="1" noChangeShapeType="1"/>
              </p:cNvSpPr>
              <p:nvPr/>
            </p:nvSpPr>
            <p:spPr bwMode="auto">
              <a:xfrm flipV="1">
                <a:off x="1287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6" name="Line 984"/>
              <p:cNvSpPr>
                <a:spLocks noChangeAspect="1" noChangeShapeType="1"/>
              </p:cNvSpPr>
              <p:nvPr/>
            </p:nvSpPr>
            <p:spPr bwMode="auto">
              <a:xfrm>
                <a:off x="129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7" name="Line 985"/>
              <p:cNvSpPr>
                <a:spLocks noChangeAspect="1" noChangeShapeType="1"/>
              </p:cNvSpPr>
              <p:nvPr/>
            </p:nvSpPr>
            <p:spPr bwMode="auto">
              <a:xfrm flipV="1">
                <a:off x="129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8" name="Line 986"/>
              <p:cNvSpPr>
                <a:spLocks noChangeAspect="1" noChangeShapeType="1"/>
              </p:cNvSpPr>
              <p:nvPr/>
            </p:nvSpPr>
            <p:spPr bwMode="auto">
              <a:xfrm>
                <a:off x="129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19" name="Line 987"/>
              <p:cNvSpPr>
                <a:spLocks noChangeAspect="1" noChangeShapeType="1"/>
              </p:cNvSpPr>
              <p:nvPr/>
            </p:nvSpPr>
            <p:spPr bwMode="auto">
              <a:xfrm flipV="1">
                <a:off x="129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0" name="Line 988"/>
              <p:cNvSpPr>
                <a:spLocks noChangeAspect="1" noChangeShapeType="1"/>
              </p:cNvSpPr>
              <p:nvPr/>
            </p:nvSpPr>
            <p:spPr bwMode="auto">
              <a:xfrm>
                <a:off x="129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1" name="Line 989"/>
              <p:cNvSpPr>
                <a:spLocks noChangeAspect="1" noChangeShapeType="1"/>
              </p:cNvSpPr>
              <p:nvPr/>
            </p:nvSpPr>
            <p:spPr bwMode="auto">
              <a:xfrm flipV="1">
                <a:off x="1298" y="1413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2" name="Line 990"/>
              <p:cNvSpPr>
                <a:spLocks noChangeAspect="1" noChangeShapeType="1"/>
              </p:cNvSpPr>
              <p:nvPr/>
            </p:nvSpPr>
            <p:spPr bwMode="auto">
              <a:xfrm>
                <a:off x="1298" y="1413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3" name="Line 991"/>
              <p:cNvSpPr>
                <a:spLocks noChangeAspect="1" noChangeShapeType="1"/>
              </p:cNvSpPr>
              <p:nvPr/>
            </p:nvSpPr>
            <p:spPr bwMode="auto">
              <a:xfrm flipV="1">
                <a:off x="1298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4" name="Line 992"/>
              <p:cNvSpPr>
                <a:spLocks noChangeAspect="1" noChangeShapeType="1"/>
              </p:cNvSpPr>
              <p:nvPr/>
            </p:nvSpPr>
            <p:spPr bwMode="auto">
              <a:xfrm>
                <a:off x="1302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5" name="Line 993"/>
              <p:cNvSpPr>
                <a:spLocks noChangeAspect="1" noChangeShapeType="1"/>
              </p:cNvSpPr>
              <p:nvPr/>
            </p:nvSpPr>
            <p:spPr bwMode="auto">
              <a:xfrm flipV="1">
                <a:off x="1302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6" name="Line 994"/>
              <p:cNvSpPr>
                <a:spLocks noChangeAspect="1" noChangeShapeType="1"/>
              </p:cNvSpPr>
              <p:nvPr/>
            </p:nvSpPr>
            <p:spPr bwMode="auto">
              <a:xfrm>
                <a:off x="13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7" name="Line 995"/>
              <p:cNvSpPr>
                <a:spLocks noChangeAspect="1" noChangeShapeType="1"/>
              </p:cNvSpPr>
              <p:nvPr/>
            </p:nvSpPr>
            <p:spPr bwMode="auto">
              <a:xfrm flipV="1">
                <a:off x="13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8" name="Line 996"/>
              <p:cNvSpPr>
                <a:spLocks noChangeAspect="1" noChangeShapeType="1"/>
              </p:cNvSpPr>
              <p:nvPr/>
            </p:nvSpPr>
            <p:spPr bwMode="auto">
              <a:xfrm>
                <a:off x="1308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29" name="Line 997"/>
              <p:cNvSpPr>
                <a:spLocks noChangeAspect="1" noChangeShapeType="1"/>
              </p:cNvSpPr>
              <p:nvPr/>
            </p:nvSpPr>
            <p:spPr bwMode="auto">
              <a:xfrm flipV="1">
                <a:off x="131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0" name="Line 998"/>
              <p:cNvSpPr>
                <a:spLocks noChangeAspect="1" noChangeShapeType="1"/>
              </p:cNvSpPr>
              <p:nvPr/>
            </p:nvSpPr>
            <p:spPr bwMode="auto">
              <a:xfrm flipV="1">
                <a:off x="999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1" name="Line 999"/>
              <p:cNvSpPr>
                <a:spLocks noChangeAspect="1" noChangeShapeType="1"/>
              </p:cNvSpPr>
              <p:nvPr/>
            </p:nvSpPr>
            <p:spPr bwMode="auto">
              <a:xfrm>
                <a:off x="999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2" name="Line 1000"/>
              <p:cNvSpPr>
                <a:spLocks noChangeAspect="1" noChangeShapeType="1"/>
              </p:cNvSpPr>
              <p:nvPr/>
            </p:nvSpPr>
            <p:spPr bwMode="auto">
              <a:xfrm flipV="1">
                <a:off x="999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3" name="Line 1001"/>
              <p:cNvSpPr>
                <a:spLocks noChangeAspect="1" noChangeShapeType="1"/>
              </p:cNvSpPr>
              <p:nvPr/>
            </p:nvSpPr>
            <p:spPr bwMode="auto">
              <a:xfrm>
                <a:off x="100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4" name="Line 1002"/>
              <p:cNvSpPr>
                <a:spLocks noChangeAspect="1" noChangeShapeType="1"/>
              </p:cNvSpPr>
              <p:nvPr/>
            </p:nvSpPr>
            <p:spPr bwMode="auto">
              <a:xfrm flipV="1">
                <a:off x="100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5" name="Line 1003"/>
              <p:cNvSpPr>
                <a:spLocks noChangeAspect="1" noChangeShapeType="1"/>
              </p:cNvSpPr>
              <p:nvPr/>
            </p:nvSpPr>
            <p:spPr bwMode="auto">
              <a:xfrm>
                <a:off x="10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6" name="Line 1004"/>
              <p:cNvSpPr>
                <a:spLocks noChangeAspect="1" noChangeShapeType="1"/>
              </p:cNvSpPr>
              <p:nvPr/>
            </p:nvSpPr>
            <p:spPr bwMode="auto">
              <a:xfrm flipV="1">
                <a:off x="100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7" name="Line 1005"/>
              <p:cNvSpPr>
                <a:spLocks noChangeAspect="1" noChangeShapeType="1"/>
              </p:cNvSpPr>
              <p:nvPr/>
            </p:nvSpPr>
            <p:spPr bwMode="auto">
              <a:xfrm>
                <a:off x="1008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8" name="Line 1006"/>
              <p:cNvSpPr>
                <a:spLocks noChangeAspect="1" noChangeShapeType="1"/>
              </p:cNvSpPr>
              <p:nvPr/>
            </p:nvSpPr>
            <p:spPr bwMode="auto">
              <a:xfrm flipV="1">
                <a:off x="1014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39" name="Line 1007"/>
              <p:cNvSpPr>
                <a:spLocks noChangeAspect="1" noChangeShapeType="1"/>
              </p:cNvSpPr>
              <p:nvPr/>
            </p:nvSpPr>
            <p:spPr bwMode="auto">
              <a:xfrm>
                <a:off x="1014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0" name="Line 1008"/>
              <p:cNvSpPr>
                <a:spLocks noChangeAspect="1" noChangeShapeType="1"/>
              </p:cNvSpPr>
              <p:nvPr/>
            </p:nvSpPr>
            <p:spPr bwMode="auto">
              <a:xfrm flipV="1">
                <a:off x="1018" y="140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1" name="Line 1009"/>
              <p:cNvSpPr>
                <a:spLocks noChangeAspect="1" noChangeShapeType="1"/>
              </p:cNvSpPr>
              <p:nvPr/>
            </p:nvSpPr>
            <p:spPr bwMode="auto">
              <a:xfrm flipV="1">
                <a:off x="1018" y="1403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2" name="Line 1010"/>
              <p:cNvSpPr>
                <a:spLocks noChangeAspect="1" noChangeShapeType="1"/>
              </p:cNvSpPr>
              <p:nvPr/>
            </p:nvSpPr>
            <p:spPr bwMode="auto">
              <a:xfrm>
                <a:off x="1023" y="1403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3" name="Line 1011"/>
              <p:cNvSpPr>
                <a:spLocks noChangeAspect="1" noChangeShapeType="1"/>
              </p:cNvSpPr>
              <p:nvPr/>
            </p:nvSpPr>
            <p:spPr bwMode="auto">
              <a:xfrm flipV="1">
                <a:off x="1023" y="1418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4" name="Line 1012"/>
              <p:cNvSpPr>
                <a:spLocks noChangeAspect="1" noChangeShapeType="1"/>
              </p:cNvSpPr>
              <p:nvPr/>
            </p:nvSpPr>
            <p:spPr bwMode="auto">
              <a:xfrm>
                <a:off x="1023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5" name="Line 1013"/>
              <p:cNvSpPr>
                <a:spLocks noChangeAspect="1" noChangeShapeType="1"/>
              </p:cNvSpPr>
              <p:nvPr/>
            </p:nvSpPr>
            <p:spPr bwMode="auto">
              <a:xfrm flipV="1">
                <a:off x="1029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6" name="Line 1014"/>
              <p:cNvSpPr>
                <a:spLocks noChangeAspect="1" noChangeShapeType="1"/>
              </p:cNvSpPr>
              <p:nvPr/>
            </p:nvSpPr>
            <p:spPr bwMode="auto">
              <a:xfrm>
                <a:off x="1029" y="1418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7" name="Line 1015"/>
              <p:cNvSpPr>
                <a:spLocks noChangeAspect="1" noChangeShapeType="1"/>
              </p:cNvSpPr>
              <p:nvPr/>
            </p:nvSpPr>
            <p:spPr bwMode="auto">
              <a:xfrm flipV="1">
                <a:off x="1033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8" name="Line 1016"/>
              <p:cNvSpPr>
                <a:spLocks noChangeAspect="1" noChangeShapeType="1"/>
              </p:cNvSpPr>
              <p:nvPr/>
            </p:nvSpPr>
            <p:spPr bwMode="auto">
              <a:xfrm>
                <a:off x="1033" y="1418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49" name="Line 1017"/>
              <p:cNvSpPr>
                <a:spLocks noChangeAspect="1" noChangeShapeType="1"/>
              </p:cNvSpPr>
              <p:nvPr/>
            </p:nvSpPr>
            <p:spPr bwMode="auto">
              <a:xfrm flipV="1">
                <a:off x="10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50" name="Line 1018"/>
              <p:cNvSpPr>
                <a:spLocks noChangeAspect="1" noChangeShapeType="1"/>
              </p:cNvSpPr>
              <p:nvPr/>
            </p:nvSpPr>
            <p:spPr bwMode="auto">
              <a:xfrm>
                <a:off x="1038" y="1418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51" name="Line 1019"/>
              <p:cNvSpPr>
                <a:spLocks noChangeAspect="1" noChangeShapeType="1"/>
              </p:cNvSpPr>
              <p:nvPr/>
            </p:nvSpPr>
            <p:spPr bwMode="auto">
              <a:xfrm flipV="1">
                <a:off x="1038" y="1418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053" name="Line 1021"/>
            <p:cNvSpPr>
              <a:spLocks noChangeAspect="1" noChangeShapeType="1"/>
            </p:cNvSpPr>
            <p:nvPr/>
          </p:nvSpPr>
          <p:spPr bwMode="auto">
            <a:xfrm>
              <a:off x="1044" y="1418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4" name="Line 1022"/>
            <p:cNvSpPr>
              <a:spLocks noChangeAspect="1" noChangeShapeType="1"/>
            </p:cNvSpPr>
            <p:nvPr/>
          </p:nvSpPr>
          <p:spPr bwMode="auto">
            <a:xfrm flipV="1">
              <a:off x="1044" y="1428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5" name="Line 1023"/>
            <p:cNvSpPr>
              <a:spLocks noChangeAspect="1" noChangeShapeType="1"/>
            </p:cNvSpPr>
            <p:nvPr/>
          </p:nvSpPr>
          <p:spPr bwMode="auto">
            <a:xfrm flipV="1">
              <a:off x="1044" y="1418"/>
              <a:ext cx="4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6" name="Line 1024"/>
            <p:cNvSpPr>
              <a:spLocks noChangeAspect="1" noChangeShapeType="1"/>
            </p:cNvSpPr>
            <p:nvPr/>
          </p:nvSpPr>
          <p:spPr bwMode="auto">
            <a:xfrm>
              <a:off x="104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7" name="Line 1025"/>
            <p:cNvSpPr>
              <a:spLocks noChangeAspect="1" noChangeShapeType="1"/>
            </p:cNvSpPr>
            <p:nvPr/>
          </p:nvSpPr>
          <p:spPr bwMode="auto">
            <a:xfrm flipV="1">
              <a:off x="1048" y="1413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8" name="Line 1026"/>
            <p:cNvSpPr>
              <a:spLocks noChangeAspect="1" noChangeShapeType="1"/>
            </p:cNvSpPr>
            <p:nvPr/>
          </p:nvSpPr>
          <p:spPr bwMode="auto">
            <a:xfrm>
              <a:off x="1048" y="1413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59" name="Line 1027"/>
            <p:cNvSpPr>
              <a:spLocks noChangeAspect="1" noChangeShapeType="1"/>
            </p:cNvSpPr>
            <p:nvPr/>
          </p:nvSpPr>
          <p:spPr bwMode="auto">
            <a:xfrm>
              <a:off x="1048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Line 1028"/>
            <p:cNvSpPr>
              <a:spLocks noChangeAspect="1" noChangeShapeType="1"/>
            </p:cNvSpPr>
            <p:nvPr/>
          </p:nvSpPr>
          <p:spPr bwMode="auto">
            <a:xfrm flipV="1">
              <a:off x="105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Line 1029"/>
            <p:cNvSpPr>
              <a:spLocks noChangeAspect="1" noChangeShapeType="1"/>
            </p:cNvSpPr>
            <p:nvPr/>
          </p:nvSpPr>
          <p:spPr bwMode="auto">
            <a:xfrm>
              <a:off x="1053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2" name="Line 1030"/>
            <p:cNvSpPr>
              <a:spLocks noChangeAspect="1" noChangeShapeType="1"/>
            </p:cNvSpPr>
            <p:nvPr/>
          </p:nvSpPr>
          <p:spPr bwMode="auto">
            <a:xfrm flipV="1">
              <a:off x="1059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Line 1031"/>
            <p:cNvSpPr>
              <a:spLocks noChangeAspect="1" noChangeShapeType="1"/>
            </p:cNvSpPr>
            <p:nvPr/>
          </p:nvSpPr>
          <p:spPr bwMode="auto">
            <a:xfrm>
              <a:off x="1059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Line 1032"/>
            <p:cNvSpPr>
              <a:spLocks noChangeAspect="1" noChangeShapeType="1"/>
            </p:cNvSpPr>
            <p:nvPr/>
          </p:nvSpPr>
          <p:spPr bwMode="auto">
            <a:xfrm flipV="1">
              <a:off x="106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5" name="Line 1033"/>
            <p:cNvSpPr>
              <a:spLocks noChangeAspect="1" noChangeShapeType="1"/>
            </p:cNvSpPr>
            <p:nvPr/>
          </p:nvSpPr>
          <p:spPr bwMode="auto">
            <a:xfrm>
              <a:off x="1063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Line 1034"/>
            <p:cNvSpPr>
              <a:spLocks noChangeAspect="1" noChangeShapeType="1"/>
            </p:cNvSpPr>
            <p:nvPr/>
          </p:nvSpPr>
          <p:spPr bwMode="auto">
            <a:xfrm>
              <a:off x="1068" y="1422"/>
              <a:ext cx="1" cy="19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Line 1035"/>
            <p:cNvSpPr>
              <a:spLocks noChangeAspect="1" noChangeShapeType="1"/>
            </p:cNvSpPr>
            <p:nvPr/>
          </p:nvSpPr>
          <p:spPr bwMode="auto">
            <a:xfrm flipV="1">
              <a:off x="1068" y="1383"/>
              <a:ext cx="1" cy="23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Line 1036"/>
            <p:cNvSpPr>
              <a:spLocks noChangeAspect="1" noChangeShapeType="1"/>
            </p:cNvSpPr>
            <p:nvPr/>
          </p:nvSpPr>
          <p:spPr bwMode="auto">
            <a:xfrm>
              <a:off x="1068" y="1383"/>
              <a:ext cx="5" cy="2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Line 1037"/>
            <p:cNvSpPr>
              <a:spLocks noChangeAspect="1" noChangeShapeType="1"/>
            </p:cNvSpPr>
            <p:nvPr/>
          </p:nvSpPr>
          <p:spPr bwMode="auto">
            <a:xfrm>
              <a:off x="1073" y="1403"/>
              <a:ext cx="1" cy="8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Line 1038"/>
            <p:cNvSpPr>
              <a:spLocks noChangeAspect="1" noChangeShapeType="1"/>
            </p:cNvSpPr>
            <p:nvPr/>
          </p:nvSpPr>
          <p:spPr bwMode="auto">
            <a:xfrm flipV="1">
              <a:off x="1073" y="1388"/>
              <a:ext cx="1" cy="10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1" name="Line 1039"/>
            <p:cNvSpPr>
              <a:spLocks noChangeAspect="1" noChangeShapeType="1"/>
            </p:cNvSpPr>
            <p:nvPr/>
          </p:nvSpPr>
          <p:spPr bwMode="auto">
            <a:xfrm flipV="1">
              <a:off x="1073" y="1383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Line 1040"/>
            <p:cNvSpPr>
              <a:spLocks noChangeAspect="1" noChangeShapeType="1"/>
            </p:cNvSpPr>
            <p:nvPr/>
          </p:nvSpPr>
          <p:spPr bwMode="auto">
            <a:xfrm flipV="1">
              <a:off x="1078" y="1209"/>
              <a:ext cx="1" cy="17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Line 1041"/>
            <p:cNvSpPr>
              <a:spLocks noChangeAspect="1" noChangeShapeType="1"/>
            </p:cNvSpPr>
            <p:nvPr/>
          </p:nvSpPr>
          <p:spPr bwMode="auto">
            <a:xfrm flipV="1">
              <a:off x="1078" y="1203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Line 1042"/>
            <p:cNvSpPr>
              <a:spLocks noChangeAspect="1" noChangeShapeType="1"/>
            </p:cNvSpPr>
            <p:nvPr/>
          </p:nvSpPr>
          <p:spPr bwMode="auto">
            <a:xfrm flipV="1">
              <a:off x="1083" y="1108"/>
              <a:ext cx="1" cy="9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5" name="Line 1043"/>
            <p:cNvSpPr>
              <a:spLocks noChangeAspect="1" noChangeShapeType="1"/>
            </p:cNvSpPr>
            <p:nvPr/>
          </p:nvSpPr>
          <p:spPr bwMode="auto">
            <a:xfrm flipV="1">
              <a:off x="1083" y="1104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Line 1044"/>
            <p:cNvSpPr>
              <a:spLocks noChangeAspect="1" noChangeShapeType="1"/>
            </p:cNvSpPr>
            <p:nvPr/>
          </p:nvSpPr>
          <p:spPr bwMode="auto">
            <a:xfrm flipV="1">
              <a:off x="1088" y="1054"/>
              <a:ext cx="1" cy="5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Line 1045"/>
            <p:cNvSpPr>
              <a:spLocks noChangeAspect="1" noChangeShapeType="1"/>
            </p:cNvSpPr>
            <p:nvPr/>
          </p:nvSpPr>
          <p:spPr bwMode="auto">
            <a:xfrm>
              <a:off x="1088" y="1054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8" name="Line 1046"/>
            <p:cNvSpPr>
              <a:spLocks noChangeAspect="1" noChangeShapeType="1"/>
            </p:cNvSpPr>
            <p:nvPr/>
          </p:nvSpPr>
          <p:spPr bwMode="auto">
            <a:xfrm flipV="1">
              <a:off x="1093" y="1018"/>
              <a:ext cx="1" cy="4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9" name="Line 1047"/>
            <p:cNvSpPr>
              <a:spLocks noChangeAspect="1" noChangeShapeType="1"/>
            </p:cNvSpPr>
            <p:nvPr/>
          </p:nvSpPr>
          <p:spPr bwMode="auto">
            <a:xfrm>
              <a:off x="1093" y="1018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0" name="Line 1048"/>
            <p:cNvSpPr>
              <a:spLocks noChangeAspect="1" noChangeShapeType="1"/>
            </p:cNvSpPr>
            <p:nvPr/>
          </p:nvSpPr>
          <p:spPr bwMode="auto">
            <a:xfrm flipV="1">
              <a:off x="1093" y="1018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1" name="Line 1049"/>
            <p:cNvSpPr>
              <a:spLocks noChangeAspect="1" noChangeShapeType="1"/>
            </p:cNvSpPr>
            <p:nvPr/>
          </p:nvSpPr>
          <p:spPr bwMode="auto">
            <a:xfrm>
              <a:off x="1098" y="1018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2" name="Line 1050"/>
            <p:cNvSpPr>
              <a:spLocks noChangeAspect="1" noChangeShapeType="1"/>
            </p:cNvSpPr>
            <p:nvPr/>
          </p:nvSpPr>
          <p:spPr bwMode="auto">
            <a:xfrm flipV="1">
              <a:off x="1098" y="1003"/>
              <a:ext cx="1" cy="2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3" name="Line 1051"/>
            <p:cNvSpPr>
              <a:spLocks noChangeAspect="1" noChangeShapeType="1"/>
            </p:cNvSpPr>
            <p:nvPr/>
          </p:nvSpPr>
          <p:spPr bwMode="auto">
            <a:xfrm flipV="1">
              <a:off x="1098" y="999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Line 1052"/>
            <p:cNvSpPr>
              <a:spLocks noChangeAspect="1" noChangeShapeType="1"/>
            </p:cNvSpPr>
            <p:nvPr/>
          </p:nvSpPr>
          <p:spPr bwMode="auto">
            <a:xfrm flipV="1">
              <a:off x="1103" y="984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Line 1053"/>
            <p:cNvSpPr>
              <a:spLocks noChangeAspect="1" noChangeShapeType="1"/>
            </p:cNvSpPr>
            <p:nvPr/>
          </p:nvSpPr>
          <p:spPr bwMode="auto">
            <a:xfrm>
              <a:off x="1103" y="984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Line 1054"/>
            <p:cNvSpPr>
              <a:spLocks noChangeAspect="1" noChangeShapeType="1"/>
            </p:cNvSpPr>
            <p:nvPr/>
          </p:nvSpPr>
          <p:spPr bwMode="auto">
            <a:xfrm flipV="1">
              <a:off x="1107" y="973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Line 1055"/>
            <p:cNvSpPr>
              <a:spLocks noChangeAspect="1" noChangeShapeType="1"/>
            </p:cNvSpPr>
            <p:nvPr/>
          </p:nvSpPr>
          <p:spPr bwMode="auto">
            <a:xfrm>
              <a:off x="1107" y="973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Line 1056"/>
            <p:cNvSpPr>
              <a:spLocks noChangeAspect="1" noChangeShapeType="1"/>
            </p:cNvSpPr>
            <p:nvPr/>
          </p:nvSpPr>
          <p:spPr bwMode="auto">
            <a:xfrm flipV="1">
              <a:off x="1107" y="973"/>
              <a:ext cx="6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Line 1057"/>
            <p:cNvSpPr>
              <a:spLocks noChangeAspect="1" noChangeShapeType="1"/>
            </p:cNvSpPr>
            <p:nvPr/>
          </p:nvSpPr>
          <p:spPr bwMode="auto">
            <a:xfrm>
              <a:off x="1113" y="973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Line 1058"/>
            <p:cNvSpPr>
              <a:spLocks noChangeAspect="1" noChangeShapeType="1"/>
            </p:cNvSpPr>
            <p:nvPr/>
          </p:nvSpPr>
          <p:spPr bwMode="auto">
            <a:xfrm flipV="1">
              <a:off x="1113" y="964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Line 1059"/>
            <p:cNvSpPr>
              <a:spLocks noChangeAspect="1" noChangeShapeType="1"/>
            </p:cNvSpPr>
            <p:nvPr/>
          </p:nvSpPr>
          <p:spPr bwMode="auto">
            <a:xfrm>
              <a:off x="1113" y="964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Line 1060"/>
            <p:cNvSpPr>
              <a:spLocks noChangeAspect="1" noChangeShapeType="1"/>
            </p:cNvSpPr>
            <p:nvPr/>
          </p:nvSpPr>
          <p:spPr bwMode="auto">
            <a:xfrm flipV="1">
              <a:off x="1113" y="964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Line 1061"/>
            <p:cNvSpPr>
              <a:spLocks noChangeAspect="1" noChangeShapeType="1"/>
            </p:cNvSpPr>
            <p:nvPr/>
          </p:nvSpPr>
          <p:spPr bwMode="auto">
            <a:xfrm>
              <a:off x="1118" y="964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Line 1062"/>
            <p:cNvSpPr>
              <a:spLocks noChangeAspect="1" noChangeShapeType="1"/>
            </p:cNvSpPr>
            <p:nvPr/>
          </p:nvSpPr>
          <p:spPr bwMode="auto">
            <a:xfrm flipV="1">
              <a:off x="1118" y="958"/>
              <a:ext cx="1" cy="1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Line 1063"/>
            <p:cNvSpPr>
              <a:spLocks noChangeAspect="1" noChangeShapeType="1"/>
            </p:cNvSpPr>
            <p:nvPr/>
          </p:nvSpPr>
          <p:spPr bwMode="auto">
            <a:xfrm flipV="1">
              <a:off x="1118" y="954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Line 1064"/>
            <p:cNvSpPr>
              <a:spLocks noChangeAspect="1" noChangeShapeType="1"/>
            </p:cNvSpPr>
            <p:nvPr/>
          </p:nvSpPr>
          <p:spPr bwMode="auto">
            <a:xfrm>
              <a:off x="1122" y="954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Line 1065"/>
            <p:cNvSpPr>
              <a:spLocks noChangeAspect="1" noChangeShapeType="1"/>
            </p:cNvSpPr>
            <p:nvPr/>
          </p:nvSpPr>
          <p:spPr bwMode="auto">
            <a:xfrm flipV="1">
              <a:off x="1122" y="954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Line 1066"/>
            <p:cNvSpPr>
              <a:spLocks noChangeAspect="1" noChangeShapeType="1"/>
            </p:cNvSpPr>
            <p:nvPr/>
          </p:nvSpPr>
          <p:spPr bwMode="auto">
            <a:xfrm>
              <a:off x="1122" y="954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Line 1067"/>
            <p:cNvSpPr>
              <a:spLocks noChangeAspect="1" noChangeShapeType="1"/>
            </p:cNvSpPr>
            <p:nvPr/>
          </p:nvSpPr>
          <p:spPr bwMode="auto">
            <a:xfrm flipV="1">
              <a:off x="1128" y="949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Line 1068"/>
            <p:cNvSpPr>
              <a:spLocks noChangeAspect="1" noChangeShapeType="1"/>
            </p:cNvSpPr>
            <p:nvPr/>
          </p:nvSpPr>
          <p:spPr bwMode="auto">
            <a:xfrm flipV="1">
              <a:off x="1128" y="943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Line 1069"/>
            <p:cNvSpPr>
              <a:spLocks noChangeAspect="1" noChangeShapeType="1"/>
            </p:cNvSpPr>
            <p:nvPr/>
          </p:nvSpPr>
          <p:spPr bwMode="auto">
            <a:xfrm>
              <a:off x="1133" y="943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Line 1070"/>
            <p:cNvSpPr>
              <a:spLocks noChangeAspect="1" noChangeShapeType="1"/>
            </p:cNvSpPr>
            <p:nvPr/>
          </p:nvSpPr>
          <p:spPr bwMode="auto">
            <a:xfrm flipV="1">
              <a:off x="1133" y="943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1071"/>
            <p:cNvSpPr>
              <a:spLocks noChangeAspect="1" noChangeShapeType="1"/>
            </p:cNvSpPr>
            <p:nvPr/>
          </p:nvSpPr>
          <p:spPr bwMode="auto">
            <a:xfrm>
              <a:off x="1133" y="943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Line 1072"/>
            <p:cNvSpPr>
              <a:spLocks noChangeAspect="1" noChangeShapeType="1"/>
            </p:cNvSpPr>
            <p:nvPr/>
          </p:nvSpPr>
          <p:spPr bwMode="auto">
            <a:xfrm>
              <a:off x="1133" y="949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Line 1073"/>
            <p:cNvSpPr>
              <a:spLocks noChangeAspect="1" noChangeShapeType="1"/>
            </p:cNvSpPr>
            <p:nvPr/>
          </p:nvSpPr>
          <p:spPr bwMode="auto">
            <a:xfrm flipV="1">
              <a:off x="1137" y="939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Line 1074"/>
            <p:cNvSpPr>
              <a:spLocks noChangeAspect="1" noChangeShapeType="1"/>
            </p:cNvSpPr>
            <p:nvPr/>
          </p:nvSpPr>
          <p:spPr bwMode="auto">
            <a:xfrm>
              <a:off x="1137" y="939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7" name="Line 1075"/>
            <p:cNvSpPr>
              <a:spLocks noChangeAspect="1" noChangeShapeType="1"/>
            </p:cNvSpPr>
            <p:nvPr/>
          </p:nvSpPr>
          <p:spPr bwMode="auto">
            <a:xfrm flipV="1">
              <a:off x="1137" y="939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8" name="Line 1076"/>
            <p:cNvSpPr>
              <a:spLocks noChangeAspect="1" noChangeShapeType="1"/>
            </p:cNvSpPr>
            <p:nvPr/>
          </p:nvSpPr>
          <p:spPr bwMode="auto">
            <a:xfrm>
              <a:off x="1143" y="939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9" name="Line 1077"/>
            <p:cNvSpPr>
              <a:spLocks noChangeAspect="1" noChangeShapeType="1"/>
            </p:cNvSpPr>
            <p:nvPr/>
          </p:nvSpPr>
          <p:spPr bwMode="auto">
            <a:xfrm>
              <a:off x="1143" y="943"/>
              <a:ext cx="5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0" name="Line 1078"/>
            <p:cNvSpPr>
              <a:spLocks noChangeAspect="1" noChangeShapeType="1"/>
            </p:cNvSpPr>
            <p:nvPr/>
          </p:nvSpPr>
          <p:spPr bwMode="auto">
            <a:xfrm flipV="1">
              <a:off x="1148" y="939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1" name="Line 1079"/>
            <p:cNvSpPr>
              <a:spLocks noChangeAspect="1" noChangeShapeType="1"/>
            </p:cNvSpPr>
            <p:nvPr/>
          </p:nvSpPr>
          <p:spPr bwMode="auto">
            <a:xfrm>
              <a:off x="1148" y="939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Line 1080"/>
            <p:cNvSpPr>
              <a:spLocks noChangeAspect="1" noChangeShapeType="1"/>
            </p:cNvSpPr>
            <p:nvPr/>
          </p:nvSpPr>
          <p:spPr bwMode="auto">
            <a:xfrm flipV="1">
              <a:off x="1152" y="934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3" name="Line 1081"/>
            <p:cNvSpPr>
              <a:spLocks noChangeAspect="1" noChangeShapeType="1"/>
            </p:cNvSpPr>
            <p:nvPr/>
          </p:nvSpPr>
          <p:spPr bwMode="auto">
            <a:xfrm>
              <a:off x="1152" y="934"/>
              <a:ext cx="6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Line 1082"/>
            <p:cNvSpPr>
              <a:spLocks noChangeAspect="1" noChangeShapeType="1"/>
            </p:cNvSpPr>
            <p:nvPr/>
          </p:nvSpPr>
          <p:spPr bwMode="auto">
            <a:xfrm>
              <a:off x="1158" y="939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5" name="Line 1083"/>
            <p:cNvSpPr>
              <a:spLocks noChangeAspect="1" noChangeShapeType="1"/>
            </p:cNvSpPr>
            <p:nvPr/>
          </p:nvSpPr>
          <p:spPr bwMode="auto">
            <a:xfrm flipV="1">
              <a:off x="1158" y="934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Line 1084"/>
            <p:cNvSpPr>
              <a:spLocks noChangeAspect="1" noChangeShapeType="1"/>
            </p:cNvSpPr>
            <p:nvPr/>
          </p:nvSpPr>
          <p:spPr bwMode="auto">
            <a:xfrm>
              <a:off x="1158" y="934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Line 1085"/>
            <p:cNvSpPr>
              <a:spLocks noChangeAspect="1" noChangeShapeType="1"/>
            </p:cNvSpPr>
            <p:nvPr/>
          </p:nvSpPr>
          <p:spPr bwMode="auto">
            <a:xfrm>
              <a:off x="95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8" name="Line 1086"/>
            <p:cNvSpPr>
              <a:spLocks noChangeAspect="1" noChangeShapeType="1"/>
            </p:cNvSpPr>
            <p:nvPr/>
          </p:nvSpPr>
          <p:spPr bwMode="auto">
            <a:xfrm flipV="1">
              <a:off x="95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9" name="Line 1087"/>
            <p:cNvSpPr>
              <a:spLocks noChangeAspect="1" noChangeShapeType="1"/>
            </p:cNvSpPr>
            <p:nvPr/>
          </p:nvSpPr>
          <p:spPr bwMode="auto">
            <a:xfrm>
              <a:off x="958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Line 1088"/>
            <p:cNvSpPr>
              <a:spLocks noChangeAspect="1" noChangeShapeType="1"/>
            </p:cNvSpPr>
            <p:nvPr/>
          </p:nvSpPr>
          <p:spPr bwMode="auto">
            <a:xfrm flipV="1">
              <a:off x="96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1" name="Line 1089"/>
            <p:cNvSpPr>
              <a:spLocks noChangeAspect="1" noChangeShapeType="1"/>
            </p:cNvSpPr>
            <p:nvPr/>
          </p:nvSpPr>
          <p:spPr bwMode="auto">
            <a:xfrm>
              <a:off x="96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2" name="Line 1090"/>
            <p:cNvSpPr>
              <a:spLocks noChangeAspect="1" noChangeShapeType="1"/>
            </p:cNvSpPr>
            <p:nvPr/>
          </p:nvSpPr>
          <p:spPr bwMode="auto">
            <a:xfrm flipV="1">
              <a:off x="963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3" name="Line 1091"/>
            <p:cNvSpPr>
              <a:spLocks noChangeAspect="1" noChangeShapeType="1"/>
            </p:cNvSpPr>
            <p:nvPr/>
          </p:nvSpPr>
          <p:spPr bwMode="auto">
            <a:xfrm>
              <a:off x="969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4" name="Line 1092"/>
            <p:cNvSpPr>
              <a:spLocks noChangeAspect="1" noChangeShapeType="1"/>
            </p:cNvSpPr>
            <p:nvPr/>
          </p:nvSpPr>
          <p:spPr bwMode="auto">
            <a:xfrm flipV="1">
              <a:off x="969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5" name="Line 1093"/>
            <p:cNvSpPr>
              <a:spLocks noChangeAspect="1" noChangeShapeType="1"/>
            </p:cNvSpPr>
            <p:nvPr/>
          </p:nvSpPr>
          <p:spPr bwMode="auto">
            <a:xfrm>
              <a:off x="969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6" name="Line 1094"/>
            <p:cNvSpPr>
              <a:spLocks noChangeAspect="1" noChangeShapeType="1"/>
            </p:cNvSpPr>
            <p:nvPr/>
          </p:nvSpPr>
          <p:spPr bwMode="auto">
            <a:xfrm flipV="1">
              <a:off x="97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7" name="Line 1095"/>
            <p:cNvSpPr>
              <a:spLocks noChangeAspect="1" noChangeShapeType="1"/>
            </p:cNvSpPr>
            <p:nvPr/>
          </p:nvSpPr>
          <p:spPr bwMode="auto">
            <a:xfrm>
              <a:off x="973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Line 1096"/>
            <p:cNvSpPr>
              <a:spLocks noChangeAspect="1" noChangeShapeType="1"/>
            </p:cNvSpPr>
            <p:nvPr/>
          </p:nvSpPr>
          <p:spPr bwMode="auto">
            <a:xfrm flipV="1">
              <a:off x="97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Line 1097"/>
            <p:cNvSpPr>
              <a:spLocks noChangeAspect="1" noChangeShapeType="1"/>
            </p:cNvSpPr>
            <p:nvPr/>
          </p:nvSpPr>
          <p:spPr bwMode="auto">
            <a:xfrm>
              <a:off x="978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Line 1098"/>
            <p:cNvSpPr>
              <a:spLocks noChangeAspect="1" noChangeShapeType="1"/>
            </p:cNvSpPr>
            <p:nvPr/>
          </p:nvSpPr>
          <p:spPr bwMode="auto">
            <a:xfrm flipV="1">
              <a:off x="984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Line 1099"/>
            <p:cNvSpPr>
              <a:spLocks noChangeAspect="1" noChangeShapeType="1"/>
            </p:cNvSpPr>
            <p:nvPr/>
          </p:nvSpPr>
          <p:spPr bwMode="auto">
            <a:xfrm>
              <a:off x="984" y="1418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Line 1100"/>
            <p:cNvSpPr>
              <a:spLocks noChangeAspect="1" noChangeShapeType="1"/>
            </p:cNvSpPr>
            <p:nvPr/>
          </p:nvSpPr>
          <p:spPr bwMode="auto">
            <a:xfrm flipV="1">
              <a:off x="98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3" name="Line 1101"/>
            <p:cNvSpPr>
              <a:spLocks noChangeAspect="1" noChangeShapeType="1"/>
            </p:cNvSpPr>
            <p:nvPr/>
          </p:nvSpPr>
          <p:spPr bwMode="auto">
            <a:xfrm>
              <a:off x="988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Line 1102"/>
            <p:cNvSpPr>
              <a:spLocks noChangeAspect="1" noChangeShapeType="1"/>
            </p:cNvSpPr>
            <p:nvPr/>
          </p:nvSpPr>
          <p:spPr bwMode="auto">
            <a:xfrm flipV="1">
              <a:off x="988" y="1418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Line 1103"/>
            <p:cNvSpPr>
              <a:spLocks noChangeAspect="1" noChangeShapeType="1"/>
            </p:cNvSpPr>
            <p:nvPr/>
          </p:nvSpPr>
          <p:spPr bwMode="auto">
            <a:xfrm>
              <a:off x="99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Line 1104"/>
            <p:cNvSpPr>
              <a:spLocks noChangeAspect="1" noChangeShapeType="1"/>
            </p:cNvSpPr>
            <p:nvPr/>
          </p:nvSpPr>
          <p:spPr bwMode="auto">
            <a:xfrm flipV="1">
              <a:off x="993" y="1418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Line 1105"/>
            <p:cNvSpPr>
              <a:spLocks noChangeAspect="1" noChangeShapeType="1"/>
            </p:cNvSpPr>
            <p:nvPr/>
          </p:nvSpPr>
          <p:spPr bwMode="auto">
            <a:xfrm>
              <a:off x="993" y="1418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8" name="Freeform 1106"/>
            <p:cNvSpPr>
              <a:spLocks noChangeAspect="1"/>
            </p:cNvSpPr>
            <p:nvPr/>
          </p:nvSpPr>
          <p:spPr bwMode="auto">
            <a:xfrm>
              <a:off x="1734" y="1790"/>
              <a:ext cx="15" cy="42"/>
            </a:xfrm>
            <a:custGeom>
              <a:avLst/>
              <a:gdLst>
                <a:gd name="T0" fmla="*/ 4 w 15"/>
                <a:gd name="T1" fmla="*/ 0 h 42"/>
                <a:gd name="T2" fmla="*/ 9 w 15"/>
                <a:gd name="T3" fmla="*/ 0 h 42"/>
                <a:gd name="T4" fmla="*/ 9 w 15"/>
                <a:gd name="T5" fmla="*/ 9 h 42"/>
                <a:gd name="T6" fmla="*/ 15 w 15"/>
                <a:gd name="T7" fmla="*/ 9 h 42"/>
                <a:gd name="T8" fmla="*/ 15 w 15"/>
                <a:gd name="T9" fmla="*/ 13 h 42"/>
                <a:gd name="T10" fmla="*/ 9 w 15"/>
                <a:gd name="T11" fmla="*/ 13 h 42"/>
                <a:gd name="T12" fmla="*/ 9 w 15"/>
                <a:gd name="T13" fmla="*/ 37 h 42"/>
                <a:gd name="T14" fmla="*/ 10 w 15"/>
                <a:gd name="T15" fmla="*/ 38 h 42"/>
                <a:gd name="T16" fmla="*/ 15 w 15"/>
                <a:gd name="T17" fmla="*/ 38 h 42"/>
                <a:gd name="T18" fmla="*/ 15 w 15"/>
                <a:gd name="T19" fmla="*/ 42 h 42"/>
                <a:gd name="T20" fmla="*/ 6 w 15"/>
                <a:gd name="T21" fmla="*/ 42 h 42"/>
                <a:gd name="T22" fmla="*/ 5 w 15"/>
                <a:gd name="T23" fmla="*/ 41 h 42"/>
                <a:gd name="T24" fmla="*/ 4 w 15"/>
                <a:gd name="T25" fmla="*/ 38 h 42"/>
                <a:gd name="T26" fmla="*/ 4 w 15"/>
                <a:gd name="T27" fmla="*/ 13 h 42"/>
                <a:gd name="T28" fmla="*/ 0 w 15"/>
                <a:gd name="T29" fmla="*/ 13 h 42"/>
                <a:gd name="T30" fmla="*/ 0 w 15"/>
                <a:gd name="T31" fmla="*/ 9 h 42"/>
                <a:gd name="T32" fmla="*/ 4 w 15"/>
                <a:gd name="T33" fmla="*/ 9 h 42"/>
                <a:gd name="T34" fmla="*/ 4 w 15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42">
                  <a:moveTo>
                    <a:pt x="4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37"/>
                  </a:lnTo>
                  <a:lnTo>
                    <a:pt x="10" y="38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6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9" name="Freeform 1107"/>
            <p:cNvSpPr>
              <a:spLocks noChangeAspect="1"/>
            </p:cNvSpPr>
            <p:nvPr/>
          </p:nvSpPr>
          <p:spPr bwMode="auto">
            <a:xfrm>
              <a:off x="1770" y="1787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4 h 57"/>
                <a:gd name="T6" fmla="*/ 6 w 13"/>
                <a:gd name="T7" fmla="*/ 4 h 57"/>
                <a:gd name="T8" fmla="*/ 6 w 13"/>
                <a:gd name="T9" fmla="*/ 53 h 57"/>
                <a:gd name="T10" fmla="*/ 13 w 13"/>
                <a:gd name="T11" fmla="*/ 53 h 57"/>
                <a:gd name="T12" fmla="*/ 13 w 13"/>
                <a:gd name="T13" fmla="*/ 57 h 57"/>
                <a:gd name="T14" fmla="*/ 0 w 13"/>
                <a:gd name="T15" fmla="*/ 57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53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0" name="Freeform 1108"/>
            <p:cNvSpPr>
              <a:spLocks noChangeAspect="1"/>
            </p:cNvSpPr>
            <p:nvPr/>
          </p:nvSpPr>
          <p:spPr bwMode="auto">
            <a:xfrm>
              <a:off x="1788" y="1798"/>
              <a:ext cx="44" cy="34"/>
            </a:xfrm>
            <a:custGeom>
              <a:avLst/>
              <a:gdLst>
                <a:gd name="T0" fmla="*/ 15 w 44"/>
                <a:gd name="T1" fmla="*/ 0 h 34"/>
                <a:gd name="T2" fmla="*/ 19 w 44"/>
                <a:gd name="T3" fmla="*/ 1 h 34"/>
                <a:gd name="T4" fmla="*/ 22 w 44"/>
                <a:gd name="T5" fmla="*/ 3 h 34"/>
                <a:gd name="T6" fmla="*/ 25 w 44"/>
                <a:gd name="T7" fmla="*/ 5 h 34"/>
                <a:gd name="T8" fmla="*/ 29 w 44"/>
                <a:gd name="T9" fmla="*/ 1 h 34"/>
                <a:gd name="T10" fmla="*/ 31 w 44"/>
                <a:gd name="T11" fmla="*/ 1 h 34"/>
                <a:gd name="T12" fmla="*/ 34 w 44"/>
                <a:gd name="T13" fmla="*/ 0 h 34"/>
                <a:gd name="T14" fmla="*/ 38 w 44"/>
                <a:gd name="T15" fmla="*/ 1 h 34"/>
                <a:gd name="T16" fmla="*/ 41 w 44"/>
                <a:gd name="T17" fmla="*/ 3 h 34"/>
                <a:gd name="T18" fmla="*/ 44 w 44"/>
                <a:gd name="T19" fmla="*/ 5 h 34"/>
                <a:gd name="T20" fmla="*/ 44 w 44"/>
                <a:gd name="T21" fmla="*/ 34 h 34"/>
                <a:gd name="T22" fmla="*/ 38 w 44"/>
                <a:gd name="T23" fmla="*/ 34 h 34"/>
                <a:gd name="T24" fmla="*/ 38 w 44"/>
                <a:gd name="T25" fmla="*/ 8 h 34"/>
                <a:gd name="T26" fmla="*/ 35 w 44"/>
                <a:gd name="T27" fmla="*/ 5 h 34"/>
                <a:gd name="T28" fmla="*/ 33 w 44"/>
                <a:gd name="T29" fmla="*/ 5 h 34"/>
                <a:gd name="T30" fmla="*/ 27 w 44"/>
                <a:gd name="T31" fmla="*/ 8 h 34"/>
                <a:gd name="T32" fmla="*/ 26 w 44"/>
                <a:gd name="T33" fmla="*/ 11 h 34"/>
                <a:gd name="T34" fmla="*/ 25 w 44"/>
                <a:gd name="T35" fmla="*/ 15 h 34"/>
                <a:gd name="T36" fmla="*/ 25 w 44"/>
                <a:gd name="T37" fmla="*/ 34 h 34"/>
                <a:gd name="T38" fmla="*/ 19 w 44"/>
                <a:gd name="T39" fmla="*/ 34 h 34"/>
                <a:gd name="T40" fmla="*/ 19 w 44"/>
                <a:gd name="T41" fmla="*/ 8 h 34"/>
                <a:gd name="T42" fmla="*/ 14 w 44"/>
                <a:gd name="T43" fmla="*/ 5 h 34"/>
                <a:gd name="T44" fmla="*/ 8 w 44"/>
                <a:gd name="T45" fmla="*/ 8 h 34"/>
                <a:gd name="T46" fmla="*/ 7 w 44"/>
                <a:gd name="T47" fmla="*/ 9 h 34"/>
                <a:gd name="T48" fmla="*/ 5 w 44"/>
                <a:gd name="T49" fmla="*/ 12 h 34"/>
                <a:gd name="T50" fmla="*/ 5 w 44"/>
                <a:gd name="T51" fmla="*/ 34 h 34"/>
                <a:gd name="T52" fmla="*/ 0 w 44"/>
                <a:gd name="T53" fmla="*/ 34 h 34"/>
                <a:gd name="T54" fmla="*/ 0 w 44"/>
                <a:gd name="T55" fmla="*/ 1 h 34"/>
                <a:gd name="T56" fmla="*/ 5 w 44"/>
                <a:gd name="T57" fmla="*/ 1 h 34"/>
                <a:gd name="T58" fmla="*/ 5 w 44"/>
                <a:gd name="T59" fmla="*/ 5 h 34"/>
                <a:gd name="T60" fmla="*/ 8 w 44"/>
                <a:gd name="T61" fmla="*/ 4 h 34"/>
                <a:gd name="T62" fmla="*/ 10 w 44"/>
                <a:gd name="T63" fmla="*/ 3 h 34"/>
                <a:gd name="T64" fmla="*/ 15 w 44"/>
                <a:gd name="T6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34">
                  <a:moveTo>
                    <a:pt x="15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4" y="34"/>
                  </a:lnTo>
                  <a:lnTo>
                    <a:pt x="38" y="34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5" y="15"/>
                  </a:lnTo>
                  <a:lnTo>
                    <a:pt x="25" y="34"/>
                  </a:lnTo>
                  <a:lnTo>
                    <a:pt x="19" y="34"/>
                  </a:lnTo>
                  <a:lnTo>
                    <a:pt x="19" y="8"/>
                  </a:lnTo>
                  <a:lnTo>
                    <a:pt x="14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1"/>
                  </a:lnTo>
                  <a:lnTo>
                    <a:pt x="5" y="1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1" name="Freeform 1109"/>
            <p:cNvSpPr>
              <a:spLocks noChangeAspect="1"/>
            </p:cNvSpPr>
            <p:nvPr/>
          </p:nvSpPr>
          <p:spPr bwMode="auto">
            <a:xfrm>
              <a:off x="1838" y="1798"/>
              <a:ext cx="28" cy="35"/>
            </a:xfrm>
            <a:custGeom>
              <a:avLst/>
              <a:gdLst>
                <a:gd name="T0" fmla="*/ 14 w 28"/>
                <a:gd name="T1" fmla="*/ 0 h 35"/>
                <a:gd name="T2" fmla="*/ 18 w 28"/>
                <a:gd name="T3" fmla="*/ 1 h 35"/>
                <a:gd name="T4" fmla="*/ 21 w 28"/>
                <a:gd name="T5" fmla="*/ 3 h 35"/>
                <a:gd name="T6" fmla="*/ 26 w 28"/>
                <a:gd name="T7" fmla="*/ 8 h 35"/>
                <a:gd name="T8" fmla="*/ 26 w 28"/>
                <a:gd name="T9" fmla="*/ 11 h 35"/>
                <a:gd name="T10" fmla="*/ 21 w 28"/>
                <a:gd name="T11" fmla="*/ 11 h 35"/>
                <a:gd name="T12" fmla="*/ 21 w 28"/>
                <a:gd name="T13" fmla="*/ 9 h 35"/>
                <a:gd name="T14" fmla="*/ 19 w 28"/>
                <a:gd name="T15" fmla="*/ 7 h 35"/>
                <a:gd name="T16" fmla="*/ 18 w 28"/>
                <a:gd name="T17" fmla="*/ 7 h 35"/>
                <a:gd name="T18" fmla="*/ 15 w 28"/>
                <a:gd name="T19" fmla="*/ 5 h 35"/>
                <a:gd name="T20" fmla="*/ 10 w 28"/>
                <a:gd name="T21" fmla="*/ 5 h 35"/>
                <a:gd name="T22" fmla="*/ 7 w 28"/>
                <a:gd name="T23" fmla="*/ 8 h 35"/>
                <a:gd name="T24" fmla="*/ 7 w 28"/>
                <a:gd name="T25" fmla="*/ 11 h 35"/>
                <a:gd name="T26" fmla="*/ 9 w 28"/>
                <a:gd name="T27" fmla="*/ 14 h 35"/>
                <a:gd name="T28" fmla="*/ 10 w 28"/>
                <a:gd name="T29" fmla="*/ 14 h 35"/>
                <a:gd name="T30" fmla="*/ 13 w 28"/>
                <a:gd name="T31" fmla="*/ 15 h 35"/>
                <a:gd name="T32" fmla="*/ 17 w 28"/>
                <a:gd name="T33" fmla="*/ 15 h 35"/>
                <a:gd name="T34" fmla="*/ 19 w 28"/>
                <a:gd name="T35" fmla="*/ 16 h 35"/>
                <a:gd name="T36" fmla="*/ 22 w 28"/>
                <a:gd name="T37" fmla="*/ 16 h 35"/>
                <a:gd name="T38" fmla="*/ 26 w 28"/>
                <a:gd name="T39" fmla="*/ 20 h 35"/>
                <a:gd name="T40" fmla="*/ 28 w 28"/>
                <a:gd name="T41" fmla="*/ 24 h 35"/>
                <a:gd name="T42" fmla="*/ 26 w 28"/>
                <a:gd name="T43" fmla="*/ 29 h 35"/>
                <a:gd name="T44" fmla="*/ 24 w 28"/>
                <a:gd name="T45" fmla="*/ 33 h 35"/>
                <a:gd name="T46" fmla="*/ 18 w 28"/>
                <a:gd name="T47" fmla="*/ 35 h 35"/>
                <a:gd name="T48" fmla="*/ 10 w 28"/>
                <a:gd name="T49" fmla="*/ 35 h 35"/>
                <a:gd name="T50" fmla="*/ 6 w 28"/>
                <a:gd name="T51" fmla="*/ 34 h 35"/>
                <a:gd name="T52" fmla="*/ 2 w 28"/>
                <a:gd name="T53" fmla="*/ 30 h 35"/>
                <a:gd name="T54" fmla="*/ 0 w 28"/>
                <a:gd name="T55" fmla="*/ 27 h 35"/>
                <a:gd name="T56" fmla="*/ 0 w 28"/>
                <a:gd name="T57" fmla="*/ 23 h 35"/>
                <a:gd name="T58" fmla="*/ 6 w 28"/>
                <a:gd name="T59" fmla="*/ 23 h 35"/>
                <a:gd name="T60" fmla="*/ 6 w 28"/>
                <a:gd name="T61" fmla="*/ 26 h 35"/>
                <a:gd name="T62" fmla="*/ 7 w 28"/>
                <a:gd name="T63" fmla="*/ 29 h 35"/>
                <a:gd name="T64" fmla="*/ 9 w 28"/>
                <a:gd name="T65" fmla="*/ 30 h 35"/>
                <a:gd name="T66" fmla="*/ 11 w 28"/>
                <a:gd name="T67" fmla="*/ 30 h 35"/>
                <a:gd name="T68" fmla="*/ 14 w 28"/>
                <a:gd name="T69" fmla="*/ 31 h 35"/>
                <a:gd name="T70" fmla="*/ 17 w 28"/>
                <a:gd name="T71" fmla="*/ 30 h 35"/>
                <a:gd name="T72" fmla="*/ 19 w 28"/>
                <a:gd name="T73" fmla="*/ 30 h 35"/>
                <a:gd name="T74" fmla="*/ 21 w 28"/>
                <a:gd name="T75" fmla="*/ 27 h 35"/>
                <a:gd name="T76" fmla="*/ 22 w 28"/>
                <a:gd name="T77" fmla="*/ 26 h 35"/>
                <a:gd name="T78" fmla="*/ 21 w 28"/>
                <a:gd name="T79" fmla="*/ 23 h 35"/>
                <a:gd name="T80" fmla="*/ 19 w 28"/>
                <a:gd name="T81" fmla="*/ 22 h 35"/>
                <a:gd name="T82" fmla="*/ 18 w 28"/>
                <a:gd name="T83" fmla="*/ 22 h 35"/>
                <a:gd name="T84" fmla="*/ 15 w 28"/>
                <a:gd name="T85" fmla="*/ 20 h 35"/>
                <a:gd name="T86" fmla="*/ 7 w 28"/>
                <a:gd name="T87" fmla="*/ 18 h 35"/>
                <a:gd name="T88" fmla="*/ 4 w 28"/>
                <a:gd name="T89" fmla="*/ 18 h 35"/>
                <a:gd name="T90" fmla="*/ 3 w 28"/>
                <a:gd name="T91" fmla="*/ 15 h 35"/>
                <a:gd name="T92" fmla="*/ 2 w 28"/>
                <a:gd name="T93" fmla="*/ 14 h 35"/>
                <a:gd name="T94" fmla="*/ 2 w 28"/>
                <a:gd name="T95" fmla="*/ 7 h 35"/>
                <a:gd name="T96" fmla="*/ 4 w 28"/>
                <a:gd name="T97" fmla="*/ 3 h 35"/>
                <a:gd name="T98" fmla="*/ 9 w 28"/>
                <a:gd name="T99" fmla="*/ 1 h 35"/>
                <a:gd name="T100" fmla="*/ 14 w 28"/>
                <a:gd name="T10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lnTo>
                    <a:pt x="18" y="1"/>
                  </a:lnTo>
                  <a:lnTo>
                    <a:pt x="21" y="3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1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26" y="29"/>
                  </a:lnTo>
                  <a:lnTo>
                    <a:pt x="24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6" y="34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7" y="29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4" y="31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2" name="Freeform 1110"/>
            <p:cNvSpPr>
              <a:spLocks noChangeAspect="1"/>
            </p:cNvSpPr>
            <p:nvPr/>
          </p:nvSpPr>
          <p:spPr bwMode="auto">
            <a:xfrm>
              <a:off x="1868" y="1787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57 h 57"/>
                <a:gd name="T6" fmla="*/ 0 w 13"/>
                <a:gd name="T7" fmla="*/ 57 h 57"/>
                <a:gd name="T8" fmla="*/ 0 w 13"/>
                <a:gd name="T9" fmla="*/ 53 h 57"/>
                <a:gd name="T10" fmla="*/ 7 w 13"/>
                <a:gd name="T11" fmla="*/ 53 h 57"/>
                <a:gd name="T12" fmla="*/ 7 w 13"/>
                <a:gd name="T13" fmla="*/ 4 h 57"/>
                <a:gd name="T14" fmla="*/ 0 w 13"/>
                <a:gd name="T15" fmla="*/ 4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3" name="Rectangle 1111"/>
            <p:cNvSpPr>
              <a:spLocks noChangeAspect="1" noChangeArrowheads="1"/>
            </p:cNvSpPr>
            <p:nvPr/>
          </p:nvSpPr>
          <p:spPr bwMode="auto">
            <a:xfrm>
              <a:off x="673" y="1296"/>
              <a:ext cx="4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4" name="Freeform 1112"/>
            <p:cNvSpPr>
              <a:spLocks noChangeAspect="1"/>
            </p:cNvSpPr>
            <p:nvPr/>
          </p:nvSpPr>
          <p:spPr bwMode="auto">
            <a:xfrm>
              <a:off x="673" y="1258"/>
              <a:ext cx="57" cy="12"/>
            </a:xfrm>
            <a:custGeom>
              <a:avLst/>
              <a:gdLst>
                <a:gd name="T0" fmla="*/ 0 w 57"/>
                <a:gd name="T1" fmla="*/ 0 h 12"/>
                <a:gd name="T2" fmla="*/ 4 w 57"/>
                <a:gd name="T3" fmla="*/ 0 h 12"/>
                <a:gd name="T4" fmla="*/ 4 w 57"/>
                <a:gd name="T5" fmla="*/ 6 h 12"/>
                <a:gd name="T6" fmla="*/ 53 w 57"/>
                <a:gd name="T7" fmla="*/ 6 h 12"/>
                <a:gd name="T8" fmla="*/ 53 w 57"/>
                <a:gd name="T9" fmla="*/ 0 h 12"/>
                <a:gd name="T10" fmla="*/ 57 w 57"/>
                <a:gd name="T11" fmla="*/ 0 h 12"/>
                <a:gd name="T12" fmla="*/ 57 w 57"/>
                <a:gd name="T13" fmla="*/ 12 h 12"/>
                <a:gd name="T14" fmla="*/ 0 w 57"/>
                <a:gd name="T15" fmla="*/ 12 h 12"/>
                <a:gd name="T16" fmla="*/ 0 w 5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">
                  <a:moveTo>
                    <a:pt x="0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5" name="Freeform 1113"/>
            <p:cNvSpPr>
              <a:spLocks noChangeAspect="1" noEditPoints="1"/>
            </p:cNvSpPr>
            <p:nvPr/>
          </p:nvSpPr>
          <p:spPr bwMode="auto">
            <a:xfrm>
              <a:off x="684" y="1224"/>
              <a:ext cx="48" cy="28"/>
            </a:xfrm>
            <a:custGeom>
              <a:avLst/>
              <a:gdLst>
                <a:gd name="T0" fmla="*/ 14 w 48"/>
                <a:gd name="T1" fmla="*/ 5 h 28"/>
                <a:gd name="T2" fmla="*/ 8 w 48"/>
                <a:gd name="T3" fmla="*/ 8 h 28"/>
                <a:gd name="T4" fmla="*/ 6 w 48"/>
                <a:gd name="T5" fmla="*/ 11 h 28"/>
                <a:gd name="T6" fmla="*/ 6 w 48"/>
                <a:gd name="T7" fmla="*/ 17 h 28"/>
                <a:gd name="T8" fmla="*/ 8 w 48"/>
                <a:gd name="T9" fmla="*/ 20 h 28"/>
                <a:gd name="T10" fmla="*/ 11 w 48"/>
                <a:gd name="T11" fmla="*/ 21 h 28"/>
                <a:gd name="T12" fmla="*/ 15 w 48"/>
                <a:gd name="T13" fmla="*/ 23 h 28"/>
                <a:gd name="T14" fmla="*/ 22 w 48"/>
                <a:gd name="T15" fmla="*/ 23 h 28"/>
                <a:gd name="T16" fmla="*/ 26 w 48"/>
                <a:gd name="T17" fmla="*/ 21 h 28"/>
                <a:gd name="T18" fmla="*/ 29 w 48"/>
                <a:gd name="T19" fmla="*/ 20 h 28"/>
                <a:gd name="T20" fmla="*/ 30 w 48"/>
                <a:gd name="T21" fmla="*/ 17 h 28"/>
                <a:gd name="T22" fmla="*/ 30 w 48"/>
                <a:gd name="T23" fmla="*/ 11 h 28"/>
                <a:gd name="T24" fmla="*/ 27 w 48"/>
                <a:gd name="T25" fmla="*/ 8 h 28"/>
                <a:gd name="T26" fmla="*/ 22 w 48"/>
                <a:gd name="T27" fmla="*/ 5 h 28"/>
                <a:gd name="T28" fmla="*/ 14 w 48"/>
                <a:gd name="T29" fmla="*/ 5 h 28"/>
                <a:gd name="T30" fmla="*/ 12 w 48"/>
                <a:gd name="T31" fmla="*/ 0 h 28"/>
                <a:gd name="T32" fmla="*/ 23 w 48"/>
                <a:gd name="T33" fmla="*/ 0 h 28"/>
                <a:gd name="T34" fmla="*/ 29 w 48"/>
                <a:gd name="T35" fmla="*/ 2 h 28"/>
                <a:gd name="T36" fmla="*/ 33 w 48"/>
                <a:gd name="T37" fmla="*/ 5 h 28"/>
                <a:gd name="T38" fmla="*/ 36 w 48"/>
                <a:gd name="T39" fmla="*/ 13 h 28"/>
                <a:gd name="T40" fmla="*/ 36 w 48"/>
                <a:gd name="T41" fmla="*/ 17 h 28"/>
                <a:gd name="T42" fmla="*/ 34 w 48"/>
                <a:gd name="T43" fmla="*/ 20 h 28"/>
                <a:gd name="T44" fmla="*/ 33 w 48"/>
                <a:gd name="T45" fmla="*/ 21 h 28"/>
                <a:gd name="T46" fmla="*/ 30 w 48"/>
                <a:gd name="T47" fmla="*/ 23 h 28"/>
                <a:gd name="T48" fmla="*/ 48 w 48"/>
                <a:gd name="T49" fmla="*/ 23 h 28"/>
                <a:gd name="T50" fmla="*/ 48 w 48"/>
                <a:gd name="T51" fmla="*/ 28 h 28"/>
                <a:gd name="T52" fmla="*/ 2 w 48"/>
                <a:gd name="T53" fmla="*/ 28 h 28"/>
                <a:gd name="T54" fmla="*/ 2 w 48"/>
                <a:gd name="T55" fmla="*/ 23 h 28"/>
                <a:gd name="T56" fmla="*/ 6 w 48"/>
                <a:gd name="T57" fmla="*/ 23 h 28"/>
                <a:gd name="T58" fmla="*/ 3 w 48"/>
                <a:gd name="T59" fmla="*/ 20 h 28"/>
                <a:gd name="T60" fmla="*/ 2 w 48"/>
                <a:gd name="T61" fmla="*/ 16 h 28"/>
                <a:gd name="T62" fmla="*/ 0 w 48"/>
                <a:gd name="T63" fmla="*/ 13 h 28"/>
                <a:gd name="T64" fmla="*/ 2 w 48"/>
                <a:gd name="T65" fmla="*/ 9 h 28"/>
                <a:gd name="T66" fmla="*/ 3 w 48"/>
                <a:gd name="T67" fmla="*/ 6 h 28"/>
                <a:gd name="T68" fmla="*/ 8 w 48"/>
                <a:gd name="T69" fmla="*/ 1 h 28"/>
                <a:gd name="T70" fmla="*/ 12 w 48"/>
                <a:gd name="T7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28">
                  <a:moveTo>
                    <a:pt x="14" y="5"/>
                  </a:moveTo>
                  <a:lnTo>
                    <a:pt x="8" y="8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8" y="20"/>
                  </a:lnTo>
                  <a:lnTo>
                    <a:pt x="11" y="21"/>
                  </a:lnTo>
                  <a:lnTo>
                    <a:pt x="15" y="23"/>
                  </a:lnTo>
                  <a:lnTo>
                    <a:pt x="22" y="23"/>
                  </a:lnTo>
                  <a:lnTo>
                    <a:pt x="26" y="21"/>
                  </a:lnTo>
                  <a:lnTo>
                    <a:pt x="29" y="20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7" y="8"/>
                  </a:lnTo>
                  <a:lnTo>
                    <a:pt x="22" y="5"/>
                  </a:lnTo>
                  <a:lnTo>
                    <a:pt x="14" y="5"/>
                  </a:lnTo>
                  <a:close/>
                  <a:moveTo>
                    <a:pt x="12" y="0"/>
                  </a:moveTo>
                  <a:lnTo>
                    <a:pt x="23" y="0"/>
                  </a:lnTo>
                  <a:lnTo>
                    <a:pt x="29" y="2"/>
                  </a:lnTo>
                  <a:lnTo>
                    <a:pt x="33" y="5"/>
                  </a:lnTo>
                  <a:lnTo>
                    <a:pt x="36" y="13"/>
                  </a:lnTo>
                  <a:lnTo>
                    <a:pt x="36" y="17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0" y="23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2" y="28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3" y="6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6" name="Freeform 1114"/>
            <p:cNvSpPr>
              <a:spLocks noChangeAspect="1" noEditPoints="1"/>
            </p:cNvSpPr>
            <p:nvPr/>
          </p:nvSpPr>
          <p:spPr bwMode="auto">
            <a:xfrm>
              <a:off x="673" y="1180"/>
              <a:ext cx="45" cy="41"/>
            </a:xfrm>
            <a:custGeom>
              <a:avLst/>
              <a:gdLst>
                <a:gd name="T0" fmla="*/ 28 w 45"/>
                <a:gd name="T1" fmla="*/ 14 h 41"/>
                <a:gd name="T2" fmla="*/ 7 w 45"/>
                <a:gd name="T3" fmla="*/ 20 h 41"/>
                <a:gd name="T4" fmla="*/ 28 w 45"/>
                <a:gd name="T5" fmla="*/ 27 h 41"/>
                <a:gd name="T6" fmla="*/ 28 w 45"/>
                <a:gd name="T7" fmla="*/ 14 h 41"/>
                <a:gd name="T8" fmla="*/ 45 w 45"/>
                <a:gd name="T9" fmla="*/ 0 h 41"/>
                <a:gd name="T10" fmla="*/ 45 w 45"/>
                <a:gd name="T11" fmla="*/ 7 h 41"/>
                <a:gd name="T12" fmla="*/ 32 w 45"/>
                <a:gd name="T13" fmla="*/ 11 h 41"/>
                <a:gd name="T14" fmla="*/ 32 w 45"/>
                <a:gd name="T15" fmla="*/ 29 h 41"/>
                <a:gd name="T16" fmla="*/ 45 w 45"/>
                <a:gd name="T17" fmla="*/ 34 h 41"/>
                <a:gd name="T18" fmla="*/ 45 w 45"/>
                <a:gd name="T19" fmla="*/ 41 h 41"/>
                <a:gd name="T20" fmla="*/ 0 w 45"/>
                <a:gd name="T21" fmla="*/ 23 h 41"/>
                <a:gd name="T22" fmla="*/ 0 w 45"/>
                <a:gd name="T23" fmla="*/ 16 h 41"/>
                <a:gd name="T24" fmla="*/ 45 w 45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1">
                  <a:moveTo>
                    <a:pt x="28" y="14"/>
                  </a:moveTo>
                  <a:lnTo>
                    <a:pt x="7" y="20"/>
                  </a:lnTo>
                  <a:lnTo>
                    <a:pt x="28" y="27"/>
                  </a:lnTo>
                  <a:lnTo>
                    <a:pt x="28" y="14"/>
                  </a:lnTo>
                  <a:close/>
                  <a:moveTo>
                    <a:pt x="45" y="0"/>
                  </a:moveTo>
                  <a:lnTo>
                    <a:pt x="45" y="7"/>
                  </a:lnTo>
                  <a:lnTo>
                    <a:pt x="32" y="11"/>
                  </a:lnTo>
                  <a:lnTo>
                    <a:pt x="32" y="29"/>
                  </a:lnTo>
                  <a:lnTo>
                    <a:pt x="45" y="34"/>
                  </a:lnTo>
                  <a:lnTo>
                    <a:pt x="45" y="41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7" name="Freeform 1115"/>
            <p:cNvSpPr>
              <a:spLocks noChangeAspect="1"/>
            </p:cNvSpPr>
            <p:nvPr/>
          </p:nvSpPr>
          <p:spPr bwMode="auto">
            <a:xfrm>
              <a:off x="673" y="1166"/>
              <a:ext cx="57" cy="13"/>
            </a:xfrm>
            <a:custGeom>
              <a:avLst/>
              <a:gdLst>
                <a:gd name="T0" fmla="*/ 0 w 57"/>
                <a:gd name="T1" fmla="*/ 0 h 13"/>
                <a:gd name="T2" fmla="*/ 57 w 57"/>
                <a:gd name="T3" fmla="*/ 0 h 13"/>
                <a:gd name="T4" fmla="*/ 57 w 57"/>
                <a:gd name="T5" fmla="*/ 13 h 13"/>
                <a:gd name="T6" fmla="*/ 53 w 57"/>
                <a:gd name="T7" fmla="*/ 13 h 13"/>
                <a:gd name="T8" fmla="*/ 53 w 57"/>
                <a:gd name="T9" fmla="*/ 6 h 13"/>
                <a:gd name="T10" fmla="*/ 4 w 57"/>
                <a:gd name="T11" fmla="*/ 6 h 13"/>
                <a:gd name="T12" fmla="*/ 4 w 57"/>
                <a:gd name="T13" fmla="*/ 13 h 13"/>
                <a:gd name="T14" fmla="*/ 0 w 57"/>
                <a:gd name="T15" fmla="*/ 13 h 13"/>
                <a:gd name="T16" fmla="*/ 0 w 5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">
                  <a:moveTo>
                    <a:pt x="0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4" y="6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1116"/>
            <p:cNvSpPr>
              <a:spLocks noChangeAspect="1"/>
            </p:cNvSpPr>
            <p:nvPr/>
          </p:nvSpPr>
          <p:spPr bwMode="auto">
            <a:xfrm>
              <a:off x="2064" y="628"/>
              <a:ext cx="36" cy="44"/>
            </a:xfrm>
            <a:custGeom>
              <a:avLst/>
              <a:gdLst>
                <a:gd name="T0" fmla="*/ 0 w 36"/>
                <a:gd name="T1" fmla="*/ 0 h 44"/>
                <a:gd name="T2" fmla="*/ 6 w 36"/>
                <a:gd name="T3" fmla="*/ 0 h 44"/>
                <a:gd name="T4" fmla="*/ 6 w 36"/>
                <a:gd name="T5" fmla="*/ 19 h 44"/>
                <a:gd name="T6" fmla="*/ 29 w 36"/>
                <a:gd name="T7" fmla="*/ 19 h 44"/>
                <a:gd name="T8" fmla="*/ 29 w 36"/>
                <a:gd name="T9" fmla="*/ 0 h 44"/>
                <a:gd name="T10" fmla="*/ 36 w 36"/>
                <a:gd name="T11" fmla="*/ 0 h 44"/>
                <a:gd name="T12" fmla="*/ 36 w 36"/>
                <a:gd name="T13" fmla="*/ 44 h 44"/>
                <a:gd name="T14" fmla="*/ 29 w 36"/>
                <a:gd name="T15" fmla="*/ 44 h 44"/>
                <a:gd name="T16" fmla="*/ 29 w 36"/>
                <a:gd name="T17" fmla="*/ 24 h 44"/>
                <a:gd name="T18" fmla="*/ 6 w 36"/>
                <a:gd name="T19" fmla="*/ 24 h 44"/>
                <a:gd name="T20" fmla="*/ 6 w 36"/>
                <a:gd name="T21" fmla="*/ 44 h 44"/>
                <a:gd name="T22" fmla="*/ 0 w 36"/>
                <a:gd name="T23" fmla="*/ 44 h 44"/>
                <a:gd name="T24" fmla="*/ 0 w 36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44">
                  <a:moveTo>
                    <a:pt x="0" y="0"/>
                  </a:moveTo>
                  <a:lnTo>
                    <a:pt x="6" y="0"/>
                  </a:lnTo>
                  <a:lnTo>
                    <a:pt x="6" y="19"/>
                  </a:lnTo>
                  <a:lnTo>
                    <a:pt x="29" y="19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36" y="44"/>
                  </a:lnTo>
                  <a:lnTo>
                    <a:pt x="29" y="44"/>
                  </a:lnTo>
                  <a:lnTo>
                    <a:pt x="29" y="24"/>
                  </a:lnTo>
                  <a:lnTo>
                    <a:pt x="6" y="24"/>
                  </a:lnTo>
                  <a:lnTo>
                    <a:pt x="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9" name="Freeform 1117"/>
            <p:cNvSpPr>
              <a:spLocks noChangeAspect="1"/>
            </p:cNvSpPr>
            <p:nvPr/>
          </p:nvSpPr>
          <p:spPr bwMode="auto">
            <a:xfrm>
              <a:off x="2109" y="628"/>
              <a:ext cx="37" cy="44"/>
            </a:xfrm>
            <a:custGeom>
              <a:avLst/>
              <a:gdLst>
                <a:gd name="T0" fmla="*/ 0 w 37"/>
                <a:gd name="T1" fmla="*/ 0 h 44"/>
                <a:gd name="T2" fmla="*/ 6 w 37"/>
                <a:gd name="T3" fmla="*/ 0 h 44"/>
                <a:gd name="T4" fmla="*/ 6 w 37"/>
                <a:gd name="T5" fmla="*/ 21 h 44"/>
                <a:gd name="T6" fmla="*/ 27 w 37"/>
                <a:gd name="T7" fmla="*/ 0 h 44"/>
                <a:gd name="T8" fmla="*/ 36 w 37"/>
                <a:gd name="T9" fmla="*/ 0 h 44"/>
                <a:gd name="T10" fmla="*/ 17 w 37"/>
                <a:gd name="T11" fmla="*/ 17 h 44"/>
                <a:gd name="T12" fmla="*/ 37 w 37"/>
                <a:gd name="T13" fmla="*/ 44 h 44"/>
                <a:gd name="T14" fmla="*/ 29 w 37"/>
                <a:gd name="T15" fmla="*/ 44 h 44"/>
                <a:gd name="T16" fmla="*/ 12 w 37"/>
                <a:gd name="T17" fmla="*/ 21 h 44"/>
                <a:gd name="T18" fmla="*/ 6 w 37"/>
                <a:gd name="T19" fmla="*/ 29 h 44"/>
                <a:gd name="T20" fmla="*/ 6 w 37"/>
                <a:gd name="T21" fmla="*/ 44 h 44"/>
                <a:gd name="T22" fmla="*/ 0 w 37"/>
                <a:gd name="T23" fmla="*/ 44 h 44"/>
                <a:gd name="T24" fmla="*/ 0 w 37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6" y="0"/>
                  </a:lnTo>
                  <a:lnTo>
                    <a:pt x="6" y="21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17" y="17"/>
                  </a:lnTo>
                  <a:lnTo>
                    <a:pt x="37" y="44"/>
                  </a:lnTo>
                  <a:lnTo>
                    <a:pt x="29" y="44"/>
                  </a:lnTo>
                  <a:lnTo>
                    <a:pt x="12" y="21"/>
                  </a:lnTo>
                  <a:lnTo>
                    <a:pt x="6" y="29"/>
                  </a:lnTo>
                  <a:lnTo>
                    <a:pt x="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0" name="Freeform 1118"/>
            <p:cNvSpPr>
              <a:spLocks noChangeAspect="1"/>
            </p:cNvSpPr>
            <p:nvPr/>
          </p:nvSpPr>
          <p:spPr bwMode="auto">
            <a:xfrm>
              <a:off x="2147" y="629"/>
              <a:ext cx="30" cy="45"/>
            </a:xfrm>
            <a:custGeom>
              <a:avLst/>
              <a:gdLst>
                <a:gd name="T0" fmla="*/ 11 w 30"/>
                <a:gd name="T1" fmla="*/ 0 h 45"/>
                <a:gd name="T2" fmla="*/ 19 w 30"/>
                <a:gd name="T3" fmla="*/ 0 h 45"/>
                <a:gd name="T4" fmla="*/ 25 w 30"/>
                <a:gd name="T5" fmla="*/ 3 h 45"/>
                <a:gd name="T6" fmla="*/ 28 w 30"/>
                <a:gd name="T7" fmla="*/ 5 h 45"/>
                <a:gd name="T8" fmla="*/ 29 w 30"/>
                <a:gd name="T9" fmla="*/ 8 h 45"/>
                <a:gd name="T10" fmla="*/ 29 w 30"/>
                <a:gd name="T11" fmla="*/ 13 h 45"/>
                <a:gd name="T12" fmla="*/ 28 w 30"/>
                <a:gd name="T13" fmla="*/ 16 h 45"/>
                <a:gd name="T14" fmla="*/ 23 w 30"/>
                <a:gd name="T15" fmla="*/ 20 h 45"/>
                <a:gd name="T16" fmla="*/ 26 w 30"/>
                <a:gd name="T17" fmla="*/ 22 h 45"/>
                <a:gd name="T18" fmla="*/ 30 w 30"/>
                <a:gd name="T19" fmla="*/ 26 h 45"/>
                <a:gd name="T20" fmla="*/ 30 w 30"/>
                <a:gd name="T21" fmla="*/ 34 h 45"/>
                <a:gd name="T22" fmla="*/ 29 w 30"/>
                <a:gd name="T23" fmla="*/ 38 h 45"/>
                <a:gd name="T24" fmla="*/ 23 w 30"/>
                <a:gd name="T25" fmla="*/ 43 h 45"/>
                <a:gd name="T26" fmla="*/ 19 w 30"/>
                <a:gd name="T27" fmla="*/ 45 h 45"/>
                <a:gd name="T28" fmla="*/ 10 w 30"/>
                <a:gd name="T29" fmla="*/ 45 h 45"/>
                <a:gd name="T30" fmla="*/ 6 w 30"/>
                <a:gd name="T31" fmla="*/ 43 h 45"/>
                <a:gd name="T32" fmla="*/ 3 w 30"/>
                <a:gd name="T33" fmla="*/ 41 h 45"/>
                <a:gd name="T34" fmla="*/ 2 w 30"/>
                <a:gd name="T35" fmla="*/ 38 h 45"/>
                <a:gd name="T36" fmla="*/ 0 w 30"/>
                <a:gd name="T37" fmla="*/ 34 h 45"/>
                <a:gd name="T38" fmla="*/ 0 w 30"/>
                <a:gd name="T39" fmla="*/ 30 h 45"/>
                <a:gd name="T40" fmla="*/ 6 w 30"/>
                <a:gd name="T41" fmla="*/ 30 h 45"/>
                <a:gd name="T42" fmla="*/ 6 w 30"/>
                <a:gd name="T43" fmla="*/ 34 h 45"/>
                <a:gd name="T44" fmla="*/ 7 w 30"/>
                <a:gd name="T45" fmla="*/ 37 h 45"/>
                <a:gd name="T46" fmla="*/ 10 w 30"/>
                <a:gd name="T47" fmla="*/ 38 h 45"/>
                <a:gd name="T48" fmla="*/ 11 w 30"/>
                <a:gd name="T49" fmla="*/ 39 h 45"/>
                <a:gd name="T50" fmla="*/ 18 w 30"/>
                <a:gd name="T51" fmla="*/ 39 h 45"/>
                <a:gd name="T52" fmla="*/ 21 w 30"/>
                <a:gd name="T53" fmla="*/ 38 h 45"/>
                <a:gd name="T54" fmla="*/ 23 w 30"/>
                <a:gd name="T55" fmla="*/ 35 h 45"/>
                <a:gd name="T56" fmla="*/ 25 w 30"/>
                <a:gd name="T57" fmla="*/ 31 h 45"/>
                <a:gd name="T58" fmla="*/ 23 w 30"/>
                <a:gd name="T59" fmla="*/ 27 h 45"/>
                <a:gd name="T60" fmla="*/ 22 w 30"/>
                <a:gd name="T61" fmla="*/ 24 h 45"/>
                <a:gd name="T62" fmla="*/ 18 w 30"/>
                <a:gd name="T63" fmla="*/ 23 h 45"/>
                <a:gd name="T64" fmla="*/ 13 w 30"/>
                <a:gd name="T65" fmla="*/ 23 h 45"/>
                <a:gd name="T66" fmla="*/ 13 w 30"/>
                <a:gd name="T67" fmla="*/ 19 h 45"/>
                <a:gd name="T68" fmla="*/ 18 w 30"/>
                <a:gd name="T69" fmla="*/ 19 h 45"/>
                <a:gd name="T70" fmla="*/ 19 w 30"/>
                <a:gd name="T71" fmla="*/ 18 h 45"/>
                <a:gd name="T72" fmla="*/ 22 w 30"/>
                <a:gd name="T73" fmla="*/ 16 h 45"/>
                <a:gd name="T74" fmla="*/ 23 w 30"/>
                <a:gd name="T75" fmla="*/ 15 h 45"/>
                <a:gd name="T76" fmla="*/ 23 w 30"/>
                <a:gd name="T77" fmla="*/ 12 h 45"/>
                <a:gd name="T78" fmla="*/ 22 w 30"/>
                <a:gd name="T79" fmla="*/ 8 h 45"/>
                <a:gd name="T80" fmla="*/ 21 w 30"/>
                <a:gd name="T81" fmla="*/ 7 h 45"/>
                <a:gd name="T82" fmla="*/ 18 w 30"/>
                <a:gd name="T83" fmla="*/ 5 h 45"/>
                <a:gd name="T84" fmla="*/ 13 w 30"/>
                <a:gd name="T85" fmla="*/ 5 h 45"/>
                <a:gd name="T86" fmla="*/ 10 w 30"/>
                <a:gd name="T87" fmla="*/ 7 h 45"/>
                <a:gd name="T88" fmla="*/ 8 w 30"/>
                <a:gd name="T89" fmla="*/ 8 h 45"/>
                <a:gd name="T90" fmla="*/ 7 w 30"/>
                <a:gd name="T91" fmla="*/ 11 h 45"/>
                <a:gd name="T92" fmla="*/ 7 w 30"/>
                <a:gd name="T93" fmla="*/ 13 h 45"/>
                <a:gd name="T94" fmla="*/ 2 w 30"/>
                <a:gd name="T95" fmla="*/ 13 h 45"/>
                <a:gd name="T96" fmla="*/ 2 w 30"/>
                <a:gd name="T97" fmla="*/ 9 h 45"/>
                <a:gd name="T98" fmla="*/ 3 w 30"/>
                <a:gd name="T99" fmla="*/ 5 h 45"/>
                <a:gd name="T100" fmla="*/ 7 w 30"/>
                <a:gd name="T101" fmla="*/ 1 h 45"/>
                <a:gd name="T102" fmla="*/ 11 w 30"/>
                <a:gd name="T10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45"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8" y="5"/>
                  </a:lnTo>
                  <a:lnTo>
                    <a:pt x="29" y="8"/>
                  </a:lnTo>
                  <a:lnTo>
                    <a:pt x="29" y="13"/>
                  </a:lnTo>
                  <a:lnTo>
                    <a:pt x="28" y="16"/>
                  </a:lnTo>
                  <a:lnTo>
                    <a:pt x="23" y="20"/>
                  </a:lnTo>
                  <a:lnTo>
                    <a:pt x="26" y="22"/>
                  </a:lnTo>
                  <a:lnTo>
                    <a:pt x="30" y="26"/>
                  </a:lnTo>
                  <a:lnTo>
                    <a:pt x="30" y="34"/>
                  </a:lnTo>
                  <a:lnTo>
                    <a:pt x="29" y="38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0" y="45"/>
                  </a:lnTo>
                  <a:lnTo>
                    <a:pt x="6" y="43"/>
                  </a:lnTo>
                  <a:lnTo>
                    <a:pt x="3" y="41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7" y="37"/>
                  </a:lnTo>
                  <a:lnTo>
                    <a:pt x="10" y="38"/>
                  </a:lnTo>
                  <a:lnTo>
                    <a:pt x="11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5"/>
                  </a:lnTo>
                  <a:lnTo>
                    <a:pt x="25" y="31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2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2" y="13"/>
                  </a:lnTo>
                  <a:lnTo>
                    <a:pt x="2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Freeform 1119"/>
            <p:cNvSpPr>
              <a:spLocks noChangeAspect="1"/>
            </p:cNvSpPr>
            <p:nvPr/>
          </p:nvSpPr>
          <p:spPr bwMode="auto">
            <a:xfrm>
              <a:off x="2187" y="629"/>
              <a:ext cx="15" cy="43"/>
            </a:xfrm>
            <a:custGeom>
              <a:avLst/>
              <a:gdLst>
                <a:gd name="T0" fmla="*/ 11 w 15"/>
                <a:gd name="T1" fmla="*/ 0 h 43"/>
                <a:gd name="T2" fmla="*/ 15 w 15"/>
                <a:gd name="T3" fmla="*/ 0 h 43"/>
                <a:gd name="T4" fmla="*/ 15 w 15"/>
                <a:gd name="T5" fmla="*/ 43 h 43"/>
                <a:gd name="T6" fmla="*/ 9 w 15"/>
                <a:gd name="T7" fmla="*/ 43 h 43"/>
                <a:gd name="T8" fmla="*/ 9 w 15"/>
                <a:gd name="T9" fmla="*/ 12 h 43"/>
                <a:gd name="T10" fmla="*/ 0 w 15"/>
                <a:gd name="T11" fmla="*/ 12 h 43"/>
                <a:gd name="T12" fmla="*/ 0 w 15"/>
                <a:gd name="T13" fmla="*/ 8 h 43"/>
                <a:gd name="T14" fmla="*/ 4 w 15"/>
                <a:gd name="T15" fmla="*/ 8 h 43"/>
                <a:gd name="T16" fmla="*/ 8 w 15"/>
                <a:gd name="T17" fmla="*/ 7 h 43"/>
                <a:gd name="T18" fmla="*/ 9 w 15"/>
                <a:gd name="T19" fmla="*/ 5 h 43"/>
                <a:gd name="T20" fmla="*/ 11 w 15"/>
                <a:gd name="T21" fmla="*/ 3 h 43"/>
                <a:gd name="T22" fmla="*/ 11 w 15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3">
                  <a:moveTo>
                    <a:pt x="11" y="0"/>
                  </a:moveTo>
                  <a:lnTo>
                    <a:pt x="15" y="0"/>
                  </a:lnTo>
                  <a:lnTo>
                    <a:pt x="15" y="43"/>
                  </a:lnTo>
                  <a:lnTo>
                    <a:pt x="9" y="43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2" name="Freeform 1120"/>
            <p:cNvSpPr>
              <a:spLocks noChangeAspect="1" noEditPoints="1"/>
            </p:cNvSpPr>
            <p:nvPr/>
          </p:nvSpPr>
          <p:spPr bwMode="auto">
            <a:xfrm>
              <a:off x="2217" y="629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39 h 45"/>
                <a:gd name="T14" fmla="*/ 17 w 30"/>
                <a:gd name="T15" fmla="*/ 39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8 h 45"/>
                <a:gd name="T22" fmla="*/ 24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20 w 30"/>
                <a:gd name="T33" fmla="*/ 0 h 45"/>
                <a:gd name="T34" fmla="*/ 24 w 30"/>
                <a:gd name="T35" fmla="*/ 3 h 45"/>
                <a:gd name="T36" fmla="*/ 27 w 30"/>
                <a:gd name="T37" fmla="*/ 7 h 45"/>
                <a:gd name="T38" fmla="*/ 28 w 30"/>
                <a:gd name="T39" fmla="*/ 11 h 45"/>
                <a:gd name="T40" fmla="*/ 30 w 30"/>
                <a:gd name="T41" fmla="*/ 16 h 45"/>
                <a:gd name="T42" fmla="*/ 30 w 30"/>
                <a:gd name="T43" fmla="*/ 27 h 45"/>
                <a:gd name="T44" fmla="*/ 28 w 30"/>
                <a:gd name="T45" fmla="*/ 33 h 45"/>
                <a:gd name="T46" fmla="*/ 27 w 30"/>
                <a:gd name="T47" fmla="*/ 37 h 45"/>
                <a:gd name="T48" fmla="*/ 26 w 30"/>
                <a:gd name="T49" fmla="*/ 39 h 45"/>
                <a:gd name="T50" fmla="*/ 23 w 30"/>
                <a:gd name="T51" fmla="*/ 42 h 45"/>
                <a:gd name="T52" fmla="*/ 19 w 30"/>
                <a:gd name="T53" fmla="*/ 45 h 45"/>
                <a:gd name="T54" fmla="*/ 15 w 30"/>
                <a:gd name="T55" fmla="*/ 45 h 45"/>
                <a:gd name="T56" fmla="*/ 7 w 30"/>
                <a:gd name="T57" fmla="*/ 42 h 45"/>
                <a:gd name="T58" fmla="*/ 1 w 30"/>
                <a:gd name="T59" fmla="*/ 34 h 45"/>
                <a:gd name="T60" fmla="*/ 0 w 30"/>
                <a:gd name="T61" fmla="*/ 28 h 45"/>
                <a:gd name="T62" fmla="*/ 0 w 30"/>
                <a:gd name="T63" fmla="*/ 23 h 45"/>
                <a:gd name="T64" fmla="*/ 2 w 30"/>
                <a:gd name="T65" fmla="*/ 9 h 45"/>
                <a:gd name="T66" fmla="*/ 4 w 30"/>
                <a:gd name="T67" fmla="*/ 5 h 45"/>
                <a:gd name="T68" fmla="*/ 7 w 30"/>
                <a:gd name="T69" fmla="*/ 3 h 45"/>
                <a:gd name="T70" fmla="*/ 11 w 30"/>
                <a:gd name="T7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1121"/>
            <p:cNvSpPr>
              <a:spLocks noChangeAspect="1" noEditPoints="1"/>
            </p:cNvSpPr>
            <p:nvPr/>
          </p:nvSpPr>
          <p:spPr bwMode="auto">
            <a:xfrm>
              <a:off x="2252" y="629"/>
              <a:ext cx="30" cy="45"/>
            </a:xfrm>
            <a:custGeom>
              <a:avLst/>
              <a:gdLst>
                <a:gd name="T0" fmla="*/ 12 w 30"/>
                <a:gd name="T1" fmla="*/ 23 h 45"/>
                <a:gd name="T2" fmla="*/ 10 w 30"/>
                <a:gd name="T3" fmla="*/ 24 h 45"/>
                <a:gd name="T4" fmla="*/ 7 w 30"/>
                <a:gd name="T5" fmla="*/ 27 h 45"/>
                <a:gd name="T6" fmla="*/ 6 w 30"/>
                <a:gd name="T7" fmla="*/ 31 h 45"/>
                <a:gd name="T8" fmla="*/ 6 w 30"/>
                <a:gd name="T9" fmla="*/ 34 h 45"/>
                <a:gd name="T10" fmla="*/ 10 w 30"/>
                <a:gd name="T11" fmla="*/ 38 h 45"/>
                <a:gd name="T12" fmla="*/ 12 w 30"/>
                <a:gd name="T13" fmla="*/ 39 h 45"/>
                <a:gd name="T14" fmla="*/ 19 w 30"/>
                <a:gd name="T15" fmla="*/ 39 h 45"/>
                <a:gd name="T16" fmla="*/ 22 w 30"/>
                <a:gd name="T17" fmla="*/ 38 h 45"/>
                <a:gd name="T18" fmla="*/ 23 w 30"/>
                <a:gd name="T19" fmla="*/ 37 h 45"/>
                <a:gd name="T20" fmla="*/ 23 w 30"/>
                <a:gd name="T21" fmla="*/ 27 h 45"/>
                <a:gd name="T22" fmla="*/ 22 w 30"/>
                <a:gd name="T23" fmla="*/ 24 h 45"/>
                <a:gd name="T24" fmla="*/ 18 w 30"/>
                <a:gd name="T25" fmla="*/ 23 h 45"/>
                <a:gd name="T26" fmla="*/ 12 w 30"/>
                <a:gd name="T27" fmla="*/ 23 h 45"/>
                <a:gd name="T28" fmla="*/ 11 w 30"/>
                <a:gd name="T29" fmla="*/ 5 h 45"/>
                <a:gd name="T30" fmla="*/ 8 w 30"/>
                <a:gd name="T31" fmla="*/ 7 h 45"/>
                <a:gd name="T32" fmla="*/ 7 w 30"/>
                <a:gd name="T33" fmla="*/ 9 h 45"/>
                <a:gd name="T34" fmla="*/ 7 w 30"/>
                <a:gd name="T35" fmla="*/ 12 h 45"/>
                <a:gd name="T36" fmla="*/ 8 w 30"/>
                <a:gd name="T37" fmla="*/ 15 h 45"/>
                <a:gd name="T38" fmla="*/ 10 w 30"/>
                <a:gd name="T39" fmla="*/ 16 h 45"/>
                <a:gd name="T40" fmla="*/ 12 w 30"/>
                <a:gd name="T41" fmla="*/ 18 h 45"/>
                <a:gd name="T42" fmla="*/ 18 w 30"/>
                <a:gd name="T43" fmla="*/ 18 h 45"/>
                <a:gd name="T44" fmla="*/ 21 w 30"/>
                <a:gd name="T45" fmla="*/ 16 h 45"/>
                <a:gd name="T46" fmla="*/ 22 w 30"/>
                <a:gd name="T47" fmla="*/ 15 h 45"/>
                <a:gd name="T48" fmla="*/ 22 w 30"/>
                <a:gd name="T49" fmla="*/ 9 h 45"/>
                <a:gd name="T50" fmla="*/ 21 w 30"/>
                <a:gd name="T51" fmla="*/ 7 h 45"/>
                <a:gd name="T52" fmla="*/ 18 w 30"/>
                <a:gd name="T53" fmla="*/ 5 h 45"/>
                <a:gd name="T54" fmla="*/ 11 w 30"/>
                <a:gd name="T55" fmla="*/ 5 h 45"/>
                <a:gd name="T56" fmla="*/ 11 w 30"/>
                <a:gd name="T57" fmla="*/ 0 h 45"/>
                <a:gd name="T58" fmla="*/ 19 w 30"/>
                <a:gd name="T59" fmla="*/ 0 h 45"/>
                <a:gd name="T60" fmla="*/ 25 w 30"/>
                <a:gd name="T61" fmla="*/ 3 h 45"/>
                <a:gd name="T62" fmla="*/ 27 w 30"/>
                <a:gd name="T63" fmla="*/ 7 h 45"/>
                <a:gd name="T64" fmla="*/ 29 w 30"/>
                <a:gd name="T65" fmla="*/ 11 h 45"/>
                <a:gd name="T66" fmla="*/ 27 w 30"/>
                <a:gd name="T67" fmla="*/ 15 h 45"/>
                <a:gd name="T68" fmla="*/ 26 w 30"/>
                <a:gd name="T69" fmla="*/ 18 h 45"/>
                <a:gd name="T70" fmla="*/ 25 w 30"/>
                <a:gd name="T71" fmla="*/ 19 h 45"/>
                <a:gd name="T72" fmla="*/ 22 w 30"/>
                <a:gd name="T73" fmla="*/ 20 h 45"/>
                <a:gd name="T74" fmla="*/ 27 w 30"/>
                <a:gd name="T75" fmla="*/ 23 h 45"/>
                <a:gd name="T76" fmla="*/ 30 w 30"/>
                <a:gd name="T77" fmla="*/ 31 h 45"/>
                <a:gd name="T78" fmla="*/ 29 w 30"/>
                <a:gd name="T79" fmla="*/ 34 h 45"/>
                <a:gd name="T80" fmla="*/ 29 w 30"/>
                <a:gd name="T81" fmla="*/ 38 h 45"/>
                <a:gd name="T82" fmla="*/ 23 w 30"/>
                <a:gd name="T83" fmla="*/ 43 h 45"/>
                <a:gd name="T84" fmla="*/ 19 w 30"/>
                <a:gd name="T85" fmla="*/ 45 h 45"/>
                <a:gd name="T86" fmla="*/ 11 w 30"/>
                <a:gd name="T87" fmla="*/ 45 h 45"/>
                <a:gd name="T88" fmla="*/ 7 w 30"/>
                <a:gd name="T89" fmla="*/ 43 h 45"/>
                <a:gd name="T90" fmla="*/ 1 w 30"/>
                <a:gd name="T91" fmla="*/ 38 h 45"/>
                <a:gd name="T92" fmla="*/ 0 w 30"/>
                <a:gd name="T93" fmla="*/ 35 h 45"/>
                <a:gd name="T94" fmla="*/ 0 w 30"/>
                <a:gd name="T95" fmla="*/ 27 h 45"/>
                <a:gd name="T96" fmla="*/ 1 w 30"/>
                <a:gd name="T97" fmla="*/ 24 h 45"/>
                <a:gd name="T98" fmla="*/ 4 w 30"/>
                <a:gd name="T99" fmla="*/ 22 h 45"/>
                <a:gd name="T100" fmla="*/ 7 w 30"/>
                <a:gd name="T101" fmla="*/ 20 h 45"/>
                <a:gd name="T102" fmla="*/ 1 w 30"/>
                <a:gd name="T103" fmla="*/ 15 h 45"/>
                <a:gd name="T104" fmla="*/ 1 w 30"/>
                <a:gd name="T105" fmla="*/ 7 h 45"/>
                <a:gd name="T106" fmla="*/ 4 w 30"/>
                <a:gd name="T107" fmla="*/ 3 h 45"/>
                <a:gd name="T108" fmla="*/ 7 w 30"/>
                <a:gd name="T109" fmla="*/ 1 h 45"/>
                <a:gd name="T110" fmla="*/ 11 w 30"/>
                <a:gd name="T1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5">
                  <a:moveTo>
                    <a:pt x="12" y="23"/>
                  </a:moveTo>
                  <a:lnTo>
                    <a:pt x="10" y="24"/>
                  </a:lnTo>
                  <a:lnTo>
                    <a:pt x="7" y="27"/>
                  </a:lnTo>
                  <a:lnTo>
                    <a:pt x="6" y="31"/>
                  </a:lnTo>
                  <a:lnTo>
                    <a:pt x="6" y="34"/>
                  </a:lnTo>
                  <a:lnTo>
                    <a:pt x="10" y="38"/>
                  </a:lnTo>
                  <a:lnTo>
                    <a:pt x="12" y="39"/>
                  </a:lnTo>
                  <a:lnTo>
                    <a:pt x="19" y="39"/>
                  </a:lnTo>
                  <a:lnTo>
                    <a:pt x="22" y="38"/>
                  </a:lnTo>
                  <a:lnTo>
                    <a:pt x="23" y="37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18" y="23"/>
                  </a:lnTo>
                  <a:lnTo>
                    <a:pt x="12" y="23"/>
                  </a:lnTo>
                  <a:close/>
                  <a:moveTo>
                    <a:pt x="11" y="5"/>
                  </a:moveTo>
                  <a:lnTo>
                    <a:pt x="8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1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5" y="19"/>
                  </a:lnTo>
                  <a:lnTo>
                    <a:pt x="22" y="20"/>
                  </a:lnTo>
                  <a:lnTo>
                    <a:pt x="27" y="23"/>
                  </a:lnTo>
                  <a:lnTo>
                    <a:pt x="30" y="31"/>
                  </a:lnTo>
                  <a:lnTo>
                    <a:pt x="29" y="34"/>
                  </a:lnTo>
                  <a:lnTo>
                    <a:pt x="29" y="38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7" y="20"/>
                  </a:lnTo>
                  <a:lnTo>
                    <a:pt x="1" y="15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Freeform 1122"/>
            <p:cNvSpPr>
              <a:spLocks noChangeAspect="1" noEditPoints="1"/>
            </p:cNvSpPr>
            <p:nvPr/>
          </p:nvSpPr>
          <p:spPr bwMode="auto">
            <a:xfrm>
              <a:off x="2286" y="629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5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5" name="Rectangle 1123"/>
            <p:cNvSpPr>
              <a:spLocks noChangeAspect="1" noChangeArrowheads="1"/>
            </p:cNvSpPr>
            <p:nvPr/>
          </p:nvSpPr>
          <p:spPr bwMode="auto">
            <a:xfrm>
              <a:off x="2323" y="628"/>
              <a:ext cx="5" cy="44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6" name="Rectangle 1124"/>
            <p:cNvSpPr>
              <a:spLocks noChangeAspect="1" noChangeArrowheads="1"/>
            </p:cNvSpPr>
            <p:nvPr/>
          </p:nvSpPr>
          <p:spPr bwMode="auto">
            <a:xfrm>
              <a:off x="2338" y="666"/>
              <a:ext cx="7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7" name="Freeform 1125"/>
            <p:cNvSpPr>
              <a:spLocks noChangeAspect="1" noEditPoints="1"/>
            </p:cNvSpPr>
            <p:nvPr/>
          </p:nvSpPr>
          <p:spPr bwMode="auto">
            <a:xfrm>
              <a:off x="2353" y="638"/>
              <a:ext cx="31" cy="36"/>
            </a:xfrm>
            <a:custGeom>
              <a:avLst/>
              <a:gdLst>
                <a:gd name="T0" fmla="*/ 20 w 31"/>
                <a:gd name="T1" fmla="*/ 18 h 36"/>
                <a:gd name="T2" fmla="*/ 19 w 31"/>
                <a:gd name="T3" fmla="*/ 19 h 36"/>
                <a:gd name="T4" fmla="*/ 12 w 31"/>
                <a:gd name="T5" fmla="*/ 19 h 36"/>
                <a:gd name="T6" fmla="*/ 9 w 31"/>
                <a:gd name="T7" fmla="*/ 21 h 36"/>
                <a:gd name="T8" fmla="*/ 8 w 31"/>
                <a:gd name="T9" fmla="*/ 21 h 36"/>
                <a:gd name="T10" fmla="*/ 5 w 31"/>
                <a:gd name="T11" fmla="*/ 26 h 36"/>
                <a:gd name="T12" fmla="*/ 5 w 31"/>
                <a:gd name="T13" fmla="*/ 28 h 36"/>
                <a:gd name="T14" fmla="*/ 7 w 31"/>
                <a:gd name="T15" fmla="*/ 29 h 36"/>
                <a:gd name="T16" fmla="*/ 8 w 31"/>
                <a:gd name="T17" fmla="*/ 29 h 36"/>
                <a:gd name="T18" fmla="*/ 9 w 31"/>
                <a:gd name="T19" fmla="*/ 30 h 36"/>
                <a:gd name="T20" fmla="*/ 15 w 31"/>
                <a:gd name="T21" fmla="*/ 30 h 36"/>
                <a:gd name="T22" fmla="*/ 20 w 31"/>
                <a:gd name="T23" fmla="*/ 28 h 36"/>
                <a:gd name="T24" fmla="*/ 22 w 31"/>
                <a:gd name="T25" fmla="*/ 25 h 36"/>
                <a:gd name="T26" fmla="*/ 22 w 31"/>
                <a:gd name="T27" fmla="*/ 18 h 36"/>
                <a:gd name="T28" fmla="*/ 20 w 31"/>
                <a:gd name="T29" fmla="*/ 18 h 36"/>
                <a:gd name="T30" fmla="*/ 15 w 31"/>
                <a:gd name="T31" fmla="*/ 0 h 36"/>
                <a:gd name="T32" fmla="*/ 18 w 31"/>
                <a:gd name="T33" fmla="*/ 2 h 36"/>
                <a:gd name="T34" fmla="*/ 20 w 31"/>
                <a:gd name="T35" fmla="*/ 2 h 36"/>
                <a:gd name="T36" fmla="*/ 26 w 31"/>
                <a:gd name="T37" fmla="*/ 4 h 36"/>
                <a:gd name="T38" fmla="*/ 27 w 31"/>
                <a:gd name="T39" fmla="*/ 7 h 36"/>
                <a:gd name="T40" fmla="*/ 27 w 31"/>
                <a:gd name="T41" fmla="*/ 30 h 36"/>
                <a:gd name="T42" fmla="*/ 31 w 31"/>
                <a:gd name="T43" fmla="*/ 30 h 36"/>
                <a:gd name="T44" fmla="*/ 31 w 31"/>
                <a:gd name="T45" fmla="*/ 34 h 36"/>
                <a:gd name="T46" fmla="*/ 28 w 31"/>
                <a:gd name="T47" fmla="*/ 34 h 36"/>
                <a:gd name="T48" fmla="*/ 28 w 31"/>
                <a:gd name="T49" fmla="*/ 36 h 36"/>
                <a:gd name="T50" fmla="*/ 27 w 31"/>
                <a:gd name="T51" fmla="*/ 36 h 36"/>
                <a:gd name="T52" fmla="*/ 24 w 31"/>
                <a:gd name="T53" fmla="*/ 34 h 36"/>
                <a:gd name="T54" fmla="*/ 22 w 31"/>
                <a:gd name="T55" fmla="*/ 32 h 36"/>
                <a:gd name="T56" fmla="*/ 22 w 31"/>
                <a:gd name="T57" fmla="*/ 30 h 36"/>
                <a:gd name="T58" fmla="*/ 18 w 31"/>
                <a:gd name="T59" fmla="*/ 34 h 36"/>
                <a:gd name="T60" fmla="*/ 13 w 31"/>
                <a:gd name="T61" fmla="*/ 36 h 36"/>
                <a:gd name="T62" fmla="*/ 11 w 31"/>
                <a:gd name="T63" fmla="*/ 36 h 36"/>
                <a:gd name="T64" fmla="*/ 3 w 31"/>
                <a:gd name="T65" fmla="*/ 33 h 36"/>
                <a:gd name="T66" fmla="*/ 1 w 31"/>
                <a:gd name="T67" fmla="*/ 30 h 36"/>
                <a:gd name="T68" fmla="*/ 0 w 31"/>
                <a:gd name="T69" fmla="*/ 26 h 36"/>
                <a:gd name="T70" fmla="*/ 0 w 31"/>
                <a:gd name="T71" fmla="*/ 24 h 36"/>
                <a:gd name="T72" fmla="*/ 1 w 31"/>
                <a:gd name="T73" fmla="*/ 21 h 36"/>
                <a:gd name="T74" fmla="*/ 3 w 31"/>
                <a:gd name="T75" fmla="*/ 19 h 36"/>
                <a:gd name="T76" fmla="*/ 7 w 31"/>
                <a:gd name="T77" fmla="*/ 17 h 36"/>
                <a:gd name="T78" fmla="*/ 11 w 31"/>
                <a:gd name="T79" fmla="*/ 15 h 36"/>
                <a:gd name="T80" fmla="*/ 19 w 31"/>
                <a:gd name="T81" fmla="*/ 14 h 36"/>
                <a:gd name="T82" fmla="*/ 20 w 31"/>
                <a:gd name="T83" fmla="*/ 14 h 36"/>
                <a:gd name="T84" fmla="*/ 22 w 31"/>
                <a:gd name="T85" fmla="*/ 13 h 36"/>
                <a:gd name="T86" fmla="*/ 22 w 31"/>
                <a:gd name="T87" fmla="*/ 9 h 36"/>
                <a:gd name="T88" fmla="*/ 19 w 31"/>
                <a:gd name="T89" fmla="*/ 6 h 36"/>
                <a:gd name="T90" fmla="*/ 12 w 31"/>
                <a:gd name="T91" fmla="*/ 6 h 36"/>
                <a:gd name="T92" fmla="*/ 9 w 31"/>
                <a:gd name="T93" fmla="*/ 7 h 36"/>
                <a:gd name="T94" fmla="*/ 7 w 31"/>
                <a:gd name="T95" fmla="*/ 10 h 36"/>
                <a:gd name="T96" fmla="*/ 7 w 31"/>
                <a:gd name="T97" fmla="*/ 11 h 36"/>
                <a:gd name="T98" fmla="*/ 1 w 31"/>
                <a:gd name="T99" fmla="*/ 11 h 36"/>
                <a:gd name="T100" fmla="*/ 5 w 31"/>
                <a:gd name="T101" fmla="*/ 3 h 36"/>
                <a:gd name="T102" fmla="*/ 9 w 31"/>
                <a:gd name="T103" fmla="*/ 2 h 36"/>
                <a:gd name="T104" fmla="*/ 15 w 31"/>
                <a:gd name="T10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" h="36">
                  <a:moveTo>
                    <a:pt x="20" y="18"/>
                  </a:moveTo>
                  <a:lnTo>
                    <a:pt x="19" y="19"/>
                  </a:lnTo>
                  <a:lnTo>
                    <a:pt x="12" y="19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15" y="30"/>
                  </a:lnTo>
                  <a:lnTo>
                    <a:pt x="20" y="28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close/>
                  <a:moveTo>
                    <a:pt x="15" y="0"/>
                  </a:moveTo>
                  <a:lnTo>
                    <a:pt x="18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4" y="34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34"/>
                  </a:lnTo>
                  <a:lnTo>
                    <a:pt x="13" y="36"/>
                  </a:lnTo>
                  <a:lnTo>
                    <a:pt x="11" y="36"/>
                  </a:lnTo>
                  <a:lnTo>
                    <a:pt x="3" y="33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1" y="11"/>
                  </a:lnTo>
                  <a:lnTo>
                    <a:pt x="5" y="3"/>
                  </a:lnTo>
                  <a:lnTo>
                    <a:pt x="9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8" name="Freeform 1126"/>
            <p:cNvSpPr>
              <a:spLocks noChangeAspect="1" noEditPoints="1"/>
            </p:cNvSpPr>
            <p:nvPr/>
          </p:nvSpPr>
          <p:spPr bwMode="auto">
            <a:xfrm>
              <a:off x="2388" y="628"/>
              <a:ext cx="29" cy="46"/>
            </a:xfrm>
            <a:custGeom>
              <a:avLst/>
              <a:gdLst>
                <a:gd name="T0" fmla="*/ 11 w 29"/>
                <a:gd name="T1" fmla="*/ 16 h 46"/>
                <a:gd name="T2" fmla="*/ 8 w 29"/>
                <a:gd name="T3" fmla="*/ 19 h 46"/>
                <a:gd name="T4" fmla="*/ 6 w 29"/>
                <a:gd name="T5" fmla="*/ 24 h 46"/>
                <a:gd name="T6" fmla="*/ 6 w 29"/>
                <a:gd name="T7" fmla="*/ 32 h 46"/>
                <a:gd name="T8" fmla="*/ 8 w 29"/>
                <a:gd name="T9" fmla="*/ 38 h 46"/>
                <a:gd name="T10" fmla="*/ 11 w 29"/>
                <a:gd name="T11" fmla="*/ 40 h 46"/>
                <a:gd name="T12" fmla="*/ 18 w 29"/>
                <a:gd name="T13" fmla="*/ 40 h 46"/>
                <a:gd name="T14" fmla="*/ 21 w 29"/>
                <a:gd name="T15" fmla="*/ 39 h 46"/>
                <a:gd name="T16" fmla="*/ 22 w 29"/>
                <a:gd name="T17" fmla="*/ 38 h 46"/>
                <a:gd name="T18" fmla="*/ 23 w 29"/>
                <a:gd name="T19" fmla="*/ 34 h 46"/>
                <a:gd name="T20" fmla="*/ 23 w 29"/>
                <a:gd name="T21" fmla="*/ 23 h 46"/>
                <a:gd name="T22" fmla="*/ 22 w 29"/>
                <a:gd name="T23" fmla="*/ 19 h 46"/>
                <a:gd name="T24" fmla="*/ 19 w 29"/>
                <a:gd name="T25" fmla="*/ 17 h 46"/>
                <a:gd name="T26" fmla="*/ 15 w 29"/>
                <a:gd name="T27" fmla="*/ 16 h 46"/>
                <a:gd name="T28" fmla="*/ 11 w 29"/>
                <a:gd name="T29" fmla="*/ 16 h 46"/>
                <a:gd name="T30" fmla="*/ 0 w 29"/>
                <a:gd name="T31" fmla="*/ 0 h 46"/>
                <a:gd name="T32" fmla="*/ 6 w 29"/>
                <a:gd name="T33" fmla="*/ 0 h 46"/>
                <a:gd name="T34" fmla="*/ 6 w 29"/>
                <a:gd name="T35" fmla="*/ 16 h 46"/>
                <a:gd name="T36" fmla="*/ 10 w 29"/>
                <a:gd name="T37" fmla="*/ 12 h 46"/>
                <a:gd name="T38" fmla="*/ 12 w 29"/>
                <a:gd name="T39" fmla="*/ 12 h 46"/>
                <a:gd name="T40" fmla="*/ 15 w 29"/>
                <a:gd name="T41" fmla="*/ 10 h 46"/>
                <a:gd name="T42" fmla="*/ 23 w 29"/>
                <a:gd name="T43" fmla="*/ 13 h 46"/>
                <a:gd name="T44" fmla="*/ 26 w 29"/>
                <a:gd name="T45" fmla="*/ 14 h 46"/>
                <a:gd name="T46" fmla="*/ 29 w 29"/>
                <a:gd name="T47" fmla="*/ 23 h 46"/>
                <a:gd name="T48" fmla="*/ 29 w 29"/>
                <a:gd name="T49" fmla="*/ 32 h 46"/>
                <a:gd name="T50" fmla="*/ 26 w 29"/>
                <a:gd name="T51" fmla="*/ 40 h 46"/>
                <a:gd name="T52" fmla="*/ 23 w 29"/>
                <a:gd name="T53" fmla="*/ 43 h 46"/>
                <a:gd name="T54" fmla="*/ 15 w 29"/>
                <a:gd name="T55" fmla="*/ 46 h 46"/>
                <a:gd name="T56" fmla="*/ 11 w 29"/>
                <a:gd name="T57" fmla="*/ 44 h 46"/>
                <a:gd name="T58" fmla="*/ 8 w 29"/>
                <a:gd name="T59" fmla="*/ 43 h 46"/>
                <a:gd name="T60" fmla="*/ 6 w 29"/>
                <a:gd name="T61" fmla="*/ 40 h 46"/>
                <a:gd name="T62" fmla="*/ 6 w 29"/>
                <a:gd name="T63" fmla="*/ 44 h 46"/>
                <a:gd name="T64" fmla="*/ 0 w 29"/>
                <a:gd name="T65" fmla="*/ 44 h 46"/>
                <a:gd name="T66" fmla="*/ 0 w 29"/>
                <a:gd name="T6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46">
                  <a:moveTo>
                    <a:pt x="11" y="16"/>
                  </a:moveTo>
                  <a:lnTo>
                    <a:pt x="8" y="19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8"/>
                  </a:lnTo>
                  <a:lnTo>
                    <a:pt x="11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3" y="34"/>
                  </a:lnTo>
                  <a:lnTo>
                    <a:pt x="23" y="23"/>
                  </a:lnTo>
                  <a:lnTo>
                    <a:pt x="22" y="19"/>
                  </a:lnTo>
                  <a:lnTo>
                    <a:pt x="19" y="17"/>
                  </a:lnTo>
                  <a:lnTo>
                    <a:pt x="15" y="16"/>
                  </a:lnTo>
                  <a:lnTo>
                    <a:pt x="11" y="16"/>
                  </a:lnTo>
                  <a:close/>
                  <a:moveTo>
                    <a:pt x="0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5" y="10"/>
                  </a:lnTo>
                  <a:lnTo>
                    <a:pt x="23" y="13"/>
                  </a:lnTo>
                  <a:lnTo>
                    <a:pt x="26" y="14"/>
                  </a:lnTo>
                  <a:lnTo>
                    <a:pt x="29" y="23"/>
                  </a:lnTo>
                  <a:lnTo>
                    <a:pt x="29" y="32"/>
                  </a:lnTo>
                  <a:lnTo>
                    <a:pt x="26" y="40"/>
                  </a:lnTo>
                  <a:lnTo>
                    <a:pt x="23" y="43"/>
                  </a:lnTo>
                  <a:lnTo>
                    <a:pt x="15" y="46"/>
                  </a:lnTo>
                  <a:lnTo>
                    <a:pt x="11" y="44"/>
                  </a:lnTo>
                  <a:lnTo>
                    <a:pt x="8" y="43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9" name="Freeform 1127"/>
            <p:cNvSpPr>
              <a:spLocks noChangeAspect="1"/>
            </p:cNvSpPr>
            <p:nvPr/>
          </p:nvSpPr>
          <p:spPr bwMode="auto">
            <a:xfrm>
              <a:off x="2421" y="628"/>
              <a:ext cx="15" cy="44"/>
            </a:xfrm>
            <a:custGeom>
              <a:avLst/>
              <a:gdLst>
                <a:gd name="T0" fmla="*/ 9 w 15"/>
                <a:gd name="T1" fmla="*/ 0 h 44"/>
                <a:gd name="T2" fmla="*/ 15 w 15"/>
                <a:gd name="T3" fmla="*/ 0 h 44"/>
                <a:gd name="T4" fmla="*/ 15 w 15"/>
                <a:gd name="T5" fmla="*/ 4 h 44"/>
                <a:gd name="T6" fmla="*/ 13 w 15"/>
                <a:gd name="T7" fmla="*/ 4 h 44"/>
                <a:gd name="T8" fmla="*/ 11 w 15"/>
                <a:gd name="T9" fmla="*/ 5 h 44"/>
                <a:gd name="T10" fmla="*/ 9 w 15"/>
                <a:gd name="T11" fmla="*/ 8 h 44"/>
                <a:gd name="T12" fmla="*/ 9 w 15"/>
                <a:gd name="T13" fmla="*/ 12 h 44"/>
                <a:gd name="T14" fmla="*/ 15 w 15"/>
                <a:gd name="T15" fmla="*/ 12 h 44"/>
                <a:gd name="T16" fmla="*/ 15 w 15"/>
                <a:gd name="T17" fmla="*/ 16 h 44"/>
                <a:gd name="T18" fmla="*/ 9 w 15"/>
                <a:gd name="T19" fmla="*/ 16 h 44"/>
                <a:gd name="T20" fmla="*/ 9 w 15"/>
                <a:gd name="T21" fmla="*/ 44 h 44"/>
                <a:gd name="T22" fmla="*/ 4 w 15"/>
                <a:gd name="T23" fmla="*/ 44 h 44"/>
                <a:gd name="T24" fmla="*/ 4 w 15"/>
                <a:gd name="T25" fmla="*/ 16 h 44"/>
                <a:gd name="T26" fmla="*/ 0 w 15"/>
                <a:gd name="T27" fmla="*/ 16 h 44"/>
                <a:gd name="T28" fmla="*/ 0 w 15"/>
                <a:gd name="T29" fmla="*/ 12 h 44"/>
                <a:gd name="T30" fmla="*/ 4 w 15"/>
                <a:gd name="T31" fmla="*/ 12 h 44"/>
                <a:gd name="T32" fmla="*/ 4 w 15"/>
                <a:gd name="T33" fmla="*/ 4 h 44"/>
                <a:gd name="T34" fmla="*/ 7 w 15"/>
                <a:gd name="T35" fmla="*/ 1 h 44"/>
                <a:gd name="T36" fmla="*/ 9 w 15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44">
                  <a:moveTo>
                    <a:pt x="9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44"/>
                  </a:lnTo>
                  <a:lnTo>
                    <a:pt x="4" y="44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0" name="Line 1128"/>
            <p:cNvSpPr>
              <a:spLocks noChangeAspect="1" noChangeShapeType="1"/>
            </p:cNvSpPr>
            <p:nvPr/>
          </p:nvSpPr>
          <p:spPr bwMode="auto">
            <a:xfrm>
              <a:off x="3419" y="1546"/>
              <a:ext cx="14" cy="1"/>
            </a:xfrm>
            <a:prstGeom prst="line">
              <a:avLst/>
            </a:prstGeom>
            <a:noFill/>
            <a:ln w="1588">
              <a:solidFill>
                <a:srgbClr val="06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1" name="Line 1129"/>
            <p:cNvSpPr>
              <a:spLocks noChangeAspect="1" noChangeShapeType="1"/>
            </p:cNvSpPr>
            <p:nvPr/>
          </p:nvSpPr>
          <p:spPr bwMode="auto">
            <a:xfrm flipH="1">
              <a:off x="4880" y="1546"/>
              <a:ext cx="14" cy="1"/>
            </a:xfrm>
            <a:prstGeom prst="line">
              <a:avLst/>
            </a:prstGeom>
            <a:noFill/>
            <a:ln w="1588">
              <a:solidFill>
                <a:srgbClr val="06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2" name="Line 1130"/>
            <p:cNvSpPr>
              <a:spLocks noChangeAspect="1" noChangeShapeType="1"/>
            </p:cNvSpPr>
            <p:nvPr/>
          </p:nvSpPr>
          <p:spPr bwMode="auto">
            <a:xfrm flipV="1">
              <a:off x="3629" y="1680"/>
              <a:ext cx="1" cy="13"/>
            </a:xfrm>
            <a:prstGeom prst="line">
              <a:avLst/>
            </a:prstGeom>
            <a:noFill/>
            <a:ln w="1588">
              <a:solidFill>
                <a:srgbClr val="06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3" name="Line 1131"/>
            <p:cNvSpPr>
              <a:spLocks noChangeAspect="1" noChangeShapeType="1"/>
            </p:cNvSpPr>
            <p:nvPr/>
          </p:nvSpPr>
          <p:spPr bwMode="auto">
            <a:xfrm>
              <a:off x="3629" y="814"/>
              <a:ext cx="1" cy="15"/>
            </a:xfrm>
            <a:prstGeom prst="line">
              <a:avLst/>
            </a:prstGeom>
            <a:noFill/>
            <a:ln w="1588">
              <a:solidFill>
                <a:srgbClr val="06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Line 1133"/>
            <p:cNvSpPr>
              <a:spLocks noChangeAspect="1" noChangeShapeType="1"/>
            </p:cNvSpPr>
            <p:nvPr/>
          </p:nvSpPr>
          <p:spPr bwMode="auto">
            <a:xfrm>
              <a:off x="3372" y="1420"/>
              <a:ext cx="23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Line 1134"/>
            <p:cNvSpPr>
              <a:spLocks noChangeAspect="1" noChangeShapeType="1"/>
            </p:cNvSpPr>
            <p:nvPr/>
          </p:nvSpPr>
          <p:spPr bwMode="auto">
            <a:xfrm flipV="1">
              <a:off x="3395" y="1418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7" name="Line 1135"/>
            <p:cNvSpPr>
              <a:spLocks noChangeAspect="1" noChangeShapeType="1"/>
            </p:cNvSpPr>
            <p:nvPr/>
          </p:nvSpPr>
          <p:spPr bwMode="auto">
            <a:xfrm>
              <a:off x="3395" y="1418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Line 1136"/>
            <p:cNvSpPr>
              <a:spLocks noChangeAspect="1" noChangeShapeType="1"/>
            </p:cNvSpPr>
            <p:nvPr/>
          </p:nvSpPr>
          <p:spPr bwMode="auto">
            <a:xfrm flipV="1">
              <a:off x="3397" y="1414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9" name="Line 1137"/>
            <p:cNvSpPr>
              <a:spLocks noChangeAspect="1" noChangeShapeType="1"/>
            </p:cNvSpPr>
            <p:nvPr/>
          </p:nvSpPr>
          <p:spPr bwMode="auto">
            <a:xfrm>
              <a:off x="3397" y="141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0" name="Line 1138"/>
            <p:cNvSpPr>
              <a:spLocks noChangeAspect="1" noChangeShapeType="1"/>
            </p:cNvSpPr>
            <p:nvPr/>
          </p:nvSpPr>
          <p:spPr bwMode="auto">
            <a:xfrm>
              <a:off x="3398" y="1414"/>
              <a:ext cx="1" cy="3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1" name="Line 1139"/>
            <p:cNvSpPr>
              <a:spLocks noChangeAspect="1" noChangeShapeType="1"/>
            </p:cNvSpPr>
            <p:nvPr/>
          </p:nvSpPr>
          <p:spPr bwMode="auto">
            <a:xfrm>
              <a:off x="3398" y="1445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2" name="Line 1140"/>
            <p:cNvSpPr>
              <a:spLocks noChangeAspect="1" noChangeShapeType="1"/>
            </p:cNvSpPr>
            <p:nvPr/>
          </p:nvSpPr>
          <p:spPr bwMode="auto">
            <a:xfrm>
              <a:off x="3399" y="1445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3" name="Line 1141"/>
            <p:cNvSpPr>
              <a:spLocks noChangeAspect="1" noChangeShapeType="1"/>
            </p:cNvSpPr>
            <p:nvPr/>
          </p:nvSpPr>
          <p:spPr bwMode="auto">
            <a:xfrm flipV="1">
              <a:off x="3399" y="1429"/>
              <a:ext cx="1" cy="1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4" name="Line 1142"/>
            <p:cNvSpPr>
              <a:spLocks noChangeAspect="1" noChangeShapeType="1"/>
            </p:cNvSpPr>
            <p:nvPr/>
          </p:nvSpPr>
          <p:spPr bwMode="auto">
            <a:xfrm>
              <a:off x="3399" y="1429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5" name="Line 1143"/>
            <p:cNvSpPr>
              <a:spLocks noChangeAspect="1" noChangeShapeType="1"/>
            </p:cNvSpPr>
            <p:nvPr/>
          </p:nvSpPr>
          <p:spPr bwMode="auto">
            <a:xfrm flipV="1">
              <a:off x="3401" y="1399"/>
              <a:ext cx="1" cy="30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6" name="Line 1144"/>
            <p:cNvSpPr>
              <a:spLocks noChangeAspect="1" noChangeShapeType="1"/>
            </p:cNvSpPr>
            <p:nvPr/>
          </p:nvSpPr>
          <p:spPr bwMode="auto">
            <a:xfrm flipV="1">
              <a:off x="3401" y="139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7" name="Line 1145"/>
            <p:cNvSpPr>
              <a:spLocks noChangeAspect="1" noChangeShapeType="1"/>
            </p:cNvSpPr>
            <p:nvPr/>
          </p:nvSpPr>
          <p:spPr bwMode="auto">
            <a:xfrm flipV="1">
              <a:off x="3402" y="1375"/>
              <a:ext cx="1" cy="2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8" name="Line 1146"/>
            <p:cNvSpPr>
              <a:spLocks noChangeAspect="1" noChangeShapeType="1"/>
            </p:cNvSpPr>
            <p:nvPr/>
          </p:nvSpPr>
          <p:spPr bwMode="auto">
            <a:xfrm>
              <a:off x="3402" y="1375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79" name="Line 1147"/>
            <p:cNvSpPr>
              <a:spLocks noChangeAspect="1" noChangeShapeType="1"/>
            </p:cNvSpPr>
            <p:nvPr/>
          </p:nvSpPr>
          <p:spPr bwMode="auto">
            <a:xfrm flipV="1">
              <a:off x="3404" y="1347"/>
              <a:ext cx="1" cy="2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0" name="Line 1148"/>
            <p:cNvSpPr>
              <a:spLocks noChangeAspect="1" noChangeShapeType="1"/>
            </p:cNvSpPr>
            <p:nvPr/>
          </p:nvSpPr>
          <p:spPr bwMode="auto">
            <a:xfrm flipV="1">
              <a:off x="3404" y="1346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1" name="Line 1149"/>
            <p:cNvSpPr>
              <a:spLocks noChangeAspect="1" noChangeShapeType="1"/>
            </p:cNvSpPr>
            <p:nvPr/>
          </p:nvSpPr>
          <p:spPr bwMode="auto">
            <a:xfrm flipV="1">
              <a:off x="3405" y="1320"/>
              <a:ext cx="1" cy="2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2" name="Line 1150"/>
            <p:cNvSpPr>
              <a:spLocks noChangeAspect="1" noChangeShapeType="1"/>
            </p:cNvSpPr>
            <p:nvPr/>
          </p:nvSpPr>
          <p:spPr bwMode="auto">
            <a:xfrm>
              <a:off x="3405" y="1320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3" name="Line 1151"/>
            <p:cNvSpPr>
              <a:spLocks noChangeAspect="1" noChangeShapeType="1"/>
            </p:cNvSpPr>
            <p:nvPr/>
          </p:nvSpPr>
          <p:spPr bwMode="auto">
            <a:xfrm flipV="1">
              <a:off x="3406" y="1296"/>
              <a:ext cx="1" cy="2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4" name="Line 1152"/>
            <p:cNvSpPr>
              <a:spLocks noChangeAspect="1" noChangeShapeType="1"/>
            </p:cNvSpPr>
            <p:nvPr/>
          </p:nvSpPr>
          <p:spPr bwMode="auto">
            <a:xfrm flipV="1">
              <a:off x="3406" y="1294"/>
              <a:ext cx="2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5" name="Line 1153"/>
            <p:cNvSpPr>
              <a:spLocks noChangeAspect="1" noChangeShapeType="1"/>
            </p:cNvSpPr>
            <p:nvPr/>
          </p:nvSpPr>
          <p:spPr bwMode="auto">
            <a:xfrm flipV="1">
              <a:off x="3408" y="1273"/>
              <a:ext cx="1" cy="2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6" name="Line 1154"/>
            <p:cNvSpPr>
              <a:spLocks noChangeAspect="1" noChangeShapeType="1"/>
            </p:cNvSpPr>
            <p:nvPr/>
          </p:nvSpPr>
          <p:spPr bwMode="auto">
            <a:xfrm flipV="1">
              <a:off x="3408" y="1271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Line 1155"/>
            <p:cNvSpPr>
              <a:spLocks noChangeAspect="1" noChangeShapeType="1"/>
            </p:cNvSpPr>
            <p:nvPr/>
          </p:nvSpPr>
          <p:spPr bwMode="auto">
            <a:xfrm flipV="1">
              <a:off x="3409" y="1249"/>
              <a:ext cx="1" cy="2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8" name="Line 1156"/>
            <p:cNvSpPr>
              <a:spLocks noChangeAspect="1" noChangeShapeType="1"/>
            </p:cNvSpPr>
            <p:nvPr/>
          </p:nvSpPr>
          <p:spPr bwMode="auto">
            <a:xfrm>
              <a:off x="3409" y="124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9" name="Line 1157"/>
            <p:cNvSpPr>
              <a:spLocks noChangeAspect="1" noChangeShapeType="1"/>
            </p:cNvSpPr>
            <p:nvPr/>
          </p:nvSpPr>
          <p:spPr bwMode="auto">
            <a:xfrm flipV="1">
              <a:off x="3410" y="1229"/>
              <a:ext cx="1" cy="20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0" name="Line 1158"/>
            <p:cNvSpPr>
              <a:spLocks noChangeAspect="1" noChangeShapeType="1"/>
            </p:cNvSpPr>
            <p:nvPr/>
          </p:nvSpPr>
          <p:spPr bwMode="auto">
            <a:xfrm>
              <a:off x="3410" y="1229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1" name="Line 1159"/>
            <p:cNvSpPr>
              <a:spLocks noChangeAspect="1" noChangeShapeType="1"/>
            </p:cNvSpPr>
            <p:nvPr/>
          </p:nvSpPr>
          <p:spPr bwMode="auto">
            <a:xfrm flipV="1">
              <a:off x="3412" y="1210"/>
              <a:ext cx="1" cy="1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2" name="Line 1160"/>
            <p:cNvSpPr>
              <a:spLocks noChangeAspect="1" noChangeShapeType="1"/>
            </p:cNvSpPr>
            <p:nvPr/>
          </p:nvSpPr>
          <p:spPr bwMode="auto">
            <a:xfrm flipV="1">
              <a:off x="3412" y="120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3" name="Line 1161"/>
            <p:cNvSpPr>
              <a:spLocks noChangeAspect="1" noChangeShapeType="1"/>
            </p:cNvSpPr>
            <p:nvPr/>
          </p:nvSpPr>
          <p:spPr bwMode="auto">
            <a:xfrm flipV="1">
              <a:off x="3413" y="1191"/>
              <a:ext cx="1" cy="1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4" name="Line 1162"/>
            <p:cNvSpPr>
              <a:spLocks noChangeAspect="1" noChangeShapeType="1"/>
            </p:cNvSpPr>
            <p:nvPr/>
          </p:nvSpPr>
          <p:spPr bwMode="auto">
            <a:xfrm>
              <a:off x="3413" y="119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Line 1163"/>
            <p:cNvSpPr>
              <a:spLocks noChangeAspect="1" noChangeShapeType="1"/>
            </p:cNvSpPr>
            <p:nvPr/>
          </p:nvSpPr>
          <p:spPr bwMode="auto">
            <a:xfrm flipV="1">
              <a:off x="3414" y="1173"/>
              <a:ext cx="1" cy="1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Line 1164"/>
            <p:cNvSpPr>
              <a:spLocks noChangeAspect="1" noChangeShapeType="1"/>
            </p:cNvSpPr>
            <p:nvPr/>
          </p:nvSpPr>
          <p:spPr bwMode="auto">
            <a:xfrm>
              <a:off x="3414" y="117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Line 1165"/>
            <p:cNvSpPr>
              <a:spLocks noChangeAspect="1" noChangeShapeType="1"/>
            </p:cNvSpPr>
            <p:nvPr/>
          </p:nvSpPr>
          <p:spPr bwMode="auto">
            <a:xfrm flipV="1">
              <a:off x="3416" y="1157"/>
              <a:ext cx="1" cy="1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Line 1166"/>
            <p:cNvSpPr>
              <a:spLocks noChangeAspect="1" noChangeShapeType="1"/>
            </p:cNvSpPr>
            <p:nvPr/>
          </p:nvSpPr>
          <p:spPr bwMode="auto">
            <a:xfrm>
              <a:off x="3416" y="115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Line 1167"/>
            <p:cNvSpPr>
              <a:spLocks noChangeAspect="1" noChangeShapeType="1"/>
            </p:cNvSpPr>
            <p:nvPr/>
          </p:nvSpPr>
          <p:spPr bwMode="auto">
            <a:xfrm flipV="1">
              <a:off x="3417" y="1142"/>
              <a:ext cx="1" cy="1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0" name="Line 1168"/>
            <p:cNvSpPr>
              <a:spLocks noChangeAspect="1" noChangeShapeType="1"/>
            </p:cNvSpPr>
            <p:nvPr/>
          </p:nvSpPr>
          <p:spPr bwMode="auto">
            <a:xfrm>
              <a:off x="3417" y="114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1" name="Line 1169"/>
            <p:cNvSpPr>
              <a:spLocks noChangeAspect="1" noChangeShapeType="1"/>
            </p:cNvSpPr>
            <p:nvPr/>
          </p:nvSpPr>
          <p:spPr bwMode="auto">
            <a:xfrm flipV="1">
              <a:off x="3419" y="1128"/>
              <a:ext cx="1" cy="1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Line 1170"/>
            <p:cNvSpPr>
              <a:spLocks noChangeAspect="1" noChangeShapeType="1"/>
            </p:cNvSpPr>
            <p:nvPr/>
          </p:nvSpPr>
          <p:spPr bwMode="auto">
            <a:xfrm flipV="1">
              <a:off x="3419" y="112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Line 1171"/>
            <p:cNvSpPr>
              <a:spLocks noChangeAspect="1" noChangeShapeType="1"/>
            </p:cNvSpPr>
            <p:nvPr/>
          </p:nvSpPr>
          <p:spPr bwMode="auto">
            <a:xfrm flipV="1">
              <a:off x="3420" y="1115"/>
              <a:ext cx="1" cy="1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Line 1172"/>
            <p:cNvSpPr>
              <a:spLocks noChangeAspect="1" noChangeShapeType="1"/>
            </p:cNvSpPr>
            <p:nvPr/>
          </p:nvSpPr>
          <p:spPr bwMode="auto">
            <a:xfrm flipV="1">
              <a:off x="3420" y="111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Line 1173"/>
            <p:cNvSpPr>
              <a:spLocks noChangeAspect="1" noChangeShapeType="1"/>
            </p:cNvSpPr>
            <p:nvPr/>
          </p:nvSpPr>
          <p:spPr bwMode="auto">
            <a:xfrm flipV="1">
              <a:off x="3421" y="1104"/>
              <a:ext cx="1" cy="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Line 1174"/>
            <p:cNvSpPr>
              <a:spLocks noChangeAspect="1" noChangeShapeType="1"/>
            </p:cNvSpPr>
            <p:nvPr/>
          </p:nvSpPr>
          <p:spPr bwMode="auto">
            <a:xfrm>
              <a:off x="3421" y="1104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7" name="Line 1175"/>
            <p:cNvSpPr>
              <a:spLocks noChangeAspect="1" noChangeShapeType="1"/>
            </p:cNvSpPr>
            <p:nvPr/>
          </p:nvSpPr>
          <p:spPr bwMode="auto">
            <a:xfrm flipV="1">
              <a:off x="3423" y="1092"/>
              <a:ext cx="1" cy="1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8" name="Line 1176"/>
            <p:cNvSpPr>
              <a:spLocks noChangeAspect="1" noChangeShapeType="1"/>
            </p:cNvSpPr>
            <p:nvPr/>
          </p:nvSpPr>
          <p:spPr bwMode="auto">
            <a:xfrm>
              <a:off x="3423" y="1092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9" name="Line 1177"/>
            <p:cNvSpPr>
              <a:spLocks noChangeAspect="1" noChangeShapeType="1"/>
            </p:cNvSpPr>
            <p:nvPr/>
          </p:nvSpPr>
          <p:spPr bwMode="auto">
            <a:xfrm flipV="1">
              <a:off x="3424" y="1081"/>
              <a:ext cx="1" cy="1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0" name="Line 1178"/>
            <p:cNvSpPr>
              <a:spLocks noChangeAspect="1" noChangeShapeType="1"/>
            </p:cNvSpPr>
            <p:nvPr/>
          </p:nvSpPr>
          <p:spPr bwMode="auto">
            <a:xfrm>
              <a:off x="3424" y="108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1" name="Line 1179"/>
            <p:cNvSpPr>
              <a:spLocks noChangeAspect="1" noChangeShapeType="1"/>
            </p:cNvSpPr>
            <p:nvPr/>
          </p:nvSpPr>
          <p:spPr bwMode="auto">
            <a:xfrm flipV="1">
              <a:off x="3425" y="1070"/>
              <a:ext cx="1" cy="1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2" name="Line 1180"/>
            <p:cNvSpPr>
              <a:spLocks noChangeAspect="1" noChangeShapeType="1"/>
            </p:cNvSpPr>
            <p:nvPr/>
          </p:nvSpPr>
          <p:spPr bwMode="auto">
            <a:xfrm>
              <a:off x="3425" y="1070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3" name="Line 1181"/>
            <p:cNvSpPr>
              <a:spLocks noChangeAspect="1" noChangeShapeType="1"/>
            </p:cNvSpPr>
            <p:nvPr/>
          </p:nvSpPr>
          <p:spPr bwMode="auto">
            <a:xfrm flipV="1">
              <a:off x="3427" y="1059"/>
              <a:ext cx="1" cy="1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4" name="Line 1182"/>
            <p:cNvSpPr>
              <a:spLocks noChangeAspect="1" noChangeShapeType="1"/>
            </p:cNvSpPr>
            <p:nvPr/>
          </p:nvSpPr>
          <p:spPr bwMode="auto">
            <a:xfrm>
              <a:off x="3427" y="105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5" name="Line 1183"/>
            <p:cNvSpPr>
              <a:spLocks noChangeAspect="1" noChangeShapeType="1"/>
            </p:cNvSpPr>
            <p:nvPr/>
          </p:nvSpPr>
          <p:spPr bwMode="auto">
            <a:xfrm flipV="1">
              <a:off x="3428" y="1049"/>
              <a:ext cx="1" cy="10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6" name="Line 1184"/>
            <p:cNvSpPr>
              <a:spLocks noChangeAspect="1" noChangeShapeType="1"/>
            </p:cNvSpPr>
            <p:nvPr/>
          </p:nvSpPr>
          <p:spPr bwMode="auto">
            <a:xfrm>
              <a:off x="3428" y="104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7" name="Line 1185"/>
            <p:cNvSpPr>
              <a:spLocks noChangeAspect="1" noChangeShapeType="1"/>
            </p:cNvSpPr>
            <p:nvPr/>
          </p:nvSpPr>
          <p:spPr bwMode="auto">
            <a:xfrm flipV="1">
              <a:off x="3429" y="1041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Line 1186"/>
            <p:cNvSpPr>
              <a:spLocks noChangeAspect="1" noChangeShapeType="1"/>
            </p:cNvSpPr>
            <p:nvPr/>
          </p:nvSpPr>
          <p:spPr bwMode="auto">
            <a:xfrm>
              <a:off x="3429" y="1041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Line 1187"/>
            <p:cNvSpPr>
              <a:spLocks noChangeAspect="1" noChangeShapeType="1"/>
            </p:cNvSpPr>
            <p:nvPr/>
          </p:nvSpPr>
          <p:spPr bwMode="auto">
            <a:xfrm flipV="1">
              <a:off x="3431" y="1033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Line 1188"/>
            <p:cNvSpPr>
              <a:spLocks noChangeAspect="1" noChangeShapeType="1"/>
            </p:cNvSpPr>
            <p:nvPr/>
          </p:nvSpPr>
          <p:spPr bwMode="auto">
            <a:xfrm>
              <a:off x="3431" y="1033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Line 1189"/>
            <p:cNvSpPr>
              <a:spLocks noChangeAspect="1" noChangeShapeType="1"/>
            </p:cNvSpPr>
            <p:nvPr/>
          </p:nvSpPr>
          <p:spPr bwMode="auto">
            <a:xfrm flipV="1">
              <a:off x="3432" y="1025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Line 1190"/>
            <p:cNvSpPr>
              <a:spLocks noChangeAspect="1" noChangeShapeType="1"/>
            </p:cNvSpPr>
            <p:nvPr/>
          </p:nvSpPr>
          <p:spPr bwMode="auto">
            <a:xfrm>
              <a:off x="3432" y="1025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3" name="Line 1191"/>
            <p:cNvSpPr>
              <a:spLocks noChangeAspect="1" noChangeShapeType="1"/>
            </p:cNvSpPr>
            <p:nvPr/>
          </p:nvSpPr>
          <p:spPr bwMode="auto">
            <a:xfrm flipV="1">
              <a:off x="3433" y="1017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4" name="Line 1192"/>
            <p:cNvSpPr>
              <a:spLocks noChangeAspect="1" noChangeShapeType="1"/>
            </p:cNvSpPr>
            <p:nvPr/>
          </p:nvSpPr>
          <p:spPr bwMode="auto">
            <a:xfrm>
              <a:off x="3433" y="1017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Line 1193"/>
            <p:cNvSpPr>
              <a:spLocks noChangeAspect="1" noChangeShapeType="1"/>
            </p:cNvSpPr>
            <p:nvPr/>
          </p:nvSpPr>
          <p:spPr bwMode="auto">
            <a:xfrm flipV="1">
              <a:off x="3435" y="1010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Line 1194"/>
            <p:cNvSpPr>
              <a:spLocks noChangeAspect="1" noChangeShapeType="1"/>
            </p:cNvSpPr>
            <p:nvPr/>
          </p:nvSpPr>
          <p:spPr bwMode="auto">
            <a:xfrm>
              <a:off x="3435" y="1010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Line 1195"/>
            <p:cNvSpPr>
              <a:spLocks noChangeAspect="1" noChangeShapeType="1"/>
            </p:cNvSpPr>
            <p:nvPr/>
          </p:nvSpPr>
          <p:spPr bwMode="auto">
            <a:xfrm flipV="1">
              <a:off x="3436" y="1003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Line 1196"/>
            <p:cNvSpPr>
              <a:spLocks noChangeAspect="1" noChangeShapeType="1"/>
            </p:cNvSpPr>
            <p:nvPr/>
          </p:nvSpPr>
          <p:spPr bwMode="auto">
            <a:xfrm>
              <a:off x="3436" y="100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Line 1197"/>
            <p:cNvSpPr>
              <a:spLocks noChangeAspect="1" noChangeShapeType="1"/>
            </p:cNvSpPr>
            <p:nvPr/>
          </p:nvSpPr>
          <p:spPr bwMode="auto">
            <a:xfrm flipV="1">
              <a:off x="3438" y="998"/>
              <a:ext cx="1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0" name="Line 1198"/>
            <p:cNvSpPr>
              <a:spLocks noChangeAspect="1" noChangeShapeType="1"/>
            </p:cNvSpPr>
            <p:nvPr/>
          </p:nvSpPr>
          <p:spPr bwMode="auto">
            <a:xfrm>
              <a:off x="3438" y="99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1" name="Line 1199"/>
            <p:cNvSpPr>
              <a:spLocks noChangeAspect="1" noChangeShapeType="1"/>
            </p:cNvSpPr>
            <p:nvPr/>
          </p:nvSpPr>
          <p:spPr bwMode="auto">
            <a:xfrm flipV="1">
              <a:off x="3439" y="992"/>
              <a:ext cx="1" cy="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2" name="Line 1200"/>
            <p:cNvSpPr>
              <a:spLocks noChangeAspect="1" noChangeShapeType="1"/>
            </p:cNvSpPr>
            <p:nvPr/>
          </p:nvSpPr>
          <p:spPr bwMode="auto">
            <a:xfrm flipV="1">
              <a:off x="3439" y="99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3" name="Line 1201"/>
            <p:cNvSpPr>
              <a:spLocks noChangeAspect="1" noChangeShapeType="1"/>
            </p:cNvSpPr>
            <p:nvPr/>
          </p:nvSpPr>
          <p:spPr bwMode="auto">
            <a:xfrm flipV="1">
              <a:off x="3440" y="987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4" name="Line 1202"/>
            <p:cNvSpPr>
              <a:spLocks noChangeAspect="1" noChangeShapeType="1"/>
            </p:cNvSpPr>
            <p:nvPr/>
          </p:nvSpPr>
          <p:spPr bwMode="auto">
            <a:xfrm>
              <a:off x="3440" y="987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5" name="Line 1203"/>
            <p:cNvSpPr>
              <a:spLocks noChangeAspect="1" noChangeShapeType="1"/>
            </p:cNvSpPr>
            <p:nvPr/>
          </p:nvSpPr>
          <p:spPr bwMode="auto">
            <a:xfrm flipV="1">
              <a:off x="3442" y="983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6" name="Line 1204"/>
            <p:cNvSpPr>
              <a:spLocks noChangeAspect="1" noChangeShapeType="1"/>
            </p:cNvSpPr>
            <p:nvPr/>
          </p:nvSpPr>
          <p:spPr bwMode="auto">
            <a:xfrm flipV="1">
              <a:off x="3442" y="981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7" name="Line 1205"/>
            <p:cNvSpPr>
              <a:spLocks noChangeAspect="1" noChangeShapeType="1"/>
            </p:cNvSpPr>
            <p:nvPr/>
          </p:nvSpPr>
          <p:spPr bwMode="auto">
            <a:xfrm flipV="1">
              <a:off x="3443" y="977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8" name="Line 1206"/>
            <p:cNvSpPr>
              <a:spLocks noChangeAspect="1" noChangeShapeType="1"/>
            </p:cNvSpPr>
            <p:nvPr/>
          </p:nvSpPr>
          <p:spPr bwMode="auto">
            <a:xfrm>
              <a:off x="3443" y="97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39" name="Line 1207"/>
            <p:cNvSpPr>
              <a:spLocks noChangeAspect="1" noChangeShapeType="1"/>
            </p:cNvSpPr>
            <p:nvPr/>
          </p:nvSpPr>
          <p:spPr bwMode="auto">
            <a:xfrm flipV="1">
              <a:off x="3444" y="973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0" name="Line 1208"/>
            <p:cNvSpPr>
              <a:spLocks noChangeAspect="1" noChangeShapeType="1"/>
            </p:cNvSpPr>
            <p:nvPr/>
          </p:nvSpPr>
          <p:spPr bwMode="auto">
            <a:xfrm flipV="1">
              <a:off x="3444" y="97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Line 1209"/>
            <p:cNvSpPr>
              <a:spLocks noChangeAspect="1" noChangeShapeType="1"/>
            </p:cNvSpPr>
            <p:nvPr/>
          </p:nvSpPr>
          <p:spPr bwMode="auto">
            <a:xfrm flipV="1">
              <a:off x="3446" y="968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Line 1210"/>
            <p:cNvSpPr>
              <a:spLocks noChangeAspect="1" noChangeShapeType="1"/>
            </p:cNvSpPr>
            <p:nvPr/>
          </p:nvSpPr>
          <p:spPr bwMode="auto">
            <a:xfrm>
              <a:off x="3446" y="96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Line 1211"/>
            <p:cNvSpPr>
              <a:spLocks noChangeAspect="1" noChangeShapeType="1"/>
            </p:cNvSpPr>
            <p:nvPr/>
          </p:nvSpPr>
          <p:spPr bwMode="auto">
            <a:xfrm flipV="1">
              <a:off x="3447" y="964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Line 1212"/>
            <p:cNvSpPr>
              <a:spLocks noChangeAspect="1" noChangeShapeType="1"/>
            </p:cNvSpPr>
            <p:nvPr/>
          </p:nvSpPr>
          <p:spPr bwMode="auto">
            <a:xfrm>
              <a:off x="3447" y="96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Line 1213"/>
            <p:cNvSpPr>
              <a:spLocks noChangeAspect="1" noChangeShapeType="1"/>
            </p:cNvSpPr>
            <p:nvPr/>
          </p:nvSpPr>
          <p:spPr bwMode="auto">
            <a:xfrm flipV="1">
              <a:off x="3448" y="960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6" name="Line 1214"/>
            <p:cNvSpPr>
              <a:spLocks noChangeAspect="1" noChangeShapeType="1"/>
            </p:cNvSpPr>
            <p:nvPr/>
          </p:nvSpPr>
          <p:spPr bwMode="auto">
            <a:xfrm>
              <a:off x="3448" y="960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7" name="Line 1215"/>
            <p:cNvSpPr>
              <a:spLocks noChangeAspect="1" noChangeShapeType="1"/>
            </p:cNvSpPr>
            <p:nvPr/>
          </p:nvSpPr>
          <p:spPr bwMode="auto">
            <a:xfrm flipV="1">
              <a:off x="3450" y="957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Line 1216"/>
            <p:cNvSpPr>
              <a:spLocks noChangeAspect="1" noChangeShapeType="1"/>
            </p:cNvSpPr>
            <p:nvPr/>
          </p:nvSpPr>
          <p:spPr bwMode="auto">
            <a:xfrm>
              <a:off x="3450" y="95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Line 1217"/>
            <p:cNvSpPr>
              <a:spLocks noChangeAspect="1" noChangeShapeType="1"/>
            </p:cNvSpPr>
            <p:nvPr/>
          </p:nvSpPr>
          <p:spPr bwMode="auto">
            <a:xfrm flipV="1">
              <a:off x="3451" y="953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Line 1218"/>
            <p:cNvSpPr>
              <a:spLocks noChangeAspect="1" noChangeShapeType="1"/>
            </p:cNvSpPr>
            <p:nvPr/>
          </p:nvSpPr>
          <p:spPr bwMode="auto">
            <a:xfrm>
              <a:off x="3451" y="95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Line 1219"/>
            <p:cNvSpPr>
              <a:spLocks noChangeAspect="1" noChangeShapeType="1"/>
            </p:cNvSpPr>
            <p:nvPr/>
          </p:nvSpPr>
          <p:spPr bwMode="auto">
            <a:xfrm flipV="1">
              <a:off x="3453" y="950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Line 1220"/>
            <p:cNvSpPr>
              <a:spLocks noChangeAspect="1" noChangeShapeType="1"/>
            </p:cNvSpPr>
            <p:nvPr/>
          </p:nvSpPr>
          <p:spPr bwMode="auto">
            <a:xfrm>
              <a:off x="3453" y="950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454" name="Group 1422"/>
            <p:cNvGrpSpPr>
              <a:grpSpLocks noChangeAspect="1"/>
            </p:cNvGrpSpPr>
            <p:nvPr/>
          </p:nvGrpSpPr>
          <p:grpSpPr bwMode="auto">
            <a:xfrm>
              <a:off x="3454" y="902"/>
              <a:ext cx="636" cy="556"/>
              <a:chOff x="3454" y="902"/>
              <a:chExt cx="636" cy="556"/>
            </a:xfrm>
          </p:grpSpPr>
          <p:sp>
            <p:nvSpPr>
              <p:cNvPr id="45254" name="Line 1222"/>
              <p:cNvSpPr>
                <a:spLocks noChangeAspect="1" noChangeShapeType="1"/>
              </p:cNvSpPr>
              <p:nvPr/>
            </p:nvSpPr>
            <p:spPr bwMode="auto">
              <a:xfrm flipV="1">
                <a:off x="3454" y="94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5" name="Line 1223"/>
              <p:cNvSpPr>
                <a:spLocks noChangeAspect="1" noChangeShapeType="1"/>
              </p:cNvSpPr>
              <p:nvPr/>
            </p:nvSpPr>
            <p:spPr bwMode="auto">
              <a:xfrm>
                <a:off x="3454" y="94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6" name="Line 1224"/>
              <p:cNvSpPr>
                <a:spLocks noChangeAspect="1" noChangeShapeType="1"/>
              </p:cNvSpPr>
              <p:nvPr/>
            </p:nvSpPr>
            <p:spPr bwMode="auto">
              <a:xfrm flipV="1">
                <a:off x="3455" y="94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7" name="Line 1225"/>
              <p:cNvSpPr>
                <a:spLocks noChangeAspect="1" noChangeShapeType="1"/>
              </p:cNvSpPr>
              <p:nvPr/>
            </p:nvSpPr>
            <p:spPr bwMode="auto">
              <a:xfrm>
                <a:off x="3455" y="94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8" name="Line 1226"/>
              <p:cNvSpPr>
                <a:spLocks noChangeAspect="1" noChangeShapeType="1"/>
              </p:cNvSpPr>
              <p:nvPr/>
            </p:nvSpPr>
            <p:spPr bwMode="auto">
              <a:xfrm flipV="1">
                <a:off x="3457" y="94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9" name="Line 1227"/>
              <p:cNvSpPr>
                <a:spLocks noChangeAspect="1" noChangeShapeType="1"/>
              </p:cNvSpPr>
              <p:nvPr/>
            </p:nvSpPr>
            <p:spPr bwMode="auto">
              <a:xfrm>
                <a:off x="3457" y="94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0" name="Line 1228"/>
              <p:cNvSpPr>
                <a:spLocks noChangeAspect="1" noChangeShapeType="1"/>
              </p:cNvSpPr>
              <p:nvPr/>
            </p:nvSpPr>
            <p:spPr bwMode="auto">
              <a:xfrm flipV="1">
                <a:off x="3458" y="939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1" name="Line 1229"/>
              <p:cNvSpPr>
                <a:spLocks noChangeAspect="1" noChangeShapeType="1"/>
              </p:cNvSpPr>
              <p:nvPr/>
            </p:nvSpPr>
            <p:spPr bwMode="auto">
              <a:xfrm>
                <a:off x="3458" y="9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2" name="Line 1230"/>
              <p:cNvSpPr>
                <a:spLocks noChangeAspect="1" noChangeShapeType="1"/>
              </p:cNvSpPr>
              <p:nvPr/>
            </p:nvSpPr>
            <p:spPr bwMode="auto">
              <a:xfrm flipV="1">
                <a:off x="3459" y="93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3" name="Line 1231"/>
              <p:cNvSpPr>
                <a:spLocks noChangeAspect="1" noChangeShapeType="1"/>
              </p:cNvSpPr>
              <p:nvPr/>
            </p:nvSpPr>
            <p:spPr bwMode="auto">
              <a:xfrm>
                <a:off x="3459" y="93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4" name="Line 1232"/>
              <p:cNvSpPr>
                <a:spLocks noChangeAspect="1" noChangeShapeType="1"/>
              </p:cNvSpPr>
              <p:nvPr/>
            </p:nvSpPr>
            <p:spPr bwMode="auto">
              <a:xfrm flipV="1">
                <a:off x="3461" y="935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5" name="Line 1233"/>
              <p:cNvSpPr>
                <a:spLocks noChangeAspect="1" noChangeShapeType="1"/>
              </p:cNvSpPr>
              <p:nvPr/>
            </p:nvSpPr>
            <p:spPr bwMode="auto">
              <a:xfrm>
                <a:off x="3461" y="9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6" name="Line 1234"/>
              <p:cNvSpPr>
                <a:spLocks noChangeAspect="1" noChangeShapeType="1"/>
              </p:cNvSpPr>
              <p:nvPr/>
            </p:nvSpPr>
            <p:spPr bwMode="auto">
              <a:xfrm flipV="1">
                <a:off x="3462" y="93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7" name="Line 1235"/>
              <p:cNvSpPr>
                <a:spLocks noChangeAspect="1" noChangeShapeType="1"/>
              </p:cNvSpPr>
              <p:nvPr/>
            </p:nvSpPr>
            <p:spPr bwMode="auto">
              <a:xfrm>
                <a:off x="3462" y="9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8" name="Line 1236"/>
              <p:cNvSpPr>
                <a:spLocks noChangeAspect="1" noChangeShapeType="1"/>
              </p:cNvSpPr>
              <p:nvPr/>
            </p:nvSpPr>
            <p:spPr bwMode="auto">
              <a:xfrm flipV="1">
                <a:off x="3463" y="93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69" name="Line 1237"/>
              <p:cNvSpPr>
                <a:spLocks noChangeAspect="1" noChangeShapeType="1"/>
              </p:cNvSpPr>
              <p:nvPr/>
            </p:nvSpPr>
            <p:spPr bwMode="auto">
              <a:xfrm>
                <a:off x="3463" y="93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0" name="Line 1238"/>
              <p:cNvSpPr>
                <a:spLocks noChangeAspect="1" noChangeShapeType="1"/>
              </p:cNvSpPr>
              <p:nvPr/>
            </p:nvSpPr>
            <p:spPr bwMode="auto">
              <a:xfrm flipV="1">
                <a:off x="3465" y="93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1" name="Line 1239"/>
              <p:cNvSpPr>
                <a:spLocks noChangeAspect="1" noChangeShapeType="1"/>
              </p:cNvSpPr>
              <p:nvPr/>
            </p:nvSpPr>
            <p:spPr bwMode="auto">
              <a:xfrm>
                <a:off x="3465" y="93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2" name="Line 1240"/>
              <p:cNvSpPr>
                <a:spLocks noChangeAspect="1" noChangeShapeType="1"/>
              </p:cNvSpPr>
              <p:nvPr/>
            </p:nvSpPr>
            <p:spPr bwMode="auto">
              <a:xfrm flipV="1">
                <a:off x="3466" y="92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3" name="Line 1241"/>
              <p:cNvSpPr>
                <a:spLocks noChangeAspect="1" noChangeShapeType="1"/>
              </p:cNvSpPr>
              <p:nvPr/>
            </p:nvSpPr>
            <p:spPr bwMode="auto">
              <a:xfrm>
                <a:off x="3466" y="92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4" name="Line 1242"/>
              <p:cNvSpPr>
                <a:spLocks noChangeAspect="1" noChangeShapeType="1"/>
              </p:cNvSpPr>
              <p:nvPr/>
            </p:nvSpPr>
            <p:spPr bwMode="auto">
              <a:xfrm flipV="1">
                <a:off x="3468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5" name="Line 1243"/>
              <p:cNvSpPr>
                <a:spLocks noChangeAspect="1" noChangeShapeType="1"/>
              </p:cNvSpPr>
              <p:nvPr/>
            </p:nvSpPr>
            <p:spPr bwMode="auto">
              <a:xfrm>
                <a:off x="3468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6" name="Line 1244"/>
              <p:cNvSpPr>
                <a:spLocks noChangeAspect="1" noChangeShapeType="1"/>
              </p:cNvSpPr>
              <p:nvPr/>
            </p:nvSpPr>
            <p:spPr bwMode="auto">
              <a:xfrm flipV="1">
                <a:off x="3469" y="92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7" name="Line 1245"/>
              <p:cNvSpPr>
                <a:spLocks noChangeAspect="1" noChangeShapeType="1"/>
              </p:cNvSpPr>
              <p:nvPr/>
            </p:nvSpPr>
            <p:spPr bwMode="auto">
              <a:xfrm>
                <a:off x="3469" y="9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8" name="Line 1246"/>
              <p:cNvSpPr>
                <a:spLocks noChangeAspect="1" noChangeShapeType="1"/>
              </p:cNvSpPr>
              <p:nvPr/>
            </p:nvSpPr>
            <p:spPr bwMode="auto">
              <a:xfrm flipV="1">
                <a:off x="3470" y="92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79" name="Line 1247"/>
              <p:cNvSpPr>
                <a:spLocks noChangeAspect="1" noChangeShapeType="1"/>
              </p:cNvSpPr>
              <p:nvPr/>
            </p:nvSpPr>
            <p:spPr bwMode="auto">
              <a:xfrm>
                <a:off x="3470" y="92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0" name="Line 1248"/>
              <p:cNvSpPr>
                <a:spLocks noChangeAspect="1" noChangeShapeType="1"/>
              </p:cNvSpPr>
              <p:nvPr/>
            </p:nvSpPr>
            <p:spPr bwMode="auto">
              <a:xfrm flipV="1">
                <a:off x="3472" y="921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1" name="Line 1249"/>
              <p:cNvSpPr>
                <a:spLocks noChangeAspect="1" noChangeShapeType="1"/>
              </p:cNvSpPr>
              <p:nvPr/>
            </p:nvSpPr>
            <p:spPr bwMode="auto">
              <a:xfrm>
                <a:off x="3472" y="9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2" name="Line 1250"/>
              <p:cNvSpPr>
                <a:spLocks noChangeAspect="1" noChangeShapeType="1"/>
              </p:cNvSpPr>
              <p:nvPr/>
            </p:nvSpPr>
            <p:spPr bwMode="auto">
              <a:xfrm flipV="1">
                <a:off x="3473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3" name="Line 1251"/>
              <p:cNvSpPr>
                <a:spLocks noChangeAspect="1" noChangeShapeType="1"/>
              </p:cNvSpPr>
              <p:nvPr/>
            </p:nvSpPr>
            <p:spPr bwMode="auto">
              <a:xfrm>
                <a:off x="3473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4" name="Line 1252"/>
              <p:cNvSpPr>
                <a:spLocks noChangeAspect="1" noChangeShapeType="1"/>
              </p:cNvSpPr>
              <p:nvPr/>
            </p:nvSpPr>
            <p:spPr bwMode="auto">
              <a:xfrm flipV="1">
                <a:off x="3474" y="9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5" name="Line 1253"/>
              <p:cNvSpPr>
                <a:spLocks noChangeAspect="1" noChangeShapeType="1"/>
              </p:cNvSpPr>
              <p:nvPr/>
            </p:nvSpPr>
            <p:spPr bwMode="auto">
              <a:xfrm>
                <a:off x="3474" y="91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6" name="Line 1254"/>
              <p:cNvSpPr>
                <a:spLocks noChangeAspect="1" noChangeShapeType="1"/>
              </p:cNvSpPr>
              <p:nvPr/>
            </p:nvSpPr>
            <p:spPr bwMode="auto">
              <a:xfrm flipV="1">
                <a:off x="3476" y="91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7" name="Line 1255"/>
              <p:cNvSpPr>
                <a:spLocks noChangeAspect="1" noChangeShapeType="1"/>
              </p:cNvSpPr>
              <p:nvPr/>
            </p:nvSpPr>
            <p:spPr bwMode="auto">
              <a:xfrm>
                <a:off x="3476" y="91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8" name="Line 1256"/>
              <p:cNvSpPr>
                <a:spLocks noChangeAspect="1" noChangeShapeType="1"/>
              </p:cNvSpPr>
              <p:nvPr/>
            </p:nvSpPr>
            <p:spPr bwMode="auto">
              <a:xfrm flipV="1">
                <a:off x="3477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89" name="Line 1257"/>
              <p:cNvSpPr>
                <a:spLocks noChangeAspect="1" noChangeShapeType="1"/>
              </p:cNvSpPr>
              <p:nvPr/>
            </p:nvSpPr>
            <p:spPr bwMode="auto">
              <a:xfrm>
                <a:off x="3477" y="916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0" name="Line 1258"/>
              <p:cNvSpPr>
                <a:spLocks noChangeAspect="1" noChangeShapeType="1"/>
              </p:cNvSpPr>
              <p:nvPr/>
            </p:nvSpPr>
            <p:spPr bwMode="auto">
              <a:xfrm flipV="1">
                <a:off x="3480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1" name="Line 1259"/>
              <p:cNvSpPr>
                <a:spLocks noChangeAspect="1" noChangeShapeType="1"/>
              </p:cNvSpPr>
              <p:nvPr/>
            </p:nvSpPr>
            <p:spPr bwMode="auto">
              <a:xfrm>
                <a:off x="3480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2" name="Line 1260"/>
              <p:cNvSpPr>
                <a:spLocks noChangeAspect="1" noChangeShapeType="1"/>
              </p:cNvSpPr>
              <p:nvPr/>
            </p:nvSpPr>
            <p:spPr bwMode="auto">
              <a:xfrm flipV="1">
                <a:off x="3481" y="91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3" name="Line 1261"/>
              <p:cNvSpPr>
                <a:spLocks noChangeAspect="1" noChangeShapeType="1"/>
              </p:cNvSpPr>
              <p:nvPr/>
            </p:nvSpPr>
            <p:spPr bwMode="auto">
              <a:xfrm>
                <a:off x="3481" y="913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4" name="Line 1262"/>
              <p:cNvSpPr>
                <a:spLocks noChangeAspect="1" noChangeShapeType="1"/>
              </p:cNvSpPr>
              <p:nvPr/>
            </p:nvSpPr>
            <p:spPr bwMode="auto">
              <a:xfrm flipV="1">
                <a:off x="3484" y="9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5" name="Line 1263"/>
              <p:cNvSpPr>
                <a:spLocks noChangeAspect="1" noChangeShapeType="1"/>
              </p:cNvSpPr>
              <p:nvPr/>
            </p:nvSpPr>
            <p:spPr bwMode="auto">
              <a:xfrm>
                <a:off x="3484" y="912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6" name="Line 1264"/>
              <p:cNvSpPr>
                <a:spLocks noChangeAspect="1" noChangeShapeType="1"/>
              </p:cNvSpPr>
              <p:nvPr/>
            </p:nvSpPr>
            <p:spPr bwMode="auto">
              <a:xfrm flipV="1">
                <a:off x="3487" y="9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7" name="Line 1265"/>
              <p:cNvSpPr>
                <a:spLocks noChangeAspect="1" noChangeShapeType="1"/>
              </p:cNvSpPr>
              <p:nvPr/>
            </p:nvSpPr>
            <p:spPr bwMode="auto">
              <a:xfrm>
                <a:off x="3487" y="91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8" name="Line 1266"/>
              <p:cNvSpPr>
                <a:spLocks noChangeAspect="1" noChangeShapeType="1"/>
              </p:cNvSpPr>
              <p:nvPr/>
            </p:nvSpPr>
            <p:spPr bwMode="auto">
              <a:xfrm flipV="1">
                <a:off x="3489" y="90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99" name="Line 1267"/>
              <p:cNvSpPr>
                <a:spLocks noChangeAspect="1" noChangeShapeType="1"/>
              </p:cNvSpPr>
              <p:nvPr/>
            </p:nvSpPr>
            <p:spPr bwMode="auto">
              <a:xfrm>
                <a:off x="3489" y="909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0" name="Line 1268"/>
              <p:cNvSpPr>
                <a:spLocks noChangeAspect="1" noChangeShapeType="1"/>
              </p:cNvSpPr>
              <p:nvPr/>
            </p:nvSpPr>
            <p:spPr bwMode="auto">
              <a:xfrm flipV="1">
                <a:off x="3492" y="90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1" name="Line 1269"/>
              <p:cNvSpPr>
                <a:spLocks noChangeAspect="1" noChangeShapeType="1"/>
              </p:cNvSpPr>
              <p:nvPr/>
            </p:nvSpPr>
            <p:spPr bwMode="auto">
              <a:xfrm>
                <a:off x="3492" y="908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2" name="Line 1270"/>
              <p:cNvSpPr>
                <a:spLocks noChangeAspect="1" noChangeShapeType="1"/>
              </p:cNvSpPr>
              <p:nvPr/>
            </p:nvSpPr>
            <p:spPr bwMode="auto">
              <a:xfrm flipV="1">
                <a:off x="3496" y="90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3" name="Line 1271"/>
              <p:cNvSpPr>
                <a:spLocks noChangeAspect="1" noChangeShapeType="1"/>
              </p:cNvSpPr>
              <p:nvPr/>
            </p:nvSpPr>
            <p:spPr bwMode="auto">
              <a:xfrm>
                <a:off x="3496" y="907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4" name="Line 1272"/>
              <p:cNvSpPr>
                <a:spLocks noChangeAspect="1" noChangeShapeType="1"/>
              </p:cNvSpPr>
              <p:nvPr/>
            </p:nvSpPr>
            <p:spPr bwMode="auto">
              <a:xfrm flipV="1">
                <a:off x="3500" y="90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5" name="Line 1273"/>
              <p:cNvSpPr>
                <a:spLocks noChangeAspect="1" noChangeShapeType="1"/>
              </p:cNvSpPr>
              <p:nvPr/>
            </p:nvSpPr>
            <p:spPr bwMode="auto">
              <a:xfrm>
                <a:off x="3500" y="905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6" name="Line 1274"/>
              <p:cNvSpPr>
                <a:spLocks noChangeAspect="1" noChangeShapeType="1"/>
              </p:cNvSpPr>
              <p:nvPr/>
            </p:nvSpPr>
            <p:spPr bwMode="auto">
              <a:xfrm flipV="1">
                <a:off x="3506" y="90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7" name="Line 1275"/>
              <p:cNvSpPr>
                <a:spLocks noChangeAspect="1" noChangeShapeType="1"/>
              </p:cNvSpPr>
              <p:nvPr/>
            </p:nvSpPr>
            <p:spPr bwMode="auto">
              <a:xfrm>
                <a:off x="3506" y="904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8" name="Line 1276"/>
              <p:cNvSpPr>
                <a:spLocks noChangeAspect="1" noChangeShapeType="1"/>
              </p:cNvSpPr>
              <p:nvPr/>
            </p:nvSpPr>
            <p:spPr bwMode="auto">
              <a:xfrm flipV="1">
                <a:off x="3512" y="90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09" name="Line 1277"/>
              <p:cNvSpPr>
                <a:spLocks noChangeAspect="1" noChangeShapeType="1"/>
              </p:cNvSpPr>
              <p:nvPr/>
            </p:nvSpPr>
            <p:spPr bwMode="auto">
              <a:xfrm>
                <a:off x="3512" y="902"/>
                <a:ext cx="7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0" name="Line 1278"/>
              <p:cNvSpPr>
                <a:spLocks noChangeAspect="1" noChangeShapeType="1"/>
              </p:cNvSpPr>
              <p:nvPr/>
            </p:nvSpPr>
            <p:spPr bwMode="auto">
              <a:xfrm>
                <a:off x="3519" y="90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1" name="Line 1279"/>
              <p:cNvSpPr>
                <a:spLocks noChangeAspect="1" noChangeShapeType="1"/>
              </p:cNvSpPr>
              <p:nvPr/>
            </p:nvSpPr>
            <p:spPr bwMode="auto">
              <a:xfrm>
                <a:off x="3519" y="90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2" name="Line 1280"/>
              <p:cNvSpPr>
                <a:spLocks noChangeAspect="1" noChangeShapeType="1"/>
              </p:cNvSpPr>
              <p:nvPr/>
            </p:nvSpPr>
            <p:spPr bwMode="auto">
              <a:xfrm>
                <a:off x="3521" y="905"/>
                <a:ext cx="1" cy="4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3" name="Line 1281"/>
              <p:cNvSpPr>
                <a:spLocks noChangeAspect="1" noChangeShapeType="1"/>
              </p:cNvSpPr>
              <p:nvPr/>
            </p:nvSpPr>
            <p:spPr bwMode="auto">
              <a:xfrm>
                <a:off x="3521" y="94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4" name="Line 1282"/>
              <p:cNvSpPr>
                <a:spLocks noChangeAspect="1" noChangeShapeType="1"/>
              </p:cNvSpPr>
              <p:nvPr/>
            </p:nvSpPr>
            <p:spPr bwMode="auto">
              <a:xfrm>
                <a:off x="3522" y="949"/>
                <a:ext cx="1" cy="26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5" name="Line 1283"/>
              <p:cNvSpPr>
                <a:spLocks noChangeAspect="1" noChangeShapeType="1"/>
              </p:cNvSpPr>
              <p:nvPr/>
            </p:nvSpPr>
            <p:spPr bwMode="auto">
              <a:xfrm>
                <a:off x="3522" y="1211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6" name="Line 1284"/>
              <p:cNvSpPr>
                <a:spLocks noChangeAspect="1" noChangeShapeType="1"/>
              </p:cNvSpPr>
              <p:nvPr/>
            </p:nvSpPr>
            <p:spPr bwMode="auto">
              <a:xfrm>
                <a:off x="3523" y="1215"/>
                <a:ext cx="1" cy="19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7" name="Line 1285"/>
              <p:cNvSpPr>
                <a:spLocks noChangeAspect="1" noChangeShapeType="1"/>
              </p:cNvSpPr>
              <p:nvPr/>
            </p:nvSpPr>
            <p:spPr bwMode="auto">
              <a:xfrm>
                <a:off x="3523" y="1411"/>
                <a:ext cx="2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8" name="Line 1286"/>
              <p:cNvSpPr>
                <a:spLocks noChangeAspect="1" noChangeShapeType="1"/>
              </p:cNvSpPr>
              <p:nvPr/>
            </p:nvSpPr>
            <p:spPr bwMode="auto">
              <a:xfrm>
                <a:off x="3525" y="1413"/>
                <a:ext cx="1" cy="2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19" name="Line 1287"/>
              <p:cNvSpPr>
                <a:spLocks noChangeAspect="1" noChangeShapeType="1"/>
              </p:cNvSpPr>
              <p:nvPr/>
            </p:nvSpPr>
            <p:spPr bwMode="auto">
              <a:xfrm>
                <a:off x="3525" y="143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0" name="Line 1288"/>
              <p:cNvSpPr>
                <a:spLocks noChangeAspect="1" noChangeShapeType="1"/>
              </p:cNvSpPr>
              <p:nvPr/>
            </p:nvSpPr>
            <p:spPr bwMode="auto">
              <a:xfrm>
                <a:off x="3526" y="143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1" name="Line 1289"/>
              <p:cNvSpPr>
                <a:spLocks noChangeAspect="1" noChangeShapeType="1"/>
              </p:cNvSpPr>
              <p:nvPr/>
            </p:nvSpPr>
            <p:spPr bwMode="auto">
              <a:xfrm>
                <a:off x="3526" y="14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2" name="Line 1290"/>
              <p:cNvSpPr>
                <a:spLocks noChangeAspect="1" noChangeShapeType="1"/>
              </p:cNvSpPr>
              <p:nvPr/>
            </p:nvSpPr>
            <p:spPr bwMode="auto">
              <a:xfrm flipV="1">
                <a:off x="3527" y="143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3" name="Line 1291"/>
              <p:cNvSpPr>
                <a:spLocks noChangeAspect="1" noChangeShapeType="1"/>
              </p:cNvSpPr>
              <p:nvPr/>
            </p:nvSpPr>
            <p:spPr bwMode="auto">
              <a:xfrm>
                <a:off x="3527" y="143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4" name="Line 1292"/>
              <p:cNvSpPr>
                <a:spLocks noChangeAspect="1" noChangeShapeType="1"/>
              </p:cNvSpPr>
              <p:nvPr/>
            </p:nvSpPr>
            <p:spPr bwMode="auto">
              <a:xfrm flipV="1">
                <a:off x="3529" y="143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5" name="Line 1293"/>
              <p:cNvSpPr>
                <a:spLocks noChangeAspect="1" noChangeShapeType="1"/>
              </p:cNvSpPr>
              <p:nvPr/>
            </p:nvSpPr>
            <p:spPr bwMode="auto">
              <a:xfrm>
                <a:off x="3529" y="143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6" name="Line 1294"/>
              <p:cNvSpPr>
                <a:spLocks noChangeAspect="1" noChangeShapeType="1"/>
              </p:cNvSpPr>
              <p:nvPr/>
            </p:nvSpPr>
            <p:spPr bwMode="auto">
              <a:xfrm flipV="1">
                <a:off x="3530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7" name="Line 1295"/>
              <p:cNvSpPr>
                <a:spLocks noChangeAspect="1" noChangeShapeType="1"/>
              </p:cNvSpPr>
              <p:nvPr/>
            </p:nvSpPr>
            <p:spPr bwMode="auto">
              <a:xfrm>
                <a:off x="3530" y="1435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8" name="Line 1296"/>
              <p:cNvSpPr>
                <a:spLocks noChangeAspect="1" noChangeShapeType="1"/>
              </p:cNvSpPr>
              <p:nvPr/>
            </p:nvSpPr>
            <p:spPr bwMode="auto">
              <a:xfrm flipV="1">
                <a:off x="3533" y="143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29" name="Line 1297"/>
              <p:cNvSpPr>
                <a:spLocks noChangeAspect="1" noChangeShapeType="1"/>
              </p:cNvSpPr>
              <p:nvPr/>
            </p:nvSpPr>
            <p:spPr bwMode="auto">
              <a:xfrm>
                <a:off x="3533" y="143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0" name="Line 1298"/>
              <p:cNvSpPr>
                <a:spLocks noChangeAspect="1" noChangeShapeType="1"/>
              </p:cNvSpPr>
              <p:nvPr/>
            </p:nvSpPr>
            <p:spPr bwMode="auto">
              <a:xfrm flipV="1">
                <a:off x="3534" y="14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1" name="Line 1299"/>
              <p:cNvSpPr>
                <a:spLocks noChangeAspect="1" noChangeShapeType="1"/>
              </p:cNvSpPr>
              <p:nvPr/>
            </p:nvSpPr>
            <p:spPr bwMode="auto">
              <a:xfrm>
                <a:off x="3534" y="1432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2" name="Line 1300"/>
              <p:cNvSpPr>
                <a:spLocks noChangeAspect="1" noChangeShapeType="1"/>
              </p:cNvSpPr>
              <p:nvPr/>
            </p:nvSpPr>
            <p:spPr bwMode="auto">
              <a:xfrm flipV="1">
                <a:off x="3537" y="1430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3" name="Line 1301"/>
              <p:cNvSpPr>
                <a:spLocks noChangeAspect="1" noChangeShapeType="1"/>
              </p:cNvSpPr>
              <p:nvPr/>
            </p:nvSpPr>
            <p:spPr bwMode="auto">
              <a:xfrm>
                <a:off x="3537" y="1430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4" name="Line 1302"/>
              <p:cNvSpPr>
                <a:spLocks noChangeAspect="1" noChangeShapeType="1"/>
              </p:cNvSpPr>
              <p:nvPr/>
            </p:nvSpPr>
            <p:spPr bwMode="auto">
              <a:xfrm flipV="1">
                <a:off x="3540" y="142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5" name="Line 1303"/>
              <p:cNvSpPr>
                <a:spLocks noChangeAspect="1" noChangeShapeType="1"/>
              </p:cNvSpPr>
              <p:nvPr/>
            </p:nvSpPr>
            <p:spPr bwMode="auto">
              <a:xfrm>
                <a:off x="3540" y="142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6" name="Line 1304"/>
              <p:cNvSpPr>
                <a:spLocks noChangeAspect="1" noChangeShapeType="1"/>
              </p:cNvSpPr>
              <p:nvPr/>
            </p:nvSpPr>
            <p:spPr bwMode="auto">
              <a:xfrm flipV="1">
                <a:off x="3542" y="142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7" name="Line 1305"/>
              <p:cNvSpPr>
                <a:spLocks noChangeAspect="1" noChangeShapeType="1"/>
              </p:cNvSpPr>
              <p:nvPr/>
            </p:nvSpPr>
            <p:spPr bwMode="auto">
              <a:xfrm>
                <a:off x="3542" y="1428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8" name="Line 1306"/>
              <p:cNvSpPr>
                <a:spLocks noChangeAspect="1" noChangeShapeType="1"/>
              </p:cNvSpPr>
              <p:nvPr/>
            </p:nvSpPr>
            <p:spPr bwMode="auto">
              <a:xfrm flipV="1">
                <a:off x="3545" y="1426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39" name="Line 1307"/>
              <p:cNvSpPr>
                <a:spLocks noChangeAspect="1" noChangeShapeType="1"/>
              </p:cNvSpPr>
              <p:nvPr/>
            </p:nvSpPr>
            <p:spPr bwMode="auto">
              <a:xfrm>
                <a:off x="3545" y="1426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0" name="Line 1308"/>
              <p:cNvSpPr>
                <a:spLocks noChangeAspect="1" noChangeShapeType="1"/>
              </p:cNvSpPr>
              <p:nvPr/>
            </p:nvSpPr>
            <p:spPr bwMode="auto">
              <a:xfrm flipV="1">
                <a:off x="3549" y="142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1" name="Line 1309"/>
              <p:cNvSpPr>
                <a:spLocks noChangeAspect="1" noChangeShapeType="1"/>
              </p:cNvSpPr>
              <p:nvPr/>
            </p:nvSpPr>
            <p:spPr bwMode="auto">
              <a:xfrm>
                <a:off x="3549" y="1425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2" name="Line 1310"/>
              <p:cNvSpPr>
                <a:spLocks noChangeAspect="1" noChangeShapeType="1"/>
              </p:cNvSpPr>
              <p:nvPr/>
            </p:nvSpPr>
            <p:spPr bwMode="auto">
              <a:xfrm flipV="1">
                <a:off x="3555" y="14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3" name="Line 1311"/>
              <p:cNvSpPr>
                <a:spLocks noChangeAspect="1" noChangeShapeType="1"/>
              </p:cNvSpPr>
              <p:nvPr/>
            </p:nvSpPr>
            <p:spPr bwMode="auto">
              <a:xfrm>
                <a:off x="3555" y="1424"/>
                <a:ext cx="5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4" name="Line 1312"/>
              <p:cNvSpPr>
                <a:spLocks noChangeAspect="1" noChangeShapeType="1"/>
              </p:cNvSpPr>
              <p:nvPr/>
            </p:nvSpPr>
            <p:spPr bwMode="auto">
              <a:xfrm flipV="1">
                <a:off x="3560" y="142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5" name="Line 1313"/>
              <p:cNvSpPr>
                <a:spLocks noChangeAspect="1" noChangeShapeType="1"/>
              </p:cNvSpPr>
              <p:nvPr/>
            </p:nvSpPr>
            <p:spPr bwMode="auto">
              <a:xfrm>
                <a:off x="3560" y="1422"/>
                <a:ext cx="10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6" name="Line 1314"/>
              <p:cNvSpPr>
                <a:spLocks noChangeAspect="1" noChangeShapeType="1"/>
              </p:cNvSpPr>
              <p:nvPr/>
            </p:nvSpPr>
            <p:spPr bwMode="auto">
              <a:xfrm flipV="1">
                <a:off x="3570" y="14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7" name="Line 1315"/>
              <p:cNvSpPr>
                <a:spLocks noChangeAspect="1" noChangeShapeType="1"/>
              </p:cNvSpPr>
              <p:nvPr/>
            </p:nvSpPr>
            <p:spPr bwMode="auto">
              <a:xfrm>
                <a:off x="3570" y="1421"/>
                <a:ext cx="1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8" name="Line 1316"/>
              <p:cNvSpPr>
                <a:spLocks noChangeAspect="1" noChangeShapeType="1"/>
              </p:cNvSpPr>
              <p:nvPr/>
            </p:nvSpPr>
            <p:spPr bwMode="auto">
              <a:xfrm flipV="1">
                <a:off x="3582" y="14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49" name="Line 1317"/>
              <p:cNvSpPr>
                <a:spLocks noChangeAspect="1" noChangeShapeType="1"/>
              </p:cNvSpPr>
              <p:nvPr/>
            </p:nvSpPr>
            <p:spPr bwMode="auto">
              <a:xfrm>
                <a:off x="3582" y="1420"/>
                <a:ext cx="38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0" name="Line 1318"/>
              <p:cNvSpPr>
                <a:spLocks noChangeAspect="1" noChangeShapeType="1"/>
              </p:cNvSpPr>
              <p:nvPr/>
            </p:nvSpPr>
            <p:spPr bwMode="auto">
              <a:xfrm flipV="1">
                <a:off x="3620" y="1418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1" name="Line 1319"/>
              <p:cNvSpPr>
                <a:spLocks noChangeAspect="1" noChangeShapeType="1"/>
              </p:cNvSpPr>
              <p:nvPr/>
            </p:nvSpPr>
            <p:spPr bwMode="auto">
              <a:xfrm>
                <a:off x="3620" y="1418"/>
                <a:ext cx="40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2" name="Line 1320"/>
              <p:cNvSpPr>
                <a:spLocks noChangeAspect="1" noChangeShapeType="1"/>
              </p:cNvSpPr>
              <p:nvPr/>
            </p:nvSpPr>
            <p:spPr bwMode="auto">
              <a:xfrm>
                <a:off x="4021" y="1418"/>
                <a:ext cx="1" cy="1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3" name="Line 1321"/>
              <p:cNvSpPr>
                <a:spLocks noChangeAspect="1" noChangeShapeType="1"/>
              </p:cNvSpPr>
              <p:nvPr/>
            </p:nvSpPr>
            <p:spPr bwMode="auto">
              <a:xfrm>
                <a:off x="4021" y="143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4" name="Line 1322"/>
              <p:cNvSpPr>
                <a:spLocks noChangeAspect="1" noChangeShapeType="1"/>
              </p:cNvSpPr>
              <p:nvPr/>
            </p:nvSpPr>
            <p:spPr bwMode="auto">
              <a:xfrm>
                <a:off x="4023" y="1436"/>
                <a:ext cx="1" cy="2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5" name="Line 1323"/>
              <p:cNvSpPr>
                <a:spLocks noChangeAspect="1" noChangeShapeType="1"/>
              </p:cNvSpPr>
              <p:nvPr/>
            </p:nvSpPr>
            <p:spPr bwMode="auto">
              <a:xfrm flipV="1">
                <a:off x="4023" y="1452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6" name="Line 1324"/>
              <p:cNvSpPr>
                <a:spLocks noChangeAspect="1" noChangeShapeType="1"/>
              </p:cNvSpPr>
              <p:nvPr/>
            </p:nvSpPr>
            <p:spPr bwMode="auto">
              <a:xfrm>
                <a:off x="4023" y="145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7" name="Line 1325"/>
              <p:cNvSpPr>
                <a:spLocks noChangeAspect="1" noChangeShapeType="1"/>
              </p:cNvSpPr>
              <p:nvPr/>
            </p:nvSpPr>
            <p:spPr bwMode="auto">
              <a:xfrm flipV="1">
                <a:off x="4024" y="1424"/>
                <a:ext cx="1" cy="2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8" name="Line 1326"/>
              <p:cNvSpPr>
                <a:spLocks noChangeAspect="1" noChangeShapeType="1"/>
              </p:cNvSpPr>
              <p:nvPr/>
            </p:nvSpPr>
            <p:spPr bwMode="auto">
              <a:xfrm flipV="1">
                <a:off x="4024" y="1422"/>
                <a:ext cx="2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59" name="Line 1327"/>
              <p:cNvSpPr>
                <a:spLocks noChangeAspect="1" noChangeShapeType="1"/>
              </p:cNvSpPr>
              <p:nvPr/>
            </p:nvSpPr>
            <p:spPr bwMode="auto">
              <a:xfrm flipV="1">
                <a:off x="4026" y="1392"/>
                <a:ext cx="1" cy="3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0" name="Line 1328"/>
              <p:cNvSpPr>
                <a:spLocks noChangeAspect="1" noChangeShapeType="1"/>
              </p:cNvSpPr>
              <p:nvPr/>
            </p:nvSpPr>
            <p:spPr bwMode="auto">
              <a:xfrm>
                <a:off x="4026" y="139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1" name="Line 1329"/>
              <p:cNvSpPr>
                <a:spLocks noChangeAspect="1" noChangeShapeType="1"/>
              </p:cNvSpPr>
              <p:nvPr/>
            </p:nvSpPr>
            <p:spPr bwMode="auto">
              <a:xfrm flipV="1">
                <a:off x="4027" y="1364"/>
                <a:ext cx="1" cy="2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2" name="Line 1330"/>
              <p:cNvSpPr>
                <a:spLocks noChangeAspect="1" noChangeShapeType="1"/>
              </p:cNvSpPr>
              <p:nvPr/>
            </p:nvSpPr>
            <p:spPr bwMode="auto">
              <a:xfrm flipV="1">
                <a:off x="4027" y="136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3" name="Line 1331"/>
              <p:cNvSpPr>
                <a:spLocks noChangeAspect="1" noChangeShapeType="1"/>
              </p:cNvSpPr>
              <p:nvPr/>
            </p:nvSpPr>
            <p:spPr bwMode="auto">
              <a:xfrm flipV="1">
                <a:off x="4028" y="1342"/>
                <a:ext cx="1" cy="2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4" name="Line 1332"/>
              <p:cNvSpPr>
                <a:spLocks noChangeAspect="1" noChangeShapeType="1"/>
              </p:cNvSpPr>
              <p:nvPr/>
            </p:nvSpPr>
            <p:spPr bwMode="auto">
              <a:xfrm flipV="1">
                <a:off x="4028" y="134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" name="Line 1333"/>
              <p:cNvSpPr>
                <a:spLocks noChangeAspect="1" noChangeShapeType="1"/>
              </p:cNvSpPr>
              <p:nvPr/>
            </p:nvSpPr>
            <p:spPr bwMode="auto">
              <a:xfrm flipV="1">
                <a:off x="4030" y="1315"/>
                <a:ext cx="1" cy="2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" name="Line 1334"/>
              <p:cNvSpPr>
                <a:spLocks noChangeAspect="1" noChangeShapeType="1"/>
              </p:cNvSpPr>
              <p:nvPr/>
            </p:nvSpPr>
            <p:spPr bwMode="auto">
              <a:xfrm>
                <a:off x="4030" y="13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7" name="Line 1335"/>
              <p:cNvSpPr>
                <a:spLocks noChangeAspect="1" noChangeShapeType="1"/>
              </p:cNvSpPr>
              <p:nvPr/>
            </p:nvSpPr>
            <p:spPr bwMode="auto">
              <a:xfrm flipV="1">
                <a:off x="4031" y="1290"/>
                <a:ext cx="1" cy="2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8" name="Line 1336"/>
              <p:cNvSpPr>
                <a:spLocks noChangeAspect="1" noChangeShapeType="1"/>
              </p:cNvSpPr>
              <p:nvPr/>
            </p:nvSpPr>
            <p:spPr bwMode="auto">
              <a:xfrm>
                <a:off x="4031" y="129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9" name="Line 1337"/>
              <p:cNvSpPr>
                <a:spLocks noChangeAspect="1" noChangeShapeType="1"/>
              </p:cNvSpPr>
              <p:nvPr/>
            </p:nvSpPr>
            <p:spPr bwMode="auto">
              <a:xfrm flipV="1">
                <a:off x="4032" y="1267"/>
                <a:ext cx="1" cy="2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0" name="Line 1338"/>
              <p:cNvSpPr>
                <a:spLocks noChangeAspect="1" noChangeShapeType="1"/>
              </p:cNvSpPr>
              <p:nvPr/>
            </p:nvSpPr>
            <p:spPr bwMode="auto">
              <a:xfrm>
                <a:off x="4032" y="126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1" name="Line 1339"/>
              <p:cNvSpPr>
                <a:spLocks noChangeAspect="1" noChangeShapeType="1"/>
              </p:cNvSpPr>
              <p:nvPr/>
            </p:nvSpPr>
            <p:spPr bwMode="auto">
              <a:xfrm flipV="1">
                <a:off x="4034" y="1245"/>
                <a:ext cx="1" cy="2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2" name="Line 1340"/>
              <p:cNvSpPr>
                <a:spLocks noChangeAspect="1" noChangeShapeType="1"/>
              </p:cNvSpPr>
              <p:nvPr/>
            </p:nvSpPr>
            <p:spPr bwMode="auto">
              <a:xfrm>
                <a:off x="4034" y="124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3" name="Line 1341"/>
              <p:cNvSpPr>
                <a:spLocks noChangeAspect="1" noChangeShapeType="1"/>
              </p:cNvSpPr>
              <p:nvPr/>
            </p:nvSpPr>
            <p:spPr bwMode="auto">
              <a:xfrm flipV="1">
                <a:off x="4035" y="1225"/>
                <a:ext cx="1" cy="2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4" name="Line 1342"/>
              <p:cNvSpPr>
                <a:spLocks noChangeAspect="1" noChangeShapeType="1"/>
              </p:cNvSpPr>
              <p:nvPr/>
            </p:nvSpPr>
            <p:spPr bwMode="auto">
              <a:xfrm>
                <a:off x="4035" y="122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5" name="Line 1343"/>
              <p:cNvSpPr>
                <a:spLocks noChangeAspect="1" noChangeShapeType="1"/>
              </p:cNvSpPr>
              <p:nvPr/>
            </p:nvSpPr>
            <p:spPr bwMode="auto">
              <a:xfrm flipV="1">
                <a:off x="4036" y="1206"/>
                <a:ext cx="1" cy="1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6" name="Line 1344"/>
              <p:cNvSpPr>
                <a:spLocks noChangeAspect="1" noChangeShapeType="1"/>
              </p:cNvSpPr>
              <p:nvPr/>
            </p:nvSpPr>
            <p:spPr bwMode="auto">
              <a:xfrm>
                <a:off x="4036" y="120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7" name="Line 1345"/>
              <p:cNvSpPr>
                <a:spLocks noChangeAspect="1" noChangeShapeType="1"/>
              </p:cNvSpPr>
              <p:nvPr/>
            </p:nvSpPr>
            <p:spPr bwMode="auto">
              <a:xfrm flipV="1">
                <a:off x="4038" y="1187"/>
                <a:ext cx="1" cy="1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8" name="Line 1346"/>
              <p:cNvSpPr>
                <a:spLocks noChangeAspect="1" noChangeShapeType="1"/>
              </p:cNvSpPr>
              <p:nvPr/>
            </p:nvSpPr>
            <p:spPr bwMode="auto">
              <a:xfrm>
                <a:off x="4038" y="118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79" name="Line 1347"/>
              <p:cNvSpPr>
                <a:spLocks noChangeAspect="1" noChangeShapeType="1"/>
              </p:cNvSpPr>
              <p:nvPr/>
            </p:nvSpPr>
            <p:spPr bwMode="auto">
              <a:xfrm flipV="1">
                <a:off x="4039" y="1171"/>
                <a:ext cx="1" cy="1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0" name="Line 1348"/>
              <p:cNvSpPr>
                <a:spLocks noChangeAspect="1" noChangeShapeType="1"/>
              </p:cNvSpPr>
              <p:nvPr/>
            </p:nvSpPr>
            <p:spPr bwMode="auto">
              <a:xfrm flipV="1">
                <a:off x="4039" y="116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1" name="Line 1349"/>
              <p:cNvSpPr>
                <a:spLocks noChangeAspect="1" noChangeShapeType="1"/>
              </p:cNvSpPr>
              <p:nvPr/>
            </p:nvSpPr>
            <p:spPr bwMode="auto">
              <a:xfrm flipV="1">
                <a:off x="4040" y="1154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2" name="Line 1350"/>
              <p:cNvSpPr>
                <a:spLocks noChangeAspect="1" noChangeShapeType="1"/>
              </p:cNvSpPr>
              <p:nvPr/>
            </p:nvSpPr>
            <p:spPr bwMode="auto">
              <a:xfrm>
                <a:off x="4040" y="1154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3" name="Line 1351"/>
              <p:cNvSpPr>
                <a:spLocks noChangeAspect="1" noChangeShapeType="1"/>
              </p:cNvSpPr>
              <p:nvPr/>
            </p:nvSpPr>
            <p:spPr bwMode="auto">
              <a:xfrm flipV="1">
                <a:off x="4042" y="1139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4" name="Line 1352"/>
              <p:cNvSpPr>
                <a:spLocks noChangeAspect="1" noChangeShapeType="1"/>
              </p:cNvSpPr>
              <p:nvPr/>
            </p:nvSpPr>
            <p:spPr bwMode="auto">
              <a:xfrm>
                <a:off x="4042" y="11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5" name="Line 1353"/>
              <p:cNvSpPr>
                <a:spLocks noChangeAspect="1" noChangeShapeType="1"/>
              </p:cNvSpPr>
              <p:nvPr/>
            </p:nvSpPr>
            <p:spPr bwMode="auto">
              <a:xfrm flipV="1">
                <a:off x="4043" y="1124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6" name="Line 1354"/>
              <p:cNvSpPr>
                <a:spLocks noChangeAspect="1" noChangeShapeType="1"/>
              </p:cNvSpPr>
              <p:nvPr/>
            </p:nvSpPr>
            <p:spPr bwMode="auto">
              <a:xfrm>
                <a:off x="4043" y="1124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7" name="Line 1355"/>
              <p:cNvSpPr>
                <a:spLocks noChangeAspect="1" noChangeShapeType="1"/>
              </p:cNvSpPr>
              <p:nvPr/>
            </p:nvSpPr>
            <p:spPr bwMode="auto">
              <a:xfrm flipV="1">
                <a:off x="4045" y="1112"/>
                <a:ext cx="1" cy="1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8" name="Line 1356"/>
              <p:cNvSpPr>
                <a:spLocks noChangeAspect="1" noChangeShapeType="1"/>
              </p:cNvSpPr>
              <p:nvPr/>
            </p:nvSpPr>
            <p:spPr bwMode="auto">
              <a:xfrm flipV="1">
                <a:off x="4045" y="11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89" name="Line 1357"/>
              <p:cNvSpPr>
                <a:spLocks noChangeAspect="1" noChangeShapeType="1"/>
              </p:cNvSpPr>
              <p:nvPr/>
            </p:nvSpPr>
            <p:spPr bwMode="auto">
              <a:xfrm flipV="1">
                <a:off x="4046" y="1098"/>
                <a:ext cx="1" cy="1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0" name="Line 1358"/>
              <p:cNvSpPr>
                <a:spLocks noChangeAspect="1" noChangeShapeType="1"/>
              </p:cNvSpPr>
              <p:nvPr/>
            </p:nvSpPr>
            <p:spPr bwMode="auto">
              <a:xfrm>
                <a:off x="4046" y="109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1" name="Line 1359"/>
              <p:cNvSpPr>
                <a:spLocks noChangeAspect="1" noChangeShapeType="1"/>
              </p:cNvSpPr>
              <p:nvPr/>
            </p:nvSpPr>
            <p:spPr bwMode="auto">
              <a:xfrm flipV="1">
                <a:off x="4047" y="1089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2" name="Line 1360"/>
              <p:cNvSpPr>
                <a:spLocks noChangeAspect="1" noChangeShapeType="1"/>
              </p:cNvSpPr>
              <p:nvPr/>
            </p:nvSpPr>
            <p:spPr bwMode="auto">
              <a:xfrm>
                <a:off x="4047" y="108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3" name="Line 1361"/>
              <p:cNvSpPr>
                <a:spLocks noChangeAspect="1" noChangeShapeType="1"/>
              </p:cNvSpPr>
              <p:nvPr/>
            </p:nvSpPr>
            <p:spPr bwMode="auto">
              <a:xfrm flipV="1">
                <a:off x="4049" y="1078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4" name="Line 1362"/>
              <p:cNvSpPr>
                <a:spLocks noChangeAspect="1" noChangeShapeType="1"/>
              </p:cNvSpPr>
              <p:nvPr/>
            </p:nvSpPr>
            <p:spPr bwMode="auto">
              <a:xfrm>
                <a:off x="4049" y="107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5" name="Line 1363"/>
              <p:cNvSpPr>
                <a:spLocks noChangeAspect="1" noChangeShapeType="1"/>
              </p:cNvSpPr>
              <p:nvPr/>
            </p:nvSpPr>
            <p:spPr bwMode="auto">
              <a:xfrm flipV="1">
                <a:off x="4050" y="1067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6" name="Line 1364"/>
              <p:cNvSpPr>
                <a:spLocks noChangeAspect="1" noChangeShapeType="1"/>
              </p:cNvSpPr>
              <p:nvPr/>
            </p:nvSpPr>
            <p:spPr bwMode="auto">
              <a:xfrm>
                <a:off x="4050" y="106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7" name="Line 1365"/>
              <p:cNvSpPr>
                <a:spLocks noChangeAspect="1" noChangeShapeType="1"/>
              </p:cNvSpPr>
              <p:nvPr/>
            </p:nvSpPr>
            <p:spPr bwMode="auto">
              <a:xfrm flipV="1">
                <a:off x="4051" y="1058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8" name="Line 1366"/>
              <p:cNvSpPr>
                <a:spLocks noChangeAspect="1" noChangeShapeType="1"/>
              </p:cNvSpPr>
              <p:nvPr/>
            </p:nvSpPr>
            <p:spPr bwMode="auto">
              <a:xfrm>
                <a:off x="4051" y="105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99" name="Line 1367"/>
              <p:cNvSpPr>
                <a:spLocks noChangeAspect="1" noChangeShapeType="1"/>
              </p:cNvSpPr>
              <p:nvPr/>
            </p:nvSpPr>
            <p:spPr bwMode="auto">
              <a:xfrm flipV="1">
                <a:off x="4053" y="1048"/>
                <a:ext cx="1" cy="1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0" name="Line 1368"/>
              <p:cNvSpPr>
                <a:spLocks noChangeAspect="1" noChangeShapeType="1"/>
              </p:cNvSpPr>
              <p:nvPr/>
            </p:nvSpPr>
            <p:spPr bwMode="auto">
              <a:xfrm>
                <a:off x="4053" y="104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1" name="Line 1369"/>
              <p:cNvSpPr>
                <a:spLocks noChangeAspect="1" noChangeShapeType="1"/>
              </p:cNvSpPr>
              <p:nvPr/>
            </p:nvSpPr>
            <p:spPr bwMode="auto">
              <a:xfrm flipV="1">
                <a:off x="4054" y="1039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2" name="Line 1370"/>
              <p:cNvSpPr>
                <a:spLocks noChangeAspect="1" noChangeShapeType="1"/>
              </p:cNvSpPr>
              <p:nvPr/>
            </p:nvSpPr>
            <p:spPr bwMode="auto">
              <a:xfrm>
                <a:off x="4054" y="10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3" name="Line 1371"/>
              <p:cNvSpPr>
                <a:spLocks noChangeAspect="1" noChangeShapeType="1"/>
              </p:cNvSpPr>
              <p:nvPr/>
            </p:nvSpPr>
            <p:spPr bwMode="auto">
              <a:xfrm flipV="1">
                <a:off x="4055" y="1030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4" name="Line 1372"/>
              <p:cNvSpPr>
                <a:spLocks noChangeAspect="1" noChangeShapeType="1"/>
              </p:cNvSpPr>
              <p:nvPr/>
            </p:nvSpPr>
            <p:spPr bwMode="auto">
              <a:xfrm>
                <a:off x="4055" y="103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5" name="Line 1373"/>
              <p:cNvSpPr>
                <a:spLocks noChangeAspect="1" noChangeShapeType="1"/>
              </p:cNvSpPr>
              <p:nvPr/>
            </p:nvSpPr>
            <p:spPr bwMode="auto">
              <a:xfrm flipV="1">
                <a:off x="4057" y="1024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6" name="Line 1374"/>
              <p:cNvSpPr>
                <a:spLocks noChangeAspect="1" noChangeShapeType="1"/>
              </p:cNvSpPr>
              <p:nvPr/>
            </p:nvSpPr>
            <p:spPr bwMode="auto">
              <a:xfrm>
                <a:off x="4057" y="10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7" name="Line 1375"/>
              <p:cNvSpPr>
                <a:spLocks noChangeAspect="1" noChangeShapeType="1"/>
              </p:cNvSpPr>
              <p:nvPr/>
            </p:nvSpPr>
            <p:spPr bwMode="auto">
              <a:xfrm flipV="1">
                <a:off x="4058" y="1015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8" name="Line 1376"/>
              <p:cNvSpPr>
                <a:spLocks noChangeAspect="1" noChangeShapeType="1"/>
              </p:cNvSpPr>
              <p:nvPr/>
            </p:nvSpPr>
            <p:spPr bwMode="auto">
              <a:xfrm>
                <a:off x="4058" y="101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09" name="Line 1377"/>
              <p:cNvSpPr>
                <a:spLocks noChangeAspect="1" noChangeShapeType="1"/>
              </p:cNvSpPr>
              <p:nvPr/>
            </p:nvSpPr>
            <p:spPr bwMode="auto">
              <a:xfrm flipV="1">
                <a:off x="4060" y="1009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0" name="Line 1378"/>
              <p:cNvSpPr>
                <a:spLocks noChangeAspect="1" noChangeShapeType="1"/>
              </p:cNvSpPr>
              <p:nvPr/>
            </p:nvSpPr>
            <p:spPr bwMode="auto">
              <a:xfrm>
                <a:off x="4060" y="100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1" name="Line 1379"/>
              <p:cNvSpPr>
                <a:spLocks noChangeAspect="1" noChangeShapeType="1"/>
              </p:cNvSpPr>
              <p:nvPr/>
            </p:nvSpPr>
            <p:spPr bwMode="auto">
              <a:xfrm flipV="1">
                <a:off x="4061" y="1002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2" name="Line 1380"/>
              <p:cNvSpPr>
                <a:spLocks noChangeAspect="1" noChangeShapeType="1"/>
              </p:cNvSpPr>
              <p:nvPr/>
            </p:nvSpPr>
            <p:spPr bwMode="auto">
              <a:xfrm>
                <a:off x="4061" y="100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3" name="Line 1381"/>
              <p:cNvSpPr>
                <a:spLocks noChangeAspect="1" noChangeShapeType="1"/>
              </p:cNvSpPr>
              <p:nvPr/>
            </p:nvSpPr>
            <p:spPr bwMode="auto">
              <a:xfrm flipV="1">
                <a:off x="4062" y="996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4" name="Line 1382"/>
              <p:cNvSpPr>
                <a:spLocks noChangeAspect="1" noChangeShapeType="1"/>
              </p:cNvSpPr>
              <p:nvPr/>
            </p:nvSpPr>
            <p:spPr bwMode="auto">
              <a:xfrm>
                <a:off x="4062" y="99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5" name="Line 1383"/>
              <p:cNvSpPr>
                <a:spLocks noChangeAspect="1" noChangeShapeType="1"/>
              </p:cNvSpPr>
              <p:nvPr/>
            </p:nvSpPr>
            <p:spPr bwMode="auto">
              <a:xfrm flipV="1">
                <a:off x="4064" y="991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6" name="Line 1384"/>
              <p:cNvSpPr>
                <a:spLocks noChangeAspect="1" noChangeShapeType="1"/>
              </p:cNvSpPr>
              <p:nvPr/>
            </p:nvSpPr>
            <p:spPr bwMode="auto">
              <a:xfrm>
                <a:off x="4064" y="99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7" name="Line 1385"/>
              <p:cNvSpPr>
                <a:spLocks noChangeAspect="1" noChangeShapeType="1"/>
              </p:cNvSpPr>
              <p:nvPr/>
            </p:nvSpPr>
            <p:spPr bwMode="auto">
              <a:xfrm flipV="1">
                <a:off x="4065" y="985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8" name="Line 1386"/>
              <p:cNvSpPr>
                <a:spLocks noChangeAspect="1" noChangeShapeType="1"/>
              </p:cNvSpPr>
              <p:nvPr/>
            </p:nvSpPr>
            <p:spPr bwMode="auto">
              <a:xfrm>
                <a:off x="4065" y="98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19" name="Line 1387"/>
              <p:cNvSpPr>
                <a:spLocks noChangeAspect="1" noChangeShapeType="1"/>
              </p:cNvSpPr>
              <p:nvPr/>
            </p:nvSpPr>
            <p:spPr bwMode="auto">
              <a:xfrm flipV="1">
                <a:off x="4066" y="981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0" name="Line 1388"/>
              <p:cNvSpPr>
                <a:spLocks noChangeAspect="1" noChangeShapeType="1"/>
              </p:cNvSpPr>
              <p:nvPr/>
            </p:nvSpPr>
            <p:spPr bwMode="auto">
              <a:xfrm>
                <a:off x="4066" y="98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1" name="Line 1389"/>
              <p:cNvSpPr>
                <a:spLocks noChangeAspect="1" noChangeShapeType="1"/>
              </p:cNvSpPr>
              <p:nvPr/>
            </p:nvSpPr>
            <p:spPr bwMode="auto">
              <a:xfrm flipV="1">
                <a:off x="4068" y="976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2" name="Line 1390"/>
              <p:cNvSpPr>
                <a:spLocks noChangeAspect="1" noChangeShapeType="1"/>
              </p:cNvSpPr>
              <p:nvPr/>
            </p:nvSpPr>
            <p:spPr bwMode="auto">
              <a:xfrm>
                <a:off x="4068" y="97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3" name="Line 1391"/>
              <p:cNvSpPr>
                <a:spLocks noChangeAspect="1" noChangeShapeType="1"/>
              </p:cNvSpPr>
              <p:nvPr/>
            </p:nvSpPr>
            <p:spPr bwMode="auto">
              <a:xfrm flipV="1">
                <a:off x="4069" y="972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4" name="Line 1392"/>
              <p:cNvSpPr>
                <a:spLocks noChangeAspect="1" noChangeShapeType="1"/>
              </p:cNvSpPr>
              <p:nvPr/>
            </p:nvSpPr>
            <p:spPr bwMode="auto">
              <a:xfrm>
                <a:off x="4069" y="97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5" name="Line 1393"/>
              <p:cNvSpPr>
                <a:spLocks noChangeAspect="1" noChangeShapeType="1"/>
              </p:cNvSpPr>
              <p:nvPr/>
            </p:nvSpPr>
            <p:spPr bwMode="auto">
              <a:xfrm flipV="1">
                <a:off x="4070" y="968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6" name="Line 1394"/>
              <p:cNvSpPr>
                <a:spLocks noChangeAspect="1" noChangeShapeType="1"/>
              </p:cNvSpPr>
              <p:nvPr/>
            </p:nvSpPr>
            <p:spPr bwMode="auto">
              <a:xfrm>
                <a:off x="4070" y="96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7" name="Line 1395"/>
              <p:cNvSpPr>
                <a:spLocks noChangeAspect="1" noChangeShapeType="1"/>
              </p:cNvSpPr>
              <p:nvPr/>
            </p:nvSpPr>
            <p:spPr bwMode="auto">
              <a:xfrm flipV="1">
                <a:off x="4072" y="964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8" name="Line 1396"/>
              <p:cNvSpPr>
                <a:spLocks noChangeAspect="1" noChangeShapeType="1"/>
              </p:cNvSpPr>
              <p:nvPr/>
            </p:nvSpPr>
            <p:spPr bwMode="auto">
              <a:xfrm>
                <a:off x="4072" y="96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29" name="Line 1397"/>
              <p:cNvSpPr>
                <a:spLocks noChangeAspect="1" noChangeShapeType="1"/>
              </p:cNvSpPr>
              <p:nvPr/>
            </p:nvSpPr>
            <p:spPr bwMode="auto">
              <a:xfrm flipV="1">
                <a:off x="4073" y="960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0" name="Line 1398"/>
              <p:cNvSpPr>
                <a:spLocks noChangeAspect="1" noChangeShapeType="1"/>
              </p:cNvSpPr>
              <p:nvPr/>
            </p:nvSpPr>
            <p:spPr bwMode="auto">
              <a:xfrm>
                <a:off x="4073" y="96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1" name="Line 1399"/>
              <p:cNvSpPr>
                <a:spLocks noChangeAspect="1" noChangeShapeType="1"/>
              </p:cNvSpPr>
              <p:nvPr/>
            </p:nvSpPr>
            <p:spPr bwMode="auto">
              <a:xfrm flipV="1">
                <a:off x="4075" y="956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2" name="Line 1400"/>
              <p:cNvSpPr>
                <a:spLocks noChangeAspect="1" noChangeShapeType="1"/>
              </p:cNvSpPr>
              <p:nvPr/>
            </p:nvSpPr>
            <p:spPr bwMode="auto">
              <a:xfrm>
                <a:off x="4075" y="95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3" name="Line 1401"/>
              <p:cNvSpPr>
                <a:spLocks noChangeAspect="1" noChangeShapeType="1"/>
              </p:cNvSpPr>
              <p:nvPr/>
            </p:nvSpPr>
            <p:spPr bwMode="auto">
              <a:xfrm flipV="1">
                <a:off x="4076" y="953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4" name="Line 1402"/>
              <p:cNvSpPr>
                <a:spLocks noChangeAspect="1" noChangeShapeType="1"/>
              </p:cNvSpPr>
              <p:nvPr/>
            </p:nvSpPr>
            <p:spPr bwMode="auto">
              <a:xfrm>
                <a:off x="4076" y="95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5" name="Line 1403"/>
              <p:cNvSpPr>
                <a:spLocks noChangeAspect="1" noChangeShapeType="1"/>
              </p:cNvSpPr>
              <p:nvPr/>
            </p:nvSpPr>
            <p:spPr bwMode="auto">
              <a:xfrm flipV="1">
                <a:off x="4077" y="949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6" name="Line 1404"/>
              <p:cNvSpPr>
                <a:spLocks noChangeAspect="1" noChangeShapeType="1"/>
              </p:cNvSpPr>
              <p:nvPr/>
            </p:nvSpPr>
            <p:spPr bwMode="auto">
              <a:xfrm>
                <a:off x="4077" y="94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7" name="Line 1405"/>
              <p:cNvSpPr>
                <a:spLocks noChangeAspect="1" noChangeShapeType="1"/>
              </p:cNvSpPr>
              <p:nvPr/>
            </p:nvSpPr>
            <p:spPr bwMode="auto">
              <a:xfrm flipV="1">
                <a:off x="4079" y="946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8" name="Line 1406"/>
              <p:cNvSpPr>
                <a:spLocks noChangeAspect="1" noChangeShapeType="1"/>
              </p:cNvSpPr>
              <p:nvPr/>
            </p:nvSpPr>
            <p:spPr bwMode="auto">
              <a:xfrm>
                <a:off x="4079" y="94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39" name="Line 1407"/>
              <p:cNvSpPr>
                <a:spLocks noChangeAspect="1" noChangeShapeType="1"/>
              </p:cNvSpPr>
              <p:nvPr/>
            </p:nvSpPr>
            <p:spPr bwMode="auto">
              <a:xfrm flipV="1">
                <a:off x="4080" y="943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0" name="Line 1408"/>
              <p:cNvSpPr>
                <a:spLocks noChangeAspect="1" noChangeShapeType="1"/>
              </p:cNvSpPr>
              <p:nvPr/>
            </p:nvSpPr>
            <p:spPr bwMode="auto">
              <a:xfrm>
                <a:off x="4080" y="94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1" name="Line 1409"/>
              <p:cNvSpPr>
                <a:spLocks noChangeAspect="1" noChangeShapeType="1"/>
              </p:cNvSpPr>
              <p:nvPr/>
            </p:nvSpPr>
            <p:spPr bwMode="auto">
              <a:xfrm flipV="1">
                <a:off x="4081" y="941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2" name="Line 1410"/>
              <p:cNvSpPr>
                <a:spLocks noChangeAspect="1" noChangeShapeType="1"/>
              </p:cNvSpPr>
              <p:nvPr/>
            </p:nvSpPr>
            <p:spPr bwMode="auto">
              <a:xfrm>
                <a:off x="4081" y="94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3" name="Line 1411"/>
              <p:cNvSpPr>
                <a:spLocks noChangeAspect="1" noChangeShapeType="1"/>
              </p:cNvSpPr>
              <p:nvPr/>
            </p:nvSpPr>
            <p:spPr bwMode="auto">
              <a:xfrm flipV="1">
                <a:off x="4083" y="93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4" name="Line 1412"/>
              <p:cNvSpPr>
                <a:spLocks noChangeAspect="1" noChangeShapeType="1"/>
              </p:cNvSpPr>
              <p:nvPr/>
            </p:nvSpPr>
            <p:spPr bwMode="auto">
              <a:xfrm>
                <a:off x="4083" y="9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5" name="Line 1413"/>
              <p:cNvSpPr>
                <a:spLocks noChangeAspect="1" noChangeShapeType="1"/>
              </p:cNvSpPr>
              <p:nvPr/>
            </p:nvSpPr>
            <p:spPr bwMode="auto">
              <a:xfrm flipV="1">
                <a:off x="4084" y="936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6" name="Line 1414"/>
              <p:cNvSpPr>
                <a:spLocks noChangeAspect="1" noChangeShapeType="1"/>
              </p:cNvSpPr>
              <p:nvPr/>
            </p:nvSpPr>
            <p:spPr bwMode="auto">
              <a:xfrm>
                <a:off x="4084" y="93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7" name="Line 1415"/>
              <p:cNvSpPr>
                <a:spLocks noChangeAspect="1" noChangeShapeType="1"/>
              </p:cNvSpPr>
              <p:nvPr/>
            </p:nvSpPr>
            <p:spPr bwMode="auto">
              <a:xfrm flipV="1">
                <a:off x="4085" y="9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8" name="Line 1416"/>
              <p:cNvSpPr>
                <a:spLocks noChangeAspect="1" noChangeShapeType="1"/>
              </p:cNvSpPr>
              <p:nvPr/>
            </p:nvSpPr>
            <p:spPr bwMode="auto">
              <a:xfrm>
                <a:off x="4085" y="93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49" name="Line 1417"/>
              <p:cNvSpPr>
                <a:spLocks noChangeAspect="1" noChangeShapeType="1"/>
              </p:cNvSpPr>
              <p:nvPr/>
            </p:nvSpPr>
            <p:spPr bwMode="auto">
              <a:xfrm flipV="1">
                <a:off x="4087" y="93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0" name="Line 1418"/>
              <p:cNvSpPr>
                <a:spLocks noChangeAspect="1" noChangeShapeType="1"/>
              </p:cNvSpPr>
              <p:nvPr/>
            </p:nvSpPr>
            <p:spPr bwMode="auto">
              <a:xfrm>
                <a:off x="4087" y="9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1" name="Line 1419"/>
              <p:cNvSpPr>
                <a:spLocks noChangeAspect="1" noChangeShapeType="1"/>
              </p:cNvSpPr>
              <p:nvPr/>
            </p:nvSpPr>
            <p:spPr bwMode="auto">
              <a:xfrm flipV="1">
                <a:off x="4088" y="93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2" name="Line 1420"/>
              <p:cNvSpPr>
                <a:spLocks noChangeAspect="1" noChangeShapeType="1"/>
              </p:cNvSpPr>
              <p:nvPr/>
            </p:nvSpPr>
            <p:spPr bwMode="auto">
              <a:xfrm>
                <a:off x="4088" y="93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3" name="Line 1421"/>
              <p:cNvSpPr>
                <a:spLocks noChangeAspect="1" noChangeShapeType="1"/>
              </p:cNvSpPr>
              <p:nvPr/>
            </p:nvSpPr>
            <p:spPr bwMode="auto">
              <a:xfrm flipV="1">
                <a:off x="4089" y="928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655" name="Group 1623"/>
            <p:cNvGrpSpPr>
              <a:grpSpLocks noChangeAspect="1"/>
            </p:cNvGrpSpPr>
            <p:nvPr/>
          </p:nvGrpSpPr>
          <p:grpSpPr bwMode="auto">
            <a:xfrm>
              <a:off x="4089" y="902"/>
              <a:ext cx="388" cy="556"/>
              <a:chOff x="4089" y="902"/>
              <a:chExt cx="388" cy="556"/>
            </a:xfrm>
          </p:grpSpPr>
          <p:sp>
            <p:nvSpPr>
              <p:cNvPr id="45455" name="Line 1423"/>
              <p:cNvSpPr>
                <a:spLocks noChangeAspect="1" noChangeShapeType="1"/>
              </p:cNvSpPr>
              <p:nvPr/>
            </p:nvSpPr>
            <p:spPr bwMode="auto">
              <a:xfrm>
                <a:off x="4089" y="92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6" name="Line 1424"/>
              <p:cNvSpPr>
                <a:spLocks noChangeAspect="1" noChangeShapeType="1"/>
              </p:cNvSpPr>
              <p:nvPr/>
            </p:nvSpPr>
            <p:spPr bwMode="auto">
              <a:xfrm flipV="1">
                <a:off x="4091" y="92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7" name="Line 1425"/>
              <p:cNvSpPr>
                <a:spLocks noChangeAspect="1" noChangeShapeType="1"/>
              </p:cNvSpPr>
              <p:nvPr/>
            </p:nvSpPr>
            <p:spPr bwMode="auto">
              <a:xfrm>
                <a:off x="4091" y="92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8" name="Line 1426"/>
              <p:cNvSpPr>
                <a:spLocks noChangeAspect="1" noChangeShapeType="1"/>
              </p:cNvSpPr>
              <p:nvPr/>
            </p:nvSpPr>
            <p:spPr bwMode="auto">
              <a:xfrm flipV="1">
                <a:off x="4092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59" name="Line 1427"/>
              <p:cNvSpPr>
                <a:spLocks noChangeAspect="1" noChangeShapeType="1"/>
              </p:cNvSpPr>
              <p:nvPr/>
            </p:nvSpPr>
            <p:spPr bwMode="auto">
              <a:xfrm>
                <a:off x="4092" y="92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0" name="Line 1428"/>
              <p:cNvSpPr>
                <a:spLocks noChangeAspect="1" noChangeShapeType="1"/>
              </p:cNvSpPr>
              <p:nvPr/>
            </p:nvSpPr>
            <p:spPr bwMode="auto">
              <a:xfrm flipV="1">
                <a:off x="4094" y="92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1" name="Line 1429"/>
              <p:cNvSpPr>
                <a:spLocks noChangeAspect="1" noChangeShapeType="1"/>
              </p:cNvSpPr>
              <p:nvPr/>
            </p:nvSpPr>
            <p:spPr bwMode="auto">
              <a:xfrm>
                <a:off x="4094" y="9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2" name="Line 1430"/>
              <p:cNvSpPr>
                <a:spLocks noChangeAspect="1" noChangeShapeType="1"/>
              </p:cNvSpPr>
              <p:nvPr/>
            </p:nvSpPr>
            <p:spPr bwMode="auto">
              <a:xfrm flipV="1">
                <a:off x="4095" y="92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3" name="Line 1431"/>
              <p:cNvSpPr>
                <a:spLocks noChangeAspect="1" noChangeShapeType="1"/>
              </p:cNvSpPr>
              <p:nvPr/>
            </p:nvSpPr>
            <p:spPr bwMode="auto">
              <a:xfrm>
                <a:off x="4095" y="92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4" name="Line 1432"/>
              <p:cNvSpPr>
                <a:spLocks noChangeAspect="1" noChangeShapeType="1"/>
              </p:cNvSpPr>
              <p:nvPr/>
            </p:nvSpPr>
            <p:spPr bwMode="auto">
              <a:xfrm flipV="1">
                <a:off x="4096" y="921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5" name="Line 1433"/>
              <p:cNvSpPr>
                <a:spLocks noChangeAspect="1" noChangeShapeType="1"/>
              </p:cNvSpPr>
              <p:nvPr/>
            </p:nvSpPr>
            <p:spPr bwMode="auto">
              <a:xfrm>
                <a:off x="4096" y="92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6" name="Line 1434"/>
              <p:cNvSpPr>
                <a:spLocks noChangeAspect="1" noChangeShapeType="1"/>
              </p:cNvSpPr>
              <p:nvPr/>
            </p:nvSpPr>
            <p:spPr bwMode="auto">
              <a:xfrm flipV="1">
                <a:off x="4098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7" name="Line 1435"/>
              <p:cNvSpPr>
                <a:spLocks noChangeAspect="1" noChangeShapeType="1"/>
              </p:cNvSpPr>
              <p:nvPr/>
            </p:nvSpPr>
            <p:spPr bwMode="auto">
              <a:xfrm>
                <a:off x="4098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8" name="Line 1436"/>
              <p:cNvSpPr>
                <a:spLocks noChangeAspect="1" noChangeShapeType="1"/>
              </p:cNvSpPr>
              <p:nvPr/>
            </p:nvSpPr>
            <p:spPr bwMode="auto">
              <a:xfrm flipV="1">
                <a:off x="4099" y="9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69" name="Line 1437"/>
              <p:cNvSpPr>
                <a:spLocks noChangeAspect="1" noChangeShapeType="1"/>
              </p:cNvSpPr>
              <p:nvPr/>
            </p:nvSpPr>
            <p:spPr bwMode="auto">
              <a:xfrm>
                <a:off x="4099" y="9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0" name="Line 1438"/>
              <p:cNvSpPr>
                <a:spLocks noChangeAspect="1" noChangeShapeType="1"/>
              </p:cNvSpPr>
              <p:nvPr/>
            </p:nvSpPr>
            <p:spPr bwMode="auto">
              <a:xfrm flipV="1">
                <a:off x="4100" y="91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1" name="Line 1439"/>
              <p:cNvSpPr>
                <a:spLocks noChangeAspect="1" noChangeShapeType="1"/>
              </p:cNvSpPr>
              <p:nvPr/>
            </p:nvSpPr>
            <p:spPr bwMode="auto">
              <a:xfrm>
                <a:off x="4100" y="91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2" name="Line 1440"/>
              <p:cNvSpPr>
                <a:spLocks noChangeAspect="1" noChangeShapeType="1"/>
              </p:cNvSpPr>
              <p:nvPr/>
            </p:nvSpPr>
            <p:spPr bwMode="auto">
              <a:xfrm flipV="1">
                <a:off x="4102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3" name="Line 1441"/>
              <p:cNvSpPr>
                <a:spLocks noChangeAspect="1" noChangeShapeType="1"/>
              </p:cNvSpPr>
              <p:nvPr/>
            </p:nvSpPr>
            <p:spPr bwMode="auto">
              <a:xfrm>
                <a:off x="4102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4" name="Line 1442"/>
              <p:cNvSpPr>
                <a:spLocks noChangeAspect="1" noChangeShapeType="1"/>
              </p:cNvSpPr>
              <p:nvPr/>
            </p:nvSpPr>
            <p:spPr bwMode="auto">
              <a:xfrm flipV="1">
                <a:off x="4103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5" name="Line 1443"/>
              <p:cNvSpPr>
                <a:spLocks noChangeAspect="1" noChangeShapeType="1"/>
              </p:cNvSpPr>
              <p:nvPr/>
            </p:nvSpPr>
            <p:spPr bwMode="auto">
              <a:xfrm>
                <a:off x="4103" y="915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6" name="Line 1444"/>
              <p:cNvSpPr>
                <a:spLocks noChangeAspect="1" noChangeShapeType="1"/>
              </p:cNvSpPr>
              <p:nvPr/>
            </p:nvSpPr>
            <p:spPr bwMode="auto">
              <a:xfrm flipV="1">
                <a:off x="4106" y="91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7" name="Line 1445"/>
              <p:cNvSpPr>
                <a:spLocks noChangeAspect="1" noChangeShapeType="1"/>
              </p:cNvSpPr>
              <p:nvPr/>
            </p:nvSpPr>
            <p:spPr bwMode="auto">
              <a:xfrm>
                <a:off x="4106" y="913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8" name="Line 1446"/>
              <p:cNvSpPr>
                <a:spLocks noChangeAspect="1" noChangeShapeType="1"/>
              </p:cNvSpPr>
              <p:nvPr/>
            </p:nvSpPr>
            <p:spPr bwMode="auto">
              <a:xfrm flipV="1">
                <a:off x="4109" y="9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79" name="Line 1447"/>
              <p:cNvSpPr>
                <a:spLocks noChangeAspect="1" noChangeShapeType="1"/>
              </p:cNvSpPr>
              <p:nvPr/>
            </p:nvSpPr>
            <p:spPr bwMode="auto">
              <a:xfrm>
                <a:off x="4109" y="9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0" name="Line 1448"/>
              <p:cNvSpPr>
                <a:spLocks noChangeAspect="1" noChangeShapeType="1"/>
              </p:cNvSpPr>
              <p:nvPr/>
            </p:nvSpPr>
            <p:spPr bwMode="auto">
              <a:xfrm flipV="1">
                <a:off x="4110" y="9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1" name="Line 1449"/>
              <p:cNvSpPr>
                <a:spLocks noChangeAspect="1" noChangeShapeType="1"/>
              </p:cNvSpPr>
              <p:nvPr/>
            </p:nvSpPr>
            <p:spPr bwMode="auto">
              <a:xfrm>
                <a:off x="4110" y="911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2" name="Line 1450"/>
              <p:cNvSpPr>
                <a:spLocks noChangeAspect="1" noChangeShapeType="1"/>
              </p:cNvSpPr>
              <p:nvPr/>
            </p:nvSpPr>
            <p:spPr bwMode="auto">
              <a:xfrm flipV="1">
                <a:off x="4114" y="90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3" name="Line 1451"/>
              <p:cNvSpPr>
                <a:spLocks noChangeAspect="1" noChangeShapeType="1"/>
              </p:cNvSpPr>
              <p:nvPr/>
            </p:nvSpPr>
            <p:spPr bwMode="auto">
              <a:xfrm>
                <a:off x="4114" y="909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4" name="Line 1452"/>
              <p:cNvSpPr>
                <a:spLocks noChangeAspect="1" noChangeShapeType="1"/>
              </p:cNvSpPr>
              <p:nvPr/>
            </p:nvSpPr>
            <p:spPr bwMode="auto">
              <a:xfrm flipV="1">
                <a:off x="4117" y="90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5" name="Line 1453"/>
              <p:cNvSpPr>
                <a:spLocks noChangeAspect="1" noChangeShapeType="1"/>
              </p:cNvSpPr>
              <p:nvPr/>
            </p:nvSpPr>
            <p:spPr bwMode="auto">
              <a:xfrm>
                <a:off x="4117" y="90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6" name="Line 1454"/>
              <p:cNvSpPr>
                <a:spLocks noChangeAspect="1" noChangeShapeType="1"/>
              </p:cNvSpPr>
              <p:nvPr/>
            </p:nvSpPr>
            <p:spPr bwMode="auto">
              <a:xfrm flipV="1">
                <a:off x="4119" y="90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7" name="Line 1455"/>
              <p:cNvSpPr>
                <a:spLocks noChangeAspect="1" noChangeShapeType="1"/>
              </p:cNvSpPr>
              <p:nvPr/>
            </p:nvSpPr>
            <p:spPr bwMode="auto">
              <a:xfrm>
                <a:off x="4119" y="907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8" name="Line 1456"/>
              <p:cNvSpPr>
                <a:spLocks noChangeAspect="1" noChangeShapeType="1"/>
              </p:cNvSpPr>
              <p:nvPr/>
            </p:nvSpPr>
            <p:spPr bwMode="auto">
              <a:xfrm flipV="1">
                <a:off x="4125" y="90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89" name="Line 1457"/>
              <p:cNvSpPr>
                <a:spLocks noChangeAspect="1" noChangeShapeType="1"/>
              </p:cNvSpPr>
              <p:nvPr/>
            </p:nvSpPr>
            <p:spPr bwMode="auto">
              <a:xfrm>
                <a:off x="4125" y="905"/>
                <a:ext cx="5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0" name="Line 1458"/>
              <p:cNvSpPr>
                <a:spLocks noChangeAspect="1" noChangeShapeType="1"/>
              </p:cNvSpPr>
              <p:nvPr/>
            </p:nvSpPr>
            <p:spPr bwMode="auto">
              <a:xfrm flipV="1">
                <a:off x="4130" y="90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1" name="Line 1459"/>
              <p:cNvSpPr>
                <a:spLocks noChangeAspect="1" noChangeShapeType="1"/>
              </p:cNvSpPr>
              <p:nvPr/>
            </p:nvSpPr>
            <p:spPr bwMode="auto">
              <a:xfrm>
                <a:off x="4130" y="904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2" name="Line 1460"/>
              <p:cNvSpPr>
                <a:spLocks noChangeAspect="1" noChangeShapeType="1"/>
              </p:cNvSpPr>
              <p:nvPr/>
            </p:nvSpPr>
            <p:spPr bwMode="auto">
              <a:xfrm flipV="1">
                <a:off x="4136" y="90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3" name="Line 1461"/>
              <p:cNvSpPr>
                <a:spLocks noChangeAspect="1" noChangeShapeType="1"/>
              </p:cNvSpPr>
              <p:nvPr/>
            </p:nvSpPr>
            <p:spPr bwMode="auto">
              <a:xfrm>
                <a:off x="4136" y="902"/>
                <a:ext cx="8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4" name="Line 1462"/>
              <p:cNvSpPr>
                <a:spLocks noChangeAspect="1" noChangeShapeType="1"/>
              </p:cNvSpPr>
              <p:nvPr/>
            </p:nvSpPr>
            <p:spPr bwMode="auto">
              <a:xfrm>
                <a:off x="4144" y="902"/>
                <a:ext cx="1" cy="1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5" name="Line 1463"/>
              <p:cNvSpPr>
                <a:spLocks noChangeAspect="1" noChangeShapeType="1"/>
              </p:cNvSpPr>
              <p:nvPr/>
            </p:nvSpPr>
            <p:spPr bwMode="auto">
              <a:xfrm>
                <a:off x="4144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6" name="Line 1464"/>
              <p:cNvSpPr>
                <a:spLocks noChangeAspect="1" noChangeShapeType="1"/>
              </p:cNvSpPr>
              <p:nvPr/>
            </p:nvSpPr>
            <p:spPr bwMode="auto">
              <a:xfrm>
                <a:off x="4145" y="916"/>
                <a:ext cx="1" cy="14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7" name="Line 1465"/>
              <p:cNvSpPr>
                <a:spLocks noChangeAspect="1" noChangeShapeType="1"/>
              </p:cNvSpPr>
              <p:nvPr/>
            </p:nvSpPr>
            <p:spPr bwMode="auto">
              <a:xfrm>
                <a:off x="4145" y="1062"/>
                <a:ext cx="2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8" name="Line 1466"/>
              <p:cNvSpPr>
                <a:spLocks noChangeAspect="1" noChangeShapeType="1"/>
              </p:cNvSpPr>
              <p:nvPr/>
            </p:nvSpPr>
            <p:spPr bwMode="auto">
              <a:xfrm>
                <a:off x="4147" y="1067"/>
                <a:ext cx="1" cy="28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99" name="Line 1467"/>
              <p:cNvSpPr>
                <a:spLocks noChangeAspect="1" noChangeShapeType="1"/>
              </p:cNvSpPr>
              <p:nvPr/>
            </p:nvSpPr>
            <p:spPr bwMode="auto">
              <a:xfrm>
                <a:off x="4147" y="1350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0" name="Line 1468"/>
              <p:cNvSpPr>
                <a:spLocks noChangeAspect="1" noChangeShapeType="1"/>
              </p:cNvSpPr>
              <p:nvPr/>
            </p:nvSpPr>
            <p:spPr bwMode="auto">
              <a:xfrm>
                <a:off x="4148" y="1354"/>
                <a:ext cx="1" cy="7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1" name="Line 1469"/>
              <p:cNvSpPr>
                <a:spLocks noChangeAspect="1" noChangeShapeType="1"/>
              </p:cNvSpPr>
              <p:nvPr/>
            </p:nvSpPr>
            <p:spPr bwMode="auto">
              <a:xfrm>
                <a:off x="4148" y="143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2" name="Line 1470"/>
              <p:cNvSpPr>
                <a:spLocks noChangeAspect="1" noChangeShapeType="1"/>
              </p:cNvSpPr>
              <p:nvPr/>
            </p:nvSpPr>
            <p:spPr bwMode="auto">
              <a:xfrm>
                <a:off x="4149" y="1433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3" name="Line 1471"/>
              <p:cNvSpPr>
                <a:spLocks noChangeAspect="1" noChangeShapeType="1"/>
              </p:cNvSpPr>
              <p:nvPr/>
            </p:nvSpPr>
            <p:spPr bwMode="auto">
              <a:xfrm>
                <a:off x="4149" y="143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4" name="Line 1472"/>
              <p:cNvSpPr>
                <a:spLocks noChangeAspect="1" noChangeShapeType="1"/>
              </p:cNvSpPr>
              <p:nvPr/>
            </p:nvSpPr>
            <p:spPr bwMode="auto">
              <a:xfrm flipV="1">
                <a:off x="4151" y="143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5" name="Line 1473"/>
              <p:cNvSpPr>
                <a:spLocks noChangeAspect="1" noChangeShapeType="1"/>
              </p:cNvSpPr>
              <p:nvPr/>
            </p:nvSpPr>
            <p:spPr bwMode="auto">
              <a:xfrm>
                <a:off x="4151" y="143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6" name="Line 1474"/>
              <p:cNvSpPr>
                <a:spLocks noChangeAspect="1" noChangeShapeType="1"/>
              </p:cNvSpPr>
              <p:nvPr/>
            </p:nvSpPr>
            <p:spPr bwMode="auto">
              <a:xfrm flipV="1">
                <a:off x="4152" y="143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7" name="Line 1475"/>
              <p:cNvSpPr>
                <a:spLocks noChangeAspect="1" noChangeShapeType="1"/>
              </p:cNvSpPr>
              <p:nvPr/>
            </p:nvSpPr>
            <p:spPr bwMode="auto">
              <a:xfrm>
                <a:off x="4152" y="1436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8" name="Line 1476"/>
              <p:cNvSpPr>
                <a:spLocks noChangeAspect="1" noChangeShapeType="1"/>
              </p:cNvSpPr>
              <p:nvPr/>
            </p:nvSpPr>
            <p:spPr bwMode="auto">
              <a:xfrm flipV="1">
                <a:off x="4155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09" name="Line 1477"/>
              <p:cNvSpPr>
                <a:spLocks noChangeAspect="1" noChangeShapeType="1"/>
              </p:cNvSpPr>
              <p:nvPr/>
            </p:nvSpPr>
            <p:spPr bwMode="auto">
              <a:xfrm>
                <a:off x="4155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0" name="Line 1478"/>
              <p:cNvSpPr>
                <a:spLocks noChangeAspect="1" noChangeShapeType="1"/>
              </p:cNvSpPr>
              <p:nvPr/>
            </p:nvSpPr>
            <p:spPr bwMode="auto">
              <a:xfrm flipV="1">
                <a:off x="4156" y="143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1" name="Line 1479"/>
              <p:cNvSpPr>
                <a:spLocks noChangeAspect="1" noChangeShapeType="1"/>
              </p:cNvSpPr>
              <p:nvPr/>
            </p:nvSpPr>
            <p:spPr bwMode="auto">
              <a:xfrm>
                <a:off x="4156" y="143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2" name="Line 1480"/>
              <p:cNvSpPr>
                <a:spLocks noChangeAspect="1" noChangeShapeType="1"/>
              </p:cNvSpPr>
              <p:nvPr/>
            </p:nvSpPr>
            <p:spPr bwMode="auto">
              <a:xfrm flipV="1">
                <a:off x="4158" y="14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3" name="Line 1481"/>
              <p:cNvSpPr>
                <a:spLocks noChangeAspect="1" noChangeShapeType="1"/>
              </p:cNvSpPr>
              <p:nvPr/>
            </p:nvSpPr>
            <p:spPr bwMode="auto">
              <a:xfrm>
                <a:off x="4159" y="14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4" name="Line 1482"/>
              <p:cNvSpPr>
                <a:spLocks noChangeAspect="1" noChangeShapeType="1"/>
              </p:cNvSpPr>
              <p:nvPr/>
            </p:nvSpPr>
            <p:spPr bwMode="auto">
              <a:xfrm flipV="1">
                <a:off x="4160" y="1430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5" name="Line 1483"/>
              <p:cNvSpPr>
                <a:spLocks noChangeAspect="1" noChangeShapeType="1"/>
              </p:cNvSpPr>
              <p:nvPr/>
            </p:nvSpPr>
            <p:spPr bwMode="auto">
              <a:xfrm>
                <a:off x="4160" y="1430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6" name="Line 1484"/>
              <p:cNvSpPr>
                <a:spLocks noChangeAspect="1" noChangeShapeType="1"/>
              </p:cNvSpPr>
              <p:nvPr/>
            </p:nvSpPr>
            <p:spPr bwMode="auto">
              <a:xfrm flipV="1">
                <a:off x="4163" y="142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7" name="Line 1485"/>
              <p:cNvSpPr>
                <a:spLocks noChangeAspect="1" noChangeShapeType="1"/>
              </p:cNvSpPr>
              <p:nvPr/>
            </p:nvSpPr>
            <p:spPr bwMode="auto">
              <a:xfrm>
                <a:off x="4163" y="1429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8" name="Line 1486"/>
              <p:cNvSpPr>
                <a:spLocks noChangeAspect="1" noChangeShapeType="1"/>
              </p:cNvSpPr>
              <p:nvPr/>
            </p:nvSpPr>
            <p:spPr bwMode="auto">
              <a:xfrm flipV="1">
                <a:off x="4166" y="142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19" name="Line 1487"/>
              <p:cNvSpPr>
                <a:spLocks noChangeAspect="1" noChangeShapeType="1"/>
              </p:cNvSpPr>
              <p:nvPr/>
            </p:nvSpPr>
            <p:spPr bwMode="auto">
              <a:xfrm>
                <a:off x="4166" y="1428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0" name="Line 1488"/>
              <p:cNvSpPr>
                <a:spLocks noChangeAspect="1" noChangeShapeType="1"/>
              </p:cNvSpPr>
              <p:nvPr/>
            </p:nvSpPr>
            <p:spPr bwMode="auto">
              <a:xfrm flipV="1">
                <a:off x="4170" y="1426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1" name="Line 1489"/>
              <p:cNvSpPr>
                <a:spLocks noChangeAspect="1" noChangeShapeType="1"/>
              </p:cNvSpPr>
              <p:nvPr/>
            </p:nvSpPr>
            <p:spPr bwMode="auto">
              <a:xfrm>
                <a:off x="4170" y="1426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2" name="Line 1490"/>
              <p:cNvSpPr>
                <a:spLocks noChangeAspect="1" noChangeShapeType="1"/>
              </p:cNvSpPr>
              <p:nvPr/>
            </p:nvSpPr>
            <p:spPr bwMode="auto">
              <a:xfrm flipV="1">
                <a:off x="4174" y="142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3" name="Line 1491"/>
              <p:cNvSpPr>
                <a:spLocks noChangeAspect="1" noChangeShapeType="1"/>
              </p:cNvSpPr>
              <p:nvPr/>
            </p:nvSpPr>
            <p:spPr bwMode="auto">
              <a:xfrm>
                <a:off x="4174" y="1425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4" name="Line 1492"/>
              <p:cNvSpPr>
                <a:spLocks noChangeAspect="1" noChangeShapeType="1"/>
              </p:cNvSpPr>
              <p:nvPr/>
            </p:nvSpPr>
            <p:spPr bwMode="auto">
              <a:xfrm flipV="1">
                <a:off x="4178" y="14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5" name="Line 1493"/>
              <p:cNvSpPr>
                <a:spLocks noChangeAspect="1" noChangeShapeType="1"/>
              </p:cNvSpPr>
              <p:nvPr/>
            </p:nvSpPr>
            <p:spPr bwMode="auto">
              <a:xfrm>
                <a:off x="4178" y="1424"/>
                <a:ext cx="7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6" name="Line 1494"/>
              <p:cNvSpPr>
                <a:spLocks noChangeAspect="1" noChangeShapeType="1"/>
              </p:cNvSpPr>
              <p:nvPr/>
            </p:nvSpPr>
            <p:spPr bwMode="auto">
              <a:xfrm flipV="1">
                <a:off x="4185" y="142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7" name="Line 1495"/>
              <p:cNvSpPr>
                <a:spLocks noChangeAspect="1" noChangeShapeType="1"/>
              </p:cNvSpPr>
              <p:nvPr/>
            </p:nvSpPr>
            <p:spPr bwMode="auto">
              <a:xfrm>
                <a:off x="4185" y="1422"/>
                <a:ext cx="8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8" name="Line 1496"/>
              <p:cNvSpPr>
                <a:spLocks noChangeAspect="1" noChangeShapeType="1"/>
              </p:cNvSpPr>
              <p:nvPr/>
            </p:nvSpPr>
            <p:spPr bwMode="auto">
              <a:xfrm flipV="1">
                <a:off x="4193" y="14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29" name="Line 1497"/>
              <p:cNvSpPr>
                <a:spLocks noChangeAspect="1" noChangeShapeType="1"/>
              </p:cNvSpPr>
              <p:nvPr/>
            </p:nvSpPr>
            <p:spPr bwMode="auto">
              <a:xfrm>
                <a:off x="4193" y="1421"/>
                <a:ext cx="1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0" name="Line 1498"/>
              <p:cNvSpPr>
                <a:spLocks noChangeAspect="1" noChangeShapeType="1"/>
              </p:cNvSpPr>
              <p:nvPr/>
            </p:nvSpPr>
            <p:spPr bwMode="auto">
              <a:xfrm flipV="1">
                <a:off x="4205" y="14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1" name="Line 1499"/>
              <p:cNvSpPr>
                <a:spLocks noChangeAspect="1" noChangeShapeType="1"/>
              </p:cNvSpPr>
              <p:nvPr/>
            </p:nvSpPr>
            <p:spPr bwMode="auto">
              <a:xfrm>
                <a:off x="4205" y="1420"/>
                <a:ext cx="40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2" name="Line 1500"/>
              <p:cNvSpPr>
                <a:spLocks noChangeAspect="1" noChangeShapeType="1"/>
              </p:cNvSpPr>
              <p:nvPr/>
            </p:nvSpPr>
            <p:spPr bwMode="auto">
              <a:xfrm flipV="1">
                <a:off x="4245" y="1418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3" name="Line 1501"/>
              <p:cNvSpPr>
                <a:spLocks noChangeAspect="1" noChangeShapeType="1"/>
              </p:cNvSpPr>
              <p:nvPr/>
            </p:nvSpPr>
            <p:spPr bwMode="auto">
              <a:xfrm>
                <a:off x="4245" y="1418"/>
                <a:ext cx="15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4" name="Line 1502"/>
              <p:cNvSpPr>
                <a:spLocks noChangeAspect="1" noChangeShapeType="1"/>
              </p:cNvSpPr>
              <p:nvPr/>
            </p:nvSpPr>
            <p:spPr bwMode="auto">
              <a:xfrm>
                <a:off x="4396" y="1418"/>
                <a:ext cx="1" cy="1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5" name="Line 1503"/>
              <p:cNvSpPr>
                <a:spLocks noChangeAspect="1" noChangeShapeType="1"/>
              </p:cNvSpPr>
              <p:nvPr/>
            </p:nvSpPr>
            <p:spPr bwMode="auto">
              <a:xfrm>
                <a:off x="4396" y="142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6" name="Line 1504"/>
              <p:cNvSpPr>
                <a:spLocks noChangeAspect="1" noChangeShapeType="1"/>
              </p:cNvSpPr>
              <p:nvPr/>
            </p:nvSpPr>
            <p:spPr bwMode="auto">
              <a:xfrm>
                <a:off x="4397" y="1428"/>
                <a:ext cx="1" cy="3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7" name="Line 1505"/>
              <p:cNvSpPr>
                <a:spLocks noChangeAspect="1" noChangeShapeType="1"/>
              </p:cNvSpPr>
              <p:nvPr/>
            </p:nvSpPr>
            <p:spPr bwMode="auto">
              <a:xfrm flipV="1">
                <a:off x="4397" y="1455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8" name="Line 1506"/>
              <p:cNvSpPr>
                <a:spLocks noChangeAspect="1" noChangeShapeType="1"/>
              </p:cNvSpPr>
              <p:nvPr/>
            </p:nvSpPr>
            <p:spPr bwMode="auto">
              <a:xfrm>
                <a:off x="4397" y="145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39" name="Line 1507"/>
              <p:cNvSpPr>
                <a:spLocks noChangeAspect="1" noChangeShapeType="1"/>
              </p:cNvSpPr>
              <p:nvPr/>
            </p:nvSpPr>
            <p:spPr bwMode="auto">
              <a:xfrm flipV="1">
                <a:off x="4398" y="1428"/>
                <a:ext cx="1" cy="2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0" name="Line 1508"/>
              <p:cNvSpPr>
                <a:spLocks noChangeAspect="1" noChangeShapeType="1"/>
              </p:cNvSpPr>
              <p:nvPr/>
            </p:nvSpPr>
            <p:spPr bwMode="auto">
              <a:xfrm flipV="1">
                <a:off x="4398" y="1426"/>
                <a:ext cx="2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1" name="Line 1509"/>
              <p:cNvSpPr>
                <a:spLocks noChangeAspect="1" noChangeShapeType="1"/>
              </p:cNvSpPr>
              <p:nvPr/>
            </p:nvSpPr>
            <p:spPr bwMode="auto">
              <a:xfrm flipV="1">
                <a:off x="4400" y="1396"/>
                <a:ext cx="1" cy="3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2" name="Line 1510"/>
              <p:cNvSpPr>
                <a:spLocks noChangeAspect="1" noChangeShapeType="1"/>
              </p:cNvSpPr>
              <p:nvPr/>
            </p:nvSpPr>
            <p:spPr bwMode="auto">
              <a:xfrm flipV="1">
                <a:off x="4400" y="139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3" name="Line 1511"/>
              <p:cNvSpPr>
                <a:spLocks noChangeAspect="1" noChangeShapeType="1"/>
              </p:cNvSpPr>
              <p:nvPr/>
            </p:nvSpPr>
            <p:spPr bwMode="auto">
              <a:xfrm flipV="1">
                <a:off x="4401" y="1367"/>
                <a:ext cx="1" cy="2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4" name="Line 1512"/>
              <p:cNvSpPr>
                <a:spLocks noChangeAspect="1" noChangeShapeType="1"/>
              </p:cNvSpPr>
              <p:nvPr/>
            </p:nvSpPr>
            <p:spPr bwMode="auto">
              <a:xfrm>
                <a:off x="4401" y="136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5" name="Line 1513"/>
              <p:cNvSpPr>
                <a:spLocks noChangeAspect="1" noChangeShapeType="1"/>
              </p:cNvSpPr>
              <p:nvPr/>
            </p:nvSpPr>
            <p:spPr bwMode="auto">
              <a:xfrm flipV="1">
                <a:off x="4403" y="1339"/>
                <a:ext cx="1" cy="2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6" name="Line 1514"/>
              <p:cNvSpPr>
                <a:spLocks noChangeAspect="1" noChangeShapeType="1"/>
              </p:cNvSpPr>
              <p:nvPr/>
            </p:nvSpPr>
            <p:spPr bwMode="auto">
              <a:xfrm flipV="1">
                <a:off x="4403" y="133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7" name="Line 1515"/>
              <p:cNvSpPr>
                <a:spLocks noChangeAspect="1" noChangeShapeType="1"/>
              </p:cNvSpPr>
              <p:nvPr/>
            </p:nvSpPr>
            <p:spPr bwMode="auto">
              <a:xfrm flipV="1">
                <a:off x="4404" y="1312"/>
                <a:ext cx="1" cy="2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8" name="Line 1516"/>
              <p:cNvSpPr>
                <a:spLocks noChangeAspect="1" noChangeShapeType="1"/>
              </p:cNvSpPr>
              <p:nvPr/>
            </p:nvSpPr>
            <p:spPr bwMode="auto">
              <a:xfrm>
                <a:off x="4404" y="13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49" name="Line 1517"/>
              <p:cNvSpPr>
                <a:spLocks noChangeAspect="1" noChangeShapeType="1"/>
              </p:cNvSpPr>
              <p:nvPr/>
            </p:nvSpPr>
            <p:spPr bwMode="auto">
              <a:xfrm flipV="1">
                <a:off x="4405" y="1289"/>
                <a:ext cx="1" cy="2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0" name="Line 1518"/>
              <p:cNvSpPr>
                <a:spLocks noChangeAspect="1" noChangeShapeType="1"/>
              </p:cNvSpPr>
              <p:nvPr/>
            </p:nvSpPr>
            <p:spPr bwMode="auto">
              <a:xfrm flipV="1">
                <a:off x="4405" y="128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1" name="Line 1519"/>
              <p:cNvSpPr>
                <a:spLocks noChangeAspect="1" noChangeShapeType="1"/>
              </p:cNvSpPr>
              <p:nvPr/>
            </p:nvSpPr>
            <p:spPr bwMode="auto">
              <a:xfrm flipV="1">
                <a:off x="4407" y="1266"/>
                <a:ext cx="1" cy="2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2" name="Line 1520"/>
              <p:cNvSpPr>
                <a:spLocks noChangeAspect="1" noChangeShapeType="1"/>
              </p:cNvSpPr>
              <p:nvPr/>
            </p:nvSpPr>
            <p:spPr bwMode="auto">
              <a:xfrm flipV="1">
                <a:off x="4407" y="126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3" name="Line 1521"/>
              <p:cNvSpPr>
                <a:spLocks noChangeAspect="1" noChangeShapeType="1"/>
              </p:cNvSpPr>
              <p:nvPr/>
            </p:nvSpPr>
            <p:spPr bwMode="auto">
              <a:xfrm flipV="1">
                <a:off x="4408" y="1248"/>
                <a:ext cx="1" cy="1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4" name="Line 1522"/>
              <p:cNvSpPr>
                <a:spLocks noChangeAspect="1" noChangeShapeType="1"/>
              </p:cNvSpPr>
              <p:nvPr/>
            </p:nvSpPr>
            <p:spPr bwMode="auto">
              <a:xfrm>
                <a:off x="4408" y="124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5" name="Line 1523"/>
              <p:cNvSpPr>
                <a:spLocks noChangeAspect="1" noChangeShapeType="1"/>
              </p:cNvSpPr>
              <p:nvPr/>
            </p:nvSpPr>
            <p:spPr bwMode="auto">
              <a:xfrm flipV="1">
                <a:off x="4409" y="1226"/>
                <a:ext cx="1" cy="2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6" name="Line 1524"/>
              <p:cNvSpPr>
                <a:spLocks noChangeAspect="1" noChangeShapeType="1"/>
              </p:cNvSpPr>
              <p:nvPr/>
            </p:nvSpPr>
            <p:spPr bwMode="auto">
              <a:xfrm>
                <a:off x="4409" y="122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7" name="Line 1525"/>
              <p:cNvSpPr>
                <a:spLocks noChangeAspect="1" noChangeShapeType="1"/>
              </p:cNvSpPr>
              <p:nvPr/>
            </p:nvSpPr>
            <p:spPr bwMode="auto">
              <a:xfrm flipV="1">
                <a:off x="4411" y="1207"/>
                <a:ext cx="1" cy="1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8" name="Line 1526"/>
              <p:cNvSpPr>
                <a:spLocks noChangeAspect="1" noChangeShapeType="1"/>
              </p:cNvSpPr>
              <p:nvPr/>
            </p:nvSpPr>
            <p:spPr bwMode="auto">
              <a:xfrm>
                <a:off x="4411" y="120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59" name="Line 1527"/>
              <p:cNvSpPr>
                <a:spLocks noChangeAspect="1" noChangeShapeType="1"/>
              </p:cNvSpPr>
              <p:nvPr/>
            </p:nvSpPr>
            <p:spPr bwMode="auto">
              <a:xfrm flipV="1">
                <a:off x="4412" y="1190"/>
                <a:ext cx="1" cy="1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0" name="Line 1528"/>
              <p:cNvSpPr>
                <a:spLocks noChangeAspect="1" noChangeShapeType="1"/>
              </p:cNvSpPr>
              <p:nvPr/>
            </p:nvSpPr>
            <p:spPr bwMode="auto">
              <a:xfrm>
                <a:off x="4412" y="119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1" name="Line 1529"/>
              <p:cNvSpPr>
                <a:spLocks noChangeAspect="1" noChangeShapeType="1"/>
              </p:cNvSpPr>
              <p:nvPr/>
            </p:nvSpPr>
            <p:spPr bwMode="auto">
              <a:xfrm flipV="1">
                <a:off x="4413" y="1172"/>
                <a:ext cx="1" cy="1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2" name="Line 1530"/>
              <p:cNvSpPr>
                <a:spLocks noChangeAspect="1" noChangeShapeType="1"/>
              </p:cNvSpPr>
              <p:nvPr/>
            </p:nvSpPr>
            <p:spPr bwMode="auto">
              <a:xfrm>
                <a:off x="4413" y="1172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3" name="Line 1531"/>
              <p:cNvSpPr>
                <a:spLocks noChangeAspect="1" noChangeShapeType="1"/>
              </p:cNvSpPr>
              <p:nvPr/>
            </p:nvSpPr>
            <p:spPr bwMode="auto">
              <a:xfrm flipV="1">
                <a:off x="4415" y="1156"/>
                <a:ext cx="1" cy="1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4" name="Line 1532"/>
              <p:cNvSpPr>
                <a:spLocks noChangeAspect="1" noChangeShapeType="1"/>
              </p:cNvSpPr>
              <p:nvPr/>
            </p:nvSpPr>
            <p:spPr bwMode="auto">
              <a:xfrm>
                <a:off x="4415" y="115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5" name="Line 1533"/>
              <p:cNvSpPr>
                <a:spLocks noChangeAspect="1" noChangeShapeType="1"/>
              </p:cNvSpPr>
              <p:nvPr/>
            </p:nvSpPr>
            <p:spPr bwMode="auto">
              <a:xfrm flipV="1">
                <a:off x="4416" y="1141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6" name="Line 1534"/>
              <p:cNvSpPr>
                <a:spLocks noChangeAspect="1" noChangeShapeType="1"/>
              </p:cNvSpPr>
              <p:nvPr/>
            </p:nvSpPr>
            <p:spPr bwMode="auto">
              <a:xfrm>
                <a:off x="4416" y="114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7" name="Line 1535"/>
              <p:cNvSpPr>
                <a:spLocks noChangeAspect="1" noChangeShapeType="1"/>
              </p:cNvSpPr>
              <p:nvPr/>
            </p:nvSpPr>
            <p:spPr bwMode="auto">
              <a:xfrm flipV="1">
                <a:off x="4417" y="1126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8" name="Line 1536"/>
              <p:cNvSpPr>
                <a:spLocks noChangeAspect="1" noChangeShapeType="1"/>
              </p:cNvSpPr>
              <p:nvPr/>
            </p:nvSpPr>
            <p:spPr bwMode="auto">
              <a:xfrm>
                <a:off x="4417" y="112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69" name="Line 1537"/>
              <p:cNvSpPr>
                <a:spLocks noChangeAspect="1" noChangeShapeType="1"/>
              </p:cNvSpPr>
              <p:nvPr/>
            </p:nvSpPr>
            <p:spPr bwMode="auto">
              <a:xfrm flipV="1">
                <a:off x="4419" y="1113"/>
                <a:ext cx="1" cy="1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0" name="Line 1538"/>
              <p:cNvSpPr>
                <a:spLocks noChangeAspect="1" noChangeShapeType="1"/>
              </p:cNvSpPr>
              <p:nvPr/>
            </p:nvSpPr>
            <p:spPr bwMode="auto">
              <a:xfrm flipV="1">
                <a:off x="4419" y="11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1" name="Line 1539"/>
              <p:cNvSpPr>
                <a:spLocks noChangeAspect="1" noChangeShapeType="1"/>
              </p:cNvSpPr>
              <p:nvPr/>
            </p:nvSpPr>
            <p:spPr bwMode="auto">
              <a:xfrm flipV="1">
                <a:off x="4420" y="1100"/>
                <a:ext cx="1" cy="1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2" name="Line 1540"/>
              <p:cNvSpPr>
                <a:spLocks noChangeAspect="1" noChangeShapeType="1"/>
              </p:cNvSpPr>
              <p:nvPr/>
            </p:nvSpPr>
            <p:spPr bwMode="auto">
              <a:xfrm>
                <a:off x="4420" y="110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3" name="Line 1541"/>
              <p:cNvSpPr>
                <a:spLocks noChangeAspect="1" noChangeShapeType="1"/>
              </p:cNvSpPr>
              <p:nvPr/>
            </p:nvSpPr>
            <p:spPr bwMode="auto">
              <a:xfrm flipV="1">
                <a:off x="4422" y="1089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4" name="Line 1542"/>
              <p:cNvSpPr>
                <a:spLocks noChangeAspect="1" noChangeShapeType="1"/>
              </p:cNvSpPr>
              <p:nvPr/>
            </p:nvSpPr>
            <p:spPr bwMode="auto">
              <a:xfrm flipV="1">
                <a:off x="4422" y="108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5" name="Line 1543"/>
              <p:cNvSpPr>
                <a:spLocks noChangeAspect="1" noChangeShapeType="1"/>
              </p:cNvSpPr>
              <p:nvPr/>
            </p:nvSpPr>
            <p:spPr bwMode="auto">
              <a:xfrm flipV="1">
                <a:off x="4423" y="1077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6" name="Line 1544"/>
              <p:cNvSpPr>
                <a:spLocks noChangeAspect="1" noChangeShapeType="1"/>
              </p:cNvSpPr>
              <p:nvPr/>
            </p:nvSpPr>
            <p:spPr bwMode="auto">
              <a:xfrm>
                <a:off x="4423" y="107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7" name="Line 1545"/>
              <p:cNvSpPr>
                <a:spLocks noChangeAspect="1" noChangeShapeType="1"/>
              </p:cNvSpPr>
              <p:nvPr/>
            </p:nvSpPr>
            <p:spPr bwMode="auto">
              <a:xfrm flipV="1">
                <a:off x="4424" y="1067"/>
                <a:ext cx="1" cy="1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8" name="Line 1546"/>
              <p:cNvSpPr>
                <a:spLocks noChangeAspect="1" noChangeShapeType="1"/>
              </p:cNvSpPr>
              <p:nvPr/>
            </p:nvSpPr>
            <p:spPr bwMode="auto">
              <a:xfrm>
                <a:off x="4424" y="106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79" name="Line 1547"/>
              <p:cNvSpPr>
                <a:spLocks noChangeAspect="1" noChangeShapeType="1"/>
              </p:cNvSpPr>
              <p:nvPr/>
            </p:nvSpPr>
            <p:spPr bwMode="auto">
              <a:xfrm flipV="1">
                <a:off x="4426" y="1056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0" name="Line 1548"/>
              <p:cNvSpPr>
                <a:spLocks noChangeAspect="1" noChangeShapeType="1"/>
              </p:cNvSpPr>
              <p:nvPr/>
            </p:nvSpPr>
            <p:spPr bwMode="auto">
              <a:xfrm>
                <a:off x="4426" y="105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1" name="Line 1549"/>
              <p:cNvSpPr>
                <a:spLocks noChangeAspect="1" noChangeShapeType="1"/>
              </p:cNvSpPr>
              <p:nvPr/>
            </p:nvSpPr>
            <p:spPr bwMode="auto">
              <a:xfrm flipV="1">
                <a:off x="4427" y="1049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2" name="Line 1550"/>
              <p:cNvSpPr>
                <a:spLocks noChangeAspect="1" noChangeShapeType="1"/>
              </p:cNvSpPr>
              <p:nvPr/>
            </p:nvSpPr>
            <p:spPr bwMode="auto">
              <a:xfrm>
                <a:off x="4427" y="104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3" name="Line 1551"/>
              <p:cNvSpPr>
                <a:spLocks noChangeAspect="1" noChangeShapeType="1"/>
              </p:cNvSpPr>
              <p:nvPr/>
            </p:nvSpPr>
            <p:spPr bwMode="auto">
              <a:xfrm flipV="1">
                <a:off x="4428" y="1040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4" name="Line 1552"/>
              <p:cNvSpPr>
                <a:spLocks noChangeAspect="1" noChangeShapeType="1"/>
              </p:cNvSpPr>
              <p:nvPr/>
            </p:nvSpPr>
            <p:spPr bwMode="auto">
              <a:xfrm>
                <a:off x="4428" y="104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5" name="Line 1553"/>
              <p:cNvSpPr>
                <a:spLocks noChangeAspect="1" noChangeShapeType="1"/>
              </p:cNvSpPr>
              <p:nvPr/>
            </p:nvSpPr>
            <p:spPr bwMode="auto">
              <a:xfrm flipV="1">
                <a:off x="4430" y="1032"/>
                <a:ext cx="1" cy="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6" name="Line 1554"/>
              <p:cNvSpPr>
                <a:spLocks noChangeAspect="1" noChangeShapeType="1"/>
              </p:cNvSpPr>
              <p:nvPr/>
            </p:nvSpPr>
            <p:spPr bwMode="auto">
              <a:xfrm>
                <a:off x="4430" y="10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7" name="Line 1555"/>
              <p:cNvSpPr>
                <a:spLocks noChangeAspect="1" noChangeShapeType="1"/>
              </p:cNvSpPr>
              <p:nvPr/>
            </p:nvSpPr>
            <p:spPr bwMode="auto">
              <a:xfrm flipV="1">
                <a:off x="4431" y="1024"/>
                <a:ext cx="1" cy="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8" name="Line 1556"/>
              <p:cNvSpPr>
                <a:spLocks noChangeAspect="1" noChangeShapeType="1"/>
              </p:cNvSpPr>
              <p:nvPr/>
            </p:nvSpPr>
            <p:spPr bwMode="auto">
              <a:xfrm>
                <a:off x="4431" y="10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89" name="Line 1557"/>
              <p:cNvSpPr>
                <a:spLocks noChangeAspect="1" noChangeShapeType="1"/>
              </p:cNvSpPr>
              <p:nvPr/>
            </p:nvSpPr>
            <p:spPr bwMode="auto">
              <a:xfrm flipV="1">
                <a:off x="4432" y="1017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0" name="Line 1558"/>
              <p:cNvSpPr>
                <a:spLocks noChangeAspect="1" noChangeShapeType="1"/>
              </p:cNvSpPr>
              <p:nvPr/>
            </p:nvSpPr>
            <p:spPr bwMode="auto">
              <a:xfrm>
                <a:off x="4432" y="101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1" name="Line 1559"/>
              <p:cNvSpPr>
                <a:spLocks noChangeAspect="1" noChangeShapeType="1"/>
              </p:cNvSpPr>
              <p:nvPr/>
            </p:nvSpPr>
            <p:spPr bwMode="auto">
              <a:xfrm flipV="1">
                <a:off x="4434" y="1010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2" name="Line 1560"/>
              <p:cNvSpPr>
                <a:spLocks noChangeAspect="1" noChangeShapeType="1"/>
              </p:cNvSpPr>
              <p:nvPr/>
            </p:nvSpPr>
            <p:spPr bwMode="auto">
              <a:xfrm>
                <a:off x="4434" y="101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3" name="Line 1561"/>
              <p:cNvSpPr>
                <a:spLocks noChangeAspect="1" noChangeShapeType="1"/>
              </p:cNvSpPr>
              <p:nvPr/>
            </p:nvSpPr>
            <p:spPr bwMode="auto">
              <a:xfrm flipV="1">
                <a:off x="4435" y="1003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4" name="Line 1562"/>
              <p:cNvSpPr>
                <a:spLocks noChangeAspect="1" noChangeShapeType="1"/>
              </p:cNvSpPr>
              <p:nvPr/>
            </p:nvSpPr>
            <p:spPr bwMode="auto">
              <a:xfrm>
                <a:off x="4435" y="100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5" name="Line 1563"/>
              <p:cNvSpPr>
                <a:spLocks noChangeAspect="1" noChangeShapeType="1"/>
              </p:cNvSpPr>
              <p:nvPr/>
            </p:nvSpPr>
            <p:spPr bwMode="auto">
              <a:xfrm flipV="1">
                <a:off x="4437" y="996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6" name="Line 1564"/>
              <p:cNvSpPr>
                <a:spLocks noChangeAspect="1" noChangeShapeType="1"/>
              </p:cNvSpPr>
              <p:nvPr/>
            </p:nvSpPr>
            <p:spPr bwMode="auto">
              <a:xfrm>
                <a:off x="4437" y="99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7" name="Line 1565"/>
              <p:cNvSpPr>
                <a:spLocks noChangeAspect="1" noChangeShapeType="1"/>
              </p:cNvSpPr>
              <p:nvPr/>
            </p:nvSpPr>
            <p:spPr bwMode="auto">
              <a:xfrm flipV="1">
                <a:off x="4438" y="991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8" name="Line 1566"/>
              <p:cNvSpPr>
                <a:spLocks noChangeAspect="1" noChangeShapeType="1"/>
              </p:cNvSpPr>
              <p:nvPr/>
            </p:nvSpPr>
            <p:spPr bwMode="auto">
              <a:xfrm>
                <a:off x="4438" y="99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99" name="Line 1567"/>
              <p:cNvSpPr>
                <a:spLocks noChangeAspect="1" noChangeShapeType="1"/>
              </p:cNvSpPr>
              <p:nvPr/>
            </p:nvSpPr>
            <p:spPr bwMode="auto">
              <a:xfrm flipV="1">
                <a:off x="4439" y="985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0" name="Line 1568"/>
              <p:cNvSpPr>
                <a:spLocks noChangeAspect="1" noChangeShapeType="1"/>
              </p:cNvSpPr>
              <p:nvPr/>
            </p:nvSpPr>
            <p:spPr bwMode="auto">
              <a:xfrm>
                <a:off x="4439" y="98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1" name="Line 1569"/>
              <p:cNvSpPr>
                <a:spLocks noChangeAspect="1" noChangeShapeType="1"/>
              </p:cNvSpPr>
              <p:nvPr/>
            </p:nvSpPr>
            <p:spPr bwMode="auto">
              <a:xfrm flipV="1">
                <a:off x="4441" y="980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2" name="Line 1570"/>
              <p:cNvSpPr>
                <a:spLocks noChangeAspect="1" noChangeShapeType="1"/>
              </p:cNvSpPr>
              <p:nvPr/>
            </p:nvSpPr>
            <p:spPr bwMode="auto">
              <a:xfrm>
                <a:off x="4441" y="98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3" name="Line 1571"/>
              <p:cNvSpPr>
                <a:spLocks noChangeAspect="1" noChangeShapeType="1"/>
              </p:cNvSpPr>
              <p:nvPr/>
            </p:nvSpPr>
            <p:spPr bwMode="auto">
              <a:xfrm flipV="1">
                <a:off x="4442" y="976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4" name="Line 1572"/>
              <p:cNvSpPr>
                <a:spLocks noChangeAspect="1" noChangeShapeType="1"/>
              </p:cNvSpPr>
              <p:nvPr/>
            </p:nvSpPr>
            <p:spPr bwMode="auto">
              <a:xfrm>
                <a:off x="4442" y="97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5" name="Line 1573"/>
              <p:cNvSpPr>
                <a:spLocks noChangeAspect="1" noChangeShapeType="1"/>
              </p:cNvSpPr>
              <p:nvPr/>
            </p:nvSpPr>
            <p:spPr bwMode="auto">
              <a:xfrm flipV="1">
                <a:off x="4443" y="972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6" name="Line 1574"/>
              <p:cNvSpPr>
                <a:spLocks noChangeAspect="1" noChangeShapeType="1"/>
              </p:cNvSpPr>
              <p:nvPr/>
            </p:nvSpPr>
            <p:spPr bwMode="auto">
              <a:xfrm>
                <a:off x="4443" y="972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7" name="Line 1575"/>
              <p:cNvSpPr>
                <a:spLocks noChangeAspect="1" noChangeShapeType="1"/>
              </p:cNvSpPr>
              <p:nvPr/>
            </p:nvSpPr>
            <p:spPr bwMode="auto">
              <a:xfrm flipV="1">
                <a:off x="4445" y="966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8" name="Line 1576"/>
              <p:cNvSpPr>
                <a:spLocks noChangeAspect="1" noChangeShapeType="1"/>
              </p:cNvSpPr>
              <p:nvPr/>
            </p:nvSpPr>
            <p:spPr bwMode="auto">
              <a:xfrm>
                <a:off x="4445" y="96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09" name="Line 1577"/>
              <p:cNvSpPr>
                <a:spLocks noChangeAspect="1" noChangeShapeType="1"/>
              </p:cNvSpPr>
              <p:nvPr/>
            </p:nvSpPr>
            <p:spPr bwMode="auto">
              <a:xfrm flipV="1">
                <a:off x="4446" y="96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0" name="Line 1578"/>
              <p:cNvSpPr>
                <a:spLocks noChangeAspect="1" noChangeShapeType="1"/>
              </p:cNvSpPr>
              <p:nvPr/>
            </p:nvSpPr>
            <p:spPr bwMode="auto">
              <a:xfrm>
                <a:off x="4446" y="96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1" name="Line 1579"/>
              <p:cNvSpPr>
                <a:spLocks noChangeAspect="1" noChangeShapeType="1"/>
              </p:cNvSpPr>
              <p:nvPr/>
            </p:nvSpPr>
            <p:spPr bwMode="auto">
              <a:xfrm flipV="1">
                <a:off x="4447" y="960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2" name="Line 1580"/>
              <p:cNvSpPr>
                <a:spLocks noChangeAspect="1" noChangeShapeType="1"/>
              </p:cNvSpPr>
              <p:nvPr/>
            </p:nvSpPr>
            <p:spPr bwMode="auto">
              <a:xfrm>
                <a:off x="4447" y="96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3" name="Line 1581"/>
              <p:cNvSpPr>
                <a:spLocks noChangeAspect="1" noChangeShapeType="1"/>
              </p:cNvSpPr>
              <p:nvPr/>
            </p:nvSpPr>
            <p:spPr bwMode="auto">
              <a:xfrm flipV="1">
                <a:off x="4449" y="95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4" name="Line 1582"/>
              <p:cNvSpPr>
                <a:spLocks noChangeAspect="1" noChangeShapeType="1"/>
              </p:cNvSpPr>
              <p:nvPr/>
            </p:nvSpPr>
            <p:spPr bwMode="auto">
              <a:xfrm>
                <a:off x="4449" y="95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5" name="Line 1583"/>
              <p:cNvSpPr>
                <a:spLocks noChangeAspect="1" noChangeShapeType="1"/>
              </p:cNvSpPr>
              <p:nvPr/>
            </p:nvSpPr>
            <p:spPr bwMode="auto">
              <a:xfrm flipV="1">
                <a:off x="4450" y="953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6" name="Line 1584"/>
              <p:cNvSpPr>
                <a:spLocks noChangeAspect="1" noChangeShapeType="1"/>
              </p:cNvSpPr>
              <p:nvPr/>
            </p:nvSpPr>
            <p:spPr bwMode="auto">
              <a:xfrm>
                <a:off x="4450" y="95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7" name="Line 1585"/>
              <p:cNvSpPr>
                <a:spLocks noChangeAspect="1" noChangeShapeType="1"/>
              </p:cNvSpPr>
              <p:nvPr/>
            </p:nvSpPr>
            <p:spPr bwMode="auto">
              <a:xfrm flipV="1">
                <a:off x="4452" y="950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8" name="Line 1586"/>
              <p:cNvSpPr>
                <a:spLocks noChangeAspect="1" noChangeShapeType="1"/>
              </p:cNvSpPr>
              <p:nvPr/>
            </p:nvSpPr>
            <p:spPr bwMode="auto">
              <a:xfrm>
                <a:off x="4452" y="95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19" name="Line 1587"/>
              <p:cNvSpPr>
                <a:spLocks noChangeAspect="1" noChangeShapeType="1"/>
              </p:cNvSpPr>
              <p:nvPr/>
            </p:nvSpPr>
            <p:spPr bwMode="auto">
              <a:xfrm flipV="1">
                <a:off x="4453" y="94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0" name="Line 1588"/>
              <p:cNvSpPr>
                <a:spLocks noChangeAspect="1" noChangeShapeType="1"/>
              </p:cNvSpPr>
              <p:nvPr/>
            </p:nvSpPr>
            <p:spPr bwMode="auto">
              <a:xfrm>
                <a:off x="4453" y="94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1" name="Line 1589"/>
              <p:cNvSpPr>
                <a:spLocks noChangeAspect="1" noChangeShapeType="1"/>
              </p:cNvSpPr>
              <p:nvPr/>
            </p:nvSpPr>
            <p:spPr bwMode="auto">
              <a:xfrm flipV="1">
                <a:off x="4454" y="94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2" name="Line 1590"/>
              <p:cNvSpPr>
                <a:spLocks noChangeAspect="1" noChangeShapeType="1"/>
              </p:cNvSpPr>
              <p:nvPr/>
            </p:nvSpPr>
            <p:spPr bwMode="auto">
              <a:xfrm>
                <a:off x="4454" y="94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3" name="Line 1591"/>
              <p:cNvSpPr>
                <a:spLocks noChangeAspect="1" noChangeShapeType="1"/>
              </p:cNvSpPr>
              <p:nvPr/>
            </p:nvSpPr>
            <p:spPr bwMode="auto">
              <a:xfrm flipV="1">
                <a:off x="4456" y="94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4" name="Line 1592"/>
              <p:cNvSpPr>
                <a:spLocks noChangeAspect="1" noChangeShapeType="1"/>
              </p:cNvSpPr>
              <p:nvPr/>
            </p:nvSpPr>
            <p:spPr bwMode="auto">
              <a:xfrm>
                <a:off x="4456" y="94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5" name="Line 1593"/>
              <p:cNvSpPr>
                <a:spLocks noChangeAspect="1" noChangeShapeType="1"/>
              </p:cNvSpPr>
              <p:nvPr/>
            </p:nvSpPr>
            <p:spPr bwMode="auto">
              <a:xfrm flipV="1">
                <a:off x="4457" y="939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6" name="Line 1594"/>
              <p:cNvSpPr>
                <a:spLocks noChangeAspect="1" noChangeShapeType="1"/>
              </p:cNvSpPr>
              <p:nvPr/>
            </p:nvSpPr>
            <p:spPr bwMode="auto">
              <a:xfrm>
                <a:off x="4457" y="9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7" name="Line 1595"/>
              <p:cNvSpPr>
                <a:spLocks noChangeAspect="1" noChangeShapeType="1"/>
              </p:cNvSpPr>
              <p:nvPr/>
            </p:nvSpPr>
            <p:spPr bwMode="auto">
              <a:xfrm flipV="1">
                <a:off x="4458" y="936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8" name="Line 1596"/>
              <p:cNvSpPr>
                <a:spLocks noChangeAspect="1" noChangeShapeType="1"/>
              </p:cNvSpPr>
              <p:nvPr/>
            </p:nvSpPr>
            <p:spPr bwMode="auto">
              <a:xfrm>
                <a:off x="4458" y="93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29" name="Line 1597"/>
              <p:cNvSpPr>
                <a:spLocks noChangeAspect="1" noChangeShapeType="1"/>
              </p:cNvSpPr>
              <p:nvPr/>
            </p:nvSpPr>
            <p:spPr bwMode="auto">
              <a:xfrm flipV="1">
                <a:off x="4460" y="93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0" name="Line 1598"/>
              <p:cNvSpPr>
                <a:spLocks noChangeAspect="1" noChangeShapeType="1"/>
              </p:cNvSpPr>
              <p:nvPr/>
            </p:nvSpPr>
            <p:spPr bwMode="auto">
              <a:xfrm>
                <a:off x="4460" y="93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1" name="Line 1599"/>
              <p:cNvSpPr>
                <a:spLocks noChangeAspect="1" noChangeShapeType="1"/>
              </p:cNvSpPr>
              <p:nvPr/>
            </p:nvSpPr>
            <p:spPr bwMode="auto">
              <a:xfrm flipV="1">
                <a:off x="4461" y="93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2" name="Line 1600"/>
              <p:cNvSpPr>
                <a:spLocks noChangeAspect="1" noChangeShapeType="1"/>
              </p:cNvSpPr>
              <p:nvPr/>
            </p:nvSpPr>
            <p:spPr bwMode="auto">
              <a:xfrm>
                <a:off x="4461" y="9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3" name="Line 1601"/>
              <p:cNvSpPr>
                <a:spLocks noChangeAspect="1" noChangeShapeType="1"/>
              </p:cNvSpPr>
              <p:nvPr/>
            </p:nvSpPr>
            <p:spPr bwMode="auto">
              <a:xfrm flipV="1">
                <a:off x="4462" y="930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4" name="Line 1602"/>
              <p:cNvSpPr>
                <a:spLocks noChangeAspect="1" noChangeShapeType="1"/>
              </p:cNvSpPr>
              <p:nvPr/>
            </p:nvSpPr>
            <p:spPr bwMode="auto">
              <a:xfrm>
                <a:off x="4462" y="93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5" name="Line 1603"/>
              <p:cNvSpPr>
                <a:spLocks noChangeAspect="1" noChangeShapeType="1"/>
              </p:cNvSpPr>
              <p:nvPr/>
            </p:nvSpPr>
            <p:spPr bwMode="auto">
              <a:xfrm flipV="1">
                <a:off x="4464" y="928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6" name="Line 1604"/>
              <p:cNvSpPr>
                <a:spLocks noChangeAspect="1" noChangeShapeType="1"/>
              </p:cNvSpPr>
              <p:nvPr/>
            </p:nvSpPr>
            <p:spPr bwMode="auto">
              <a:xfrm>
                <a:off x="4464" y="92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7" name="Line 1605"/>
              <p:cNvSpPr>
                <a:spLocks noChangeAspect="1" noChangeShapeType="1"/>
              </p:cNvSpPr>
              <p:nvPr/>
            </p:nvSpPr>
            <p:spPr bwMode="auto">
              <a:xfrm flipV="1">
                <a:off x="4465" y="92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8" name="Line 1606"/>
              <p:cNvSpPr>
                <a:spLocks noChangeAspect="1" noChangeShapeType="1"/>
              </p:cNvSpPr>
              <p:nvPr/>
            </p:nvSpPr>
            <p:spPr bwMode="auto">
              <a:xfrm>
                <a:off x="4465" y="92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39" name="Line 1607"/>
              <p:cNvSpPr>
                <a:spLocks noChangeAspect="1" noChangeShapeType="1"/>
              </p:cNvSpPr>
              <p:nvPr/>
            </p:nvSpPr>
            <p:spPr bwMode="auto">
              <a:xfrm flipV="1">
                <a:off x="4466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0" name="Line 1608"/>
              <p:cNvSpPr>
                <a:spLocks noChangeAspect="1" noChangeShapeType="1"/>
              </p:cNvSpPr>
              <p:nvPr/>
            </p:nvSpPr>
            <p:spPr bwMode="auto">
              <a:xfrm>
                <a:off x="4466" y="92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1" name="Line 1609"/>
              <p:cNvSpPr>
                <a:spLocks noChangeAspect="1" noChangeShapeType="1"/>
              </p:cNvSpPr>
              <p:nvPr/>
            </p:nvSpPr>
            <p:spPr bwMode="auto">
              <a:xfrm flipV="1">
                <a:off x="4468" y="92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2" name="Line 1610"/>
              <p:cNvSpPr>
                <a:spLocks noChangeAspect="1" noChangeShapeType="1"/>
              </p:cNvSpPr>
              <p:nvPr/>
            </p:nvSpPr>
            <p:spPr bwMode="auto">
              <a:xfrm>
                <a:off x="4468" y="9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3" name="Line 1611"/>
              <p:cNvSpPr>
                <a:spLocks noChangeAspect="1" noChangeShapeType="1"/>
              </p:cNvSpPr>
              <p:nvPr/>
            </p:nvSpPr>
            <p:spPr bwMode="auto">
              <a:xfrm flipV="1">
                <a:off x="4469" y="92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4" name="Line 1612"/>
              <p:cNvSpPr>
                <a:spLocks noChangeAspect="1" noChangeShapeType="1"/>
              </p:cNvSpPr>
              <p:nvPr/>
            </p:nvSpPr>
            <p:spPr bwMode="auto">
              <a:xfrm>
                <a:off x="4469" y="92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5" name="Line 1613"/>
              <p:cNvSpPr>
                <a:spLocks noChangeAspect="1" noChangeShapeType="1"/>
              </p:cNvSpPr>
              <p:nvPr/>
            </p:nvSpPr>
            <p:spPr bwMode="auto">
              <a:xfrm flipV="1">
                <a:off x="4471" y="921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6" name="Line 1614"/>
              <p:cNvSpPr>
                <a:spLocks noChangeAspect="1" noChangeShapeType="1"/>
              </p:cNvSpPr>
              <p:nvPr/>
            </p:nvSpPr>
            <p:spPr bwMode="auto">
              <a:xfrm>
                <a:off x="4471" y="9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7" name="Line 1615"/>
              <p:cNvSpPr>
                <a:spLocks noChangeAspect="1" noChangeShapeType="1"/>
              </p:cNvSpPr>
              <p:nvPr/>
            </p:nvSpPr>
            <p:spPr bwMode="auto">
              <a:xfrm flipV="1">
                <a:off x="4472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8" name="Line 1616"/>
              <p:cNvSpPr>
                <a:spLocks noChangeAspect="1" noChangeShapeType="1"/>
              </p:cNvSpPr>
              <p:nvPr/>
            </p:nvSpPr>
            <p:spPr bwMode="auto">
              <a:xfrm>
                <a:off x="4472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49" name="Line 1617"/>
              <p:cNvSpPr>
                <a:spLocks noChangeAspect="1" noChangeShapeType="1"/>
              </p:cNvSpPr>
              <p:nvPr/>
            </p:nvSpPr>
            <p:spPr bwMode="auto">
              <a:xfrm flipV="1">
                <a:off x="4473" y="9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0" name="Line 1618"/>
              <p:cNvSpPr>
                <a:spLocks noChangeAspect="1" noChangeShapeType="1"/>
              </p:cNvSpPr>
              <p:nvPr/>
            </p:nvSpPr>
            <p:spPr bwMode="auto">
              <a:xfrm>
                <a:off x="4473" y="91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1" name="Line 1619"/>
              <p:cNvSpPr>
                <a:spLocks noChangeAspect="1" noChangeShapeType="1"/>
              </p:cNvSpPr>
              <p:nvPr/>
            </p:nvSpPr>
            <p:spPr bwMode="auto">
              <a:xfrm flipV="1">
                <a:off x="4475" y="91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2" name="Line 1620"/>
              <p:cNvSpPr>
                <a:spLocks noChangeAspect="1" noChangeShapeType="1"/>
              </p:cNvSpPr>
              <p:nvPr/>
            </p:nvSpPr>
            <p:spPr bwMode="auto">
              <a:xfrm>
                <a:off x="4475" y="91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3" name="Line 1621"/>
              <p:cNvSpPr>
                <a:spLocks noChangeAspect="1" noChangeShapeType="1"/>
              </p:cNvSpPr>
              <p:nvPr/>
            </p:nvSpPr>
            <p:spPr bwMode="auto">
              <a:xfrm flipV="1">
                <a:off x="4476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4" name="Line 1622"/>
              <p:cNvSpPr>
                <a:spLocks noChangeAspect="1" noChangeShapeType="1"/>
              </p:cNvSpPr>
              <p:nvPr/>
            </p:nvSpPr>
            <p:spPr bwMode="auto">
              <a:xfrm>
                <a:off x="4476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856" name="Group 1824"/>
            <p:cNvGrpSpPr>
              <a:grpSpLocks noChangeAspect="1"/>
            </p:cNvGrpSpPr>
            <p:nvPr/>
          </p:nvGrpSpPr>
          <p:grpSpPr bwMode="auto">
            <a:xfrm>
              <a:off x="4477" y="902"/>
              <a:ext cx="284" cy="554"/>
              <a:chOff x="4477" y="902"/>
              <a:chExt cx="284" cy="554"/>
            </a:xfrm>
          </p:grpSpPr>
          <p:sp>
            <p:nvSpPr>
              <p:cNvPr id="45656" name="Line 1624"/>
              <p:cNvSpPr>
                <a:spLocks noChangeAspect="1" noChangeShapeType="1"/>
              </p:cNvSpPr>
              <p:nvPr/>
            </p:nvSpPr>
            <p:spPr bwMode="auto">
              <a:xfrm flipV="1">
                <a:off x="4477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7" name="Line 1625"/>
              <p:cNvSpPr>
                <a:spLocks noChangeAspect="1" noChangeShapeType="1"/>
              </p:cNvSpPr>
              <p:nvPr/>
            </p:nvSpPr>
            <p:spPr bwMode="auto">
              <a:xfrm>
                <a:off x="4477" y="915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8" name="Line 1626"/>
              <p:cNvSpPr>
                <a:spLocks noChangeAspect="1" noChangeShapeType="1"/>
              </p:cNvSpPr>
              <p:nvPr/>
            </p:nvSpPr>
            <p:spPr bwMode="auto">
              <a:xfrm flipV="1">
                <a:off x="4480" y="91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59" name="Line 1627"/>
              <p:cNvSpPr>
                <a:spLocks noChangeAspect="1" noChangeShapeType="1"/>
              </p:cNvSpPr>
              <p:nvPr/>
            </p:nvSpPr>
            <p:spPr bwMode="auto">
              <a:xfrm>
                <a:off x="4480" y="913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0" name="Line 1628"/>
              <p:cNvSpPr>
                <a:spLocks noChangeAspect="1" noChangeShapeType="1"/>
              </p:cNvSpPr>
              <p:nvPr/>
            </p:nvSpPr>
            <p:spPr bwMode="auto">
              <a:xfrm flipV="1">
                <a:off x="4483" y="9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1" name="Line 1629"/>
              <p:cNvSpPr>
                <a:spLocks noChangeAspect="1" noChangeShapeType="1"/>
              </p:cNvSpPr>
              <p:nvPr/>
            </p:nvSpPr>
            <p:spPr bwMode="auto">
              <a:xfrm>
                <a:off x="4483" y="912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2" name="Line 1630"/>
              <p:cNvSpPr>
                <a:spLocks noChangeAspect="1" noChangeShapeType="1"/>
              </p:cNvSpPr>
              <p:nvPr/>
            </p:nvSpPr>
            <p:spPr bwMode="auto">
              <a:xfrm flipV="1">
                <a:off x="4486" y="9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3" name="Line 1631"/>
              <p:cNvSpPr>
                <a:spLocks noChangeAspect="1" noChangeShapeType="1"/>
              </p:cNvSpPr>
              <p:nvPr/>
            </p:nvSpPr>
            <p:spPr bwMode="auto">
              <a:xfrm>
                <a:off x="4486" y="91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4" name="Line 1632"/>
              <p:cNvSpPr>
                <a:spLocks noChangeAspect="1" noChangeShapeType="1"/>
              </p:cNvSpPr>
              <p:nvPr/>
            </p:nvSpPr>
            <p:spPr bwMode="auto">
              <a:xfrm flipV="1">
                <a:off x="4488" y="90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5" name="Line 1633"/>
              <p:cNvSpPr>
                <a:spLocks noChangeAspect="1" noChangeShapeType="1"/>
              </p:cNvSpPr>
              <p:nvPr/>
            </p:nvSpPr>
            <p:spPr bwMode="auto">
              <a:xfrm>
                <a:off x="4488" y="909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6" name="Line 1634"/>
              <p:cNvSpPr>
                <a:spLocks noChangeAspect="1" noChangeShapeType="1"/>
              </p:cNvSpPr>
              <p:nvPr/>
            </p:nvSpPr>
            <p:spPr bwMode="auto">
              <a:xfrm flipV="1">
                <a:off x="4491" y="90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7" name="Line 1635"/>
              <p:cNvSpPr>
                <a:spLocks noChangeAspect="1" noChangeShapeType="1"/>
              </p:cNvSpPr>
              <p:nvPr/>
            </p:nvSpPr>
            <p:spPr bwMode="auto">
              <a:xfrm>
                <a:off x="4491" y="908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8" name="Line 1636"/>
              <p:cNvSpPr>
                <a:spLocks noChangeAspect="1" noChangeShapeType="1"/>
              </p:cNvSpPr>
              <p:nvPr/>
            </p:nvSpPr>
            <p:spPr bwMode="auto">
              <a:xfrm flipV="1">
                <a:off x="4495" y="90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69" name="Line 1637"/>
              <p:cNvSpPr>
                <a:spLocks noChangeAspect="1" noChangeShapeType="1"/>
              </p:cNvSpPr>
              <p:nvPr/>
            </p:nvSpPr>
            <p:spPr bwMode="auto">
              <a:xfrm>
                <a:off x="4495" y="907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0" name="Line 1638"/>
              <p:cNvSpPr>
                <a:spLocks noChangeAspect="1" noChangeShapeType="1"/>
              </p:cNvSpPr>
              <p:nvPr/>
            </p:nvSpPr>
            <p:spPr bwMode="auto">
              <a:xfrm flipV="1">
                <a:off x="4498" y="90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1" name="Line 1639"/>
              <p:cNvSpPr>
                <a:spLocks noChangeAspect="1" noChangeShapeType="1"/>
              </p:cNvSpPr>
              <p:nvPr/>
            </p:nvSpPr>
            <p:spPr bwMode="auto">
              <a:xfrm>
                <a:off x="4498" y="905"/>
                <a:ext cx="7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2" name="Line 1640"/>
              <p:cNvSpPr>
                <a:spLocks noChangeAspect="1" noChangeShapeType="1"/>
              </p:cNvSpPr>
              <p:nvPr/>
            </p:nvSpPr>
            <p:spPr bwMode="auto">
              <a:xfrm flipV="1">
                <a:off x="4505" y="90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3" name="Line 1641"/>
              <p:cNvSpPr>
                <a:spLocks noChangeAspect="1" noChangeShapeType="1"/>
              </p:cNvSpPr>
              <p:nvPr/>
            </p:nvSpPr>
            <p:spPr bwMode="auto">
              <a:xfrm>
                <a:off x="4505" y="904"/>
                <a:ext cx="5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4" name="Line 1642"/>
              <p:cNvSpPr>
                <a:spLocks noChangeAspect="1" noChangeShapeType="1"/>
              </p:cNvSpPr>
              <p:nvPr/>
            </p:nvSpPr>
            <p:spPr bwMode="auto">
              <a:xfrm flipV="1">
                <a:off x="4510" y="90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5" name="Line 1643"/>
              <p:cNvSpPr>
                <a:spLocks noChangeAspect="1" noChangeShapeType="1"/>
              </p:cNvSpPr>
              <p:nvPr/>
            </p:nvSpPr>
            <p:spPr bwMode="auto">
              <a:xfrm>
                <a:off x="4511" y="902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6" name="Line 1644"/>
              <p:cNvSpPr>
                <a:spLocks noChangeAspect="1" noChangeShapeType="1"/>
              </p:cNvSpPr>
              <p:nvPr/>
            </p:nvSpPr>
            <p:spPr bwMode="auto">
              <a:xfrm>
                <a:off x="4517" y="90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7" name="Line 1645"/>
              <p:cNvSpPr>
                <a:spLocks noChangeAspect="1" noChangeShapeType="1"/>
              </p:cNvSpPr>
              <p:nvPr/>
            </p:nvSpPr>
            <p:spPr bwMode="auto">
              <a:xfrm>
                <a:off x="4517" y="90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8" name="Line 1646"/>
              <p:cNvSpPr>
                <a:spLocks noChangeAspect="1" noChangeShapeType="1"/>
              </p:cNvSpPr>
              <p:nvPr/>
            </p:nvSpPr>
            <p:spPr bwMode="auto">
              <a:xfrm>
                <a:off x="4518" y="904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79" name="Line 1647"/>
              <p:cNvSpPr>
                <a:spLocks noChangeAspect="1" noChangeShapeType="1"/>
              </p:cNvSpPr>
              <p:nvPr/>
            </p:nvSpPr>
            <p:spPr bwMode="auto">
              <a:xfrm>
                <a:off x="4518" y="91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0" name="Line 1648"/>
              <p:cNvSpPr>
                <a:spLocks noChangeAspect="1" noChangeShapeType="1"/>
              </p:cNvSpPr>
              <p:nvPr/>
            </p:nvSpPr>
            <p:spPr bwMode="auto">
              <a:xfrm>
                <a:off x="4520" y="920"/>
                <a:ext cx="1" cy="17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1" name="Line 1649"/>
              <p:cNvSpPr>
                <a:spLocks noChangeAspect="1" noChangeShapeType="1"/>
              </p:cNvSpPr>
              <p:nvPr/>
            </p:nvSpPr>
            <p:spPr bwMode="auto">
              <a:xfrm>
                <a:off x="4520" y="1092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2" name="Line 1650"/>
              <p:cNvSpPr>
                <a:spLocks noChangeAspect="1" noChangeShapeType="1"/>
              </p:cNvSpPr>
              <p:nvPr/>
            </p:nvSpPr>
            <p:spPr bwMode="auto">
              <a:xfrm>
                <a:off x="4521" y="1097"/>
                <a:ext cx="1" cy="22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3" name="Line 1651"/>
              <p:cNvSpPr>
                <a:spLocks noChangeAspect="1" noChangeShapeType="1"/>
              </p:cNvSpPr>
              <p:nvPr/>
            </p:nvSpPr>
            <p:spPr bwMode="auto">
              <a:xfrm>
                <a:off x="4521" y="1323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4" name="Line 1652"/>
              <p:cNvSpPr>
                <a:spLocks noChangeAspect="1" noChangeShapeType="1"/>
              </p:cNvSpPr>
              <p:nvPr/>
            </p:nvSpPr>
            <p:spPr bwMode="auto">
              <a:xfrm>
                <a:off x="4522" y="1327"/>
                <a:ext cx="1" cy="10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5" name="Line 1653"/>
              <p:cNvSpPr>
                <a:spLocks noChangeAspect="1" noChangeShapeType="1"/>
              </p:cNvSpPr>
              <p:nvPr/>
            </p:nvSpPr>
            <p:spPr bwMode="auto">
              <a:xfrm>
                <a:off x="4522" y="1430"/>
                <a:ext cx="2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6" name="Line 1654"/>
              <p:cNvSpPr>
                <a:spLocks noChangeAspect="1" noChangeShapeType="1"/>
              </p:cNvSpPr>
              <p:nvPr/>
            </p:nvSpPr>
            <p:spPr bwMode="auto">
              <a:xfrm>
                <a:off x="4524" y="1432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7" name="Line 1655"/>
              <p:cNvSpPr>
                <a:spLocks noChangeAspect="1" noChangeShapeType="1"/>
              </p:cNvSpPr>
              <p:nvPr/>
            </p:nvSpPr>
            <p:spPr bwMode="auto">
              <a:xfrm>
                <a:off x="4524" y="14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8" name="Line 1656"/>
              <p:cNvSpPr>
                <a:spLocks noChangeAspect="1" noChangeShapeType="1"/>
              </p:cNvSpPr>
              <p:nvPr/>
            </p:nvSpPr>
            <p:spPr bwMode="auto">
              <a:xfrm flipV="1">
                <a:off x="4525" y="143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89" name="Line 1657"/>
              <p:cNvSpPr>
                <a:spLocks noChangeAspect="1" noChangeShapeType="1"/>
              </p:cNvSpPr>
              <p:nvPr/>
            </p:nvSpPr>
            <p:spPr bwMode="auto">
              <a:xfrm>
                <a:off x="4525" y="143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0" name="Line 1658"/>
              <p:cNvSpPr>
                <a:spLocks noChangeAspect="1" noChangeShapeType="1"/>
              </p:cNvSpPr>
              <p:nvPr/>
            </p:nvSpPr>
            <p:spPr bwMode="auto">
              <a:xfrm flipV="1">
                <a:off x="4526" y="143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1" name="Line 1659"/>
              <p:cNvSpPr>
                <a:spLocks noChangeAspect="1" noChangeShapeType="1"/>
              </p:cNvSpPr>
              <p:nvPr/>
            </p:nvSpPr>
            <p:spPr bwMode="auto">
              <a:xfrm>
                <a:off x="4526" y="1436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2" name="Line 1660"/>
              <p:cNvSpPr>
                <a:spLocks noChangeAspect="1" noChangeShapeType="1"/>
              </p:cNvSpPr>
              <p:nvPr/>
            </p:nvSpPr>
            <p:spPr bwMode="auto">
              <a:xfrm flipV="1">
                <a:off x="4529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3" name="Line 1661"/>
              <p:cNvSpPr>
                <a:spLocks noChangeAspect="1" noChangeShapeType="1"/>
              </p:cNvSpPr>
              <p:nvPr/>
            </p:nvSpPr>
            <p:spPr bwMode="auto">
              <a:xfrm>
                <a:off x="4529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4" name="Line 1662"/>
              <p:cNvSpPr>
                <a:spLocks noChangeAspect="1" noChangeShapeType="1"/>
              </p:cNvSpPr>
              <p:nvPr/>
            </p:nvSpPr>
            <p:spPr bwMode="auto">
              <a:xfrm flipV="1">
                <a:off x="4530" y="143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5" name="Line 1663"/>
              <p:cNvSpPr>
                <a:spLocks noChangeAspect="1" noChangeShapeType="1"/>
              </p:cNvSpPr>
              <p:nvPr/>
            </p:nvSpPr>
            <p:spPr bwMode="auto">
              <a:xfrm>
                <a:off x="4530" y="1433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6" name="Line 1664"/>
              <p:cNvSpPr>
                <a:spLocks noChangeAspect="1" noChangeShapeType="1"/>
              </p:cNvSpPr>
              <p:nvPr/>
            </p:nvSpPr>
            <p:spPr bwMode="auto">
              <a:xfrm flipV="1">
                <a:off x="4533" y="14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7" name="Line 1665"/>
              <p:cNvSpPr>
                <a:spLocks noChangeAspect="1" noChangeShapeType="1"/>
              </p:cNvSpPr>
              <p:nvPr/>
            </p:nvSpPr>
            <p:spPr bwMode="auto">
              <a:xfrm>
                <a:off x="4533" y="1432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8" name="Line 1666"/>
              <p:cNvSpPr>
                <a:spLocks noChangeAspect="1" noChangeShapeType="1"/>
              </p:cNvSpPr>
              <p:nvPr/>
            </p:nvSpPr>
            <p:spPr bwMode="auto">
              <a:xfrm flipV="1">
                <a:off x="4535" y="1430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99" name="Line 1667"/>
              <p:cNvSpPr>
                <a:spLocks noChangeAspect="1" noChangeShapeType="1"/>
              </p:cNvSpPr>
              <p:nvPr/>
            </p:nvSpPr>
            <p:spPr bwMode="auto">
              <a:xfrm>
                <a:off x="4535" y="143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0" name="Line 1668"/>
              <p:cNvSpPr>
                <a:spLocks noChangeAspect="1" noChangeShapeType="1"/>
              </p:cNvSpPr>
              <p:nvPr/>
            </p:nvSpPr>
            <p:spPr bwMode="auto">
              <a:xfrm flipV="1">
                <a:off x="4537" y="142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1" name="Line 1669"/>
              <p:cNvSpPr>
                <a:spLocks noChangeAspect="1" noChangeShapeType="1"/>
              </p:cNvSpPr>
              <p:nvPr/>
            </p:nvSpPr>
            <p:spPr bwMode="auto">
              <a:xfrm>
                <a:off x="4537" y="1429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2" name="Line 1670"/>
              <p:cNvSpPr>
                <a:spLocks noChangeAspect="1" noChangeShapeType="1"/>
              </p:cNvSpPr>
              <p:nvPr/>
            </p:nvSpPr>
            <p:spPr bwMode="auto">
              <a:xfrm flipV="1">
                <a:off x="4541" y="142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3" name="Line 1671"/>
              <p:cNvSpPr>
                <a:spLocks noChangeAspect="1" noChangeShapeType="1"/>
              </p:cNvSpPr>
              <p:nvPr/>
            </p:nvSpPr>
            <p:spPr bwMode="auto">
              <a:xfrm>
                <a:off x="4541" y="1428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4" name="Line 1672"/>
              <p:cNvSpPr>
                <a:spLocks noChangeAspect="1" noChangeShapeType="1"/>
              </p:cNvSpPr>
              <p:nvPr/>
            </p:nvSpPr>
            <p:spPr bwMode="auto">
              <a:xfrm flipV="1">
                <a:off x="4544" y="1426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5" name="Line 1673"/>
              <p:cNvSpPr>
                <a:spLocks noChangeAspect="1" noChangeShapeType="1"/>
              </p:cNvSpPr>
              <p:nvPr/>
            </p:nvSpPr>
            <p:spPr bwMode="auto">
              <a:xfrm>
                <a:off x="4544" y="1426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6" name="Line 1674"/>
              <p:cNvSpPr>
                <a:spLocks noChangeAspect="1" noChangeShapeType="1"/>
              </p:cNvSpPr>
              <p:nvPr/>
            </p:nvSpPr>
            <p:spPr bwMode="auto">
              <a:xfrm flipV="1">
                <a:off x="4548" y="142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7" name="Line 1675"/>
              <p:cNvSpPr>
                <a:spLocks noChangeAspect="1" noChangeShapeType="1"/>
              </p:cNvSpPr>
              <p:nvPr/>
            </p:nvSpPr>
            <p:spPr bwMode="auto">
              <a:xfrm>
                <a:off x="4548" y="1425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8" name="Line 1676"/>
              <p:cNvSpPr>
                <a:spLocks noChangeAspect="1" noChangeShapeType="1"/>
              </p:cNvSpPr>
              <p:nvPr/>
            </p:nvSpPr>
            <p:spPr bwMode="auto">
              <a:xfrm flipV="1">
                <a:off x="4552" y="14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09" name="Line 1677"/>
              <p:cNvSpPr>
                <a:spLocks noChangeAspect="1" noChangeShapeType="1"/>
              </p:cNvSpPr>
              <p:nvPr/>
            </p:nvSpPr>
            <p:spPr bwMode="auto">
              <a:xfrm>
                <a:off x="4552" y="1424"/>
                <a:ext cx="7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0" name="Line 1678"/>
              <p:cNvSpPr>
                <a:spLocks noChangeAspect="1" noChangeShapeType="1"/>
              </p:cNvSpPr>
              <p:nvPr/>
            </p:nvSpPr>
            <p:spPr bwMode="auto">
              <a:xfrm flipV="1">
                <a:off x="4559" y="142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1" name="Line 1679"/>
              <p:cNvSpPr>
                <a:spLocks noChangeAspect="1" noChangeShapeType="1"/>
              </p:cNvSpPr>
              <p:nvPr/>
            </p:nvSpPr>
            <p:spPr bwMode="auto">
              <a:xfrm>
                <a:off x="4559" y="1422"/>
                <a:ext cx="8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2" name="Line 1680"/>
              <p:cNvSpPr>
                <a:spLocks noChangeAspect="1" noChangeShapeType="1"/>
              </p:cNvSpPr>
              <p:nvPr/>
            </p:nvSpPr>
            <p:spPr bwMode="auto">
              <a:xfrm flipV="1">
                <a:off x="4567" y="14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3" name="Line 1681"/>
              <p:cNvSpPr>
                <a:spLocks noChangeAspect="1" noChangeShapeType="1"/>
              </p:cNvSpPr>
              <p:nvPr/>
            </p:nvSpPr>
            <p:spPr bwMode="auto">
              <a:xfrm>
                <a:off x="4567" y="1421"/>
                <a:ext cx="1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4" name="Line 1682"/>
              <p:cNvSpPr>
                <a:spLocks noChangeAspect="1" noChangeShapeType="1"/>
              </p:cNvSpPr>
              <p:nvPr/>
            </p:nvSpPr>
            <p:spPr bwMode="auto">
              <a:xfrm flipV="1">
                <a:off x="4579" y="14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5" name="Line 1683"/>
              <p:cNvSpPr>
                <a:spLocks noChangeAspect="1" noChangeShapeType="1"/>
              </p:cNvSpPr>
              <p:nvPr/>
            </p:nvSpPr>
            <p:spPr bwMode="auto">
              <a:xfrm>
                <a:off x="4579" y="1420"/>
                <a:ext cx="40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6" name="Line 1684"/>
              <p:cNvSpPr>
                <a:spLocks noChangeAspect="1" noChangeShapeType="1"/>
              </p:cNvSpPr>
              <p:nvPr/>
            </p:nvSpPr>
            <p:spPr bwMode="auto">
              <a:xfrm flipV="1">
                <a:off x="4619" y="1418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7" name="Line 1685"/>
              <p:cNvSpPr>
                <a:spLocks noChangeAspect="1" noChangeShapeType="1"/>
              </p:cNvSpPr>
              <p:nvPr/>
            </p:nvSpPr>
            <p:spPr bwMode="auto">
              <a:xfrm>
                <a:off x="4619" y="1418"/>
                <a:ext cx="27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8" name="Line 1686"/>
              <p:cNvSpPr>
                <a:spLocks noChangeAspect="1" noChangeShapeType="1"/>
              </p:cNvSpPr>
              <p:nvPr/>
            </p:nvSpPr>
            <p:spPr bwMode="auto">
              <a:xfrm>
                <a:off x="4646" y="1418"/>
                <a:ext cx="1" cy="3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19" name="Line 1687"/>
              <p:cNvSpPr>
                <a:spLocks noChangeAspect="1" noChangeShapeType="1"/>
              </p:cNvSpPr>
              <p:nvPr/>
            </p:nvSpPr>
            <p:spPr bwMode="auto">
              <a:xfrm>
                <a:off x="4646" y="145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0" name="Line 1688"/>
              <p:cNvSpPr>
                <a:spLocks noChangeAspect="1" noChangeShapeType="1"/>
              </p:cNvSpPr>
              <p:nvPr/>
            </p:nvSpPr>
            <p:spPr bwMode="auto">
              <a:xfrm>
                <a:off x="4648" y="145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1" name="Line 1689"/>
              <p:cNvSpPr>
                <a:spLocks noChangeAspect="1" noChangeShapeType="1"/>
              </p:cNvSpPr>
              <p:nvPr/>
            </p:nvSpPr>
            <p:spPr bwMode="auto">
              <a:xfrm flipV="1">
                <a:off x="4648" y="1436"/>
                <a:ext cx="1" cy="2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2" name="Line 1690"/>
              <p:cNvSpPr>
                <a:spLocks noChangeAspect="1" noChangeShapeType="1"/>
              </p:cNvSpPr>
              <p:nvPr/>
            </p:nvSpPr>
            <p:spPr bwMode="auto">
              <a:xfrm flipV="1">
                <a:off x="4648" y="14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3" name="Line 1691"/>
              <p:cNvSpPr>
                <a:spLocks noChangeAspect="1" noChangeShapeType="1"/>
              </p:cNvSpPr>
              <p:nvPr/>
            </p:nvSpPr>
            <p:spPr bwMode="auto">
              <a:xfrm flipV="1">
                <a:off x="4649" y="1405"/>
                <a:ext cx="1" cy="3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4" name="Line 1692"/>
              <p:cNvSpPr>
                <a:spLocks noChangeAspect="1" noChangeShapeType="1"/>
              </p:cNvSpPr>
              <p:nvPr/>
            </p:nvSpPr>
            <p:spPr bwMode="auto">
              <a:xfrm>
                <a:off x="4649" y="140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5" name="Line 1693"/>
              <p:cNvSpPr>
                <a:spLocks noChangeAspect="1" noChangeShapeType="1"/>
              </p:cNvSpPr>
              <p:nvPr/>
            </p:nvSpPr>
            <p:spPr bwMode="auto">
              <a:xfrm flipV="1">
                <a:off x="4650" y="1375"/>
                <a:ext cx="1" cy="3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6" name="Line 1694"/>
              <p:cNvSpPr>
                <a:spLocks noChangeAspect="1" noChangeShapeType="1"/>
              </p:cNvSpPr>
              <p:nvPr/>
            </p:nvSpPr>
            <p:spPr bwMode="auto">
              <a:xfrm>
                <a:off x="4650" y="137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7" name="Line 1695"/>
              <p:cNvSpPr>
                <a:spLocks noChangeAspect="1" noChangeShapeType="1"/>
              </p:cNvSpPr>
              <p:nvPr/>
            </p:nvSpPr>
            <p:spPr bwMode="auto">
              <a:xfrm flipV="1">
                <a:off x="4652" y="1346"/>
                <a:ext cx="1" cy="2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8" name="Line 1696"/>
              <p:cNvSpPr>
                <a:spLocks noChangeAspect="1" noChangeShapeType="1"/>
              </p:cNvSpPr>
              <p:nvPr/>
            </p:nvSpPr>
            <p:spPr bwMode="auto">
              <a:xfrm>
                <a:off x="4652" y="134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29" name="Line 1697"/>
              <p:cNvSpPr>
                <a:spLocks noChangeAspect="1" noChangeShapeType="1"/>
              </p:cNvSpPr>
              <p:nvPr/>
            </p:nvSpPr>
            <p:spPr bwMode="auto">
              <a:xfrm flipV="1">
                <a:off x="4653" y="1320"/>
                <a:ext cx="1" cy="2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0" name="Line 1698"/>
              <p:cNvSpPr>
                <a:spLocks noChangeAspect="1" noChangeShapeType="1"/>
              </p:cNvSpPr>
              <p:nvPr/>
            </p:nvSpPr>
            <p:spPr bwMode="auto">
              <a:xfrm flipV="1">
                <a:off x="4653" y="13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1" name="Line 1699"/>
              <p:cNvSpPr>
                <a:spLocks noChangeAspect="1" noChangeShapeType="1"/>
              </p:cNvSpPr>
              <p:nvPr/>
            </p:nvSpPr>
            <p:spPr bwMode="auto">
              <a:xfrm flipV="1">
                <a:off x="4654" y="1300"/>
                <a:ext cx="1" cy="1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2" name="Line 1700"/>
              <p:cNvSpPr>
                <a:spLocks noChangeAspect="1" noChangeShapeType="1"/>
              </p:cNvSpPr>
              <p:nvPr/>
            </p:nvSpPr>
            <p:spPr bwMode="auto">
              <a:xfrm>
                <a:off x="4654" y="1300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3" name="Line 1701"/>
              <p:cNvSpPr>
                <a:spLocks noChangeAspect="1" noChangeShapeType="1"/>
              </p:cNvSpPr>
              <p:nvPr/>
            </p:nvSpPr>
            <p:spPr bwMode="auto">
              <a:xfrm flipV="1">
                <a:off x="4656" y="1277"/>
                <a:ext cx="1" cy="2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4" name="Line 1702"/>
              <p:cNvSpPr>
                <a:spLocks noChangeAspect="1" noChangeShapeType="1"/>
              </p:cNvSpPr>
              <p:nvPr/>
            </p:nvSpPr>
            <p:spPr bwMode="auto">
              <a:xfrm flipV="1">
                <a:off x="4656" y="127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5" name="Line 1703"/>
              <p:cNvSpPr>
                <a:spLocks noChangeAspect="1" noChangeShapeType="1"/>
              </p:cNvSpPr>
              <p:nvPr/>
            </p:nvSpPr>
            <p:spPr bwMode="auto">
              <a:xfrm flipV="1">
                <a:off x="4657" y="1254"/>
                <a:ext cx="1" cy="2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6" name="Line 1704"/>
              <p:cNvSpPr>
                <a:spLocks noChangeAspect="1" noChangeShapeType="1"/>
              </p:cNvSpPr>
              <p:nvPr/>
            </p:nvSpPr>
            <p:spPr bwMode="auto">
              <a:xfrm>
                <a:off x="4657" y="125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7" name="Line 1705"/>
              <p:cNvSpPr>
                <a:spLocks noChangeAspect="1" noChangeShapeType="1"/>
              </p:cNvSpPr>
              <p:nvPr/>
            </p:nvSpPr>
            <p:spPr bwMode="auto">
              <a:xfrm flipV="1">
                <a:off x="4658" y="1233"/>
                <a:ext cx="1" cy="2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8" name="Line 1706"/>
              <p:cNvSpPr>
                <a:spLocks noChangeAspect="1" noChangeShapeType="1"/>
              </p:cNvSpPr>
              <p:nvPr/>
            </p:nvSpPr>
            <p:spPr bwMode="auto">
              <a:xfrm flipV="1">
                <a:off x="4658" y="1232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39" name="Line 1707"/>
              <p:cNvSpPr>
                <a:spLocks noChangeAspect="1" noChangeShapeType="1"/>
              </p:cNvSpPr>
              <p:nvPr/>
            </p:nvSpPr>
            <p:spPr bwMode="auto">
              <a:xfrm flipV="1">
                <a:off x="4660" y="1213"/>
                <a:ext cx="1" cy="1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0" name="Line 1708"/>
              <p:cNvSpPr>
                <a:spLocks noChangeAspect="1" noChangeShapeType="1"/>
              </p:cNvSpPr>
              <p:nvPr/>
            </p:nvSpPr>
            <p:spPr bwMode="auto">
              <a:xfrm>
                <a:off x="4660" y="121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1" name="Line 1709"/>
              <p:cNvSpPr>
                <a:spLocks noChangeAspect="1" noChangeShapeType="1"/>
              </p:cNvSpPr>
              <p:nvPr/>
            </p:nvSpPr>
            <p:spPr bwMode="auto">
              <a:xfrm flipV="1">
                <a:off x="4661" y="1195"/>
                <a:ext cx="1" cy="1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2" name="Line 1710"/>
              <p:cNvSpPr>
                <a:spLocks noChangeAspect="1" noChangeShapeType="1"/>
              </p:cNvSpPr>
              <p:nvPr/>
            </p:nvSpPr>
            <p:spPr bwMode="auto">
              <a:xfrm flipV="1">
                <a:off x="4661" y="119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3" name="Line 1711"/>
              <p:cNvSpPr>
                <a:spLocks noChangeAspect="1" noChangeShapeType="1"/>
              </p:cNvSpPr>
              <p:nvPr/>
            </p:nvSpPr>
            <p:spPr bwMode="auto">
              <a:xfrm flipV="1">
                <a:off x="4662" y="1177"/>
                <a:ext cx="1" cy="1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4" name="Line 1712"/>
              <p:cNvSpPr>
                <a:spLocks noChangeAspect="1" noChangeShapeType="1"/>
              </p:cNvSpPr>
              <p:nvPr/>
            </p:nvSpPr>
            <p:spPr bwMode="auto">
              <a:xfrm flipV="1">
                <a:off x="4662" y="117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5" name="Line 1713"/>
              <p:cNvSpPr>
                <a:spLocks noChangeAspect="1" noChangeShapeType="1"/>
              </p:cNvSpPr>
              <p:nvPr/>
            </p:nvSpPr>
            <p:spPr bwMode="auto">
              <a:xfrm flipV="1">
                <a:off x="4664" y="1160"/>
                <a:ext cx="1" cy="1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6" name="Line 1714"/>
              <p:cNvSpPr>
                <a:spLocks noChangeAspect="1" noChangeShapeType="1"/>
              </p:cNvSpPr>
              <p:nvPr/>
            </p:nvSpPr>
            <p:spPr bwMode="auto">
              <a:xfrm>
                <a:off x="4664" y="116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7" name="Line 1715"/>
              <p:cNvSpPr>
                <a:spLocks noChangeAspect="1" noChangeShapeType="1"/>
              </p:cNvSpPr>
              <p:nvPr/>
            </p:nvSpPr>
            <p:spPr bwMode="auto">
              <a:xfrm flipV="1">
                <a:off x="4665" y="1145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8" name="Line 1716"/>
              <p:cNvSpPr>
                <a:spLocks noChangeAspect="1" noChangeShapeType="1"/>
              </p:cNvSpPr>
              <p:nvPr/>
            </p:nvSpPr>
            <p:spPr bwMode="auto">
              <a:xfrm>
                <a:off x="4665" y="114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49" name="Line 1717"/>
              <p:cNvSpPr>
                <a:spLocks noChangeAspect="1" noChangeShapeType="1"/>
              </p:cNvSpPr>
              <p:nvPr/>
            </p:nvSpPr>
            <p:spPr bwMode="auto">
              <a:xfrm flipV="1">
                <a:off x="4667" y="1130"/>
                <a:ext cx="1" cy="1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0" name="Line 1718"/>
              <p:cNvSpPr>
                <a:spLocks noChangeAspect="1" noChangeShapeType="1"/>
              </p:cNvSpPr>
              <p:nvPr/>
            </p:nvSpPr>
            <p:spPr bwMode="auto">
              <a:xfrm>
                <a:off x="4667" y="113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1" name="Line 1719"/>
              <p:cNvSpPr>
                <a:spLocks noChangeAspect="1" noChangeShapeType="1"/>
              </p:cNvSpPr>
              <p:nvPr/>
            </p:nvSpPr>
            <p:spPr bwMode="auto">
              <a:xfrm flipV="1">
                <a:off x="4668" y="1116"/>
                <a:ext cx="1" cy="1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2" name="Line 1720"/>
              <p:cNvSpPr>
                <a:spLocks noChangeAspect="1" noChangeShapeType="1"/>
              </p:cNvSpPr>
              <p:nvPr/>
            </p:nvSpPr>
            <p:spPr bwMode="auto">
              <a:xfrm>
                <a:off x="4668" y="11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3" name="Line 1721"/>
              <p:cNvSpPr>
                <a:spLocks noChangeAspect="1" noChangeShapeType="1"/>
              </p:cNvSpPr>
              <p:nvPr/>
            </p:nvSpPr>
            <p:spPr bwMode="auto">
              <a:xfrm flipV="1">
                <a:off x="4669" y="1104"/>
                <a:ext cx="1" cy="1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4" name="Line 1722"/>
              <p:cNvSpPr>
                <a:spLocks noChangeAspect="1" noChangeShapeType="1"/>
              </p:cNvSpPr>
              <p:nvPr/>
            </p:nvSpPr>
            <p:spPr bwMode="auto">
              <a:xfrm>
                <a:off x="4669" y="1104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5" name="Line 1723"/>
              <p:cNvSpPr>
                <a:spLocks noChangeAspect="1" noChangeShapeType="1"/>
              </p:cNvSpPr>
              <p:nvPr/>
            </p:nvSpPr>
            <p:spPr bwMode="auto">
              <a:xfrm flipV="1">
                <a:off x="4671" y="1092"/>
                <a:ext cx="1" cy="1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6" name="Line 1724"/>
              <p:cNvSpPr>
                <a:spLocks noChangeAspect="1" noChangeShapeType="1"/>
              </p:cNvSpPr>
              <p:nvPr/>
            </p:nvSpPr>
            <p:spPr bwMode="auto">
              <a:xfrm>
                <a:off x="4671" y="109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7" name="Line 1725"/>
              <p:cNvSpPr>
                <a:spLocks noChangeAspect="1" noChangeShapeType="1"/>
              </p:cNvSpPr>
              <p:nvPr/>
            </p:nvSpPr>
            <p:spPr bwMode="auto">
              <a:xfrm flipV="1">
                <a:off x="4672" y="1081"/>
                <a:ext cx="1" cy="1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8" name="Line 1726"/>
              <p:cNvSpPr>
                <a:spLocks noChangeAspect="1" noChangeShapeType="1"/>
              </p:cNvSpPr>
              <p:nvPr/>
            </p:nvSpPr>
            <p:spPr bwMode="auto">
              <a:xfrm flipV="1">
                <a:off x="4672" y="107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59" name="Line 1727"/>
              <p:cNvSpPr>
                <a:spLocks noChangeAspect="1" noChangeShapeType="1"/>
              </p:cNvSpPr>
              <p:nvPr/>
            </p:nvSpPr>
            <p:spPr bwMode="auto">
              <a:xfrm flipV="1">
                <a:off x="4673" y="1071"/>
                <a:ext cx="1" cy="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0" name="Line 1728"/>
              <p:cNvSpPr>
                <a:spLocks noChangeAspect="1" noChangeShapeType="1"/>
              </p:cNvSpPr>
              <p:nvPr/>
            </p:nvSpPr>
            <p:spPr bwMode="auto">
              <a:xfrm>
                <a:off x="4673" y="107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1" name="Line 1729"/>
              <p:cNvSpPr>
                <a:spLocks noChangeAspect="1" noChangeShapeType="1"/>
              </p:cNvSpPr>
              <p:nvPr/>
            </p:nvSpPr>
            <p:spPr bwMode="auto">
              <a:xfrm flipV="1">
                <a:off x="4675" y="1062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2" name="Line 1730"/>
              <p:cNvSpPr>
                <a:spLocks noChangeAspect="1" noChangeShapeType="1"/>
              </p:cNvSpPr>
              <p:nvPr/>
            </p:nvSpPr>
            <p:spPr bwMode="auto">
              <a:xfrm>
                <a:off x="4675" y="106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3" name="Line 1731"/>
              <p:cNvSpPr>
                <a:spLocks noChangeAspect="1" noChangeShapeType="1"/>
              </p:cNvSpPr>
              <p:nvPr/>
            </p:nvSpPr>
            <p:spPr bwMode="auto">
              <a:xfrm flipV="1">
                <a:off x="4676" y="1052"/>
                <a:ext cx="1" cy="10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4" name="Line 1732"/>
              <p:cNvSpPr>
                <a:spLocks noChangeAspect="1" noChangeShapeType="1"/>
              </p:cNvSpPr>
              <p:nvPr/>
            </p:nvSpPr>
            <p:spPr bwMode="auto">
              <a:xfrm>
                <a:off x="4676" y="105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5" name="Line 1733"/>
              <p:cNvSpPr>
                <a:spLocks noChangeAspect="1" noChangeShapeType="1"/>
              </p:cNvSpPr>
              <p:nvPr/>
            </p:nvSpPr>
            <p:spPr bwMode="auto">
              <a:xfrm flipV="1">
                <a:off x="4677" y="1043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6" name="Line 1734"/>
              <p:cNvSpPr>
                <a:spLocks noChangeAspect="1" noChangeShapeType="1"/>
              </p:cNvSpPr>
              <p:nvPr/>
            </p:nvSpPr>
            <p:spPr bwMode="auto">
              <a:xfrm>
                <a:off x="4677" y="104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7" name="Line 1735"/>
              <p:cNvSpPr>
                <a:spLocks noChangeAspect="1" noChangeShapeType="1"/>
              </p:cNvSpPr>
              <p:nvPr/>
            </p:nvSpPr>
            <p:spPr bwMode="auto">
              <a:xfrm flipV="1">
                <a:off x="4679" y="1034"/>
                <a:ext cx="1" cy="9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8" name="Line 1736"/>
              <p:cNvSpPr>
                <a:spLocks noChangeAspect="1" noChangeShapeType="1"/>
              </p:cNvSpPr>
              <p:nvPr/>
            </p:nvSpPr>
            <p:spPr bwMode="auto">
              <a:xfrm>
                <a:off x="4679" y="103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69" name="Line 1737"/>
              <p:cNvSpPr>
                <a:spLocks noChangeAspect="1" noChangeShapeType="1"/>
              </p:cNvSpPr>
              <p:nvPr/>
            </p:nvSpPr>
            <p:spPr bwMode="auto">
              <a:xfrm flipV="1">
                <a:off x="4680" y="1026"/>
                <a:ext cx="1" cy="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0" name="Line 1738"/>
              <p:cNvSpPr>
                <a:spLocks noChangeAspect="1" noChangeShapeType="1"/>
              </p:cNvSpPr>
              <p:nvPr/>
            </p:nvSpPr>
            <p:spPr bwMode="auto">
              <a:xfrm>
                <a:off x="4680" y="1026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1" name="Line 1739"/>
              <p:cNvSpPr>
                <a:spLocks noChangeAspect="1" noChangeShapeType="1"/>
              </p:cNvSpPr>
              <p:nvPr/>
            </p:nvSpPr>
            <p:spPr bwMode="auto">
              <a:xfrm flipV="1">
                <a:off x="4682" y="1018"/>
                <a:ext cx="1" cy="8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2" name="Line 1740"/>
              <p:cNvSpPr>
                <a:spLocks noChangeAspect="1" noChangeShapeType="1"/>
              </p:cNvSpPr>
              <p:nvPr/>
            </p:nvSpPr>
            <p:spPr bwMode="auto">
              <a:xfrm>
                <a:off x="4682" y="101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3" name="Line 1741"/>
              <p:cNvSpPr>
                <a:spLocks noChangeAspect="1" noChangeShapeType="1"/>
              </p:cNvSpPr>
              <p:nvPr/>
            </p:nvSpPr>
            <p:spPr bwMode="auto">
              <a:xfrm flipV="1">
                <a:off x="4683" y="1011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" name="Line 1742"/>
              <p:cNvSpPr>
                <a:spLocks noChangeAspect="1" noChangeShapeType="1"/>
              </p:cNvSpPr>
              <p:nvPr/>
            </p:nvSpPr>
            <p:spPr bwMode="auto">
              <a:xfrm>
                <a:off x="4683" y="10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5" name="Line 1743"/>
              <p:cNvSpPr>
                <a:spLocks noChangeAspect="1" noChangeShapeType="1"/>
              </p:cNvSpPr>
              <p:nvPr/>
            </p:nvSpPr>
            <p:spPr bwMode="auto">
              <a:xfrm flipV="1">
                <a:off x="4684" y="1005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6" name="Line 1744"/>
              <p:cNvSpPr>
                <a:spLocks noChangeAspect="1" noChangeShapeType="1"/>
              </p:cNvSpPr>
              <p:nvPr/>
            </p:nvSpPr>
            <p:spPr bwMode="auto">
              <a:xfrm>
                <a:off x="4684" y="100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7" name="Line 1745"/>
              <p:cNvSpPr>
                <a:spLocks noChangeAspect="1" noChangeShapeType="1"/>
              </p:cNvSpPr>
              <p:nvPr/>
            </p:nvSpPr>
            <p:spPr bwMode="auto">
              <a:xfrm flipV="1">
                <a:off x="4686" y="999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8" name="Line 1746"/>
              <p:cNvSpPr>
                <a:spLocks noChangeAspect="1" noChangeShapeType="1"/>
              </p:cNvSpPr>
              <p:nvPr/>
            </p:nvSpPr>
            <p:spPr bwMode="auto">
              <a:xfrm>
                <a:off x="4686" y="99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9" name="Line 1747"/>
              <p:cNvSpPr>
                <a:spLocks noChangeAspect="1" noChangeShapeType="1"/>
              </p:cNvSpPr>
              <p:nvPr/>
            </p:nvSpPr>
            <p:spPr bwMode="auto">
              <a:xfrm flipV="1">
                <a:off x="4687" y="992"/>
                <a:ext cx="1" cy="7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0" name="Line 1748"/>
              <p:cNvSpPr>
                <a:spLocks noChangeAspect="1" noChangeShapeType="1"/>
              </p:cNvSpPr>
              <p:nvPr/>
            </p:nvSpPr>
            <p:spPr bwMode="auto">
              <a:xfrm>
                <a:off x="4687" y="99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1" name="Line 1749"/>
              <p:cNvSpPr>
                <a:spLocks noChangeAspect="1" noChangeShapeType="1"/>
              </p:cNvSpPr>
              <p:nvPr/>
            </p:nvSpPr>
            <p:spPr bwMode="auto">
              <a:xfrm flipV="1">
                <a:off x="4688" y="987"/>
                <a:ext cx="1" cy="5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2" name="Line 1750"/>
              <p:cNvSpPr>
                <a:spLocks noChangeAspect="1" noChangeShapeType="1"/>
              </p:cNvSpPr>
              <p:nvPr/>
            </p:nvSpPr>
            <p:spPr bwMode="auto">
              <a:xfrm>
                <a:off x="4688" y="98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3" name="Line 1751"/>
              <p:cNvSpPr>
                <a:spLocks noChangeAspect="1" noChangeShapeType="1"/>
              </p:cNvSpPr>
              <p:nvPr/>
            </p:nvSpPr>
            <p:spPr bwMode="auto">
              <a:xfrm flipV="1">
                <a:off x="4690" y="981"/>
                <a:ext cx="1" cy="6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4" name="Line 1752"/>
              <p:cNvSpPr>
                <a:spLocks noChangeAspect="1" noChangeShapeType="1"/>
              </p:cNvSpPr>
              <p:nvPr/>
            </p:nvSpPr>
            <p:spPr bwMode="auto">
              <a:xfrm>
                <a:off x="4690" y="98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5" name="Line 1753"/>
              <p:cNvSpPr>
                <a:spLocks noChangeAspect="1" noChangeShapeType="1"/>
              </p:cNvSpPr>
              <p:nvPr/>
            </p:nvSpPr>
            <p:spPr bwMode="auto">
              <a:xfrm flipV="1">
                <a:off x="4691" y="977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6" name="Line 1754"/>
              <p:cNvSpPr>
                <a:spLocks noChangeAspect="1" noChangeShapeType="1"/>
              </p:cNvSpPr>
              <p:nvPr/>
            </p:nvSpPr>
            <p:spPr bwMode="auto">
              <a:xfrm>
                <a:off x="4691" y="97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7" name="Line 1755"/>
              <p:cNvSpPr>
                <a:spLocks noChangeAspect="1" noChangeShapeType="1"/>
              </p:cNvSpPr>
              <p:nvPr/>
            </p:nvSpPr>
            <p:spPr bwMode="auto">
              <a:xfrm flipV="1">
                <a:off x="4692" y="973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8" name="Line 1756"/>
              <p:cNvSpPr>
                <a:spLocks noChangeAspect="1" noChangeShapeType="1"/>
              </p:cNvSpPr>
              <p:nvPr/>
            </p:nvSpPr>
            <p:spPr bwMode="auto">
              <a:xfrm>
                <a:off x="4692" y="97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89" name="Line 1757"/>
              <p:cNvSpPr>
                <a:spLocks noChangeAspect="1" noChangeShapeType="1"/>
              </p:cNvSpPr>
              <p:nvPr/>
            </p:nvSpPr>
            <p:spPr bwMode="auto">
              <a:xfrm flipV="1">
                <a:off x="4694" y="969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0" name="Line 1758"/>
              <p:cNvSpPr>
                <a:spLocks noChangeAspect="1" noChangeShapeType="1"/>
              </p:cNvSpPr>
              <p:nvPr/>
            </p:nvSpPr>
            <p:spPr bwMode="auto">
              <a:xfrm>
                <a:off x="4694" y="96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1" name="Line 1759"/>
              <p:cNvSpPr>
                <a:spLocks noChangeAspect="1" noChangeShapeType="1"/>
              </p:cNvSpPr>
              <p:nvPr/>
            </p:nvSpPr>
            <p:spPr bwMode="auto">
              <a:xfrm flipV="1">
                <a:off x="4695" y="965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2" name="Line 1760"/>
              <p:cNvSpPr>
                <a:spLocks noChangeAspect="1" noChangeShapeType="1"/>
              </p:cNvSpPr>
              <p:nvPr/>
            </p:nvSpPr>
            <p:spPr bwMode="auto">
              <a:xfrm>
                <a:off x="4695" y="96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3" name="Line 1761"/>
              <p:cNvSpPr>
                <a:spLocks noChangeAspect="1" noChangeShapeType="1"/>
              </p:cNvSpPr>
              <p:nvPr/>
            </p:nvSpPr>
            <p:spPr bwMode="auto">
              <a:xfrm flipV="1">
                <a:off x="4697" y="961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4" name="Line 1762"/>
              <p:cNvSpPr>
                <a:spLocks noChangeAspect="1" noChangeShapeType="1"/>
              </p:cNvSpPr>
              <p:nvPr/>
            </p:nvSpPr>
            <p:spPr bwMode="auto">
              <a:xfrm>
                <a:off x="4697" y="96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5" name="Line 1763"/>
              <p:cNvSpPr>
                <a:spLocks noChangeAspect="1" noChangeShapeType="1"/>
              </p:cNvSpPr>
              <p:nvPr/>
            </p:nvSpPr>
            <p:spPr bwMode="auto">
              <a:xfrm flipV="1">
                <a:off x="4698" y="957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6" name="Line 1764"/>
              <p:cNvSpPr>
                <a:spLocks noChangeAspect="1" noChangeShapeType="1"/>
              </p:cNvSpPr>
              <p:nvPr/>
            </p:nvSpPr>
            <p:spPr bwMode="auto">
              <a:xfrm>
                <a:off x="4698" y="95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7" name="Line 1765"/>
              <p:cNvSpPr>
                <a:spLocks noChangeAspect="1" noChangeShapeType="1"/>
              </p:cNvSpPr>
              <p:nvPr/>
            </p:nvSpPr>
            <p:spPr bwMode="auto">
              <a:xfrm flipV="1">
                <a:off x="4699" y="954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8" name="Line 1766"/>
              <p:cNvSpPr>
                <a:spLocks noChangeAspect="1" noChangeShapeType="1"/>
              </p:cNvSpPr>
              <p:nvPr/>
            </p:nvSpPr>
            <p:spPr bwMode="auto">
              <a:xfrm>
                <a:off x="4699" y="954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99" name="Line 1767"/>
              <p:cNvSpPr>
                <a:spLocks noChangeAspect="1" noChangeShapeType="1"/>
              </p:cNvSpPr>
              <p:nvPr/>
            </p:nvSpPr>
            <p:spPr bwMode="auto">
              <a:xfrm flipV="1">
                <a:off x="4701" y="950"/>
                <a:ext cx="1" cy="4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0" name="Line 1768"/>
              <p:cNvSpPr>
                <a:spLocks noChangeAspect="1" noChangeShapeType="1"/>
              </p:cNvSpPr>
              <p:nvPr/>
            </p:nvSpPr>
            <p:spPr bwMode="auto">
              <a:xfrm>
                <a:off x="4701" y="95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1" name="Line 1769"/>
              <p:cNvSpPr>
                <a:spLocks noChangeAspect="1" noChangeShapeType="1"/>
              </p:cNvSpPr>
              <p:nvPr/>
            </p:nvSpPr>
            <p:spPr bwMode="auto">
              <a:xfrm flipV="1">
                <a:off x="4702" y="94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2" name="Line 1770"/>
              <p:cNvSpPr>
                <a:spLocks noChangeAspect="1" noChangeShapeType="1"/>
              </p:cNvSpPr>
              <p:nvPr/>
            </p:nvSpPr>
            <p:spPr bwMode="auto">
              <a:xfrm>
                <a:off x="4702" y="94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3" name="Line 1771"/>
              <p:cNvSpPr>
                <a:spLocks noChangeAspect="1" noChangeShapeType="1"/>
              </p:cNvSpPr>
              <p:nvPr/>
            </p:nvSpPr>
            <p:spPr bwMode="auto">
              <a:xfrm flipV="1">
                <a:off x="4703" y="94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4" name="Line 1772"/>
              <p:cNvSpPr>
                <a:spLocks noChangeAspect="1" noChangeShapeType="1"/>
              </p:cNvSpPr>
              <p:nvPr/>
            </p:nvSpPr>
            <p:spPr bwMode="auto">
              <a:xfrm>
                <a:off x="4703" y="945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5" name="Line 1773"/>
              <p:cNvSpPr>
                <a:spLocks noChangeAspect="1" noChangeShapeType="1"/>
              </p:cNvSpPr>
              <p:nvPr/>
            </p:nvSpPr>
            <p:spPr bwMode="auto">
              <a:xfrm flipV="1">
                <a:off x="4705" y="94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6" name="Line 1774"/>
              <p:cNvSpPr>
                <a:spLocks noChangeAspect="1" noChangeShapeType="1"/>
              </p:cNvSpPr>
              <p:nvPr/>
            </p:nvSpPr>
            <p:spPr bwMode="auto">
              <a:xfrm>
                <a:off x="4705" y="94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7" name="Line 1775"/>
              <p:cNvSpPr>
                <a:spLocks noChangeAspect="1" noChangeShapeType="1"/>
              </p:cNvSpPr>
              <p:nvPr/>
            </p:nvSpPr>
            <p:spPr bwMode="auto">
              <a:xfrm flipV="1">
                <a:off x="4706" y="939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8" name="Line 1776"/>
              <p:cNvSpPr>
                <a:spLocks noChangeAspect="1" noChangeShapeType="1"/>
              </p:cNvSpPr>
              <p:nvPr/>
            </p:nvSpPr>
            <p:spPr bwMode="auto">
              <a:xfrm>
                <a:off x="4706" y="93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09" name="Line 1777"/>
              <p:cNvSpPr>
                <a:spLocks noChangeAspect="1" noChangeShapeType="1"/>
              </p:cNvSpPr>
              <p:nvPr/>
            </p:nvSpPr>
            <p:spPr bwMode="auto">
              <a:xfrm flipV="1">
                <a:off x="4707" y="93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0" name="Line 1778"/>
              <p:cNvSpPr>
                <a:spLocks noChangeAspect="1" noChangeShapeType="1"/>
              </p:cNvSpPr>
              <p:nvPr/>
            </p:nvSpPr>
            <p:spPr bwMode="auto">
              <a:xfrm>
                <a:off x="4707" y="938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1" name="Line 1779"/>
              <p:cNvSpPr>
                <a:spLocks noChangeAspect="1" noChangeShapeType="1"/>
              </p:cNvSpPr>
              <p:nvPr/>
            </p:nvSpPr>
            <p:spPr bwMode="auto">
              <a:xfrm flipV="1">
                <a:off x="4709" y="935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2" name="Line 1780"/>
              <p:cNvSpPr>
                <a:spLocks noChangeAspect="1" noChangeShapeType="1"/>
              </p:cNvSpPr>
              <p:nvPr/>
            </p:nvSpPr>
            <p:spPr bwMode="auto">
              <a:xfrm>
                <a:off x="4709" y="93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3" name="Line 1781"/>
              <p:cNvSpPr>
                <a:spLocks noChangeAspect="1" noChangeShapeType="1"/>
              </p:cNvSpPr>
              <p:nvPr/>
            </p:nvSpPr>
            <p:spPr bwMode="auto">
              <a:xfrm flipV="1">
                <a:off x="4710" y="932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4" name="Line 1782"/>
              <p:cNvSpPr>
                <a:spLocks noChangeAspect="1" noChangeShapeType="1"/>
              </p:cNvSpPr>
              <p:nvPr/>
            </p:nvSpPr>
            <p:spPr bwMode="auto">
              <a:xfrm>
                <a:off x="4710" y="93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5" name="Line 1783"/>
              <p:cNvSpPr>
                <a:spLocks noChangeAspect="1" noChangeShapeType="1"/>
              </p:cNvSpPr>
              <p:nvPr/>
            </p:nvSpPr>
            <p:spPr bwMode="auto">
              <a:xfrm flipV="1">
                <a:off x="4711" y="93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6" name="Line 1784"/>
              <p:cNvSpPr>
                <a:spLocks noChangeAspect="1" noChangeShapeType="1"/>
              </p:cNvSpPr>
              <p:nvPr/>
            </p:nvSpPr>
            <p:spPr bwMode="auto">
              <a:xfrm>
                <a:off x="4711" y="93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7" name="Line 1785"/>
              <p:cNvSpPr>
                <a:spLocks noChangeAspect="1" noChangeShapeType="1"/>
              </p:cNvSpPr>
              <p:nvPr/>
            </p:nvSpPr>
            <p:spPr bwMode="auto">
              <a:xfrm flipV="1">
                <a:off x="4713" y="93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8" name="Line 1786"/>
              <p:cNvSpPr>
                <a:spLocks noChangeAspect="1" noChangeShapeType="1"/>
              </p:cNvSpPr>
              <p:nvPr/>
            </p:nvSpPr>
            <p:spPr bwMode="auto">
              <a:xfrm>
                <a:off x="4713" y="93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19" name="Line 1787"/>
              <p:cNvSpPr>
                <a:spLocks noChangeAspect="1" noChangeShapeType="1"/>
              </p:cNvSpPr>
              <p:nvPr/>
            </p:nvSpPr>
            <p:spPr bwMode="auto">
              <a:xfrm flipV="1">
                <a:off x="4714" y="927"/>
                <a:ext cx="1" cy="3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0" name="Line 1788"/>
              <p:cNvSpPr>
                <a:spLocks noChangeAspect="1" noChangeShapeType="1"/>
              </p:cNvSpPr>
              <p:nvPr/>
            </p:nvSpPr>
            <p:spPr bwMode="auto">
              <a:xfrm>
                <a:off x="4714" y="927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1" name="Line 1789"/>
              <p:cNvSpPr>
                <a:spLocks noChangeAspect="1" noChangeShapeType="1"/>
              </p:cNvSpPr>
              <p:nvPr/>
            </p:nvSpPr>
            <p:spPr bwMode="auto">
              <a:xfrm flipV="1">
                <a:off x="4716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2" name="Line 1790"/>
              <p:cNvSpPr>
                <a:spLocks noChangeAspect="1" noChangeShapeType="1"/>
              </p:cNvSpPr>
              <p:nvPr/>
            </p:nvSpPr>
            <p:spPr bwMode="auto">
              <a:xfrm>
                <a:off x="4716" y="92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3" name="Line 1791"/>
              <p:cNvSpPr>
                <a:spLocks noChangeAspect="1" noChangeShapeType="1"/>
              </p:cNvSpPr>
              <p:nvPr/>
            </p:nvSpPr>
            <p:spPr bwMode="auto">
              <a:xfrm flipV="1">
                <a:off x="4717" y="924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4" name="Line 1792"/>
              <p:cNvSpPr>
                <a:spLocks noChangeAspect="1" noChangeShapeType="1"/>
              </p:cNvSpPr>
              <p:nvPr/>
            </p:nvSpPr>
            <p:spPr bwMode="auto">
              <a:xfrm>
                <a:off x="4717" y="92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5" name="Line 1793"/>
              <p:cNvSpPr>
                <a:spLocks noChangeAspect="1" noChangeShapeType="1"/>
              </p:cNvSpPr>
              <p:nvPr/>
            </p:nvSpPr>
            <p:spPr bwMode="auto">
              <a:xfrm flipV="1">
                <a:off x="4718" y="923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6" name="Line 1794"/>
              <p:cNvSpPr>
                <a:spLocks noChangeAspect="1" noChangeShapeType="1"/>
              </p:cNvSpPr>
              <p:nvPr/>
            </p:nvSpPr>
            <p:spPr bwMode="auto">
              <a:xfrm>
                <a:off x="4718" y="923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7" name="Line 1795"/>
              <p:cNvSpPr>
                <a:spLocks noChangeAspect="1" noChangeShapeType="1"/>
              </p:cNvSpPr>
              <p:nvPr/>
            </p:nvSpPr>
            <p:spPr bwMode="auto">
              <a:xfrm flipV="1">
                <a:off x="4720" y="921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8" name="Line 1796"/>
              <p:cNvSpPr>
                <a:spLocks noChangeAspect="1" noChangeShapeType="1"/>
              </p:cNvSpPr>
              <p:nvPr/>
            </p:nvSpPr>
            <p:spPr bwMode="auto">
              <a:xfrm>
                <a:off x="4720" y="92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29" name="Line 1797"/>
              <p:cNvSpPr>
                <a:spLocks noChangeAspect="1" noChangeShapeType="1"/>
              </p:cNvSpPr>
              <p:nvPr/>
            </p:nvSpPr>
            <p:spPr bwMode="auto">
              <a:xfrm flipV="1">
                <a:off x="4721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0" name="Line 1798"/>
              <p:cNvSpPr>
                <a:spLocks noChangeAspect="1" noChangeShapeType="1"/>
              </p:cNvSpPr>
              <p:nvPr/>
            </p:nvSpPr>
            <p:spPr bwMode="auto">
              <a:xfrm>
                <a:off x="4721" y="920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1" name="Line 1799"/>
              <p:cNvSpPr>
                <a:spLocks noChangeAspect="1" noChangeShapeType="1"/>
              </p:cNvSpPr>
              <p:nvPr/>
            </p:nvSpPr>
            <p:spPr bwMode="auto">
              <a:xfrm flipV="1">
                <a:off x="4722" y="919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2" name="Line 1800"/>
              <p:cNvSpPr>
                <a:spLocks noChangeAspect="1" noChangeShapeType="1"/>
              </p:cNvSpPr>
              <p:nvPr/>
            </p:nvSpPr>
            <p:spPr bwMode="auto">
              <a:xfrm>
                <a:off x="4722" y="919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3" name="Line 1801"/>
              <p:cNvSpPr>
                <a:spLocks noChangeAspect="1" noChangeShapeType="1"/>
              </p:cNvSpPr>
              <p:nvPr/>
            </p:nvSpPr>
            <p:spPr bwMode="auto">
              <a:xfrm flipV="1">
                <a:off x="4724" y="917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4" name="Line 1802"/>
              <p:cNvSpPr>
                <a:spLocks noChangeAspect="1" noChangeShapeType="1"/>
              </p:cNvSpPr>
              <p:nvPr/>
            </p:nvSpPr>
            <p:spPr bwMode="auto">
              <a:xfrm>
                <a:off x="4724" y="91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5" name="Line 1803"/>
              <p:cNvSpPr>
                <a:spLocks noChangeAspect="1" noChangeShapeType="1"/>
              </p:cNvSpPr>
              <p:nvPr/>
            </p:nvSpPr>
            <p:spPr bwMode="auto">
              <a:xfrm flipV="1">
                <a:off x="4725" y="916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6" name="Line 1804"/>
              <p:cNvSpPr>
                <a:spLocks noChangeAspect="1" noChangeShapeType="1"/>
              </p:cNvSpPr>
              <p:nvPr/>
            </p:nvSpPr>
            <p:spPr bwMode="auto">
              <a:xfrm>
                <a:off x="4725" y="916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7" name="Line 1805"/>
              <p:cNvSpPr>
                <a:spLocks noChangeAspect="1" noChangeShapeType="1"/>
              </p:cNvSpPr>
              <p:nvPr/>
            </p:nvSpPr>
            <p:spPr bwMode="auto">
              <a:xfrm flipV="1">
                <a:off x="4728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8" name="Line 1806"/>
              <p:cNvSpPr>
                <a:spLocks noChangeAspect="1" noChangeShapeType="1"/>
              </p:cNvSpPr>
              <p:nvPr/>
            </p:nvSpPr>
            <p:spPr bwMode="auto">
              <a:xfrm>
                <a:off x="4728" y="915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39" name="Line 1807"/>
              <p:cNvSpPr>
                <a:spLocks noChangeAspect="1" noChangeShapeType="1"/>
              </p:cNvSpPr>
              <p:nvPr/>
            </p:nvSpPr>
            <p:spPr bwMode="auto">
              <a:xfrm flipV="1">
                <a:off x="4729" y="913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0" name="Line 1808"/>
              <p:cNvSpPr>
                <a:spLocks noChangeAspect="1" noChangeShapeType="1"/>
              </p:cNvSpPr>
              <p:nvPr/>
            </p:nvSpPr>
            <p:spPr bwMode="auto">
              <a:xfrm>
                <a:off x="4729" y="913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1" name="Line 1809"/>
              <p:cNvSpPr>
                <a:spLocks noChangeAspect="1" noChangeShapeType="1"/>
              </p:cNvSpPr>
              <p:nvPr/>
            </p:nvSpPr>
            <p:spPr bwMode="auto">
              <a:xfrm flipV="1">
                <a:off x="4732" y="912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2" name="Line 1810"/>
              <p:cNvSpPr>
                <a:spLocks noChangeAspect="1" noChangeShapeType="1"/>
              </p:cNvSpPr>
              <p:nvPr/>
            </p:nvSpPr>
            <p:spPr bwMode="auto">
              <a:xfrm>
                <a:off x="4732" y="912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3" name="Line 1811"/>
              <p:cNvSpPr>
                <a:spLocks noChangeAspect="1" noChangeShapeType="1"/>
              </p:cNvSpPr>
              <p:nvPr/>
            </p:nvSpPr>
            <p:spPr bwMode="auto">
              <a:xfrm flipV="1">
                <a:off x="4735" y="911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4" name="Line 1812"/>
              <p:cNvSpPr>
                <a:spLocks noChangeAspect="1" noChangeShapeType="1"/>
              </p:cNvSpPr>
              <p:nvPr/>
            </p:nvSpPr>
            <p:spPr bwMode="auto">
              <a:xfrm>
                <a:off x="4735" y="911"/>
                <a:ext cx="2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5" name="Line 1813"/>
              <p:cNvSpPr>
                <a:spLocks noChangeAspect="1" noChangeShapeType="1"/>
              </p:cNvSpPr>
              <p:nvPr/>
            </p:nvSpPr>
            <p:spPr bwMode="auto">
              <a:xfrm flipV="1">
                <a:off x="4737" y="909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6" name="Line 1814"/>
              <p:cNvSpPr>
                <a:spLocks noChangeAspect="1" noChangeShapeType="1"/>
              </p:cNvSpPr>
              <p:nvPr/>
            </p:nvSpPr>
            <p:spPr bwMode="auto">
              <a:xfrm>
                <a:off x="4737" y="909"/>
                <a:ext cx="3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7" name="Line 1815"/>
              <p:cNvSpPr>
                <a:spLocks noChangeAspect="1" noChangeShapeType="1"/>
              </p:cNvSpPr>
              <p:nvPr/>
            </p:nvSpPr>
            <p:spPr bwMode="auto">
              <a:xfrm flipV="1">
                <a:off x="4740" y="908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8" name="Line 1816"/>
              <p:cNvSpPr>
                <a:spLocks noChangeAspect="1" noChangeShapeType="1"/>
              </p:cNvSpPr>
              <p:nvPr/>
            </p:nvSpPr>
            <p:spPr bwMode="auto">
              <a:xfrm>
                <a:off x="4740" y="908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49" name="Line 1817"/>
              <p:cNvSpPr>
                <a:spLocks noChangeAspect="1" noChangeShapeType="1"/>
              </p:cNvSpPr>
              <p:nvPr/>
            </p:nvSpPr>
            <p:spPr bwMode="auto">
              <a:xfrm flipV="1">
                <a:off x="4744" y="907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0" name="Line 1818"/>
              <p:cNvSpPr>
                <a:spLocks noChangeAspect="1" noChangeShapeType="1"/>
              </p:cNvSpPr>
              <p:nvPr/>
            </p:nvSpPr>
            <p:spPr bwMode="auto">
              <a:xfrm>
                <a:off x="4744" y="907"/>
                <a:ext cx="4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1" name="Line 1819"/>
              <p:cNvSpPr>
                <a:spLocks noChangeAspect="1" noChangeShapeType="1"/>
              </p:cNvSpPr>
              <p:nvPr/>
            </p:nvSpPr>
            <p:spPr bwMode="auto">
              <a:xfrm flipV="1">
                <a:off x="4748" y="905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2" name="Line 1820"/>
              <p:cNvSpPr>
                <a:spLocks noChangeAspect="1" noChangeShapeType="1"/>
              </p:cNvSpPr>
              <p:nvPr/>
            </p:nvSpPr>
            <p:spPr bwMode="auto">
              <a:xfrm>
                <a:off x="4748" y="905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3" name="Line 1821"/>
              <p:cNvSpPr>
                <a:spLocks noChangeAspect="1" noChangeShapeType="1"/>
              </p:cNvSpPr>
              <p:nvPr/>
            </p:nvSpPr>
            <p:spPr bwMode="auto">
              <a:xfrm flipV="1">
                <a:off x="4754" y="904"/>
                <a:ext cx="1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4" name="Line 1822"/>
              <p:cNvSpPr>
                <a:spLocks noChangeAspect="1" noChangeShapeType="1"/>
              </p:cNvSpPr>
              <p:nvPr/>
            </p:nvSpPr>
            <p:spPr bwMode="auto">
              <a:xfrm>
                <a:off x="4754" y="904"/>
                <a:ext cx="6" cy="1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55" name="Line 1823"/>
              <p:cNvSpPr>
                <a:spLocks noChangeAspect="1" noChangeShapeType="1"/>
              </p:cNvSpPr>
              <p:nvPr/>
            </p:nvSpPr>
            <p:spPr bwMode="auto">
              <a:xfrm flipV="1">
                <a:off x="4760" y="902"/>
                <a:ext cx="1" cy="2"/>
              </a:xfrm>
              <a:prstGeom prst="line">
                <a:avLst/>
              </a:prstGeom>
              <a:noFill/>
              <a:ln w="22225">
                <a:solidFill>
                  <a:srgbClr val="16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857" name="Line 1825"/>
            <p:cNvSpPr>
              <a:spLocks noChangeAspect="1" noChangeShapeType="1"/>
            </p:cNvSpPr>
            <p:nvPr/>
          </p:nvSpPr>
          <p:spPr bwMode="auto">
            <a:xfrm>
              <a:off x="4760" y="902"/>
              <a:ext cx="7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58" name="Line 1826"/>
            <p:cNvSpPr>
              <a:spLocks noChangeAspect="1" noChangeShapeType="1"/>
            </p:cNvSpPr>
            <p:nvPr/>
          </p:nvSpPr>
          <p:spPr bwMode="auto">
            <a:xfrm>
              <a:off x="4767" y="902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59" name="Line 1827"/>
            <p:cNvSpPr>
              <a:spLocks noChangeAspect="1" noChangeShapeType="1"/>
            </p:cNvSpPr>
            <p:nvPr/>
          </p:nvSpPr>
          <p:spPr bwMode="auto">
            <a:xfrm>
              <a:off x="4767" y="909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0" name="Line 1828"/>
            <p:cNvSpPr>
              <a:spLocks noChangeAspect="1" noChangeShapeType="1"/>
            </p:cNvSpPr>
            <p:nvPr/>
          </p:nvSpPr>
          <p:spPr bwMode="auto">
            <a:xfrm>
              <a:off x="4769" y="909"/>
              <a:ext cx="1" cy="4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1" name="Line 1829"/>
            <p:cNvSpPr>
              <a:spLocks noChangeAspect="1" noChangeShapeType="1"/>
            </p:cNvSpPr>
            <p:nvPr/>
          </p:nvSpPr>
          <p:spPr bwMode="auto">
            <a:xfrm>
              <a:off x="4769" y="958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2" name="Line 1830"/>
            <p:cNvSpPr>
              <a:spLocks noChangeAspect="1" noChangeShapeType="1"/>
            </p:cNvSpPr>
            <p:nvPr/>
          </p:nvSpPr>
          <p:spPr bwMode="auto">
            <a:xfrm>
              <a:off x="4770" y="961"/>
              <a:ext cx="1" cy="26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3" name="Line 1831"/>
            <p:cNvSpPr>
              <a:spLocks noChangeAspect="1" noChangeShapeType="1"/>
            </p:cNvSpPr>
            <p:nvPr/>
          </p:nvSpPr>
          <p:spPr bwMode="auto">
            <a:xfrm>
              <a:off x="4770" y="1230"/>
              <a:ext cx="1" cy="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4" name="Line 1832"/>
            <p:cNvSpPr>
              <a:spLocks noChangeAspect="1" noChangeShapeType="1"/>
            </p:cNvSpPr>
            <p:nvPr/>
          </p:nvSpPr>
          <p:spPr bwMode="auto">
            <a:xfrm>
              <a:off x="4771" y="1236"/>
              <a:ext cx="1" cy="18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5" name="Line 1833"/>
            <p:cNvSpPr>
              <a:spLocks noChangeAspect="1" noChangeShapeType="1"/>
            </p:cNvSpPr>
            <p:nvPr/>
          </p:nvSpPr>
          <p:spPr bwMode="auto">
            <a:xfrm>
              <a:off x="4771" y="1417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6" name="Line 1834"/>
            <p:cNvSpPr>
              <a:spLocks noChangeAspect="1" noChangeShapeType="1"/>
            </p:cNvSpPr>
            <p:nvPr/>
          </p:nvSpPr>
          <p:spPr bwMode="auto">
            <a:xfrm>
              <a:off x="4773" y="1418"/>
              <a:ext cx="1" cy="1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7" name="Line 1835"/>
            <p:cNvSpPr>
              <a:spLocks noChangeAspect="1" noChangeShapeType="1"/>
            </p:cNvSpPr>
            <p:nvPr/>
          </p:nvSpPr>
          <p:spPr bwMode="auto">
            <a:xfrm>
              <a:off x="4773" y="143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8" name="Line 1836"/>
            <p:cNvSpPr>
              <a:spLocks noChangeAspect="1" noChangeShapeType="1"/>
            </p:cNvSpPr>
            <p:nvPr/>
          </p:nvSpPr>
          <p:spPr bwMode="auto">
            <a:xfrm>
              <a:off x="4774" y="1437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69" name="Line 1837"/>
            <p:cNvSpPr>
              <a:spLocks noChangeAspect="1" noChangeShapeType="1"/>
            </p:cNvSpPr>
            <p:nvPr/>
          </p:nvSpPr>
          <p:spPr bwMode="auto">
            <a:xfrm>
              <a:off x="4774" y="143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0" name="Line 1838"/>
            <p:cNvSpPr>
              <a:spLocks noChangeAspect="1" noChangeShapeType="1"/>
            </p:cNvSpPr>
            <p:nvPr/>
          </p:nvSpPr>
          <p:spPr bwMode="auto">
            <a:xfrm flipV="1">
              <a:off x="4775" y="1437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1" name="Line 1839"/>
            <p:cNvSpPr>
              <a:spLocks noChangeAspect="1" noChangeShapeType="1"/>
            </p:cNvSpPr>
            <p:nvPr/>
          </p:nvSpPr>
          <p:spPr bwMode="auto">
            <a:xfrm>
              <a:off x="4775" y="1437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2" name="Line 1840"/>
            <p:cNvSpPr>
              <a:spLocks noChangeAspect="1" noChangeShapeType="1"/>
            </p:cNvSpPr>
            <p:nvPr/>
          </p:nvSpPr>
          <p:spPr bwMode="auto">
            <a:xfrm flipV="1">
              <a:off x="4777" y="1436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3" name="Line 1841"/>
            <p:cNvSpPr>
              <a:spLocks noChangeAspect="1" noChangeShapeType="1"/>
            </p:cNvSpPr>
            <p:nvPr/>
          </p:nvSpPr>
          <p:spPr bwMode="auto">
            <a:xfrm>
              <a:off x="4777" y="1436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4" name="Line 1842"/>
            <p:cNvSpPr>
              <a:spLocks noChangeAspect="1" noChangeShapeType="1"/>
            </p:cNvSpPr>
            <p:nvPr/>
          </p:nvSpPr>
          <p:spPr bwMode="auto">
            <a:xfrm flipV="1">
              <a:off x="4778" y="1435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5" name="Line 1843"/>
            <p:cNvSpPr>
              <a:spLocks noChangeAspect="1" noChangeShapeType="1"/>
            </p:cNvSpPr>
            <p:nvPr/>
          </p:nvSpPr>
          <p:spPr bwMode="auto">
            <a:xfrm>
              <a:off x="4778" y="1435"/>
              <a:ext cx="3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6" name="Line 1844"/>
            <p:cNvSpPr>
              <a:spLocks noChangeAspect="1" noChangeShapeType="1"/>
            </p:cNvSpPr>
            <p:nvPr/>
          </p:nvSpPr>
          <p:spPr bwMode="auto">
            <a:xfrm flipV="1">
              <a:off x="4781" y="143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7" name="Line 1845"/>
            <p:cNvSpPr>
              <a:spLocks noChangeAspect="1" noChangeShapeType="1"/>
            </p:cNvSpPr>
            <p:nvPr/>
          </p:nvSpPr>
          <p:spPr bwMode="auto">
            <a:xfrm>
              <a:off x="4781" y="1433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8" name="Line 1846"/>
            <p:cNvSpPr>
              <a:spLocks noChangeAspect="1" noChangeShapeType="1"/>
            </p:cNvSpPr>
            <p:nvPr/>
          </p:nvSpPr>
          <p:spPr bwMode="auto">
            <a:xfrm flipV="1">
              <a:off x="4782" y="1432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79" name="Line 1847"/>
            <p:cNvSpPr>
              <a:spLocks noChangeAspect="1" noChangeShapeType="1"/>
            </p:cNvSpPr>
            <p:nvPr/>
          </p:nvSpPr>
          <p:spPr bwMode="auto">
            <a:xfrm>
              <a:off x="4782" y="1432"/>
              <a:ext cx="3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0" name="Line 1848"/>
            <p:cNvSpPr>
              <a:spLocks noChangeAspect="1" noChangeShapeType="1"/>
            </p:cNvSpPr>
            <p:nvPr/>
          </p:nvSpPr>
          <p:spPr bwMode="auto">
            <a:xfrm flipV="1">
              <a:off x="4785" y="1430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1" name="Line 1849"/>
            <p:cNvSpPr>
              <a:spLocks noChangeAspect="1" noChangeShapeType="1"/>
            </p:cNvSpPr>
            <p:nvPr/>
          </p:nvSpPr>
          <p:spPr bwMode="auto">
            <a:xfrm>
              <a:off x="4785" y="1430"/>
              <a:ext cx="3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2" name="Line 1850"/>
            <p:cNvSpPr>
              <a:spLocks noChangeAspect="1" noChangeShapeType="1"/>
            </p:cNvSpPr>
            <p:nvPr/>
          </p:nvSpPr>
          <p:spPr bwMode="auto">
            <a:xfrm flipV="1">
              <a:off x="4788" y="1429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3" name="Line 1851"/>
            <p:cNvSpPr>
              <a:spLocks noChangeAspect="1" noChangeShapeType="1"/>
            </p:cNvSpPr>
            <p:nvPr/>
          </p:nvSpPr>
          <p:spPr bwMode="auto">
            <a:xfrm>
              <a:off x="4788" y="1429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4" name="Line 1852"/>
            <p:cNvSpPr>
              <a:spLocks noChangeAspect="1" noChangeShapeType="1"/>
            </p:cNvSpPr>
            <p:nvPr/>
          </p:nvSpPr>
          <p:spPr bwMode="auto">
            <a:xfrm flipV="1">
              <a:off x="4790" y="142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5" name="Line 1853"/>
            <p:cNvSpPr>
              <a:spLocks noChangeAspect="1" noChangeShapeType="1"/>
            </p:cNvSpPr>
            <p:nvPr/>
          </p:nvSpPr>
          <p:spPr bwMode="auto">
            <a:xfrm>
              <a:off x="4790" y="1428"/>
              <a:ext cx="3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6" name="Line 1854"/>
            <p:cNvSpPr>
              <a:spLocks noChangeAspect="1" noChangeShapeType="1"/>
            </p:cNvSpPr>
            <p:nvPr/>
          </p:nvSpPr>
          <p:spPr bwMode="auto">
            <a:xfrm flipV="1">
              <a:off x="4793" y="1426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7" name="Line 1855"/>
            <p:cNvSpPr>
              <a:spLocks noChangeAspect="1" noChangeShapeType="1"/>
            </p:cNvSpPr>
            <p:nvPr/>
          </p:nvSpPr>
          <p:spPr bwMode="auto">
            <a:xfrm>
              <a:off x="4793" y="1426"/>
              <a:ext cx="4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8" name="Line 1856"/>
            <p:cNvSpPr>
              <a:spLocks noChangeAspect="1" noChangeShapeType="1"/>
            </p:cNvSpPr>
            <p:nvPr/>
          </p:nvSpPr>
          <p:spPr bwMode="auto">
            <a:xfrm flipV="1">
              <a:off x="4797" y="1425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89" name="Line 1857"/>
            <p:cNvSpPr>
              <a:spLocks noChangeAspect="1" noChangeShapeType="1"/>
            </p:cNvSpPr>
            <p:nvPr/>
          </p:nvSpPr>
          <p:spPr bwMode="auto">
            <a:xfrm>
              <a:off x="4797" y="1425"/>
              <a:ext cx="4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0" name="Line 1858"/>
            <p:cNvSpPr>
              <a:spLocks noChangeAspect="1" noChangeShapeType="1"/>
            </p:cNvSpPr>
            <p:nvPr/>
          </p:nvSpPr>
          <p:spPr bwMode="auto">
            <a:xfrm flipV="1">
              <a:off x="4801" y="142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1" name="Line 1859"/>
            <p:cNvSpPr>
              <a:spLocks noChangeAspect="1" noChangeShapeType="1"/>
            </p:cNvSpPr>
            <p:nvPr/>
          </p:nvSpPr>
          <p:spPr bwMode="auto">
            <a:xfrm>
              <a:off x="4801" y="1424"/>
              <a:ext cx="7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2" name="Line 1860"/>
            <p:cNvSpPr>
              <a:spLocks noChangeAspect="1" noChangeShapeType="1"/>
            </p:cNvSpPr>
            <p:nvPr/>
          </p:nvSpPr>
          <p:spPr bwMode="auto">
            <a:xfrm flipV="1">
              <a:off x="4808" y="1422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3" name="Line 1861"/>
            <p:cNvSpPr>
              <a:spLocks noChangeAspect="1" noChangeShapeType="1"/>
            </p:cNvSpPr>
            <p:nvPr/>
          </p:nvSpPr>
          <p:spPr bwMode="auto">
            <a:xfrm>
              <a:off x="4808" y="1422"/>
              <a:ext cx="8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4" name="Line 1862"/>
            <p:cNvSpPr>
              <a:spLocks noChangeAspect="1" noChangeShapeType="1"/>
            </p:cNvSpPr>
            <p:nvPr/>
          </p:nvSpPr>
          <p:spPr bwMode="auto">
            <a:xfrm flipV="1">
              <a:off x="4816" y="1421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5" name="Line 1863"/>
            <p:cNvSpPr>
              <a:spLocks noChangeAspect="1" noChangeShapeType="1"/>
            </p:cNvSpPr>
            <p:nvPr/>
          </p:nvSpPr>
          <p:spPr bwMode="auto">
            <a:xfrm>
              <a:off x="4818" y="1421"/>
              <a:ext cx="1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6" name="Line 1864"/>
            <p:cNvSpPr>
              <a:spLocks noChangeAspect="1" noChangeShapeType="1"/>
            </p:cNvSpPr>
            <p:nvPr/>
          </p:nvSpPr>
          <p:spPr bwMode="auto">
            <a:xfrm flipV="1">
              <a:off x="4829" y="1420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7" name="Line 1865"/>
            <p:cNvSpPr>
              <a:spLocks noChangeAspect="1" noChangeShapeType="1"/>
            </p:cNvSpPr>
            <p:nvPr/>
          </p:nvSpPr>
          <p:spPr bwMode="auto">
            <a:xfrm>
              <a:off x="4829" y="1420"/>
              <a:ext cx="39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8" name="Line 1866"/>
            <p:cNvSpPr>
              <a:spLocks noChangeAspect="1" noChangeShapeType="1"/>
            </p:cNvSpPr>
            <p:nvPr/>
          </p:nvSpPr>
          <p:spPr bwMode="auto">
            <a:xfrm flipV="1">
              <a:off x="4868" y="1418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99" name="Line 1867"/>
            <p:cNvSpPr>
              <a:spLocks noChangeAspect="1" noChangeShapeType="1"/>
            </p:cNvSpPr>
            <p:nvPr/>
          </p:nvSpPr>
          <p:spPr bwMode="auto">
            <a:xfrm>
              <a:off x="4868" y="1418"/>
              <a:ext cx="25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0" name="Line 1868"/>
            <p:cNvSpPr>
              <a:spLocks noChangeAspect="1" noChangeShapeType="1"/>
            </p:cNvSpPr>
            <p:nvPr/>
          </p:nvSpPr>
          <p:spPr bwMode="auto">
            <a:xfrm flipV="1">
              <a:off x="3370" y="769"/>
              <a:ext cx="1" cy="913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1" name="Line 1869"/>
            <p:cNvSpPr>
              <a:spLocks noChangeAspect="1" noChangeShapeType="1"/>
            </p:cNvSpPr>
            <p:nvPr/>
          </p:nvSpPr>
          <p:spPr bwMode="auto">
            <a:xfrm>
              <a:off x="3370" y="769"/>
              <a:ext cx="1777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2" name="Line 1870"/>
            <p:cNvSpPr>
              <a:spLocks noChangeAspect="1" noChangeShapeType="1"/>
            </p:cNvSpPr>
            <p:nvPr/>
          </p:nvSpPr>
          <p:spPr bwMode="auto">
            <a:xfrm flipH="1">
              <a:off x="3370" y="1682"/>
              <a:ext cx="1777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3" name="Line 1871"/>
            <p:cNvSpPr>
              <a:spLocks noChangeAspect="1" noChangeShapeType="1"/>
            </p:cNvSpPr>
            <p:nvPr/>
          </p:nvSpPr>
          <p:spPr bwMode="auto">
            <a:xfrm>
              <a:off x="3370" y="1682"/>
              <a:ext cx="1777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4" name="Line 1872"/>
            <p:cNvSpPr>
              <a:spLocks noChangeAspect="1" noChangeShapeType="1"/>
            </p:cNvSpPr>
            <p:nvPr/>
          </p:nvSpPr>
          <p:spPr bwMode="auto">
            <a:xfrm>
              <a:off x="3370" y="769"/>
              <a:ext cx="1777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5" name="Line 1873"/>
            <p:cNvSpPr>
              <a:spLocks noChangeAspect="1" noChangeShapeType="1"/>
            </p:cNvSpPr>
            <p:nvPr/>
          </p:nvSpPr>
          <p:spPr bwMode="auto">
            <a:xfrm flipV="1">
              <a:off x="3370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6" name="Line 1874"/>
            <p:cNvSpPr>
              <a:spLocks noChangeAspect="1" noChangeShapeType="1"/>
            </p:cNvSpPr>
            <p:nvPr/>
          </p:nvSpPr>
          <p:spPr bwMode="auto">
            <a:xfrm>
              <a:off x="3370" y="1682"/>
              <a:ext cx="1777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7" name="Line 1875"/>
            <p:cNvSpPr>
              <a:spLocks noChangeAspect="1" noChangeShapeType="1"/>
            </p:cNvSpPr>
            <p:nvPr/>
          </p:nvSpPr>
          <p:spPr bwMode="auto">
            <a:xfrm flipV="1">
              <a:off x="3370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8" name="Line 1876"/>
            <p:cNvSpPr>
              <a:spLocks noChangeAspect="1" noChangeShapeType="1"/>
            </p:cNvSpPr>
            <p:nvPr/>
          </p:nvSpPr>
          <p:spPr bwMode="auto">
            <a:xfrm flipV="1">
              <a:off x="3370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09" name="Line 1877"/>
            <p:cNvSpPr>
              <a:spLocks noChangeAspect="1" noChangeShapeType="1"/>
            </p:cNvSpPr>
            <p:nvPr/>
          </p:nvSpPr>
          <p:spPr bwMode="auto">
            <a:xfrm>
              <a:off x="3370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10" name="Freeform 1878"/>
            <p:cNvSpPr>
              <a:spLocks noChangeAspect="1" noEditPoints="1"/>
            </p:cNvSpPr>
            <p:nvPr/>
          </p:nvSpPr>
          <p:spPr bwMode="auto">
            <a:xfrm>
              <a:off x="3356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5 h 45"/>
                <a:gd name="T12" fmla="*/ 9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1" name="Line 1879"/>
            <p:cNvSpPr>
              <a:spLocks noChangeAspect="1" noChangeShapeType="1"/>
            </p:cNvSpPr>
            <p:nvPr/>
          </p:nvSpPr>
          <p:spPr bwMode="auto">
            <a:xfrm flipV="1">
              <a:off x="3864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12" name="Line 1880"/>
            <p:cNvSpPr>
              <a:spLocks noChangeAspect="1" noChangeShapeType="1"/>
            </p:cNvSpPr>
            <p:nvPr/>
          </p:nvSpPr>
          <p:spPr bwMode="auto">
            <a:xfrm>
              <a:off x="3864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13" name="Freeform 1881"/>
            <p:cNvSpPr>
              <a:spLocks noChangeAspect="1"/>
            </p:cNvSpPr>
            <p:nvPr/>
          </p:nvSpPr>
          <p:spPr bwMode="auto">
            <a:xfrm>
              <a:off x="3815" y="1709"/>
              <a:ext cx="31" cy="44"/>
            </a:xfrm>
            <a:custGeom>
              <a:avLst/>
              <a:gdLst>
                <a:gd name="T0" fmla="*/ 12 w 31"/>
                <a:gd name="T1" fmla="*/ 0 h 44"/>
                <a:gd name="T2" fmla="*/ 20 w 31"/>
                <a:gd name="T3" fmla="*/ 0 h 44"/>
                <a:gd name="T4" fmla="*/ 24 w 31"/>
                <a:gd name="T5" fmla="*/ 2 h 44"/>
                <a:gd name="T6" fmla="*/ 27 w 31"/>
                <a:gd name="T7" fmla="*/ 5 h 44"/>
                <a:gd name="T8" fmla="*/ 30 w 31"/>
                <a:gd name="T9" fmla="*/ 9 h 44"/>
                <a:gd name="T10" fmla="*/ 31 w 31"/>
                <a:gd name="T11" fmla="*/ 13 h 44"/>
                <a:gd name="T12" fmla="*/ 30 w 31"/>
                <a:gd name="T13" fmla="*/ 18 h 44"/>
                <a:gd name="T14" fmla="*/ 27 w 31"/>
                <a:gd name="T15" fmla="*/ 22 h 44"/>
                <a:gd name="T16" fmla="*/ 25 w 31"/>
                <a:gd name="T17" fmla="*/ 24 h 44"/>
                <a:gd name="T18" fmla="*/ 23 w 31"/>
                <a:gd name="T19" fmla="*/ 25 h 44"/>
                <a:gd name="T20" fmla="*/ 15 w 31"/>
                <a:gd name="T21" fmla="*/ 30 h 44"/>
                <a:gd name="T22" fmla="*/ 12 w 31"/>
                <a:gd name="T23" fmla="*/ 32 h 44"/>
                <a:gd name="T24" fmla="*/ 8 w 31"/>
                <a:gd name="T25" fmla="*/ 36 h 44"/>
                <a:gd name="T26" fmla="*/ 6 w 31"/>
                <a:gd name="T27" fmla="*/ 39 h 44"/>
                <a:gd name="T28" fmla="*/ 30 w 31"/>
                <a:gd name="T29" fmla="*/ 39 h 44"/>
                <a:gd name="T30" fmla="*/ 30 w 31"/>
                <a:gd name="T31" fmla="*/ 44 h 44"/>
                <a:gd name="T32" fmla="*/ 0 w 31"/>
                <a:gd name="T33" fmla="*/ 44 h 44"/>
                <a:gd name="T34" fmla="*/ 1 w 31"/>
                <a:gd name="T35" fmla="*/ 39 h 44"/>
                <a:gd name="T36" fmla="*/ 2 w 31"/>
                <a:gd name="T37" fmla="*/ 35 h 44"/>
                <a:gd name="T38" fmla="*/ 5 w 31"/>
                <a:gd name="T39" fmla="*/ 30 h 44"/>
                <a:gd name="T40" fmla="*/ 10 w 31"/>
                <a:gd name="T41" fmla="*/ 26 h 44"/>
                <a:gd name="T42" fmla="*/ 16 w 31"/>
                <a:gd name="T43" fmla="*/ 24 h 44"/>
                <a:gd name="T44" fmla="*/ 20 w 31"/>
                <a:gd name="T45" fmla="*/ 21 h 44"/>
                <a:gd name="T46" fmla="*/ 24 w 31"/>
                <a:gd name="T47" fmla="*/ 17 h 44"/>
                <a:gd name="T48" fmla="*/ 24 w 31"/>
                <a:gd name="T49" fmla="*/ 10 h 44"/>
                <a:gd name="T50" fmla="*/ 20 w 31"/>
                <a:gd name="T51" fmla="*/ 6 h 44"/>
                <a:gd name="T52" fmla="*/ 13 w 31"/>
                <a:gd name="T53" fmla="*/ 6 h 44"/>
                <a:gd name="T54" fmla="*/ 10 w 31"/>
                <a:gd name="T55" fmla="*/ 7 h 44"/>
                <a:gd name="T56" fmla="*/ 8 w 31"/>
                <a:gd name="T57" fmla="*/ 10 h 44"/>
                <a:gd name="T58" fmla="*/ 8 w 31"/>
                <a:gd name="T59" fmla="*/ 13 h 44"/>
                <a:gd name="T60" fmla="*/ 6 w 31"/>
                <a:gd name="T61" fmla="*/ 15 h 44"/>
                <a:gd name="T62" fmla="*/ 1 w 31"/>
                <a:gd name="T63" fmla="*/ 15 h 44"/>
                <a:gd name="T64" fmla="*/ 2 w 31"/>
                <a:gd name="T65" fmla="*/ 10 h 44"/>
                <a:gd name="T66" fmla="*/ 4 w 31"/>
                <a:gd name="T67" fmla="*/ 6 h 44"/>
                <a:gd name="T68" fmla="*/ 5 w 31"/>
                <a:gd name="T69" fmla="*/ 3 h 44"/>
                <a:gd name="T70" fmla="*/ 8 w 31"/>
                <a:gd name="T71" fmla="*/ 2 h 44"/>
                <a:gd name="T72" fmla="*/ 12 w 31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4">
                  <a:moveTo>
                    <a:pt x="12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30" y="9"/>
                  </a:lnTo>
                  <a:lnTo>
                    <a:pt x="31" y="13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5" y="24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2" y="32"/>
                  </a:lnTo>
                  <a:lnTo>
                    <a:pt x="8" y="36"/>
                  </a:lnTo>
                  <a:lnTo>
                    <a:pt x="6" y="39"/>
                  </a:lnTo>
                  <a:lnTo>
                    <a:pt x="30" y="39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0"/>
                  </a:lnTo>
                  <a:lnTo>
                    <a:pt x="10" y="26"/>
                  </a:lnTo>
                  <a:lnTo>
                    <a:pt x="16" y="24"/>
                  </a:lnTo>
                  <a:lnTo>
                    <a:pt x="20" y="21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1" y="15"/>
                  </a:lnTo>
                  <a:lnTo>
                    <a:pt x="2" y="10"/>
                  </a:lnTo>
                  <a:lnTo>
                    <a:pt x="4" y="6"/>
                  </a:lnTo>
                  <a:lnTo>
                    <a:pt x="5" y="3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4" name="Freeform 1882"/>
            <p:cNvSpPr>
              <a:spLocks noChangeAspect="1" noEditPoints="1"/>
            </p:cNvSpPr>
            <p:nvPr/>
          </p:nvSpPr>
          <p:spPr bwMode="auto">
            <a:xfrm>
              <a:off x="3850" y="170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7 w 30"/>
                <a:gd name="T5" fmla="*/ 13 h 45"/>
                <a:gd name="T6" fmla="*/ 5 w 30"/>
                <a:gd name="T7" fmla="*/ 18 h 45"/>
                <a:gd name="T8" fmla="*/ 5 w 30"/>
                <a:gd name="T9" fmla="*/ 24 h 45"/>
                <a:gd name="T10" fmla="*/ 7 w 30"/>
                <a:gd name="T11" fmla="*/ 29 h 45"/>
                <a:gd name="T12" fmla="*/ 7 w 30"/>
                <a:gd name="T13" fmla="*/ 35 h 45"/>
                <a:gd name="T14" fmla="*/ 12 w 30"/>
                <a:gd name="T15" fmla="*/ 40 h 45"/>
                <a:gd name="T16" fmla="*/ 18 w 30"/>
                <a:gd name="T17" fmla="*/ 40 h 45"/>
                <a:gd name="T18" fmla="*/ 20 w 30"/>
                <a:gd name="T19" fmla="*/ 39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2 w 30"/>
                <a:gd name="T27" fmla="*/ 10 h 45"/>
                <a:gd name="T28" fmla="*/ 20 w 30"/>
                <a:gd name="T29" fmla="*/ 7 h 45"/>
                <a:gd name="T30" fmla="*/ 18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3 h 45"/>
                <a:gd name="T60" fmla="*/ 3 w 30"/>
                <a:gd name="T61" fmla="*/ 39 h 45"/>
                <a:gd name="T62" fmla="*/ 1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7" y="13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3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5" name="Freeform 1883"/>
            <p:cNvSpPr>
              <a:spLocks noChangeAspect="1" noEditPoints="1"/>
            </p:cNvSpPr>
            <p:nvPr/>
          </p:nvSpPr>
          <p:spPr bwMode="auto">
            <a:xfrm>
              <a:off x="3884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5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6" name="Line 1884"/>
            <p:cNvSpPr>
              <a:spLocks noChangeAspect="1" noChangeShapeType="1"/>
            </p:cNvSpPr>
            <p:nvPr/>
          </p:nvSpPr>
          <p:spPr bwMode="auto">
            <a:xfrm flipV="1">
              <a:off x="4358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17" name="Line 1885"/>
            <p:cNvSpPr>
              <a:spLocks noChangeAspect="1" noChangeShapeType="1"/>
            </p:cNvSpPr>
            <p:nvPr/>
          </p:nvSpPr>
          <p:spPr bwMode="auto">
            <a:xfrm>
              <a:off x="4358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18" name="Freeform 1886"/>
            <p:cNvSpPr>
              <a:spLocks noChangeAspect="1" noEditPoints="1"/>
            </p:cNvSpPr>
            <p:nvPr/>
          </p:nvSpPr>
          <p:spPr bwMode="auto">
            <a:xfrm>
              <a:off x="4309" y="1709"/>
              <a:ext cx="31" cy="44"/>
            </a:xfrm>
            <a:custGeom>
              <a:avLst/>
              <a:gdLst>
                <a:gd name="T0" fmla="*/ 19 w 31"/>
                <a:gd name="T1" fmla="*/ 9 h 44"/>
                <a:gd name="T2" fmla="*/ 5 w 31"/>
                <a:gd name="T3" fmla="*/ 29 h 44"/>
                <a:gd name="T4" fmla="*/ 19 w 31"/>
                <a:gd name="T5" fmla="*/ 29 h 44"/>
                <a:gd name="T6" fmla="*/ 19 w 31"/>
                <a:gd name="T7" fmla="*/ 9 h 44"/>
                <a:gd name="T8" fmla="*/ 20 w 31"/>
                <a:gd name="T9" fmla="*/ 0 h 44"/>
                <a:gd name="T10" fmla="*/ 24 w 31"/>
                <a:gd name="T11" fmla="*/ 0 h 44"/>
                <a:gd name="T12" fmla="*/ 24 w 31"/>
                <a:gd name="T13" fmla="*/ 29 h 44"/>
                <a:gd name="T14" fmla="*/ 31 w 31"/>
                <a:gd name="T15" fmla="*/ 29 h 44"/>
                <a:gd name="T16" fmla="*/ 31 w 31"/>
                <a:gd name="T17" fmla="*/ 33 h 44"/>
                <a:gd name="T18" fmla="*/ 24 w 31"/>
                <a:gd name="T19" fmla="*/ 33 h 44"/>
                <a:gd name="T20" fmla="*/ 24 w 31"/>
                <a:gd name="T21" fmla="*/ 44 h 44"/>
                <a:gd name="T22" fmla="*/ 19 w 31"/>
                <a:gd name="T23" fmla="*/ 44 h 44"/>
                <a:gd name="T24" fmla="*/ 19 w 31"/>
                <a:gd name="T25" fmla="*/ 33 h 44"/>
                <a:gd name="T26" fmla="*/ 0 w 31"/>
                <a:gd name="T27" fmla="*/ 33 h 44"/>
                <a:gd name="T28" fmla="*/ 0 w 31"/>
                <a:gd name="T29" fmla="*/ 28 h 44"/>
                <a:gd name="T30" fmla="*/ 20 w 3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4">
                  <a:moveTo>
                    <a:pt x="19" y="9"/>
                  </a:moveTo>
                  <a:lnTo>
                    <a:pt x="5" y="29"/>
                  </a:lnTo>
                  <a:lnTo>
                    <a:pt x="19" y="29"/>
                  </a:lnTo>
                  <a:lnTo>
                    <a:pt x="19" y="9"/>
                  </a:lnTo>
                  <a:close/>
                  <a:moveTo>
                    <a:pt x="20" y="0"/>
                  </a:moveTo>
                  <a:lnTo>
                    <a:pt x="24" y="0"/>
                  </a:lnTo>
                  <a:lnTo>
                    <a:pt x="24" y="29"/>
                  </a:lnTo>
                  <a:lnTo>
                    <a:pt x="31" y="29"/>
                  </a:lnTo>
                  <a:lnTo>
                    <a:pt x="31" y="33"/>
                  </a:lnTo>
                  <a:lnTo>
                    <a:pt x="24" y="33"/>
                  </a:lnTo>
                  <a:lnTo>
                    <a:pt x="24" y="44"/>
                  </a:lnTo>
                  <a:lnTo>
                    <a:pt x="19" y="44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9" name="Freeform 1887"/>
            <p:cNvSpPr>
              <a:spLocks noChangeAspect="1" noEditPoints="1"/>
            </p:cNvSpPr>
            <p:nvPr/>
          </p:nvSpPr>
          <p:spPr bwMode="auto">
            <a:xfrm>
              <a:off x="4344" y="170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3 h 45"/>
                <a:gd name="T6" fmla="*/ 5 w 30"/>
                <a:gd name="T7" fmla="*/ 18 h 45"/>
                <a:gd name="T8" fmla="*/ 5 w 30"/>
                <a:gd name="T9" fmla="*/ 24 h 45"/>
                <a:gd name="T10" fmla="*/ 7 w 30"/>
                <a:gd name="T11" fmla="*/ 29 h 45"/>
                <a:gd name="T12" fmla="*/ 7 w 30"/>
                <a:gd name="T13" fmla="*/ 35 h 45"/>
                <a:gd name="T14" fmla="*/ 12 w 30"/>
                <a:gd name="T15" fmla="*/ 40 h 45"/>
                <a:gd name="T16" fmla="*/ 18 w 30"/>
                <a:gd name="T17" fmla="*/ 40 h 45"/>
                <a:gd name="T18" fmla="*/ 20 w 30"/>
                <a:gd name="T19" fmla="*/ 39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2 w 30"/>
                <a:gd name="T27" fmla="*/ 10 h 45"/>
                <a:gd name="T28" fmla="*/ 20 w 30"/>
                <a:gd name="T29" fmla="*/ 7 h 45"/>
                <a:gd name="T30" fmla="*/ 18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5 w 30"/>
                <a:gd name="T59" fmla="*/ 43 h 45"/>
                <a:gd name="T60" fmla="*/ 3 w 30"/>
                <a:gd name="T61" fmla="*/ 39 h 45"/>
                <a:gd name="T62" fmla="*/ 1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3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5" y="43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0" name="Freeform 1888"/>
            <p:cNvSpPr>
              <a:spLocks noChangeAspect="1" noEditPoints="1"/>
            </p:cNvSpPr>
            <p:nvPr/>
          </p:nvSpPr>
          <p:spPr bwMode="auto">
            <a:xfrm>
              <a:off x="4378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5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5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8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8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1" name="Line 1889"/>
            <p:cNvSpPr>
              <a:spLocks noChangeAspect="1" noChangeShapeType="1"/>
            </p:cNvSpPr>
            <p:nvPr/>
          </p:nvSpPr>
          <p:spPr bwMode="auto">
            <a:xfrm flipV="1">
              <a:off x="4857" y="1652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22" name="Line 1890"/>
            <p:cNvSpPr>
              <a:spLocks noChangeAspect="1" noChangeShapeType="1"/>
            </p:cNvSpPr>
            <p:nvPr/>
          </p:nvSpPr>
          <p:spPr bwMode="auto">
            <a:xfrm>
              <a:off x="4857" y="773"/>
              <a:ext cx="1" cy="26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23" name="Freeform 1891"/>
            <p:cNvSpPr>
              <a:spLocks noChangeAspect="1" noEditPoints="1"/>
            </p:cNvSpPr>
            <p:nvPr/>
          </p:nvSpPr>
          <p:spPr bwMode="auto">
            <a:xfrm>
              <a:off x="4809" y="1709"/>
              <a:ext cx="30" cy="45"/>
            </a:xfrm>
            <a:custGeom>
              <a:avLst/>
              <a:gdLst>
                <a:gd name="T0" fmla="*/ 15 w 30"/>
                <a:gd name="T1" fmla="*/ 21 h 45"/>
                <a:gd name="T2" fmla="*/ 11 w 30"/>
                <a:gd name="T3" fmla="*/ 22 h 45"/>
                <a:gd name="T4" fmla="*/ 9 w 30"/>
                <a:gd name="T5" fmla="*/ 24 h 45"/>
                <a:gd name="T6" fmla="*/ 7 w 30"/>
                <a:gd name="T7" fmla="*/ 26 h 45"/>
                <a:gd name="T8" fmla="*/ 6 w 30"/>
                <a:gd name="T9" fmla="*/ 30 h 45"/>
                <a:gd name="T10" fmla="*/ 7 w 30"/>
                <a:gd name="T11" fmla="*/ 35 h 45"/>
                <a:gd name="T12" fmla="*/ 9 w 30"/>
                <a:gd name="T13" fmla="*/ 37 h 45"/>
                <a:gd name="T14" fmla="*/ 11 w 30"/>
                <a:gd name="T15" fmla="*/ 40 h 45"/>
                <a:gd name="T16" fmla="*/ 20 w 30"/>
                <a:gd name="T17" fmla="*/ 40 h 45"/>
                <a:gd name="T18" fmla="*/ 22 w 30"/>
                <a:gd name="T19" fmla="*/ 37 h 45"/>
                <a:gd name="T20" fmla="*/ 24 w 30"/>
                <a:gd name="T21" fmla="*/ 35 h 45"/>
                <a:gd name="T22" fmla="*/ 24 w 30"/>
                <a:gd name="T23" fmla="*/ 28 h 45"/>
                <a:gd name="T24" fmla="*/ 22 w 30"/>
                <a:gd name="T25" fmla="*/ 24 h 45"/>
                <a:gd name="T26" fmla="*/ 21 w 30"/>
                <a:gd name="T27" fmla="*/ 22 h 45"/>
                <a:gd name="T28" fmla="*/ 18 w 30"/>
                <a:gd name="T29" fmla="*/ 21 h 45"/>
                <a:gd name="T30" fmla="*/ 15 w 30"/>
                <a:gd name="T31" fmla="*/ 21 h 45"/>
                <a:gd name="T32" fmla="*/ 11 w 30"/>
                <a:gd name="T33" fmla="*/ 0 h 45"/>
                <a:gd name="T34" fmla="*/ 21 w 30"/>
                <a:gd name="T35" fmla="*/ 0 h 45"/>
                <a:gd name="T36" fmla="*/ 24 w 30"/>
                <a:gd name="T37" fmla="*/ 2 h 45"/>
                <a:gd name="T38" fmla="*/ 26 w 30"/>
                <a:gd name="T39" fmla="*/ 5 h 45"/>
                <a:gd name="T40" fmla="*/ 28 w 30"/>
                <a:gd name="T41" fmla="*/ 7 h 45"/>
                <a:gd name="T42" fmla="*/ 29 w 30"/>
                <a:gd name="T43" fmla="*/ 11 h 45"/>
                <a:gd name="T44" fmla="*/ 24 w 30"/>
                <a:gd name="T45" fmla="*/ 11 h 45"/>
                <a:gd name="T46" fmla="*/ 24 w 30"/>
                <a:gd name="T47" fmla="*/ 10 h 45"/>
                <a:gd name="T48" fmla="*/ 22 w 30"/>
                <a:gd name="T49" fmla="*/ 7 h 45"/>
                <a:gd name="T50" fmla="*/ 21 w 30"/>
                <a:gd name="T51" fmla="*/ 6 h 45"/>
                <a:gd name="T52" fmla="*/ 18 w 30"/>
                <a:gd name="T53" fmla="*/ 5 h 45"/>
                <a:gd name="T54" fmla="*/ 15 w 30"/>
                <a:gd name="T55" fmla="*/ 5 h 45"/>
                <a:gd name="T56" fmla="*/ 13 w 30"/>
                <a:gd name="T57" fmla="*/ 6 h 45"/>
                <a:gd name="T58" fmla="*/ 11 w 30"/>
                <a:gd name="T59" fmla="*/ 7 h 45"/>
                <a:gd name="T60" fmla="*/ 9 w 30"/>
                <a:gd name="T61" fmla="*/ 9 h 45"/>
                <a:gd name="T62" fmla="*/ 6 w 30"/>
                <a:gd name="T63" fmla="*/ 17 h 45"/>
                <a:gd name="T64" fmla="*/ 6 w 30"/>
                <a:gd name="T65" fmla="*/ 21 h 45"/>
                <a:gd name="T66" fmla="*/ 10 w 30"/>
                <a:gd name="T67" fmla="*/ 17 h 45"/>
                <a:gd name="T68" fmla="*/ 13 w 30"/>
                <a:gd name="T69" fmla="*/ 17 h 45"/>
                <a:gd name="T70" fmla="*/ 17 w 30"/>
                <a:gd name="T71" fmla="*/ 15 h 45"/>
                <a:gd name="T72" fmla="*/ 21 w 30"/>
                <a:gd name="T73" fmla="*/ 17 h 45"/>
                <a:gd name="T74" fmla="*/ 26 w 30"/>
                <a:gd name="T75" fmla="*/ 20 h 45"/>
                <a:gd name="T76" fmla="*/ 28 w 30"/>
                <a:gd name="T77" fmla="*/ 22 h 45"/>
                <a:gd name="T78" fmla="*/ 30 w 30"/>
                <a:gd name="T79" fmla="*/ 30 h 45"/>
                <a:gd name="T80" fmla="*/ 29 w 30"/>
                <a:gd name="T81" fmla="*/ 35 h 45"/>
                <a:gd name="T82" fmla="*/ 26 w 30"/>
                <a:gd name="T83" fmla="*/ 40 h 45"/>
                <a:gd name="T84" fmla="*/ 24 w 30"/>
                <a:gd name="T85" fmla="*/ 43 h 45"/>
                <a:gd name="T86" fmla="*/ 20 w 30"/>
                <a:gd name="T87" fmla="*/ 45 h 45"/>
                <a:gd name="T88" fmla="*/ 15 w 30"/>
                <a:gd name="T89" fmla="*/ 45 h 45"/>
                <a:gd name="T90" fmla="*/ 7 w 30"/>
                <a:gd name="T91" fmla="*/ 43 h 45"/>
                <a:gd name="T92" fmla="*/ 2 w 30"/>
                <a:gd name="T93" fmla="*/ 37 h 45"/>
                <a:gd name="T94" fmla="*/ 0 w 30"/>
                <a:gd name="T95" fmla="*/ 32 h 45"/>
                <a:gd name="T96" fmla="*/ 0 w 30"/>
                <a:gd name="T97" fmla="*/ 17 h 45"/>
                <a:gd name="T98" fmla="*/ 2 w 30"/>
                <a:gd name="T99" fmla="*/ 11 h 45"/>
                <a:gd name="T100" fmla="*/ 5 w 30"/>
                <a:gd name="T101" fmla="*/ 6 h 45"/>
                <a:gd name="T102" fmla="*/ 7 w 30"/>
                <a:gd name="T103" fmla="*/ 3 h 45"/>
                <a:gd name="T104" fmla="*/ 11 w 30"/>
                <a:gd name="T10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45">
                  <a:moveTo>
                    <a:pt x="15" y="21"/>
                  </a:moveTo>
                  <a:lnTo>
                    <a:pt x="11" y="22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6" y="30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1" y="40"/>
                  </a:lnTo>
                  <a:lnTo>
                    <a:pt x="20" y="40"/>
                  </a:lnTo>
                  <a:lnTo>
                    <a:pt x="22" y="37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4"/>
                  </a:lnTo>
                  <a:lnTo>
                    <a:pt x="21" y="22"/>
                  </a:lnTo>
                  <a:lnTo>
                    <a:pt x="18" y="21"/>
                  </a:lnTo>
                  <a:lnTo>
                    <a:pt x="15" y="21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4" y="2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2" y="7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9" y="9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7" y="15"/>
                  </a:lnTo>
                  <a:lnTo>
                    <a:pt x="21" y="17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30" y="30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4" y="43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2" y="37"/>
                  </a:lnTo>
                  <a:lnTo>
                    <a:pt x="0" y="32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5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4" name="Freeform 1892"/>
            <p:cNvSpPr>
              <a:spLocks noChangeAspect="1" noEditPoints="1"/>
            </p:cNvSpPr>
            <p:nvPr/>
          </p:nvSpPr>
          <p:spPr bwMode="auto">
            <a:xfrm>
              <a:off x="4843" y="1709"/>
              <a:ext cx="30" cy="45"/>
            </a:xfrm>
            <a:custGeom>
              <a:avLst/>
              <a:gdLst>
                <a:gd name="T0" fmla="*/ 13 w 30"/>
                <a:gd name="T1" fmla="*/ 6 h 45"/>
                <a:gd name="T2" fmla="*/ 10 w 30"/>
                <a:gd name="T3" fmla="*/ 7 h 45"/>
                <a:gd name="T4" fmla="*/ 7 w 30"/>
                <a:gd name="T5" fmla="*/ 13 h 45"/>
                <a:gd name="T6" fmla="*/ 6 w 30"/>
                <a:gd name="T7" fmla="*/ 18 h 45"/>
                <a:gd name="T8" fmla="*/ 6 w 30"/>
                <a:gd name="T9" fmla="*/ 24 h 45"/>
                <a:gd name="T10" fmla="*/ 7 w 30"/>
                <a:gd name="T11" fmla="*/ 29 h 45"/>
                <a:gd name="T12" fmla="*/ 7 w 30"/>
                <a:gd name="T13" fmla="*/ 35 h 45"/>
                <a:gd name="T14" fmla="*/ 13 w 30"/>
                <a:gd name="T15" fmla="*/ 40 h 45"/>
                <a:gd name="T16" fmla="*/ 18 w 30"/>
                <a:gd name="T17" fmla="*/ 40 h 45"/>
                <a:gd name="T18" fmla="*/ 21 w 30"/>
                <a:gd name="T19" fmla="*/ 39 h 45"/>
                <a:gd name="T20" fmla="*/ 24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6 h 45"/>
                <a:gd name="T32" fmla="*/ 13 w 30"/>
                <a:gd name="T33" fmla="*/ 6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8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8 h 45"/>
                <a:gd name="T48" fmla="*/ 29 w 30"/>
                <a:gd name="T49" fmla="*/ 33 h 45"/>
                <a:gd name="T50" fmla="*/ 28 w 30"/>
                <a:gd name="T51" fmla="*/ 37 h 45"/>
                <a:gd name="T52" fmla="*/ 20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3 h 45"/>
                <a:gd name="T60" fmla="*/ 3 w 30"/>
                <a:gd name="T61" fmla="*/ 39 h 45"/>
                <a:gd name="T62" fmla="*/ 2 w 30"/>
                <a:gd name="T63" fmla="*/ 35 h 45"/>
                <a:gd name="T64" fmla="*/ 0 w 30"/>
                <a:gd name="T65" fmla="*/ 29 h 45"/>
                <a:gd name="T66" fmla="*/ 0 w 30"/>
                <a:gd name="T67" fmla="*/ 17 h 45"/>
                <a:gd name="T68" fmla="*/ 2 w 30"/>
                <a:gd name="T69" fmla="*/ 10 h 45"/>
                <a:gd name="T70" fmla="*/ 5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3" y="6"/>
                  </a:moveTo>
                  <a:lnTo>
                    <a:pt x="10" y="7"/>
                  </a:lnTo>
                  <a:lnTo>
                    <a:pt x="7" y="13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3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4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3" y="6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8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8" y="37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3"/>
                  </a:lnTo>
                  <a:lnTo>
                    <a:pt x="3" y="39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5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5" name="Freeform 1893"/>
            <p:cNvSpPr>
              <a:spLocks noChangeAspect="1" noEditPoints="1"/>
            </p:cNvSpPr>
            <p:nvPr/>
          </p:nvSpPr>
          <p:spPr bwMode="auto">
            <a:xfrm>
              <a:off x="4878" y="170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3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5 h 45"/>
                <a:gd name="T12" fmla="*/ 9 w 31"/>
                <a:gd name="T13" fmla="*/ 37 h 45"/>
                <a:gd name="T14" fmla="*/ 12 w 31"/>
                <a:gd name="T15" fmla="*/ 40 h 45"/>
                <a:gd name="T16" fmla="*/ 17 w 31"/>
                <a:gd name="T17" fmla="*/ 40 h 45"/>
                <a:gd name="T18" fmla="*/ 20 w 31"/>
                <a:gd name="T19" fmla="*/ 39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0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5 w 31"/>
                <a:gd name="T41" fmla="*/ 5 h 45"/>
                <a:gd name="T42" fmla="*/ 27 w 31"/>
                <a:gd name="T43" fmla="*/ 7 h 45"/>
                <a:gd name="T44" fmla="*/ 29 w 31"/>
                <a:gd name="T45" fmla="*/ 11 h 45"/>
                <a:gd name="T46" fmla="*/ 29 w 31"/>
                <a:gd name="T47" fmla="*/ 17 h 45"/>
                <a:gd name="T48" fmla="*/ 31 w 31"/>
                <a:gd name="T49" fmla="*/ 22 h 45"/>
                <a:gd name="T50" fmla="*/ 29 w 31"/>
                <a:gd name="T51" fmla="*/ 28 h 45"/>
                <a:gd name="T52" fmla="*/ 29 w 31"/>
                <a:gd name="T53" fmla="*/ 33 h 45"/>
                <a:gd name="T54" fmla="*/ 28 w 31"/>
                <a:gd name="T55" fmla="*/ 37 h 45"/>
                <a:gd name="T56" fmla="*/ 23 w 31"/>
                <a:gd name="T57" fmla="*/ 43 h 45"/>
                <a:gd name="T58" fmla="*/ 19 w 31"/>
                <a:gd name="T59" fmla="*/ 45 h 45"/>
                <a:gd name="T60" fmla="*/ 14 w 31"/>
                <a:gd name="T61" fmla="*/ 45 h 45"/>
                <a:gd name="T62" fmla="*/ 6 w 31"/>
                <a:gd name="T63" fmla="*/ 43 h 45"/>
                <a:gd name="T64" fmla="*/ 1 w 31"/>
                <a:gd name="T65" fmla="*/ 35 h 45"/>
                <a:gd name="T66" fmla="*/ 1 w 31"/>
                <a:gd name="T67" fmla="*/ 29 h 45"/>
                <a:gd name="T68" fmla="*/ 0 w 31"/>
                <a:gd name="T69" fmla="*/ 24 h 45"/>
                <a:gd name="T70" fmla="*/ 2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0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3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9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1" y="22"/>
                  </a:lnTo>
                  <a:lnTo>
                    <a:pt x="29" y="28"/>
                  </a:lnTo>
                  <a:lnTo>
                    <a:pt x="29" y="33"/>
                  </a:lnTo>
                  <a:lnTo>
                    <a:pt x="28" y="37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6" name="Line 1894"/>
            <p:cNvSpPr>
              <a:spLocks noChangeAspect="1" noChangeShapeType="1"/>
            </p:cNvSpPr>
            <p:nvPr/>
          </p:nvSpPr>
          <p:spPr bwMode="auto">
            <a:xfrm>
              <a:off x="3370" y="1682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27" name="Rectangle 1895"/>
            <p:cNvSpPr>
              <a:spLocks noChangeAspect="1" noChangeArrowheads="1"/>
            </p:cNvSpPr>
            <p:nvPr/>
          </p:nvSpPr>
          <p:spPr bwMode="auto">
            <a:xfrm>
              <a:off x="3176" y="1682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8" name="Freeform 1896"/>
            <p:cNvSpPr>
              <a:spLocks noChangeAspect="1"/>
            </p:cNvSpPr>
            <p:nvPr/>
          </p:nvSpPr>
          <p:spPr bwMode="auto">
            <a:xfrm>
              <a:off x="3197" y="1659"/>
              <a:ext cx="30" cy="44"/>
            </a:xfrm>
            <a:custGeom>
              <a:avLst/>
              <a:gdLst>
                <a:gd name="T0" fmla="*/ 9 w 30"/>
                <a:gd name="T1" fmla="*/ 0 h 44"/>
                <a:gd name="T2" fmla="*/ 20 w 30"/>
                <a:gd name="T3" fmla="*/ 0 h 44"/>
                <a:gd name="T4" fmla="*/ 23 w 30"/>
                <a:gd name="T5" fmla="*/ 1 h 44"/>
                <a:gd name="T6" fmla="*/ 26 w 30"/>
                <a:gd name="T7" fmla="*/ 4 h 44"/>
                <a:gd name="T8" fmla="*/ 28 w 30"/>
                <a:gd name="T9" fmla="*/ 8 h 44"/>
                <a:gd name="T10" fmla="*/ 30 w 30"/>
                <a:gd name="T11" fmla="*/ 12 h 44"/>
                <a:gd name="T12" fmla="*/ 30 w 30"/>
                <a:gd name="T13" fmla="*/ 16 h 44"/>
                <a:gd name="T14" fmla="*/ 28 w 30"/>
                <a:gd name="T15" fmla="*/ 19 h 44"/>
                <a:gd name="T16" fmla="*/ 23 w 30"/>
                <a:gd name="T17" fmla="*/ 25 h 44"/>
                <a:gd name="T18" fmla="*/ 19 w 30"/>
                <a:gd name="T19" fmla="*/ 27 h 44"/>
                <a:gd name="T20" fmla="*/ 13 w 30"/>
                <a:gd name="T21" fmla="*/ 30 h 44"/>
                <a:gd name="T22" fmla="*/ 12 w 30"/>
                <a:gd name="T23" fmla="*/ 31 h 44"/>
                <a:gd name="T24" fmla="*/ 9 w 30"/>
                <a:gd name="T25" fmla="*/ 33 h 44"/>
                <a:gd name="T26" fmla="*/ 6 w 30"/>
                <a:gd name="T27" fmla="*/ 36 h 44"/>
                <a:gd name="T28" fmla="*/ 5 w 30"/>
                <a:gd name="T29" fmla="*/ 38 h 44"/>
                <a:gd name="T30" fmla="*/ 30 w 30"/>
                <a:gd name="T31" fmla="*/ 38 h 44"/>
                <a:gd name="T32" fmla="*/ 30 w 30"/>
                <a:gd name="T33" fmla="*/ 44 h 44"/>
                <a:gd name="T34" fmla="*/ 0 w 30"/>
                <a:gd name="T35" fmla="*/ 44 h 44"/>
                <a:gd name="T36" fmla="*/ 0 w 30"/>
                <a:gd name="T37" fmla="*/ 38 h 44"/>
                <a:gd name="T38" fmla="*/ 1 w 30"/>
                <a:gd name="T39" fmla="*/ 34 h 44"/>
                <a:gd name="T40" fmla="*/ 9 w 30"/>
                <a:gd name="T41" fmla="*/ 26 h 44"/>
                <a:gd name="T42" fmla="*/ 16 w 30"/>
                <a:gd name="T43" fmla="*/ 23 h 44"/>
                <a:gd name="T44" fmla="*/ 19 w 30"/>
                <a:gd name="T45" fmla="*/ 21 h 44"/>
                <a:gd name="T46" fmla="*/ 21 w 30"/>
                <a:gd name="T47" fmla="*/ 19 h 44"/>
                <a:gd name="T48" fmla="*/ 23 w 30"/>
                <a:gd name="T49" fmla="*/ 16 h 44"/>
                <a:gd name="T50" fmla="*/ 23 w 30"/>
                <a:gd name="T51" fmla="*/ 10 h 44"/>
                <a:gd name="T52" fmla="*/ 21 w 30"/>
                <a:gd name="T53" fmla="*/ 7 h 44"/>
                <a:gd name="T54" fmla="*/ 19 w 30"/>
                <a:gd name="T55" fmla="*/ 6 h 44"/>
                <a:gd name="T56" fmla="*/ 12 w 30"/>
                <a:gd name="T57" fmla="*/ 6 h 44"/>
                <a:gd name="T58" fmla="*/ 9 w 30"/>
                <a:gd name="T59" fmla="*/ 7 h 44"/>
                <a:gd name="T60" fmla="*/ 6 w 30"/>
                <a:gd name="T61" fmla="*/ 12 h 44"/>
                <a:gd name="T62" fmla="*/ 6 w 30"/>
                <a:gd name="T63" fmla="*/ 15 h 44"/>
                <a:gd name="T64" fmla="*/ 0 w 30"/>
                <a:gd name="T65" fmla="*/ 15 h 44"/>
                <a:gd name="T66" fmla="*/ 1 w 30"/>
                <a:gd name="T67" fmla="*/ 10 h 44"/>
                <a:gd name="T68" fmla="*/ 2 w 30"/>
                <a:gd name="T69" fmla="*/ 6 h 44"/>
                <a:gd name="T70" fmla="*/ 5 w 30"/>
                <a:gd name="T71" fmla="*/ 3 h 44"/>
                <a:gd name="T72" fmla="*/ 9 w 30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4">
                  <a:moveTo>
                    <a:pt x="9" y="0"/>
                  </a:moveTo>
                  <a:lnTo>
                    <a:pt x="20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8" y="8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3" y="25"/>
                  </a:lnTo>
                  <a:lnTo>
                    <a:pt x="19" y="27"/>
                  </a:lnTo>
                  <a:lnTo>
                    <a:pt x="13" y="30"/>
                  </a:lnTo>
                  <a:lnTo>
                    <a:pt x="12" y="31"/>
                  </a:lnTo>
                  <a:lnTo>
                    <a:pt x="9" y="33"/>
                  </a:lnTo>
                  <a:lnTo>
                    <a:pt x="6" y="36"/>
                  </a:lnTo>
                  <a:lnTo>
                    <a:pt x="5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9" y="26"/>
                  </a:lnTo>
                  <a:lnTo>
                    <a:pt x="16" y="23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3" y="16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9" y="7"/>
                  </a:lnTo>
                  <a:lnTo>
                    <a:pt x="6" y="12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2" y="6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9" name="Freeform 1897"/>
            <p:cNvSpPr>
              <a:spLocks noChangeAspect="1" noEditPoints="1"/>
            </p:cNvSpPr>
            <p:nvPr/>
          </p:nvSpPr>
          <p:spPr bwMode="auto">
            <a:xfrm>
              <a:off x="3231" y="165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9 w 30"/>
                <a:gd name="T3" fmla="*/ 7 h 45"/>
                <a:gd name="T4" fmla="*/ 6 w 30"/>
                <a:gd name="T5" fmla="*/ 12 h 45"/>
                <a:gd name="T6" fmla="*/ 6 w 30"/>
                <a:gd name="T7" fmla="*/ 29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40 h 45"/>
                <a:gd name="T14" fmla="*/ 17 w 30"/>
                <a:gd name="T15" fmla="*/ 40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9 h 45"/>
                <a:gd name="T22" fmla="*/ 24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2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8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8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6 w 30"/>
                <a:gd name="T59" fmla="*/ 42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2 w 30"/>
                <a:gd name="T67" fmla="*/ 10 h 45"/>
                <a:gd name="T68" fmla="*/ 4 w 30"/>
                <a:gd name="T69" fmla="*/ 6 h 45"/>
                <a:gd name="T70" fmla="*/ 6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0" name="Freeform 1898"/>
            <p:cNvSpPr>
              <a:spLocks noChangeAspect="1" noEditPoints="1"/>
            </p:cNvSpPr>
            <p:nvPr/>
          </p:nvSpPr>
          <p:spPr bwMode="auto">
            <a:xfrm>
              <a:off x="3266" y="165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9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40 h 45"/>
                <a:gd name="T16" fmla="*/ 18 w 30"/>
                <a:gd name="T17" fmla="*/ 40 h 45"/>
                <a:gd name="T18" fmla="*/ 22 w 30"/>
                <a:gd name="T19" fmla="*/ 36 h 45"/>
                <a:gd name="T20" fmla="*/ 23 w 30"/>
                <a:gd name="T21" fmla="*/ 33 h 45"/>
                <a:gd name="T22" fmla="*/ 23 w 30"/>
                <a:gd name="T23" fmla="*/ 29 h 45"/>
                <a:gd name="T24" fmla="*/ 25 w 30"/>
                <a:gd name="T25" fmla="*/ 22 h 45"/>
                <a:gd name="T26" fmla="*/ 23 w 30"/>
                <a:gd name="T27" fmla="*/ 15 h 45"/>
                <a:gd name="T28" fmla="*/ 22 w 30"/>
                <a:gd name="T29" fmla="*/ 10 h 45"/>
                <a:gd name="T30" fmla="*/ 20 w 30"/>
                <a:gd name="T31" fmla="*/ 7 h 45"/>
                <a:gd name="T32" fmla="*/ 18 w 30"/>
                <a:gd name="T33" fmla="*/ 6 h 45"/>
                <a:gd name="T34" fmla="*/ 12 w 30"/>
                <a:gd name="T35" fmla="*/ 6 h 45"/>
                <a:gd name="T36" fmla="*/ 11 w 30"/>
                <a:gd name="T37" fmla="*/ 0 h 45"/>
                <a:gd name="T38" fmla="*/ 19 w 30"/>
                <a:gd name="T39" fmla="*/ 0 h 45"/>
                <a:gd name="T40" fmla="*/ 25 w 30"/>
                <a:gd name="T41" fmla="*/ 3 h 45"/>
                <a:gd name="T42" fmla="*/ 27 w 30"/>
                <a:gd name="T43" fmla="*/ 7 h 45"/>
                <a:gd name="T44" fmla="*/ 29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9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10 w 30"/>
                <a:gd name="T59" fmla="*/ 44 h 45"/>
                <a:gd name="T60" fmla="*/ 6 w 30"/>
                <a:gd name="T61" fmla="*/ 42 h 45"/>
                <a:gd name="T62" fmla="*/ 3 w 30"/>
                <a:gd name="T63" fmla="*/ 38 h 45"/>
                <a:gd name="T64" fmla="*/ 1 w 30"/>
                <a:gd name="T65" fmla="*/ 34 h 45"/>
                <a:gd name="T66" fmla="*/ 0 w 30"/>
                <a:gd name="T67" fmla="*/ 29 h 45"/>
                <a:gd name="T68" fmla="*/ 0 w 30"/>
                <a:gd name="T69" fmla="*/ 16 h 45"/>
                <a:gd name="T70" fmla="*/ 1 w 30"/>
                <a:gd name="T71" fmla="*/ 10 h 45"/>
                <a:gd name="T72" fmla="*/ 4 w 30"/>
                <a:gd name="T73" fmla="*/ 6 h 45"/>
                <a:gd name="T74" fmla="*/ 7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40"/>
                  </a:lnTo>
                  <a:lnTo>
                    <a:pt x="18" y="40"/>
                  </a:lnTo>
                  <a:lnTo>
                    <a:pt x="22" y="36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3" y="15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1" name="Freeform 1899"/>
            <p:cNvSpPr>
              <a:spLocks noChangeAspect="1" noEditPoints="1"/>
            </p:cNvSpPr>
            <p:nvPr/>
          </p:nvSpPr>
          <p:spPr bwMode="auto">
            <a:xfrm>
              <a:off x="3300" y="165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40 h 45"/>
                <a:gd name="T14" fmla="*/ 18 w 30"/>
                <a:gd name="T15" fmla="*/ 40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2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2" name="Line 1900"/>
            <p:cNvSpPr>
              <a:spLocks noChangeAspect="1" noChangeShapeType="1"/>
            </p:cNvSpPr>
            <p:nvPr/>
          </p:nvSpPr>
          <p:spPr bwMode="auto">
            <a:xfrm>
              <a:off x="3370" y="1553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33" name="Rectangle 1901"/>
            <p:cNvSpPr>
              <a:spLocks noChangeAspect="1" noChangeArrowheads="1"/>
            </p:cNvSpPr>
            <p:nvPr/>
          </p:nvSpPr>
          <p:spPr bwMode="auto">
            <a:xfrm>
              <a:off x="3176" y="1553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4" name="Freeform 1902"/>
            <p:cNvSpPr>
              <a:spLocks noChangeAspect="1"/>
            </p:cNvSpPr>
            <p:nvPr/>
          </p:nvSpPr>
          <p:spPr bwMode="auto">
            <a:xfrm>
              <a:off x="3201" y="1530"/>
              <a:ext cx="16" cy="43"/>
            </a:xfrm>
            <a:custGeom>
              <a:avLst/>
              <a:gdLst>
                <a:gd name="T0" fmla="*/ 11 w 16"/>
                <a:gd name="T1" fmla="*/ 0 h 43"/>
                <a:gd name="T2" fmla="*/ 16 w 16"/>
                <a:gd name="T3" fmla="*/ 0 h 43"/>
                <a:gd name="T4" fmla="*/ 16 w 16"/>
                <a:gd name="T5" fmla="*/ 43 h 43"/>
                <a:gd name="T6" fmla="*/ 9 w 16"/>
                <a:gd name="T7" fmla="*/ 43 h 43"/>
                <a:gd name="T8" fmla="*/ 9 w 16"/>
                <a:gd name="T9" fmla="*/ 12 h 43"/>
                <a:gd name="T10" fmla="*/ 0 w 16"/>
                <a:gd name="T11" fmla="*/ 12 h 43"/>
                <a:gd name="T12" fmla="*/ 0 w 16"/>
                <a:gd name="T13" fmla="*/ 8 h 43"/>
                <a:gd name="T14" fmla="*/ 4 w 16"/>
                <a:gd name="T15" fmla="*/ 8 h 43"/>
                <a:gd name="T16" fmla="*/ 8 w 16"/>
                <a:gd name="T17" fmla="*/ 7 h 43"/>
                <a:gd name="T18" fmla="*/ 9 w 16"/>
                <a:gd name="T19" fmla="*/ 5 h 43"/>
                <a:gd name="T20" fmla="*/ 11 w 16"/>
                <a:gd name="T21" fmla="*/ 3 h 43"/>
                <a:gd name="T22" fmla="*/ 11 w 16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3">
                  <a:moveTo>
                    <a:pt x="11" y="0"/>
                  </a:moveTo>
                  <a:lnTo>
                    <a:pt x="16" y="0"/>
                  </a:lnTo>
                  <a:lnTo>
                    <a:pt x="16" y="43"/>
                  </a:lnTo>
                  <a:lnTo>
                    <a:pt x="9" y="43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5" name="Freeform 1903"/>
            <p:cNvSpPr>
              <a:spLocks noChangeAspect="1" noEditPoints="1"/>
            </p:cNvSpPr>
            <p:nvPr/>
          </p:nvSpPr>
          <p:spPr bwMode="auto">
            <a:xfrm>
              <a:off x="3231" y="153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6 w 30"/>
                <a:gd name="T7" fmla="*/ 28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39 h 45"/>
                <a:gd name="T14" fmla="*/ 17 w 30"/>
                <a:gd name="T15" fmla="*/ 39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8 h 45"/>
                <a:gd name="T22" fmla="*/ 24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8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8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6 w 30"/>
                <a:gd name="T59" fmla="*/ 42 h 45"/>
                <a:gd name="T60" fmla="*/ 1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2 w 30"/>
                <a:gd name="T67" fmla="*/ 9 h 45"/>
                <a:gd name="T68" fmla="*/ 4 w 30"/>
                <a:gd name="T69" fmla="*/ 5 h 45"/>
                <a:gd name="T70" fmla="*/ 6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2" y="9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6" name="Freeform 1904"/>
            <p:cNvSpPr>
              <a:spLocks noChangeAspect="1" noEditPoints="1"/>
            </p:cNvSpPr>
            <p:nvPr/>
          </p:nvSpPr>
          <p:spPr bwMode="auto">
            <a:xfrm>
              <a:off x="3266" y="153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8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8 w 30"/>
                <a:gd name="T17" fmla="*/ 39 h 45"/>
                <a:gd name="T18" fmla="*/ 22 w 30"/>
                <a:gd name="T19" fmla="*/ 35 h 45"/>
                <a:gd name="T20" fmla="*/ 23 w 30"/>
                <a:gd name="T21" fmla="*/ 33 h 45"/>
                <a:gd name="T22" fmla="*/ 23 w 30"/>
                <a:gd name="T23" fmla="*/ 28 h 45"/>
                <a:gd name="T24" fmla="*/ 25 w 30"/>
                <a:gd name="T25" fmla="*/ 22 h 45"/>
                <a:gd name="T26" fmla="*/ 23 w 30"/>
                <a:gd name="T27" fmla="*/ 15 h 45"/>
                <a:gd name="T28" fmla="*/ 22 w 30"/>
                <a:gd name="T29" fmla="*/ 9 h 45"/>
                <a:gd name="T30" fmla="*/ 20 w 30"/>
                <a:gd name="T31" fmla="*/ 7 h 45"/>
                <a:gd name="T32" fmla="*/ 18 w 30"/>
                <a:gd name="T33" fmla="*/ 5 h 45"/>
                <a:gd name="T34" fmla="*/ 12 w 30"/>
                <a:gd name="T35" fmla="*/ 5 h 45"/>
                <a:gd name="T36" fmla="*/ 11 w 30"/>
                <a:gd name="T37" fmla="*/ 0 h 45"/>
                <a:gd name="T38" fmla="*/ 19 w 30"/>
                <a:gd name="T39" fmla="*/ 0 h 45"/>
                <a:gd name="T40" fmla="*/ 25 w 30"/>
                <a:gd name="T41" fmla="*/ 3 h 45"/>
                <a:gd name="T42" fmla="*/ 27 w 30"/>
                <a:gd name="T43" fmla="*/ 7 h 45"/>
                <a:gd name="T44" fmla="*/ 29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9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10 w 30"/>
                <a:gd name="T59" fmla="*/ 43 h 45"/>
                <a:gd name="T60" fmla="*/ 6 w 30"/>
                <a:gd name="T61" fmla="*/ 42 h 45"/>
                <a:gd name="T62" fmla="*/ 3 w 30"/>
                <a:gd name="T63" fmla="*/ 38 h 45"/>
                <a:gd name="T64" fmla="*/ 1 w 30"/>
                <a:gd name="T65" fmla="*/ 34 h 45"/>
                <a:gd name="T66" fmla="*/ 0 w 30"/>
                <a:gd name="T67" fmla="*/ 28 h 45"/>
                <a:gd name="T68" fmla="*/ 0 w 30"/>
                <a:gd name="T69" fmla="*/ 16 h 45"/>
                <a:gd name="T70" fmla="*/ 1 w 30"/>
                <a:gd name="T71" fmla="*/ 9 h 45"/>
                <a:gd name="T72" fmla="*/ 4 w 30"/>
                <a:gd name="T73" fmla="*/ 5 h 45"/>
                <a:gd name="T74" fmla="*/ 7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8" y="39"/>
                  </a:lnTo>
                  <a:lnTo>
                    <a:pt x="22" y="35"/>
                  </a:lnTo>
                  <a:lnTo>
                    <a:pt x="23" y="33"/>
                  </a:lnTo>
                  <a:lnTo>
                    <a:pt x="23" y="28"/>
                  </a:lnTo>
                  <a:lnTo>
                    <a:pt x="25" y="22"/>
                  </a:lnTo>
                  <a:lnTo>
                    <a:pt x="23" y="15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7" name="Freeform 1905"/>
            <p:cNvSpPr>
              <a:spLocks noChangeAspect="1" noEditPoints="1"/>
            </p:cNvSpPr>
            <p:nvPr/>
          </p:nvSpPr>
          <p:spPr bwMode="auto">
            <a:xfrm>
              <a:off x="3300" y="153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8" name="Line 1906"/>
            <p:cNvSpPr>
              <a:spLocks noChangeAspect="1" noChangeShapeType="1"/>
            </p:cNvSpPr>
            <p:nvPr/>
          </p:nvSpPr>
          <p:spPr bwMode="auto">
            <a:xfrm>
              <a:off x="3370" y="1422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39" name="Freeform 1907"/>
            <p:cNvSpPr>
              <a:spLocks noChangeAspect="1" noEditPoints="1"/>
            </p:cNvSpPr>
            <p:nvPr/>
          </p:nvSpPr>
          <p:spPr bwMode="auto">
            <a:xfrm>
              <a:off x="3321" y="139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2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40 h 45"/>
                <a:gd name="T16" fmla="*/ 17 w 31"/>
                <a:gd name="T17" fmla="*/ 40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0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5 w 31"/>
                <a:gd name="T41" fmla="*/ 4 h 45"/>
                <a:gd name="T42" fmla="*/ 27 w 31"/>
                <a:gd name="T43" fmla="*/ 7 h 45"/>
                <a:gd name="T44" fmla="*/ 29 w 31"/>
                <a:gd name="T45" fmla="*/ 11 h 45"/>
                <a:gd name="T46" fmla="*/ 29 w 31"/>
                <a:gd name="T47" fmla="*/ 17 h 45"/>
                <a:gd name="T48" fmla="*/ 31 w 31"/>
                <a:gd name="T49" fmla="*/ 22 h 45"/>
                <a:gd name="T50" fmla="*/ 29 w 31"/>
                <a:gd name="T51" fmla="*/ 27 h 45"/>
                <a:gd name="T52" fmla="*/ 29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4 w 31"/>
                <a:gd name="T61" fmla="*/ 45 h 45"/>
                <a:gd name="T62" fmla="*/ 6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0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1" y="22"/>
                  </a:lnTo>
                  <a:lnTo>
                    <a:pt x="29" y="27"/>
                  </a:lnTo>
                  <a:lnTo>
                    <a:pt x="29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0" name="Line 1908"/>
            <p:cNvSpPr>
              <a:spLocks noChangeAspect="1" noChangeShapeType="1"/>
            </p:cNvSpPr>
            <p:nvPr/>
          </p:nvSpPr>
          <p:spPr bwMode="auto">
            <a:xfrm>
              <a:off x="3370" y="1293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41" name="Freeform 1909"/>
            <p:cNvSpPr>
              <a:spLocks noChangeAspect="1"/>
            </p:cNvSpPr>
            <p:nvPr/>
          </p:nvSpPr>
          <p:spPr bwMode="auto">
            <a:xfrm>
              <a:off x="3220" y="1270"/>
              <a:ext cx="16" cy="43"/>
            </a:xfrm>
            <a:custGeom>
              <a:avLst/>
              <a:gdLst>
                <a:gd name="T0" fmla="*/ 12 w 16"/>
                <a:gd name="T1" fmla="*/ 0 h 43"/>
                <a:gd name="T2" fmla="*/ 16 w 16"/>
                <a:gd name="T3" fmla="*/ 0 h 43"/>
                <a:gd name="T4" fmla="*/ 16 w 16"/>
                <a:gd name="T5" fmla="*/ 43 h 43"/>
                <a:gd name="T6" fmla="*/ 11 w 16"/>
                <a:gd name="T7" fmla="*/ 43 h 43"/>
                <a:gd name="T8" fmla="*/ 11 w 16"/>
                <a:gd name="T9" fmla="*/ 12 h 43"/>
                <a:gd name="T10" fmla="*/ 0 w 16"/>
                <a:gd name="T11" fmla="*/ 12 h 43"/>
                <a:gd name="T12" fmla="*/ 0 w 16"/>
                <a:gd name="T13" fmla="*/ 8 h 43"/>
                <a:gd name="T14" fmla="*/ 4 w 16"/>
                <a:gd name="T15" fmla="*/ 8 h 43"/>
                <a:gd name="T16" fmla="*/ 7 w 16"/>
                <a:gd name="T17" fmla="*/ 7 h 43"/>
                <a:gd name="T18" fmla="*/ 8 w 16"/>
                <a:gd name="T19" fmla="*/ 7 h 43"/>
                <a:gd name="T20" fmla="*/ 11 w 16"/>
                <a:gd name="T21" fmla="*/ 4 h 43"/>
                <a:gd name="T22" fmla="*/ 12 w 16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3">
                  <a:moveTo>
                    <a:pt x="12" y="0"/>
                  </a:moveTo>
                  <a:lnTo>
                    <a:pt x="16" y="0"/>
                  </a:lnTo>
                  <a:lnTo>
                    <a:pt x="16" y="43"/>
                  </a:lnTo>
                  <a:lnTo>
                    <a:pt x="11" y="43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2" name="Freeform 1910"/>
            <p:cNvSpPr>
              <a:spLocks noChangeAspect="1" noEditPoints="1"/>
            </p:cNvSpPr>
            <p:nvPr/>
          </p:nvSpPr>
          <p:spPr bwMode="auto">
            <a:xfrm>
              <a:off x="3251" y="127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8 h 45"/>
                <a:gd name="T24" fmla="*/ 25 w 30"/>
                <a:gd name="T25" fmla="*/ 18 h 45"/>
                <a:gd name="T26" fmla="*/ 22 w 30"/>
                <a:gd name="T27" fmla="*/ 9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3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8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8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3" name="Freeform 1911"/>
            <p:cNvSpPr>
              <a:spLocks noChangeAspect="1" noEditPoints="1"/>
            </p:cNvSpPr>
            <p:nvPr/>
          </p:nvSpPr>
          <p:spPr bwMode="auto">
            <a:xfrm>
              <a:off x="3285" y="127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8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8 h 45"/>
                <a:gd name="T24" fmla="*/ 25 w 31"/>
                <a:gd name="T25" fmla="*/ 15 h 45"/>
                <a:gd name="T26" fmla="*/ 23 w 31"/>
                <a:gd name="T27" fmla="*/ 9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8 h 45"/>
                <a:gd name="T68" fmla="*/ 0 w 31"/>
                <a:gd name="T69" fmla="*/ 23 h 45"/>
                <a:gd name="T70" fmla="*/ 3 w 31"/>
                <a:gd name="T71" fmla="*/ 9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4" name="Freeform 1912"/>
            <p:cNvSpPr>
              <a:spLocks noChangeAspect="1" noEditPoints="1"/>
            </p:cNvSpPr>
            <p:nvPr/>
          </p:nvSpPr>
          <p:spPr bwMode="auto">
            <a:xfrm>
              <a:off x="3321" y="1270"/>
              <a:ext cx="29" cy="45"/>
            </a:xfrm>
            <a:custGeom>
              <a:avLst/>
              <a:gdLst>
                <a:gd name="T0" fmla="*/ 12 w 29"/>
                <a:gd name="T1" fmla="*/ 5 h 45"/>
                <a:gd name="T2" fmla="*/ 9 w 29"/>
                <a:gd name="T3" fmla="*/ 7 h 45"/>
                <a:gd name="T4" fmla="*/ 6 w 29"/>
                <a:gd name="T5" fmla="*/ 12 h 45"/>
                <a:gd name="T6" fmla="*/ 5 w 29"/>
                <a:gd name="T7" fmla="*/ 18 h 45"/>
                <a:gd name="T8" fmla="*/ 5 w 29"/>
                <a:gd name="T9" fmla="*/ 23 h 45"/>
                <a:gd name="T10" fmla="*/ 6 w 29"/>
                <a:gd name="T11" fmla="*/ 28 h 45"/>
                <a:gd name="T12" fmla="*/ 6 w 29"/>
                <a:gd name="T13" fmla="*/ 34 h 45"/>
                <a:gd name="T14" fmla="*/ 12 w 29"/>
                <a:gd name="T15" fmla="*/ 39 h 45"/>
                <a:gd name="T16" fmla="*/ 17 w 29"/>
                <a:gd name="T17" fmla="*/ 39 h 45"/>
                <a:gd name="T18" fmla="*/ 20 w 29"/>
                <a:gd name="T19" fmla="*/ 38 h 45"/>
                <a:gd name="T20" fmla="*/ 23 w 29"/>
                <a:gd name="T21" fmla="*/ 33 h 45"/>
                <a:gd name="T22" fmla="*/ 24 w 29"/>
                <a:gd name="T23" fmla="*/ 28 h 45"/>
                <a:gd name="T24" fmla="*/ 24 w 29"/>
                <a:gd name="T25" fmla="*/ 18 h 45"/>
                <a:gd name="T26" fmla="*/ 21 w 29"/>
                <a:gd name="T27" fmla="*/ 9 h 45"/>
                <a:gd name="T28" fmla="*/ 20 w 29"/>
                <a:gd name="T29" fmla="*/ 7 h 45"/>
                <a:gd name="T30" fmla="*/ 17 w 29"/>
                <a:gd name="T31" fmla="*/ 5 h 45"/>
                <a:gd name="T32" fmla="*/ 12 w 29"/>
                <a:gd name="T33" fmla="*/ 5 h 45"/>
                <a:gd name="T34" fmla="*/ 10 w 29"/>
                <a:gd name="T35" fmla="*/ 0 h 45"/>
                <a:gd name="T36" fmla="*/ 20 w 29"/>
                <a:gd name="T37" fmla="*/ 0 h 45"/>
                <a:gd name="T38" fmla="*/ 24 w 29"/>
                <a:gd name="T39" fmla="*/ 3 h 45"/>
                <a:gd name="T40" fmla="*/ 27 w 29"/>
                <a:gd name="T41" fmla="*/ 7 h 45"/>
                <a:gd name="T42" fmla="*/ 28 w 29"/>
                <a:gd name="T43" fmla="*/ 11 h 45"/>
                <a:gd name="T44" fmla="*/ 29 w 29"/>
                <a:gd name="T45" fmla="*/ 16 h 45"/>
                <a:gd name="T46" fmla="*/ 29 w 29"/>
                <a:gd name="T47" fmla="*/ 27 h 45"/>
                <a:gd name="T48" fmla="*/ 28 w 29"/>
                <a:gd name="T49" fmla="*/ 33 h 45"/>
                <a:gd name="T50" fmla="*/ 27 w 29"/>
                <a:gd name="T51" fmla="*/ 37 h 45"/>
                <a:gd name="T52" fmla="*/ 25 w 29"/>
                <a:gd name="T53" fmla="*/ 39 h 45"/>
                <a:gd name="T54" fmla="*/ 21 w 29"/>
                <a:gd name="T55" fmla="*/ 42 h 45"/>
                <a:gd name="T56" fmla="*/ 19 w 29"/>
                <a:gd name="T57" fmla="*/ 45 h 45"/>
                <a:gd name="T58" fmla="*/ 14 w 29"/>
                <a:gd name="T59" fmla="*/ 45 h 45"/>
                <a:gd name="T60" fmla="*/ 9 w 29"/>
                <a:gd name="T61" fmla="*/ 43 h 45"/>
                <a:gd name="T62" fmla="*/ 5 w 29"/>
                <a:gd name="T63" fmla="*/ 42 h 45"/>
                <a:gd name="T64" fmla="*/ 2 w 29"/>
                <a:gd name="T65" fmla="*/ 38 h 45"/>
                <a:gd name="T66" fmla="*/ 1 w 29"/>
                <a:gd name="T67" fmla="*/ 34 h 45"/>
                <a:gd name="T68" fmla="*/ 0 w 29"/>
                <a:gd name="T69" fmla="*/ 28 h 45"/>
                <a:gd name="T70" fmla="*/ 0 w 29"/>
                <a:gd name="T71" fmla="*/ 16 h 45"/>
                <a:gd name="T72" fmla="*/ 1 w 29"/>
                <a:gd name="T73" fmla="*/ 9 h 45"/>
                <a:gd name="T74" fmla="*/ 4 w 29"/>
                <a:gd name="T75" fmla="*/ 5 h 45"/>
                <a:gd name="T76" fmla="*/ 6 w 29"/>
                <a:gd name="T77" fmla="*/ 3 h 45"/>
                <a:gd name="T78" fmla="*/ 10 w 29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8"/>
                  </a:lnTo>
                  <a:lnTo>
                    <a:pt x="24" y="18"/>
                  </a:lnTo>
                  <a:lnTo>
                    <a:pt x="21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29" y="16"/>
                  </a:lnTo>
                  <a:lnTo>
                    <a:pt x="29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5" y="39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5" name="Line 1913"/>
            <p:cNvSpPr>
              <a:spLocks noChangeAspect="1" noChangeShapeType="1"/>
            </p:cNvSpPr>
            <p:nvPr/>
          </p:nvSpPr>
          <p:spPr bwMode="auto">
            <a:xfrm>
              <a:off x="3370" y="1164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46" name="Freeform 1914"/>
            <p:cNvSpPr>
              <a:spLocks noChangeAspect="1"/>
            </p:cNvSpPr>
            <p:nvPr/>
          </p:nvSpPr>
          <p:spPr bwMode="auto">
            <a:xfrm>
              <a:off x="3216" y="1139"/>
              <a:ext cx="31" cy="44"/>
            </a:xfrm>
            <a:custGeom>
              <a:avLst/>
              <a:gdLst>
                <a:gd name="T0" fmla="*/ 12 w 31"/>
                <a:gd name="T1" fmla="*/ 0 h 44"/>
                <a:gd name="T2" fmla="*/ 20 w 31"/>
                <a:gd name="T3" fmla="*/ 0 h 44"/>
                <a:gd name="T4" fmla="*/ 24 w 31"/>
                <a:gd name="T5" fmla="*/ 2 h 44"/>
                <a:gd name="T6" fmla="*/ 27 w 31"/>
                <a:gd name="T7" fmla="*/ 4 h 44"/>
                <a:gd name="T8" fmla="*/ 30 w 31"/>
                <a:gd name="T9" fmla="*/ 8 h 44"/>
                <a:gd name="T10" fmla="*/ 31 w 31"/>
                <a:gd name="T11" fmla="*/ 12 h 44"/>
                <a:gd name="T12" fmla="*/ 30 w 31"/>
                <a:gd name="T13" fmla="*/ 18 h 44"/>
                <a:gd name="T14" fmla="*/ 27 w 31"/>
                <a:gd name="T15" fmla="*/ 22 h 44"/>
                <a:gd name="T16" fmla="*/ 26 w 31"/>
                <a:gd name="T17" fmla="*/ 23 h 44"/>
                <a:gd name="T18" fmla="*/ 23 w 31"/>
                <a:gd name="T19" fmla="*/ 25 h 44"/>
                <a:gd name="T20" fmla="*/ 15 w 31"/>
                <a:gd name="T21" fmla="*/ 30 h 44"/>
                <a:gd name="T22" fmla="*/ 12 w 31"/>
                <a:gd name="T23" fmla="*/ 32 h 44"/>
                <a:gd name="T24" fmla="*/ 8 w 31"/>
                <a:gd name="T25" fmla="*/ 36 h 44"/>
                <a:gd name="T26" fmla="*/ 7 w 31"/>
                <a:gd name="T27" fmla="*/ 38 h 44"/>
                <a:gd name="T28" fmla="*/ 30 w 31"/>
                <a:gd name="T29" fmla="*/ 38 h 44"/>
                <a:gd name="T30" fmla="*/ 30 w 31"/>
                <a:gd name="T31" fmla="*/ 44 h 44"/>
                <a:gd name="T32" fmla="*/ 0 w 31"/>
                <a:gd name="T33" fmla="*/ 44 h 44"/>
                <a:gd name="T34" fmla="*/ 1 w 31"/>
                <a:gd name="T35" fmla="*/ 38 h 44"/>
                <a:gd name="T36" fmla="*/ 2 w 31"/>
                <a:gd name="T37" fmla="*/ 34 h 44"/>
                <a:gd name="T38" fmla="*/ 5 w 31"/>
                <a:gd name="T39" fmla="*/ 30 h 44"/>
                <a:gd name="T40" fmla="*/ 11 w 31"/>
                <a:gd name="T41" fmla="*/ 26 h 44"/>
                <a:gd name="T42" fmla="*/ 16 w 31"/>
                <a:gd name="T43" fmla="*/ 23 h 44"/>
                <a:gd name="T44" fmla="*/ 20 w 31"/>
                <a:gd name="T45" fmla="*/ 21 h 44"/>
                <a:gd name="T46" fmla="*/ 24 w 31"/>
                <a:gd name="T47" fmla="*/ 17 h 44"/>
                <a:gd name="T48" fmla="*/ 24 w 31"/>
                <a:gd name="T49" fmla="*/ 10 h 44"/>
                <a:gd name="T50" fmla="*/ 20 w 31"/>
                <a:gd name="T51" fmla="*/ 6 h 44"/>
                <a:gd name="T52" fmla="*/ 13 w 31"/>
                <a:gd name="T53" fmla="*/ 6 h 44"/>
                <a:gd name="T54" fmla="*/ 11 w 31"/>
                <a:gd name="T55" fmla="*/ 7 h 44"/>
                <a:gd name="T56" fmla="*/ 8 w 31"/>
                <a:gd name="T57" fmla="*/ 10 h 44"/>
                <a:gd name="T58" fmla="*/ 8 w 31"/>
                <a:gd name="T59" fmla="*/ 12 h 44"/>
                <a:gd name="T60" fmla="*/ 7 w 31"/>
                <a:gd name="T61" fmla="*/ 15 h 44"/>
                <a:gd name="T62" fmla="*/ 1 w 31"/>
                <a:gd name="T63" fmla="*/ 15 h 44"/>
                <a:gd name="T64" fmla="*/ 2 w 31"/>
                <a:gd name="T65" fmla="*/ 10 h 44"/>
                <a:gd name="T66" fmla="*/ 4 w 31"/>
                <a:gd name="T67" fmla="*/ 6 h 44"/>
                <a:gd name="T68" fmla="*/ 5 w 31"/>
                <a:gd name="T69" fmla="*/ 3 h 44"/>
                <a:gd name="T70" fmla="*/ 8 w 31"/>
                <a:gd name="T71" fmla="*/ 2 h 44"/>
                <a:gd name="T72" fmla="*/ 12 w 31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4">
                  <a:moveTo>
                    <a:pt x="12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1" y="12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6" y="23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2" y="32"/>
                  </a:lnTo>
                  <a:lnTo>
                    <a:pt x="8" y="36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2" y="34"/>
                  </a:lnTo>
                  <a:lnTo>
                    <a:pt x="5" y="30"/>
                  </a:lnTo>
                  <a:lnTo>
                    <a:pt x="11" y="26"/>
                  </a:lnTo>
                  <a:lnTo>
                    <a:pt x="16" y="23"/>
                  </a:lnTo>
                  <a:lnTo>
                    <a:pt x="20" y="21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1" y="15"/>
                  </a:lnTo>
                  <a:lnTo>
                    <a:pt x="2" y="10"/>
                  </a:lnTo>
                  <a:lnTo>
                    <a:pt x="4" y="6"/>
                  </a:lnTo>
                  <a:lnTo>
                    <a:pt x="5" y="3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7" name="Freeform 1915"/>
            <p:cNvSpPr>
              <a:spLocks noChangeAspect="1" noEditPoints="1"/>
            </p:cNvSpPr>
            <p:nvPr/>
          </p:nvSpPr>
          <p:spPr bwMode="auto">
            <a:xfrm>
              <a:off x="3251" y="1139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40 h 45"/>
                <a:gd name="T16" fmla="*/ 18 w 30"/>
                <a:gd name="T17" fmla="*/ 40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6 h 45"/>
                <a:gd name="T32" fmla="*/ 12 w 30"/>
                <a:gd name="T33" fmla="*/ 6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7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7 h 45"/>
                <a:gd name="T68" fmla="*/ 1 w 30"/>
                <a:gd name="T69" fmla="*/ 10 h 45"/>
                <a:gd name="T70" fmla="*/ 4 w 30"/>
                <a:gd name="T71" fmla="*/ 6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8" name="Freeform 1916"/>
            <p:cNvSpPr>
              <a:spLocks noChangeAspect="1" noEditPoints="1"/>
            </p:cNvSpPr>
            <p:nvPr/>
          </p:nvSpPr>
          <p:spPr bwMode="auto">
            <a:xfrm>
              <a:off x="3285" y="1139"/>
              <a:ext cx="31" cy="45"/>
            </a:xfrm>
            <a:custGeom>
              <a:avLst/>
              <a:gdLst>
                <a:gd name="T0" fmla="*/ 12 w 31"/>
                <a:gd name="T1" fmla="*/ 6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6 h 45"/>
                <a:gd name="T32" fmla="*/ 12 w 31"/>
                <a:gd name="T33" fmla="*/ 6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2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7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6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6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9" name="Freeform 1917"/>
            <p:cNvSpPr>
              <a:spLocks noChangeAspect="1" noEditPoints="1"/>
            </p:cNvSpPr>
            <p:nvPr/>
          </p:nvSpPr>
          <p:spPr bwMode="auto">
            <a:xfrm>
              <a:off x="3321" y="1139"/>
              <a:ext cx="29" cy="45"/>
            </a:xfrm>
            <a:custGeom>
              <a:avLst/>
              <a:gdLst>
                <a:gd name="T0" fmla="*/ 12 w 29"/>
                <a:gd name="T1" fmla="*/ 6 h 45"/>
                <a:gd name="T2" fmla="*/ 9 w 29"/>
                <a:gd name="T3" fmla="*/ 7 h 45"/>
                <a:gd name="T4" fmla="*/ 6 w 29"/>
                <a:gd name="T5" fmla="*/ 12 h 45"/>
                <a:gd name="T6" fmla="*/ 5 w 29"/>
                <a:gd name="T7" fmla="*/ 18 h 45"/>
                <a:gd name="T8" fmla="*/ 5 w 29"/>
                <a:gd name="T9" fmla="*/ 23 h 45"/>
                <a:gd name="T10" fmla="*/ 6 w 29"/>
                <a:gd name="T11" fmla="*/ 29 h 45"/>
                <a:gd name="T12" fmla="*/ 6 w 29"/>
                <a:gd name="T13" fmla="*/ 34 h 45"/>
                <a:gd name="T14" fmla="*/ 12 w 29"/>
                <a:gd name="T15" fmla="*/ 40 h 45"/>
                <a:gd name="T16" fmla="*/ 17 w 29"/>
                <a:gd name="T17" fmla="*/ 40 h 45"/>
                <a:gd name="T18" fmla="*/ 20 w 29"/>
                <a:gd name="T19" fmla="*/ 38 h 45"/>
                <a:gd name="T20" fmla="*/ 23 w 29"/>
                <a:gd name="T21" fmla="*/ 33 h 45"/>
                <a:gd name="T22" fmla="*/ 24 w 29"/>
                <a:gd name="T23" fmla="*/ 29 h 45"/>
                <a:gd name="T24" fmla="*/ 24 w 29"/>
                <a:gd name="T25" fmla="*/ 18 h 45"/>
                <a:gd name="T26" fmla="*/ 21 w 29"/>
                <a:gd name="T27" fmla="*/ 10 h 45"/>
                <a:gd name="T28" fmla="*/ 20 w 29"/>
                <a:gd name="T29" fmla="*/ 7 h 45"/>
                <a:gd name="T30" fmla="*/ 17 w 29"/>
                <a:gd name="T31" fmla="*/ 6 h 45"/>
                <a:gd name="T32" fmla="*/ 12 w 29"/>
                <a:gd name="T33" fmla="*/ 6 h 45"/>
                <a:gd name="T34" fmla="*/ 10 w 29"/>
                <a:gd name="T35" fmla="*/ 0 h 45"/>
                <a:gd name="T36" fmla="*/ 20 w 29"/>
                <a:gd name="T37" fmla="*/ 0 h 45"/>
                <a:gd name="T38" fmla="*/ 24 w 29"/>
                <a:gd name="T39" fmla="*/ 3 h 45"/>
                <a:gd name="T40" fmla="*/ 27 w 29"/>
                <a:gd name="T41" fmla="*/ 7 h 45"/>
                <a:gd name="T42" fmla="*/ 28 w 29"/>
                <a:gd name="T43" fmla="*/ 11 h 45"/>
                <a:gd name="T44" fmla="*/ 29 w 29"/>
                <a:gd name="T45" fmla="*/ 17 h 45"/>
                <a:gd name="T46" fmla="*/ 29 w 29"/>
                <a:gd name="T47" fmla="*/ 27 h 45"/>
                <a:gd name="T48" fmla="*/ 28 w 29"/>
                <a:gd name="T49" fmla="*/ 33 h 45"/>
                <a:gd name="T50" fmla="*/ 27 w 29"/>
                <a:gd name="T51" fmla="*/ 37 h 45"/>
                <a:gd name="T52" fmla="*/ 25 w 29"/>
                <a:gd name="T53" fmla="*/ 40 h 45"/>
                <a:gd name="T54" fmla="*/ 21 w 29"/>
                <a:gd name="T55" fmla="*/ 42 h 45"/>
                <a:gd name="T56" fmla="*/ 19 w 29"/>
                <a:gd name="T57" fmla="*/ 45 h 45"/>
                <a:gd name="T58" fmla="*/ 14 w 29"/>
                <a:gd name="T59" fmla="*/ 45 h 45"/>
                <a:gd name="T60" fmla="*/ 9 w 29"/>
                <a:gd name="T61" fmla="*/ 44 h 45"/>
                <a:gd name="T62" fmla="*/ 5 w 29"/>
                <a:gd name="T63" fmla="*/ 42 h 45"/>
                <a:gd name="T64" fmla="*/ 2 w 29"/>
                <a:gd name="T65" fmla="*/ 38 h 45"/>
                <a:gd name="T66" fmla="*/ 1 w 29"/>
                <a:gd name="T67" fmla="*/ 34 h 45"/>
                <a:gd name="T68" fmla="*/ 0 w 29"/>
                <a:gd name="T69" fmla="*/ 29 h 45"/>
                <a:gd name="T70" fmla="*/ 0 w 29"/>
                <a:gd name="T71" fmla="*/ 17 h 45"/>
                <a:gd name="T72" fmla="*/ 1 w 29"/>
                <a:gd name="T73" fmla="*/ 10 h 45"/>
                <a:gd name="T74" fmla="*/ 4 w 29"/>
                <a:gd name="T75" fmla="*/ 6 h 45"/>
                <a:gd name="T76" fmla="*/ 6 w 29"/>
                <a:gd name="T77" fmla="*/ 3 h 45"/>
                <a:gd name="T78" fmla="*/ 10 w 29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45">
                  <a:moveTo>
                    <a:pt x="12" y="6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2" y="6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29" y="17"/>
                  </a:lnTo>
                  <a:lnTo>
                    <a:pt x="29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6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0" name="Line 1918"/>
            <p:cNvSpPr>
              <a:spLocks noChangeAspect="1" noChangeShapeType="1"/>
            </p:cNvSpPr>
            <p:nvPr/>
          </p:nvSpPr>
          <p:spPr bwMode="auto">
            <a:xfrm>
              <a:off x="3370" y="1033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51" name="Freeform 1919"/>
            <p:cNvSpPr>
              <a:spLocks noChangeAspect="1"/>
            </p:cNvSpPr>
            <p:nvPr/>
          </p:nvSpPr>
          <p:spPr bwMode="auto">
            <a:xfrm>
              <a:off x="3216" y="1010"/>
              <a:ext cx="31" cy="45"/>
            </a:xfrm>
            <a:custGeom>
              <a:avLst/>
              <a:gdLst>
                <a:gd name="T0" fmla="*/ 9 w 31"/>
                <a:gd name="T1" fmla="*/ 0 h 45"/>
                <a:gd name="T2" fmla="*/ 19 w 31"/>
                <a:gd name="T3" fmla="*/ 0 h 45"/>
                <a:gd name="T4" fmla="*/ 23 w 31"/>
                <a:gd name="T5" fmla="*/ 1 h 45"/>
                <a:gd name="T6" fmla="*/ 26 w 31"/>
                <a:gd name="T7" fmla="*/ 3 h 45"/>
                <a:gd name="T8" fmla="*/ 28 w 31"/>
                <a:gd name="T9" fmla="*/ 8 h 45"/>
                <a:gd name="T10" fmla="*/ 28 w 31"/>
                <a:gd name="T11" fmla="*/ 15 h 45"/>
                <a:gd name="T12" fmla="*/ 27 w 31"/>
                <a:gd name="T13" fmla="*/ 18 h 45"/>
                <a:gd name="T14" fmla="*/ 26 w 31"/>
                <a:gd name="T15" fmla="*/ 19 h 45"/>
                <a:gd name="T16" fmla="*/ 23 w 31"/>
                <a:gd name="T17" fmla="*/ 20 h 45"/>
                <a:gd name="T18" fmla="*/ 26 w 31"/>
                <a:gd name="T19" fmla="*/ 22 h 45"/>
                <a:gd name="T20" fmla="*/ 28 w 31"/>
                <a:gd name="T21" fmla="*/ 24 h 45"/>
                <a:gd name="T22" fmla="*/ 30 w 31"/>
                <a:gd name="T23" fmla="*/ 27 h 45"/>
                <a:gd name="T24" fmla="*/ 31 w 31"/>
                <a:gd name="T25" fmla="*/ 31 h 45"/>
                <a:gd name="T26" fmla="*/ 30 w 31"/>
                <a:gd name="T27" fmla="*/ 34 h 45"/>
                <a:gd name="T28" fmla="*/ 28 w 31"/>
                <a:gd name="T29" fmla="*/ 38 h 45"/>
                <a:gd name="T30" fmla="*/ 23 w 31"/>
                <a:gd name="T31" fmla="*/ 44 h 45"/>
                <a:gd name="T32" fmla="*/ 19 w 31"/>
                <a:gd name="T33" fmla="*/ 45 h 45"/>
                <a:gd name="T34" fmla="*/ 9 w 31"/>
                <a:gd name="T35" fmla="*/ 45 h 45"/>
                <a:gd name="T36" fmla="*/ 7 w 31"/>
                <a:gd name="T37" fmla="*/ 44 h 45"/>
                <a:gd name="T38" fmla="*/ 4 w 31"/>
                <a:gd name="T39" fmla="*/ 41 h 45"/>
                <a:gd name="T40" fmla="*/ 1 w 31"/>
                <a:gd name="T41" fmla="*/ 35 h 45"/>
                <a:gd name="T42" fmla="*/ 0 w 31"/>
                <a:gd name="T43" fmla="*/ 30 h 45"/>
                <a:gd name="T44" fmla="*/ 5 w 31"/>
                <a:gd name="T45" fmla="*/ 30 h 45"/>
                <a:gd name="T46" fmla="*/ 7 w 31"/>
                <a:gd name="T47" fmla="*/ 34 h 45"/>
                <a:gd name="T48" fmla="*/ 7 w 31"/>
                <a:gd name="T49" fmla="*/ 37 h 45"/>
                <a:gd name="T50" fmla="*/ 12 w 31"/>
                <a:gd name="T51" fmla="*/ 39 h 45"/>
                <a:gd name="T52" fmla="*/ 17 w 31"/>
                <a:gd name="T53" fmla="*/ 39 h 45"/>
                <a:gd name="T54" fmla="*/ 20 w 31"/>
                <a:gd name="T55" fmla="*/ 38 h 45"/>
                <a:gd name="T56" fmla="*/ 21 w 31"/>
                <a:gd name="T57" fmla="*/ 37 h 45"/>
                <a:gd name="T58" fmla="*/ 24 w 31"/>
                <a:gd name="T59" fmla="*/ 35 h 45"/>
                <a:gd name="T60" fmla="*/ 24 w 31"/>
                <a:gd name="T61" fmla="*/ 27 h 45"/>
                <a:gd name="T62" fmla="*/ 21 w 31"/>
                <a:gd name="T63" fmla="*/ 24 h 45"/>
                <a:gd name="T64" fmla="*/ 19 w 31"/>
                <a:gd name="T65" fmla="*/ 23 h 45"/>
                <a:gd name="T66" fmla="*/ 12 w 31"/>
                <a:gd name="T67" fmla="*/ 23 h 45"/>
                <a:gd name="T68" fmla="*/ 12 w 31"/>
                <a:gd name="T69" fmla="*/ 19 h 45"/>
                <a:gd name="T70" fmla="*/ 17 w 31"/>
                <a:gd name="T71" fmla="*/ 19 h 45"/>
                <a:gd name="T72" fmla="*/ 20 w 31"/>
                <a:gd name="T73" fmla="*/ 18 h 45"/>
                <a:gd name="T74" fmla="*/ 23 w 31"/>
                <a:gd name="T75" fmla="*/ 15 h 45"/>
                <a:gd name="T76" fmla="*/ 23 w 31"/>
                <a:gd name="T77" fmla="*/ 9 h 45"/>
                <a:gd name="T78" fmla="*/ 19 w 31"/>
                <a:gd name="T79" fmla="*/ 5 h 45"/>
                <a:gd name="T80" fmla="*/ 12 w 31"/>
                <a:gd name="T81" fmla="*/ 5 h 45"/>
                <a:gd name="T82" fmla="*/ 9 w 31"/>
                <a:gd name="T83" fmla="*/ 7 h 45"/>
                <a:gd name="T84" fmla="*/ 8 w 31"/>
                <a:gd name="T85" fmla="*/ 8 h 45"/>
                <a:gd name="T86" fmla="*/ 7 w 31"/>
                <a:gd name="T87" fmla="*/ 11 h 45"/>
                <a:gd name="T88" fmla="*/ 7 w 31"/>
                <a:gd name="T89" fmla="*/ 14 h 45"/>
                <a:gd name="T90" fmla="*/ 1 w 31"/>
                <a:gd name="T91" fmla="*/ 14 h 45"/>
                <a:gd name="T92" fmla="*/ 1 w 31"/>
                <a:gd name="T93" fmla="*/ 9 h 45"/>
                <a:gd name="T94" fmla="*/ 2 w 31"/>
                <a:gd name="T95" fmla="*/ 5 h 45"/>
                <a:gd name="T96" fmla="*/ 5 w 31"/>
                <a:gd name="T97" fmla="*/ 3 h 45"/>
                <a:gd name="T98" fmla="*/ 9 w 31"/>
                <a:gd name="T9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45">
                  <a:moveTo>
                    <a:pt x="9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8" y="8"/>
                  </a:lnTo>
                  <a:lnTo>
                    <a:pt x="28" y="15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3" y="20"/>
                  </a:lnTo>
                  <a:lnTo>
                    <a:pt x="26" y="22"/>
                  </a:lnTo>
                  <a:lnTo>
                    <a:pt x="28" y="24"/>
                  </a:lnTo>
                  <a:lnTo>
                    <a:pt x="30" y="27"/>
                  </a:lnTo>
                  <a:lnTo>
                    <a:pt x="31" y="31"/>
                  </a:lnTo>
                  <a:lnTo>
                    <a:pt x="30" y="34"/>
                  </a:lnTo>
                  <a:lnTo>
                    <a:pt x="28" y="38"/>
                  </a:lnTo>
                  <a:lnTo>
                    <a:pt x="23" y="44"/>
                  </a:lnTo>
                  <a:lnTo>
                    <a:pt x="19" y="45"/>
                  </a:lnTo>
                  <a:lnTo>
                    <a:pt x="9" y="45"/>
                  </a:lnTo>
                  <a:lnTo>
                    <a:pt x="7" y="44"/>
                  </a:lnTo>
                  <a:lnTo>
                    <a:pt x="4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5" y="30"/>
                  </a:lnTo>
                  <a:lnTo>
                    <a:pt x="7" y="34"/>
                  </a:lnTo>
                  <a:lnTo>
                    <a:pt x="7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1" y="37"/>
                  </a:lnTo>
                  <a:lnTo>
                    <a:pt x="24" y="35"/>
                  </a:lnTo>
                  <a:lnTo>
                    <a:pt x="24" y="27"/>
                  </a:lnTo>
                  <a:lnTo>
                    <a:pt x="21" y="24"/>
                  </a:lnTo>
                  <a:lnTo>
                    <a:pt x="19" y="23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20" y="18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1" y="14"/>
                  </a:lnTo>
                  <a:lnTo>
                    <a:pt x="1" y="9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2" name="Freeform 1920"/>
            <p:cNvSpPr>
              <a:spLocks noChangeAspect="1" noEditPoints="1"/>
            </p:cNvSpPr>
            <p:nvPr/>
          </p:nvSpPr>
          <p:spPr bwMode="auto">
            <a:xfrm>
              <a:off x="3251" y="101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9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3" name="Freeform 1921"/>
            <p:cNvSpPr>
              <a:spLocks noChangeAspect="1" noEditPoints="1"/>
            </p:cNvSpPr>
            <p:nvPr/>
          </p:nvSpPr>
          <p:spPr bwMode="auto">
            <a:xfrm>
              <a:off x="3285" y="101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9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3 w 31"/>
                <a:gd name="T71" fmla="*/ 9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4" name="Freeform 1922"/>
            <p:cNvSpPr>
              <a:spLocks noChangeAspect="1" noEditPoints="1"/>
            </p:cNvSpPr>
            <p:nvPr/>
          </p:nvSpPr>
          <p:spPr bwMode="auto">
            <a:xfrm>
              <a:off x="3321" y="1010"/>
              <a:ext cx="29" cy="45"/>
            </a:xfrm>
            <a:custGeom>
              <a:avLst/>
              <a:gdLst>
                <a:gd name="T0" fmla="*/ 12 w 29"/>
                <a:gd name="T1" fmla="*/ 5 h 45"/>
                <a:gd name="T2" fmla="*/ 9 w 29"/>
                <a:gd name="T3" fmla="*/ 7 h 45"/>
                <a:gd name="T4" fmla="*/ 6 w 29"/>
                <a:gd name="T5" fmla="*/ 12 h 45"/>
                <a:gd name="T6" fmla="*/ 5 w 29"/>
                <a:gd name="T7" fmla="*/ 18 h 45"/>
                <a:gd name="T8" fmla="*/ 5 w 29"/>
                <a:gd name="T9" fmla="*/ 23 h 45"/>
                <a:gd name="T10" fmla="*/ 6 w 29"/>
                <a:gd name="T11" fmla="*/ 29 h 45"/>
                <a:gd name="T12" fmla="*/ 6 w 29"/>
                <a:gd name="T13" fmla="*/ 34 h 45"/>
                <a:gd name="T14" fmla="*/ 12 w 29"/>
                <a:gd name="T15" fmla="*/ 39 h 45"/>
                <a:gd name="T16" fmla="*/ 17 w 29"/>
                <a:gd name="T17" fmla="*/ 39 h 45"/>
                <a:gd name="T18" fmla="*/ 20 w 29"/>
                <a:gd name="T19" fmla="*/ 38 h 45"/>
                <a:gd name="T20" fmla="*/ 23 w 29"/>
                <a:gd name="T21" fmla="*/ 33 h 45"/>
                <a:gd name="T22" fmla="*/ 24 w 29"/>
                <a:gd name="T23" fmla="*/ 29 h 45"/>
                <a:gd name="T24" fmla="*/ 24 w 29"/>
                <a:gd name="T25" fmla="*/ 18 h 45"/>
                <a:gd name="T26" fmla="*/ 21 w 29"/>
                <a:gd name="T27" fmla="*/ 9 h 45"/>
                <a:gd name="T28" fmla="*/ 20 w 29"/>
                <a:gd name="T29" fmla="*/ 7 h 45"/>
                <a:gd name="T30" fmla="*/ 17 w 29"/>
                <a:gd name="T31" fmla="*/ 5 h 45"/>
                <a:gd name="T32" fmla="*/ 12 w 29"/>
                <a:gd name="T33" fmla="*/ 5 h 45"/>
                <a:gd name="T34" fmla="*/ 10 w 29"/>
                <a:gd name="T35" fmla="*/ 0 h 45"/>
                <a:gd name="T36" fmla="*/ 20 w 29"/>
                <a:gd name="T37" fmla="*/ 0 h 45"/>
                <a:gd name="T38" fmla="*/ 24 w 29"/>
                <a:gd name="T39" fmla="*/ 3 h 45"/>
                <a:gd name="T40" fmla="*/ 27 w 29"/>
                <a:gd name="T41" fmla="*/ 7 h 45"/>
                <a:gd name="T42" fmla="*/ 28 w 29"/>
                <a:gd name="T43" fmla="*/ 11 h 45"/>
                <a:gd name="T44" fmla="*/ 29 w 29"/>
                <a:gd name="T45" fmla="*/ 16 h 45"/>
                <a:gd name="T46" fmla="*/ 29 w 29"/>
                <a:gd name="T47" fmla="*/ 27 h 45"/>
                <a:gd name="T48" fmla="*/ 28 w 29"/>
                <a:gd name="T49" fmla="*/ 33 h 45"/>
                <a:gd name="T50" fmla="*/ 27 w 29"/>
                <a:gd name="T51" fmla="*/ 37 h 45"/>
                <a:gd name="T52" fmla="*/ 25 w 29"/>
                <a:gd name="T53" fmla="*/ 39 h 45"/>
                <a:gd name="T54" fmla="*/ 21 w 29"/>
                <a:gd name="T55" fmla="*/ 42 h 45"/>
                <a:gd name="T56" fmla="*/ 19 w 29"/>
                <a:gd name="T57" fmla="*/ 45 h 45"/>
                <a:gd name="T58" fmla="*/ 14 w 29"/>
                <a:gd name="T59" fmla="*/ 45 h 45"/>
                <a:gd name="T60" fmla="*/ 9 w 29"/>
                <a:gd name="T61" fmla="*/ 44 h 45"/>
                <a:gd name="T62" fmla="*/ 5 w 29"/>
                <a:gd name="T63" fmla="*/ 42 h 45"/>
                <a:gd name="T64" fmla="*/ 2 w 29"/>
                <a:gd name="T65" fmla="*/ 38 h 45"/>
                <a:gd name="T66" fmla="*/ 1 w 29"/>
                <a:gd name="T67" fmla="*/ 34 h 45"/>
                <a:gd name="T68" fmla="*/ 0 w 29"/>
                <a:gd name="T69" fmla="*/ 29 h 45"/>
                <a:gd name="T70" fmla="*/ 0 w 29"/>
                <a:gd name="T71" fmla="*/ 16 h 45"/>
                <a:gd name="T72" fmla="*/ 1 w 29"/>
                <a:gd name="T73" fmla="*/ 9 h 45"/>
                <a:gd name="T74" fmla="*/ 4 w 29"/>
                <a:gd name="T75" fmla="*/ 5 h 45"/>
                <a:gd name="T76" fmla="*/ 6 w 29"/>
                <a:gd name="T77" fmla="*/ 3 h 45"/>
                <a:gd name="T78" fmla="*/ 10 w 29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29" y="16"/>
                  </a:lnTo>
                  <a:lnTo>
                    <a:pt x="29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5" y="39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5" name="Line 1923"/>
            <p:cNvSpPr>
              <a:spLocks noChangeAspect="1" noChangeShapeType="1"/>
            </p:cNvSpPr>
            <p:nvPr/>
          </p:nvSpPr>
          <p:spPr bwMode="auto">
            <a:xfrm>
              <a:off x="3370" y="904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56" name="Freeform 1924"/>
            <p:cNvSpPr>
              <a:spLocks noChangeAspect="1" noEditPoints="1"/>
            </p:cNvSpPr>
            <p:nvPr/>
          </p:nvSpPr>
          <p:spPr bwMode="auto">
            <a:xfrm>
              <a:off x="3216" y="881"/>
              <a:ext cx="31" cy="43"/>
            </a:xfrm>
            <a:custGeom>
              <a:avLst/>
              <a:gdLst>
                <a:gd name="T0" fmla="*/ 19 w 31"/>
                <a:gd name="T1" fmla="*/ 8 h 43"/>
                <a:gd name="T2" fmla="*/ 5 w 31"/>
                <a:gd name="T3" fmla="*/ 28 h 43"/>
                <a:gd name="T4" fmla="*/ 19 w 31"/>
                <a:gd name="T5" fmla="*/ 28 h 43"/>
                <a:gd name="T6" fmla="*/ 19 w 31"/>
                <a:gd name="T7" fmla="*/ 8 h 43"/>
                <a:gd name="T8" fmla="*/ 20 w 31"/>
                <a:gd name="T9" fmla="*/ 0 h 43"/>
                <a:gd name="T10" fmla="*/ 24 w 31"/>
                <a:gd name="T11" fmla="*/ 0 h 43"/>
                <a:gd name="T12" fmla="*/ 24 w 31"/>
                <a:gd name="T13" fmla="*/ 28 h 43"/>
                <a:gd name="T14" fmla="*/ 31 w 31"/>
                <a:gd name="T15" fmla="*/ 28 h 43"/>
                <a:gd name="T16" fmla="*/ 31 w 31"/>
                <a:gd name="T17" fmla="*/ 32 h 43"/>
                <a:gd name="T18" fmla="*/ 24 w 31"/>
                <a:gd name="T19" fmla="*/ 32 h 43"/>
                <a:gd name="T20" fmla="*/ 24 w 31"/>
                <a:gd name="T21" fmla="*/ 43 h 43"/>
                <a:gd name="T22" fmla="*/ 19 w 31"/>
                <a:gd name="T23" fmla="*/ 43 h 43"/>
                <a:gd name="T24" fmla="*/ 19 w 31"/>
                <a:gd name="T25" fmla="*/ 32 h 43"/>
                <a:gd name="T26" fmla="*/ 0 w 31"/>
                <a:gd name="T27" fmla="*/ 32 h 43"/>
                <a:gd name="T28" fmla="*/ 0 w 31"/>
                <a:gd name="T29" fmla="*/ 27 h 43"/>
                <a:gd name="T30" fmla="*/ 20 w 31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3">
                  <a:moveTo>
                    <a:pt x="19" y="8"/>
                  </a:moveTo>
                  <a:lnTo>
                    <a:pt x="5" y="28"/>
                  </a:lnTo>
                  <a:lnTo>
                    <a:pt x="19" y="28"/>
                  </a:lnTo>
                  <a:lnTo>
                    <a:pt x="19" y="8"/>
                  </a:lnTo>
                  <a:close/>
                  <a:moveTo>
                    <a:pt x="20" y="0"/>
                  </a:moveTo>
                  <a:lnTo>
                    <a:pt x="24" y="0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1" y="32"/>
                  </a:lnTo>
                  <a:lnTo>
                    <a:pt x="24" y="32"/>
                  </a:lnTo>
                  <a:lnTo>
                    <a:pt x="24" y="43"/>
                  </a:lnTo>
                  <a:lnTo>
                    <a:pt x="19" y="43"/>
                  </a:lnTo>
                  <a:lnTo>
                    <a:pt x="19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7" name="Freeform 1925"/>
            <p:cNvSpPr>
              <a:spLocks noChangeAspect="1" noEditPoints="1"/>
            </p:cNvSpPr>
            <p:nvPr/>
          </p:nvSpPr>
          <p:spPr bwMode="auto">
            <a:xfrm>
              <a:off x="3251" y="881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6 h 45"/>
                <a:gd name="T4" fmla="*/ 7 w 30"/>
                <a:gd name="T5" fmla="*/ 12 h 45"/>
                <a:gd name="T6" fmla="*/ 6 w 30"/>
                <a:gd name="T7" fmla="*/ 17 h 45"/>
                <a:gd name="T8" fmla="*/ 6 w 30"/>
                <a:gd name="T9" fmla="*/ 23 h 45"/>
                <a:gd name="T10" fmla="*/ 7 w 30"/>
                <a:gd name="T11" fmla="*/ 28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2 h 45"/>
                <a:gd name="T22" fmla="*/ 25 w 30"/>
                <a:gd name="T23" fmla="*/ 28 h 45"/>
                <a:gd name="T24" fmla="*/ 25 w 30"/>
                <a:gd name="T25" fmla="*/ 17 h 45"/>
                <a:gd name="T26" fmla="*/ 22 w 30"/>
                <a:gd name="T27" fmla="*/ 9 h 45"/>
                <a:gd name="T28" fmla="*/ 21 w 30"/>
                <a:gd name="T29" fmla="*/ 6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2 h 45"/>
                <a:gd name="T40" fmla="*/ 27 w 30"/>
                <a:gd name="T41" fmla="*/ 6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2 h 45"/>
                <a:gd name="T50" fmla="*/ 27 w 30"/>
                <a:gd name="T51" fmla="*/ 36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3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8 h 45"/>
                <a:gd name="T66" fmla="*/ 0 w 30"/>
                <a:gd name="T67" fmla="*/ 16 h 45"/>
                <a:gd name="T68" fmla="*/ 1 w 30"/>
                <a:gd name="T69" fmla="*/ 9 h 45"/>
                <a:gd name="T70" fmla="*/ 4 w 30"/>
                <a:gd name="T71" fmla="*/ 5 h 45"/>
                <a:gd name="T72" fmla="*/ 7 w 30"/>
                <a:gd name="T73" fmla="*/ 2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6"/>
                  </a:lnTo>
                  <a:lnTo>
                    <a:pt x="7" y="12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5" y="17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2"/>
                  </a:lnTo>
                  <a:lnTo>
                    <a:pt x="27" y="6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2"/>
                  </a:lnTo>
                  <a:lnTo>
                    <a:pt x="27" y="36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8" name="Freeform 1926"/>
            <p:cNvSpPr>
              <a:spLocks noChangeAspect="1" noEditPoints="1"/>
            </p:cNvSpPr>
            <p:nvPr/>
          </p:nvSpPr>
          <p:spPr bwMode="auto">
            <a:xfrm>
              <a:off x="3285" y="881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9 h 45"/>
                <a:gd name="T4" fmla="*/ 8 w 31"/>
                <a:gd name="T5" fmla="*/ 12 h 45"/>
                <a:gd name="T6" fmla="*/ 7 w 31"/>
                <a:gd name="T7" fmla="*/ 17 h 45"/>
                <a:gd name="T8" fmla="*/ 7 w 31"/>
                <a:gd name="T9" fmla="*/ 28 h 45"/>
                <a:gd name="T10" fmla="*/ 8 w 31"/>
                <a:gd name="T11" fmla="*/ 34 h 45"/>
                <a:gd name="T12" fmla="*/ 10 w 31"/>
                <a:gd name="T13" fmla="*/ 36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2 h 45"/>
                <a:gd name="T22" fmla="*/ 25 w 31"/>
                <a:gd name="T23" fmla="*/ 28 h 45"/>
                <a:gd name="T24" fmla="*/ 25 w 31"/>
                <a:gd name="T25" fmla="*/ 15 h 45"/>
                <a:gd name="T26" fmla="*/ 23 w 31"/>
                <a:gd name="T27" fmla="*/ 9 h 45"/>
                <a:gd name="T28" fmla="*/ 22 w 31"/>
                <a:gd name="T29" fmla="*/ 6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6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1 h 45"/>
                <a:gd name="T50" fmla="*/ 30 w 31"/>
                <a:gd name="T51" fmla="*/ 27 h 45"/>
                <a:gd name="T52" fmla="*/ 30 w 31"/>
                <a:gd name="T53" fmla="*/ 32 h 45"/>
                <a:gd name="T54" fmla="*/ 29 w 31"/>
                <a:gd name="T55" fmla="*/ 36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8 h 45"/>
                <a:gd name="T68" fmla="*/ 0 w 31"/>
                <a:gd name="T69" fmla="*/ 23 h 45"/>
                <a:gd name="T70" fmla="*/ 3 w 31"/>
                <a:gd name="T71" fmla="*/ 9 h 45"/>
                <a:gd name="T72" fmla="*/ 4 w 31"/>
                <a:gd name="T73" fmla="*/ 5 h 45"/>
                <a:gd name="T74" fmla="*/ 8 w 31"/>
                <a:gd name="T75" fmla="*/ 2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9"/>
                  </a:lnTo>
                  <a:lnTo>
                    <a:pt x="8" y="12"/>
                  </a:lnTo>
                  <a:lnTo>
                    <a:pt x="7" y="17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22" y="6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1"/>
                  </a:lnTo>
                  <a:lnTo>
                    <a:pt x="30" y="27"/>
                  </a:lnTo>
                  <a:lnTo>
                    <a:pt x="30" y="32"/>
                  </a:lnTo>
                  <a:lnTo>
                    <a:pt x="29" y="36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8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9" name="Freeform 1927"/>
            <p:cNvSpPr>
              <a:spLocks noChangeAspect="1" noEditPoints="1"/>
            </p:cNvSpPr>
            <p:nvPr/>
          </p:nvSpPr>
          <p:spPr bwMode="auto">
            <a:xfrm>
              <a:off x="3321" y="881"/>
              <a:ext cx="29" cy="45"/>
            </a:xfrm>
            <a:custGeom>
              <a:avLst/>
              <a:gdLst>
                <a:gd name="T0" fmla="*/ 12 w 29"/>
                <a:gd name="T1" fmla="*/ 5 h 45"/>
                <a:gd name="T2" fmla="*/ 9 w 29"/>
                <a:gd name="T3" fmla="*/ 6 h 45"/>
                <a:gd name="T4" fmla="*/ 6 w 29"/>
                <a:gd name="T5" fmla="*/ 12 h 45"/>
                <a:gd name="T6" fmla="*/ 5 w 29"/>
                <a:gd name="T7" fmla="*/ 17 h 45"/>
                <a:gd name="T8" fmla="*/ 5 w 29"/>
                <a:gd name="T9" fmla="*/ 23 h 45"/>
                <a:gd name="T10" fmla="*/ 6 w 29"/>
                <a:gd name="T11" fmla="*/ 28 h 45"/>
                <a:gd name="T12" fmla="*/ 6 w 29"/>
                <a:gd name="T13" fmla="*/ 34 h 45"/>
                <a:gd name="T14" fmla="*/ 12 w 29"/>
                <a:gd name="T15" fmla="*/ 39 h 45"/>
                <a:gd name="T16" fmla="*/ 17 w 29"/>
                <a:gd name="T17" fmla="*/ 39 h 45"/>
                <a:gd name="T18" fmla="*/ 20 w 29"/>
                <a:gd name="T19" fmla="*/ 38 h 45"/>
                <a:gd name="T20" fmla="*/ 23 w 29"/>
                <a:gd name="T21" fmla="*/ 32 h 45"/>
                <a:gd name="T22" fmla="*/ 24 w 29"/>
                <a:gd name="T23" fmla="*/ 28 h 45"/>
                <a:gd name="T24" fmla="*/ 24 w 29"/>
                <a:gd name="T25" fmla="*/ 17 h 45"/>
                <a:gd name="T26" fmla="*/ 21 w 29"/>
                <a:gd name="T27" fmla="*/ 9 h 45"/>
                <a:gd name="T28" fmla="*/ 20 w 29"/>
                <a:gd name="T29" fmla="*/ 6 h 45"/>
                <a:gd name="T30" fmla="*/ 17 w 29"/>
                <a:gd name="T31" fmla="*/ 5 h 45"/>
                <a:gd name="T32" fmla="*/ 12 w 29"/>
                <a:gd name="T33" fmla="*/ 5 h 45"/>
                <a:gd name="T34" fmla="*/ 10 w 29"/>
                <a:gd name="T35" fmla="*/ 0 h 45"/>
                <a:gd name="T36" fmla="*/ 20 w 29"/>
                <a:gd name="T37" fmla="*/ 0 h 45"/>
                <a:gd name="T38" fmla="*/ 24 w 29"/>
                <a:gd name="T39" fmla="*/ 2 h 45"/>
                <a:gd name="T40" fmla="*/ 27 w 29"/>
                <a:gd name="T41" fmla="*/ 6 h 45"/>
                <a:gd name="T42" fmla="*/ 28 w 29"/>
                <a:gd name="T43" fmla="*/ 11 h 45"/>
                <a:gd name="T44" fmla="*/ 29 w 29"/>
                <a:gd name="T45" fmla="*/ 16 h 45"/>
                <a:gd name="T46" fmla="*/ 29 w 29"/>
                <a:gd name="T47" fmla="*/ 27 h 45"/>
                <a:gd name="T48" fmla="*/ 28 w 29"/>
                <a:gd name="T49" fmla="*/ 32 h 45"/>
                <a:gd name="T50" fmla="*/ 27 w 29"/>
                <a:gd name="T51" fmla="*/ 36 h 45"/>
                <a:gd name="T52" fmla="*/ 25 w 29"/>
                <a:gd name="T53" fmla="*/ 39 h 45"/>
                <a:gd name="T54" fmla="*/ 21 w 29"/>
                <a:gd name="T55" fmla="*/ 42 h 45"/>
                <a:gd name="T56" fmla="*/ 19 w 29"/>
                <a:gd name="T57" fmla="*/ 45 h 45"/>
                <a:gd name="T58" fmla="*/ 14 w 29"/>
                <a:gd name="T59" fmla="*/ 45 h 45"/>
                <a:gd name="T60" fmla="*/ 9 w 29"/>
                <a:gd name="T61" fmla="*/ 43 h 45"/>
                <a:gd name="T62" fmla="*/ 5 w 29"/>
                <a:gd name="T63" fmla="*/ 42 h 45"/>
                <a:gd name="T64" fmla="*/ 2 w 29"/>
                <a:gd name="T65" fmla="*/ 38 h 45"/>
                <a:gd name="T66" fmla="*/ 1 w 29"/>
                <a:gd name="T67" fmla="*/ 34 h 45"/>
                <a:gd name="T68" fmla="*/ 0 w 29"/>
                <a:gd name="T69" fmla="*/ 28 h 45"/>
                <a:gd name="T70" fmla="*/ 0 w 29"/>
                <a:gd name="T71" fmla="*/ 16 h 45"/>
                <a:gd name="T72" fmla="*/ 1 w 29"/>
                <a:gd name="T73" fmla="*/ 9 h 45"/>
                <a:gd name="T74" fmla="*/ 4 w 29"/>
                <a:gd name="T75" fmla="*/ 5 h 45"/>
                <a:gd name="T76" fmla="*/ 6 w 29"/>
                <a:gd name="T77" fmla="*/ 2 h 45"/>
                <a:gd name="T78" fmla="*/ 10 w 29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45">
                  <a:moveTo>
                    <a:pt x="12" y="5"/>
                  </a:moveTo>
                  <a:lnTo>
                    <a:pt x="9" y="6"/>
                  </a:lnTo>
                  <a:lnTo>
                    <a:pt x="6" y="12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2"/>
                  </a:lnTo>
                  <a:lnTo>
                    <a:pt x="24" y="28"/>
                  </a:lnTo>
                  <a:lnTo>
                    <a:pt x="24" y="17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2"/>
                  </a:lnTo>
                  <a:lnTo>
                    <a:pt x="27" y="6"/>
                  </a:lnTo>
                  <a:lnTo>
                    <a:pt x="28" y="11"/>
                  </a:lnTo>
                  <a:lnTo>
                    <a:pt x="29" y="16"/>
                  </a:lnTo>
                  <a:lnTo>
                    <a:pt x="29" y="27"/>
                  </a:lnTo>
                  <a:lnTo>
                    <a:pt x="28" y="32"/>
                  </a:lnTo>
                  <a:lnTo>
                    <a:pt x="27" y="36"/>
                  </a:lnTo>
                  <a:lnTo>
                    <a:pt x="25" y="39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0" name="Line 1928"/>
            <p:cNvSpPr>
              <a:spLocks noChangeAspect="1" noChangeShapeType="1"/>
            </p:cNvSpPr>
            <p:nvPr/>
          </p:nvSpPr>
          <p:spPr bwMode="auto">
            <a:xfrm>
              <a:off x="3370" y="773"/>
              <a:ext cx="24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61" name="Freeform 1929"/>
            <p:cNvSpPr>
              <a:spLocks noChangeAspect="1"/>
            </p:cNvSpPr>
            <p:nvPr/>
          </p:nvSpPr>
          <p:spPr bwMode="auto">
            <a:xfrm>
              <a:off x="3216" y="750"/>
              <a:ext cx="31" cy="45"/>
            </a:xfrm>
            <a:custGeom>
              <a:avLst/>
              <a:gdLst>
                <a:gd name="T0" fmla="*/ 5 w 31"/>
                <a:gd name="T1" fmla="*/ 0 h 45"/>
                <a:gd name="T2" fmla="*/ 28 w 31"/>
                <a:gd name="T3" fmla="*/ 0 h 45"/>
                <a:gd name="T4" fmla="*/ 28 w 31"/>
                <a:gd name="T5" fmla="*/ 5 h 45"/>
                <a:gd name="T6" fmla="*/ 9 w 31"/>
                <a:gd name="T7" fmla="*/ 5 h 45"/>
                <a:gd name="T8" fmla="*/ 8 w 31"/>
                <a:gd name="T9" fmla="*/ 18 h 45"/>
                <a:gd name="T10" fmla="*/ 13 w 31"/>
                <a:gd name="T11" fmla="*/ 15 h 45"/>
                <a:gd name="T12" fmla="*/ 16 w 31"/>
                <a:gd name="T13" fmla="*/ 15 h 45"/>
                <a:gd name="T14" fmla="*/ 20 w 31"/>
                <a:gd name="T15" fmla="*/ 16 h 45"/>
                <a:gd name="T16" fmla="*/ 23 w 31"/>
                <a:gd name="T17" fmla="*/ 16 h 45"/>
                <a:gd name="T18" fmla="*/ 28 w 31"/>
                <a:gd name="T19" fmla="*/ 22 h 45"/>
                <a:gd name="T20" fmla="*/ 30 w 31"/>
                <a:gd name="T21" fmla="*/ 25 h 45"/>
                <a:gd name="T22" fmla="*/ 31 w 31"/>
                <a:gd name="T23" fmla="*/ 29 h 45"/>
                <a:gd name="T24" fmla="*/ 28 w 31"/>
                <a:gd name="T25" fmla="*/ 37 h 45"/>
                <a:gd name="T26" fmla="*/ 27 w 31"/>
                <a:gd name="T27" fmla="*/ 39 h 45"/>
                <a:gd name="T28" fmla="*/ 24 w 31"/>
                <a:gd name="T29" fmla="*/ 42 h 45"/>
                <a:gd name="T30" fmla="*/ 20 w 31"/>
                <a:gd name="T31" fmla="*/ 44 h 45"/>
                <a:gd name="T32" fmla="*/ 15 w 31"/>
                <a:gd name="T33" fmla="*/ 45 h 45"/>
                <a:gd name="T34" fmla="*/ 9 w 31"/>
                <a:gd name="T35" fmla="*/ 44 h 45"/>
                <a:gd name="T36" fmla="*/ 5 w 31"/>
                <a:gd name="T37" fmla="*/ 42 h 45"/>
                <a:gd name="T38" fmla="*/ 2 w 31"/>
                <a:gd name="T39" fmla="*/ 39 h 45"/>
                <a:gd name="T40" fmla="*/ 1 w 31"/>
                <a:gd name="T41" fmla="*/ 37 h 45"/>
                <a:gd name="T42" fmla="*/ 0 w 31"/>
                <a:gd name="T43" fmla="*/ 33 h 45"/>
                <a:gd name="T44" fmla="*/ 7 w 31"/>
                <a:gd name="T45" fmla="*/ 33 h 45"/>
                <a:gd name="T46" fmla="*/ 7 w 31"/>
                <a:gd name="T47" fmla="*/ 35 h 45"/>
                <a:gd name="T48" fmla="*/ 8 w 31"/>
                <a:gd name="T49" fmla="*/ 38 h 45"/>
                <a:gd name="T50" fmla="*/ 11 w 31"/>
                <a:gd name="T51" fmla="*/ 39 h 45"/>
                <a:gd name="T52" fmla="*/ 17 w 31"/>
                <a:gd name="T53" fmla="*/ 39 h 45"/>
                <a:gd name="T54" fmla="*/ 20 w 31"/>
                <a:gd name="T55" fmla="*/ 38 h 45"/>
                <a:gd name="T56" fmla="*/ 24 w 31"/>
                <a:gd name="T57" fmla="*/ 34 h 45"/>
                <a:gd name="T58" fmla="*/ 24 w 31"/>
                <a:gd name="T59" fmla="*/ 27 h 45"/>
                <a:gd name="T60" fmla="*/ 23 w 31"/>
                <a:gd name="T61" fmla="*/ 25 h 45"/>
                <a:gd name="T62" fmla="*/ 19 w 31"/>
                <a:gd name="T63" fmla="*/ 20 h 45"/>
                <a:gd name="T64" fmla="*/ 12 w 31"/>
                <a:gd name="T65" fmla="*/ 20 h 45"/>
                <a:gd name="T66" fmla="*/ 11 w 31"/>
                <a:gd name="T67" fmla="*/ 22 h 45"/>
                <a:gd name="T68" fmla="*/ 8 w 31"/>
                <a:gd name="T69" fmla="*/ 23 h 45"/>
                <a:gd name="T70" fmla="*/ 7 w 31"/>
                <a:gd name="T71" fmla="*/ 25 h 45"/>
                <a:gd name="T72" fmla="*/ 2 w 31"/>
                <a:gd name="T73" fmla="*/ 25 h 45"/>
                <a:gd name="T74" fmla="*/ 5 w 31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45">
                  <a:moveTo>
                    <a:pt x="5" y="0"/>
                  </a:moveTo>
                  <a:lnTo>
                    <a:pt x="28" y="0"/>
                  </a:lnTo>
                  <a:lnTo>
                    <a:pt x="28" y="5"/>
                  </a:lnTo>
                  <a:lnTo>
                    <a:pt x="9" y="5"/>
                  </a:lnTo>
                  <a:lnTo>
                    <a:pt x="8" y="18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8" y="22"/>
                  </a:lnTo>
                  <a:lnTo>
                    <a:pt x="30" y="25"/>
                  </a:lnTo>
                  <a:lnTo>
                    <a:pt x="31" y="29"/>
                  </a:lnTo>
                  <a:lnTo>
                    <a:pt x="28" y="37"/>
                  </a:lnTo>
                  <a:lnTo>
                    <a:pt x="27" y="39"/>
                  </a:lnTo>
                  <a:lnTo>
                    <a:pt x="24" y="42"/>
                  </a:lnTo>
                  <a:lnTo>
                    <a:pt x="20" y="44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8" y="38"/>
                  </a:lnTo>
                  <a:lnTo>
                    <a:pt x="11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3" y="25"/>
                  </a:lnTo>
                  <a:lnTo>
                    <a:pt x="19" y="20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2" name="Freeform 1930"/>
            <p:cNvSpPr>
              <a:spLocks noChangeAspect="1" noEditPoints="1"/>
            </p:cNvSpPr>
            <p:nvPr/>
          </p:nvSpPr>
          <p:spPr bwMode="auto">
            <a:xfrm>
              <a:off x="3251" y="750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3" name="Freeform 1931"/>
            <p:cNvSpPr>
              <a:spLocks noChangeAspect="1" noEditPoints="1"/>
            </p:cNvSpPr>
            <p:nvPr/>
          </p:nvSpPr>
          <p:spPr bwMode="auto">
            <a:xfrm>
              <a:off x="3285" y="750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4" name="Freeform 1932"/>
            <p:cNvSpPr>
              <a:spLocks noChangeAspect="1" noEditPoints="1"/>
            </p:cNvSpPr>
            <p:nvPr/>
          </p:nvSpPr>
          <p:spPr bwMode="auto">
            <a:xfrm>
              <a:off x="3321" y="750"/>
              <a:ext cx="29" cy="45"/>
            </a:xfrm>
            <a:custGeom>
              <a:avLst/>
              <a:gdLst>
                <a:gd name="T0" fmla="*/ 12 w 29"/>
                <a:gd name="T1" fmla="*/ 5 h 45"/>
                <a:gd name="T2" fmla="*/ 9 w 29"/>
                <a:gd name="T3" fmla="*/ 7 h 45"/>
                <a:gd name="T4" fmla="*/ 6 w 29"/>
                <a:gd name="T5" fmla="*/ 12 h 45"/>
                <a:gd name="T6" fmla="*/ 5 w 29"/>
                <a:gd name="T7" fmla="*/ 18 h 45"/>
                <a:gd name="T8" fmla="*/ 5 w 29"/>
                <a:gd name="T9" fmla="*/ 23 h 45"/>
                <a:gd name="T10" fmla="*/ 6 w 29"/>
                <a:gd name="T11" fmla="*/ 29 h 45"/>
                <a:gd name="T12" fmla="*/ 6 w 29"/>
                <a:gd name="T13" fmla="*/ 34 h 45"/>
                <a:gd name="T14" fmla="*/ 12 w 29"/>
                <a:gd name="T15" fmla="*/ 39 h 45"/>
                <a:gd name="T16" fmla="*/ 17 w 29"/>
                <a:gd name="T17" fmla="*/ 39 h 45"/>
                <a:gd name="T18" fmla="*/ 20 w 29"/>
                <a:gd name="T19" fmla="*/ 38 h 45"/>
                <a:gd name="T20" fmla="*/ 23 w 29"/>
                <a:gd name="T21" fmla="*/ 33 h 45"/>
                <a:gd name="T22" fmla="*/ 24 w 29"/>
                <a:gd name="T23" fmla="*/ 29 h 45"/>
                <a:gd name="T24" fmla="*/ 24 w 29"/>
                <a:gd name="T25" fmla="*/ 18 h 45"/>
                <a:gd name="T26" fmla="*/ 21 w 29"/>
                <a:gd name="T27" fmla="*/ 10 h 45"/>
                <a:gd name="T28" fmla="*/ 20 w 29"/>
                <a:gd name="T29" fmla="*/ 7 h 45"/>
                <a:gd name="T30" fmla="*/ 17 w 29"/>
                <a:gd name="T31" fmla="*/ 5 h 45"/>
                <a:gd name="T32" fmla="*/ 12 w 29"/>
                <a:gd name="T33" fmla="*/ 5 h 45"/>
                <a:gd name="T34" fmla="*/ 10 w 29"/>
                <a:gd name="T35" fmla="*/ 0 h 45"/>
                <a:gd name="T36" fmla="*/ 20 w 29"/>
                <a:gd name="T37" fmla="*/ 0 h 45"/>
                <a:gd name="T38" fmla="*/ 24 w 29"/>
                <a:gd name="T39" fmla="*/ 3 h 45"/>
                <a:gd name="T40" fmla="*/ 27 w 29"/>
                <a:gd name="T41" fmla="*/ 7 h 45"/>
                <a:gd name="T42" fmla="*/ 28 w 29"/>
                <a:gd name="T43" fmla="*/ 11 h 45"/>
                <a:gd name="T44" fmla="*/ 29 w 29"/>
                <a:gd name="T45" fmla="*/ 16 h 45"/>
                <a:gd name="T46" fmla="*/ 29 w 29"/>
                <a:gd name="T47" fmla="*/ 27 h 45"/>
                <a:gd name="T48" fmla="*/ 28 w 29"/>
                <a:gd name="T49" fmla="*/ 33 h 45"/>
                <a:gd name="T50" fmla="*/ 27 w 29"/>
                <a:gd name="T51" fmla="*/ 37 h 45"/>
                <a:gd name="T52" fmla="*/ 25 w 29"/>
                <a:gd name="T53" fmla="*/ 39 h 45"/>
                <a:gd name="T54" fmla="*/ 21 w 29"/>
                <a:gd name="T55" fmla="*/ 42 h 45"/>
                <a:gd name="T56" fmla="*/ 19 w 29"/>
                <a:gd name="T57" fmla="*/ 45 h 45"/>
                <a:gd name="T58" fmla="*/ 14 w 29"/>
                <a:gd name="T59" fmla="*/ 45 h 45"/>
                <a:gd name="T60" fmla="*/ 9 w 29"/>
                <a:gd name="T61" fmla="*/ 44 h 45"/>
                <a:gd name="T62" fmla="*/ 5 w 29"/>
                <a:gd name="T63" fmla="*/ 42 h 45"/>
                <a:gd name="T64" fmla="*/ 2 w 29"/>
                <a:gd name="T65" fmla="*/ 38 h 45"/>
                <a:gd name="T66" fmla="*/ 1 w 29"/>
                <a:gd name="T67" fmla="*/ 34 h 45"/>
                <a:gd name="T68" fmla="*/ 0 w 29"/>
                <a:gd name="T69" fmla="*/ 29 h 45"/>
                <a:gd name="T70" fmla="*/ 0 w 29"/>
                <a:gd name="T71" fmla="*/ 16 h 45"/>
                <a:gd name="T72" fmla="*/ 1 w 29"/>
                <a:gd name="T73" fmla="*/ 10 h 45"/>
                <a:gd name="T74" fmla="*/ 4 w 29"/>
                <a:gd name="T75" fmla="*/ 5 h 45"/>
                <a:gd name="T76" fmla="*/ 6 w 29"/>
                <a:gd name="T77" fmla="*/ 3 h 45"/>
                <a:gd name="T78" fmla="*/ 10 w 29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29" y="16"/>
                  </a:lnTo>
                  <a:lnTo>
                    <a:pt x="29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5" y="39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4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5" name="Line 1933"/>
            <p:cNvSpPr>
              <a:spLocks noChangeAspect="1" noChangeShapeType="1"/>
            </p:cNvSpPr>
            <p:nvPr/>
          </p:nvSpPr>
          <p:spPr bwMode="auto">
            <a:xfrm>
              <a:off x="3370" y="1682"/>
              <a:ext cx="1777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66" name="Line 1934"/>
            <p:cNvSpPr>
              <a:spLocks noChangeAspect="1" noChangeShapeType="1"/>
            </p:cNvSpPr>
            <p:nvPr/>
          </p:nvSpPr>
          <p:spPr bwMode="auto">
            <a:xfrm>
              <a:off x="3370" y="769"/>
              <a:ext cx="1777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67" name="Line 1935"/>
            <p:cNvSpPr>
              <a:spLocks noChangeAspect="1" noChangeShapeType="1"/>
            </p:cNvSpPr>
            <p:nvPr/>
          </p:nvSpPr>
          <p:spPr bwMode="auto">
            <a:xfrm flipV="1">
              <a:off x="3370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68" name="Freeform 1936"/>
            <p:cNvSpPr>
              <a:spLocks noChangeAspect="1"/>
            </p:cNvSpPr>
            <p:nvPr/>
          </p:nvSpPr>
          <p:spPr bwMode="auto">
            <a:xfrm>
              <a:off x="4128" y="1790"/>
              <a:ext cx="15" cy="42"/>
            </a:xfrm>
            <a:custGeom>
              <a:avLst/>
              <a:gdLst>
                <a:gd name="T0" fmla="*/ 4 w 15"/>
                <a:gd name="T1" fmla="*/ 0 h 42"/>
                <a:gd name="T2" fmla="*/ 9 w 15"/>
                <a:gd name="T3" fmla="*/ 0 h 42"/>
                <a:gd name="T4" fmla="*/ 9 w 15"/>
                <a:gd name="T5" fmla="*/ 9 h 42"/>
                <a:gd name="T6" fmla="*/ 15 w 15"/>
                <a:gd name="T7" fmla="*/ 9 h 42"/>
                <a:gd name="T8" fmla="*/ 15 w 15"/>
                <a:gd name="T9" fmla="*/ 13 h 42"/>
                <a:gd name="T10" fmla="*/ 9 w 15"/>
                <a:gd name="T11" fmla="*/ 13 h 42"/>
                <a:gd name="T12" fmla="*/ 9 w 15"/>
                <a:gd name="T13" fmla="*/ 37 h 42"/>
                <a:gd name="T14" fmla="*/ 10 w 15"/>
                <a:gd name="T15" fmla="*/ 38 h 42"/>
                <a:gd name="T16" fmla="*/ 15 w 15"/>
                <a:gd name="T17" fmla="*/ 38 h 42"/>
                <a:gd name="T18" fmla="*/ 15 w 15"/>
                <a:gd name="T19" fmla="*/ 42 h 42"/>
                <a:gd name="T20" fmla="*/ 6 w 15"/>
                <a:gd name="T21" fmla="*/ 42 h 42"/>
                <a:gd name="T22" fmla="*/ 5 w 15"/>
                <a:gd name="T23" fmla="*/ 41 h 42"/>
                <a:gd name="T24" fmla="*/ 4 w 15"/>
                <a:gd name="T25" fmla="*/ 38 h 42"/>
                <a:gd name="T26" fmla="*/ 4 w 15"/>
                <a:gd name="T27" fmla="*/ 13 h 42"/>
                <a:gd name="T28" fmla="*/ 0 w 15"/>
                <a:gd name="T29" fmla="*/ 13 h 42"/>
                <a:gd name="T30" fmla="*/ 0 w 15"/>
                <a:gd name="T31" fmla="*/ 9 h 42"/>
                <a:gd name="T32" fmla="*/ 4 w 15"/>
                <a:gd name="T33" fmla="*/ 9 h 42"/>
                <a:gd name="T34" fmla="*/ 4 w 15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42">
                  <a:moveTo>
                    <a:pt x="4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37"/>
                  </a:lnTo>
                  <a:lnTo>
                    <a:pt x="10" y="38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6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9" name="Freeform 1937"/>
            <p:cNvSpPr>
              <a:spLocks noChangeAspect="1"/>
            </p:cNvSpPr>
            <p:nvPr/>
          </p:nvSpPr>
          <p:spPr bwMode="auto">
            <a:xfrm>
              <a:off x="4164" y="1787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4 h 57"/>
                <a:gd name="T6" fmla="*/ 6 w 13"/>
                <a:gd name="T7" fmla="*/ 4 h 57"/>
                <a:gd name="T8" fmla="*/ 6 w 13"/>
                <a:gd name="T9" fmla="*/ 53 h 57"/>
                <a:gd name="T10" fmla="*/ 13 w 13"/>
                <a:gd name="T11" fmla="*/ 53 h 57"/>
                <a:gd name="T12" fmla="*/ 13 w 13"/>
                <a:gd name="T13" fmla="*/ 57 h 57"/>
                <a:gd name="T14" fmla="*/ 0 w 13"/>
                <a:gd name="T15" fmla="*/ 57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53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0" name="Freeform 1938"/>
            <p:cNvSpPr>
              <a:spLocks noChangeAspect="1"/>
            </p:cNvSpPr>
            <p:nvPr/>
          </p:nvSpPr>
          <p:spPr bwMode="auto">
            <a:xfrm>
              <a:off x="4182" y="1798"/>
              <a:ext cx="44" cy="34"/>
            </a:xfrm>
            <a:custGeom>
              <a:avLst/>
              <a:gdLst>
                <a:gd name="T0" fmla="*/ 15 w 44"/>
                <a:gd name="T1" fmla="*/ 0 h 34"/>
                <a:gd name="T2" fmla="*/ 19 w 44"/>
                <a:gd name="T3" fmla="*/ 1 h 34"/>
                <a:gd name="T4" fmla="*/ 22 w 44"/>
                <a:gd name="T5" fmla="*/ 3 h 34"/>
                <a:gd name="T6" fmla="*/ 25 w 44"/>
                <a:gd name="T7" fmla="*/ 5 h 34"/>
                <a:gd name="T8" fmla="*/ 29 w 44"/>
                <a:gd name="T9" fmla="*/ 1 h 34"/>
                <a:gd name="T10" fmla="*/ 31 w 44"/>
                <a:gd name="T11" fmla="*/ 1 h 34"/>
                <a:gd name="T12" fmla="*/ 34 w 44"/>
                <a:gd name="T13" fmla="*/ 0 h 34"/>
                <a:gd name="T14" fmla="*/ 38 w 44"/>
                <a:gd name="T15" fmla="*/ 1 h 34"/>
                <a:gd name="T16" fmla="*/ 41 w 44"/>
                <a:gd name="T17" fmla="*/ 3 h 34"/>
                <a:gd name="T18" fmla="*/ 44 w 44"/>
                <a:gd name="T19" fmla="*/ 5 h 34"/>
                <a:gd name="T20" fmla="*/ 44 w 44"/>
                <a:gd name="T21" fmla="*/ 34 h 34"/>
                <a:gd name="T22" fmla="*/ 38 w 44"/>
                <a:gd name="T23" fmla="*/ 34 h 34"/>
                <a:gd name="T24" fmla="*/ 38 w 44"/>
                <a:gd name="T25" fmla="*/ 8 h 34"/>
                <a:gd name="T26" fmla="*/ 35 w 44"/>
                <a:gd name="T27" fmla="*/ 5 h 34"/>
                <a:gd name="T28" fmla="*/ 33 w 44"/>
                <a:gd name="T29" fmla="*/ 5 h 34"/>
                <a:gd name="T30" fmla="*/ 27 w 44"/>
                <a:gd name="T31" fmla="*/ 8 h 34"/>
                <a:gd name="T32" fmla="*/ 26 w 44"/>
                <a:gd name="T33" fmla="*/ 11 h 34"/>
                <a:gd name="T34" fmla="*/ 25 w 44"/>
                <a:gd name="T35" fmla="*/ 15 h 34"/>
                <a:gd name="T36" fmla="*/ 25 w 44"/>
                <a:gd name="T37" fmla="*/ 34 h 34"/>
                <a:gd name="T38" fmla="*/ 19 w 44"/>
                <a:gd name="T39" fmla="*/ 34 h 34"/>
                <a:gd name="T40" fmla="*/ 19 w 44"/>
                <a:gd name="T41" fmla="*/ 8 h 34"/>
                <a:gd name="T42" fmla="*/ 14 w 44"/>
                <a:gd name="T43" fmla="*/ 5 h 34"/>
                <a:gd name="T44" fmla="*/ 8 w 44"/>
                <a:gd name="T45" fmla="*/ 8 h 34"/>
                <a:gd name="T46" fmla="*/ 7 w 44"/>
                <a:gd name="T47" fmla="*/ 9 h 34"/>
                <a:gd name="T48" fmla="*/ 5 w 44"/>
                <a:gd name="T49" fmla="*/ 12 h 34"/>
                <a:gd name="T50" fmla="*/ 5 w 44"/>
                <a:gd name="T51" fmla="*/ 34 h 34"/>
                <a:gd name="T52" fmla="*/ 0 w 44"/>
                <a:gd name="T53" fmla="*/ 34 h 34"/>
                <a:gd name="T54" fmla="*/ 0 w 44"/>
                <a:gd name="T55" fmla="*/ 1 h 34"/>
                <a:gd name="T56" fmla="*/ 5 w 44"/>
                <a:gd name="T57" fmla="*/ 1 h 34"/>
                <a:gd name="T58" fmla="*/ 5 w 44"/>
                <a:gd name="T59" fmla="*/ 5 h 34"/>
                <a:gd name="T60" fmla="*/ 8 w 44"/>
                <a:gd name="T61" fmla="*/ 4 h 34"/>
                <a:gd name="T62" fmla="*/ 10 w 44"/>
                <a:gd name="T63" fmla="*/ 3 h 34"/>
                <a:gd name="T64" fmla="*/ 15 w 44"/>
                <a:gd name="T6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34">
                  <a:moveTo>
                    <a:pt x="15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4" y="34"/>
                  </a:lnTo>
                  <a:lnTo>
                    <a:pt x="38" y="34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5" y="15"/>
                  </a:lnTo>
                  <a:lnTo>
                    <a:pt x="25" y="34"/>
                  </a:lnTo>
                  <a:lnTo>
                    <a:pt x="19" y="34"/>
                  </a:lnTo>
                  <a:lnTo>
                    <a:pt x="19" y="8"/>
                  </a:lnTo>
                  <a:lnTo>
                    <a:pt x="14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1"/>
                  </a:lnTo>
                  <a:lnTo>
                    <a:pt x="5" y="1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1" name="Freeform 1939"/>
            <p:cNvSpPr>
              <a:spLocks noChangeAspect="1"/>
            </p:cNvSpPr>
            <p:nvPr/>
          </p:nvSpPr>
          <p:spPr bwMode="auto">
            <a:xfrm>
              <a:off x="4232" y="1798"/>
              <a:ext cx="28" cy="35"/>
            </a:xfrm>
            <a:custGeom>
              <a:avLst/>
              <a:gdLst>
                <a:gd name="T0" fmla="*/ 14 w 28"/>
                <a:gd name="T1" fmla="*/ 0 h 35"/>
                <a:gd name="T2" fmla="*/ 18 w 28"/>
                <a:gd name="T3" fmla="*/ 1 h 35"/>
                <a:gd name="T4" fmla="*/ 21 w 28"/>
                <a:gd name="T5" fmla="*/ 3 h 35"/>
                <a:gd name="T6" fmla="*/ 26 w 28"/>
                <a:gd name="T7" fmla="*/ 8 h 35"/>
                <a:gd name="T8" fmla="*/ 26 w 28"/>
                <a:gd name="T9" fmla="*/ 11 h 35"/>
                <a:gd name="T10" fmla="*/ 21 w 28"/>
                <a:gd name="T11" fmla="*/ 11 h 35"/>
                <a:gd name="T12" fmla="*/ 21 w 28"/>
                <a:gd name="T13" fmla="*/ 9 h 35"/>
                <a:gd name="T14" fmla="*/ 19 w 28"/>
                <a:gd name="T15" fmla="*/ 7 h 35"/>
                <a:gd name="T16" fmla="*/ 18 w 28"/>
                <a:gd name="T17" fmla="*/ 7 h 35"/>
                <a:gd name="T18" fmla="*/ 15 w 28"/>
                <a:gd name="T19" fmla="*/ 5 h 35"/>
                <a:gd name="T20" fmla="*/ 10 w 28"/>
                <a:gd name="T21" fmla="*/ 5 h 35"/>
                <a:gd name="T22" fmla="*/ 7 w 28"/>
                <a:gd name="T23" fmla="*/ 8 h 35"/>
                <a:gd name="T24" fmla="*/ 7 w 28"/>
                <a:gd name="T25" fmla="*/ 11 h 35"/>
                <a:gd name="T26" fmla="*/ 9 w 28"/>
                <a:gd name="T27" fmla="*/ 14 h 35"/>
                <a:gd name="T28" fmla="*/ 10 w 28"/>
                <a:gd name="T29" fmla="*/ 14 h 35"/>
                <a:gd name="T30" fmla="*/ 13 w 28"/>
                <a:gd name="T31" fmla="*/ 15 h 35"/>
                <a:gd name="T32" fmla="*/ 17 w 28"/>
                <a:gd name="T33" fmla="*/ 15 h 35"/>
                <a:gd name="T34" fmla="*/ 19 w 28"/>
                <a:gd name="T35" fmla="*/ 16 h 35"/>
                <a:gd name="T36" fmla="*/ 22 w 28"/>
                <a:gd name="T37" fmla="*/ 16 h 35"/>
                <a:gd name="T38" fmla="*/ 26 w 28"/>
                <a:gd name="T39" fmla="*/ 20 h 35"/>
                <a:gd name="T40" fmla="*/ 28 w 28"/>
                <a:gd name="T41" fmla="*/ 24 h 35"/>
                <a:gd name="T42" fmla="*/ 26 w 28"/>
                <a:gd name="T43" fmla="*/ 29 h 35"/>
                <a:gd name="T44" fmla="*/ 24 w 28"/>
                <a:gd name="T45" fmla="*/ 33 h 35"/>
                <a:gd name="T46" fmla="*/ 18 w 28"/>
                <a:gd name="T47" fmla="*/ 35 h 35"/>
                <a:gd name="T48" fmla="*/ 10 w 28"/>
                <a:gd name="T49" fmla="*/ 35 h 35"/>
                <a:gd name="T50" fmla="*/ 6 w 28"/>
                <a:gd name="T51" fmla="*/ 34 h 35"/>
                <a:gd name="T52" fmla="*/ 2 w 28"/>
                <a:gd name="T53" fmla="*/ 30 h 35"/>
                <a:gd name="T54" fmla="*/ 0 w 28"/>
                <a:gd name="T55" fmla="*/ 27 h 35"/>
                <a:gd name="T56" fmla="*/ 0 w 28"/>
                <a:gd name="T57" fmla="*/ 23 h 35"/>
                <a:gd name="T58" fmla="*/ 6 w 28"/>
                <a:gd name="T59" fmla="*/ 23 h 35"/>
                <a:gd name="T60" fmla="*/ 6 w 28"/>
                <a:gd name="T61" fmla="*/ 26 h 35"/>
                <a:gd name="T62" fmla="*/ 7 w 28"/>
                <a:gd name="T63" fmla="*/ 29 h 35"/>
                <a:gd name="T64" fmla="*/ 9 w 28"/>
                <a:gd name="T65" fmla="*/ 30 h 35"/>
                <a:gd name="T66" fmla="*/ 11 w 28"/>
                <a:gd name="T67" fmla="*/ 30 h 35"/>
                <a:gd name="T68" fmla="*/ 14 w 28"/>
                <a:gd name="T69" fmla="*/ 31 h 35"/>
                <a:gd name="T70" fmla="*/ 17 w 28"/>
                <a:gd name="T71" fmla="*/ 30 h 35"/>
                <a:gd name="T72" fmla="*/ 19 w 28"/>
                <a:gd name="T73" fmla="*/ 30 h 35"/>
                <a:gd name="T74" fmla="*/ 21 w 28"/>
                <a:gd name="T75" fmla="*/ 27 h 35"/>
                <a:gd name="T76" fmla="*/ 22 w 28"/>
                <a:gd name="T77" fmla="*/ 26 h 35"/>
                <a:gd name="T78" fmla="*/ 21 w 28"/>
                <a:gd name="T79" fmla="*/ 23 h 35"/>
                <a:gd name="T80" fmla="*/ 19 w 28"/>
                <a:gd name="T81" fmla="*/ 22 h 35"/>
                <a:gd name="T82" fmla="*/ 18 w 28"/>
                <a:gd name="T83" fmla="*/ 22 h 35"/>
                <a:gd name="T84" fmla="*/ 15 w 28"/>
                <a:gd name="T85" fmla="*/ 20 h 35"/>
                <a:gd name="T86" fmla="*/ 7 w 28"/>
                <a:gd name="T87" fmla="*/ 18 h 35"/>
                <a:gd name="T88" fmla="*/ 4 w 28"/>
                <a:gd name="T89" fmla="*/ 18 h 35"/>
                <a:gd name="T90" fmla="*/ 3 w 28"/>
                <a:gd name="T91" fmla="*/ 15 h 35"/>
                <a:gd name="T92" fmla="*/ 2 w 28"/>
                <a:gd name="T93" fmla="*/ 14 h 35"/>
                <a:gd name="T94" fmla="*/ 2 w 28"/>
                <a:gd name="T95" fmla="*/ 7 h 35"/>
                <a:gd name="T96" fmla="*/ 4 w 28"/>
                <a:gd name="T97" fmla="*/ 3 h 35"/>
                <a:gd name="T98" fmla="*/ 9 w 28"/>
                <a:gd name="T99" fmla="*/ 1 h 35"/>
                <a:gd name="T100" fmla="*/ 14 w 28"/>
                <a:gd name="T10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lnTo>
                    <a:pt x="18" y="1"/>
                  </a:lnTo>
                  <a:lnTo>
                    <a:pt x="21" y="3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1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26" y="29"/>
                  </a:lnTo>
                  <a:lnTo>
                    <a:pt x="24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6" y="34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7" y="29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4" y="31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2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2" name="Freeform 1940"/>
            <p:cNvSpPr>
              <a:spLocks noChangeAspect="1"/>
            </p:cNvSpPr>
            <p:nvPr/>
          </p:nvSpPr>
          <p:spPr bwMode="auto">
            <a:xfrm>
              <a:off x="4262" y="1787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57 h 57"/>
                <a:gd name="T6" fmla="*/ 0 w 13"/>
                <a:gd name="T7" fmla="*/ 57 h 57"/>
                <a:gd name="T8" fmla="*/ 0 w 13"/>
                <a:gd name="T9" fmla="*/ 53 h 57"/>
                <a:gd name="T10" fmla="*/ 7 w 13"/>
                <a:gd name="T11" fmla="*/ 53 h 57"/>
                <a:gd name="T12" fmla="*/ 7 w 13"/>
                <a:gd name="T13" fmla="*/ 4 h 57"/>
                <a:gd name="T14" fmla="*/ 0 w 13"/>
                <a:gd name="T15" fmla="*/ 4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3" name="Rectangle 1941"/>
            <p:cNvSpPr>
              <a:spLocks noChangeAspect="1" noChangeArrowheads="1"/>
            </p:cNvSpPr>
            <p:nvPr/>
          </p:nvSpPr>
          <p:spPr bwMode="auto">
            <a:xfrm>
              <a:off x="3104" y="1289"/>
              <a:ext cx="4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4" name="Freeform 1942"/>
            <p:cNvSpPr>
              <a:spLocks noChangeAspect="1"/>
            </p:cNvSpPr>
            <p:nvPr/>
          </p:nvSpPr>
          <p:spPr bwMode="auto">
            <a:xfrm>
              <a:off x="3104" y="1251"/>
              <a:ext cx="57" cy="12"/>
            </a:xfrm>
            <a:custGeom>
              <a:avLst/>
              <a:gdLst>
                <a:gd name="T0" fmla="*/ 0 w 57"/>
                <a:gd name="T1" fmla="*/ 0 h 12"/>
                <a:gd name="T2" fmla="*/ 4 w 57"/>
                <a:gd name="T3" fmla="*/ 0 h 12"/>
                <a:gd name="T4" fmla="*/ 4 w 57"/>
                <a:gd name="T5" fmla="*/ 7 h 12"/>
                <a:gd name="T6" fmla="*/ 53 w 57"/>
                <a:gd name="T7" fmla="*/ 7 h 12"/>
                <a:gd name="T8" fmla="*/ 53 w 57"/>
                <a:gd name="T9" fmla="*/ 0 h 12"/>
                <a:gd name="T10" fmla="*/ 57 w 57"/>
                <a:gd name="T11" fmla="*/ 0 h 12"/>
                <a:gd name="T12" fmla="*/ 57 w 57"/>
                <a:gd name="T13" fmla="*/ 12 h 12"/>
                <a:gd name="T14" fmla="*/ 0 w 57"/>
                <a:gd name="T15" fmla="*/ 12 h 12"/>
                <a:gd name="T16" fmla="*/ 0 w 5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">
                  <a:moveTo>
                    <a:pt x="0" y="0"/>
                  </a:moveTo>
                  <a:lnTo>
                    <a:pt x="4" y="0"/>
                  </a:lnTo>
                  <a:lnTo>
                    <a:pt x="4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5" name="Freeform 1943"/>
            <p:cNvSpPr>
              <a:spLocks noChangeAspect="1" noEditPoints="1"/>
            </p:cNvSpPr>
            <p:nvPr/>
          </p:nvSpPr>
          <p:spPr bwMode="auto">
            <a:xfrm>
              <a:off x="3115" y="1217"/>
              <a:ext cx="48" cy="28"/>
            </a:xfrm>
            <a:custGeom>
              <a:avLst/>
              <a:gdLst>
                <a:gd name="T0" fmla="*/ 14 w 48"/>
                <a:gd name="T1" fmla="*/ 5 h 28"/>
                <a:gd name="T2" fmla="*/ 8 w 48"/>
                <a:gd name="T3" fmla="*/ 8 h 28"/>
                <a:gd name="T4" fmla="*/ 5 w 48"/>
                <a:gd name="T5" fmla="*/ 11 h 28"/>
                <a:gd name="T6" fmla="*/ 5 w 48"/>
                <a:gd name="T7" fmla="*/ 18 h 28"/>
                <a:gd name="T8" fmla="*/ 8 w 48"/>
                <a:gd name="T9" fmla="*/ 20 h 28"/>
                <a:gd name="T10" fmla="*/ 11 w 48"/>
                <a:gd name="T11" fmla="*/ 22 h 28"/>
                <a:gd name="T12" fmla="*/ 15 w 48"/>
                <a:gd name="T13" fmla="*/ 23 h 28"/>
                <a:gd name="T14" fmla="*/ 22 w 48"/>
                <a:gd name="T15" fmla="*/ 23 h 28"/>
                <a:gd name="T16" fmla="*/ 26 w 48"/>
                <a:gd name="T17" fmla="*/ 22 h 28"/>
                <a:gd name="T18" fmla="*/ 29 w 48"/>
                <a:gd name="T19" fmla="*/ 20 h 28"/>
                <a:gd name="T20" fmla="*/ 30 w 48"/>
                <a:gd name="T21" fmla="*/ 18 h 28"/>
                <a:gd name="T22" fmla="*/ 30 w 48"/>
                <a:gd name="T23" fmla="*/ 11 h 28"/>
                <a:gd name="T24" fmla="*/ 27 w 48"/>
                <a:gd name="T25" fmla="*/ 8 h 28"/>
                <a:gd name="T26" fmla="*/ 22 w 48"/>
                <a:gd name="T27" fmla="*/ 5 h 28"/>
                <a:gd name="T28" fmla="*/ 14 w 48"/>
                <a:gd name="T29" fmla="*/ 5 h 28"/>
                <a:gd name="T30" fmla="*/ 12 w 48"/>
                <a:gd name="T31" fmla="*/ 0 h 28"/>
                <a:gd name="T32" fmla="*/ 23 w 48"/>
                <a:gd name="T33" fmla="*/ 0 h 28"/>
                <a:gd name="T34" fmla="*/ 29 w 48"/>
                <a:gd name="T35" fmla="*/ 3 h 28"/>
                <a:gd name="T36" fmla="*/ 33 w 48"/>
                <a:gd name="T37" fmla="*/ 5 h 28"/>
                <a:gd name="T38" fmla="*/ 35 w 48"/>
                <a:gd name="T39" fmla="*/ 13 h 28"/>
                <a:gd name="T40" fmla="*/ 35 w 48"/>
                <a:gd name="T41" fmla="*/ 18 h 28"/>
                <a:gd name="T42" fmla="*/ 34 w 48"/>
                <a:gd name="T43" fmla="*/ 20 h 28"/>
                <a:gd name="T44" fmla="*/ 33 w 48"/>
                <a:gd name="T45" fmla="*/ 22 h 28"/>
                <a:gd name="T46" fmla="*/ 30 w 48"/>
                <a:gd name="T47" fmla="*/ 23 h 28"/>
                <a:gd name="T48" fmla="*/ 48 w 48"/>
                <a:gd name="T49" fmla="*/ 23 h 28"/>
                <a:gd name="T50" fmla="*/ 48 w 48"/>
                <a:gd name="T51" fmla="*/ 28 h 28"/>
                <a:gd name="T52" fmla="*/ 1 w 48"/>
                <a:gd name="T53" fmla="*/ 28 h 28"/>
                <a:gd name="T54" fmla="*/ 1 w 48"/>
                <a:gd name="T55" fmla="*/ 23 h 28"/>
                <a:gd name="T56" fmla="*/ 5 w 48"/>
                <a:gd name="T57" fmla="*/ 23 h 28"/>
                <a:gd name="T58" fmla="*/ 3 w 48"/>
                <a:gd name="T59" fmla="*/ 20 h 28"/>
                <a:gd name="T60" fmla="*/ 1 w 48"/>
                <a:gd name="T61" fmla="*/ 16 h 28"/>
                <a:gd name="T62" fmla="*/ 0 w 48"/>
                <a:gd name="T63" fmla="*/ 13 h 28"/>
                <a:gd name="T64" fmla="*/ 1 w 48"/>
                <a:gd name="T65" fmla="*/ 9 h 28"/>
                <a:gd name="T66" fmla="*/ 3 w 48"/>
                <a:gd name="T67" fmla="*/ 7 h 28"/>
                <a:gd name="T68" fmla="*/ 8 w 48"/>
                <a:gd name="T69" fmla="*/ 1 h 28"/>
                <a:gd name="T70" fmla="*/ 12 w 48"/>
                <a:gd name="T7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28">
                  <a:moveTo>
                    <a:pt x="14" y="5"/>
                  </a:moveTo>
                  <a:lnTo>
                    <a:pt x="8" y="8"/>
                  </a:lnTo>
                  <a:lnTo>
                    <a:pt x="5" y="11"/>
                  </a:lnTo>
                  <a:lnTo>
                    <a:pt x="5" y="18"/>
                  </a:lnTo>
                  <a:lnTo>
                    <a:pt x="8" y="20"/>
                  </a:lnTo>
                  <a:lnTo>
                    <a:pt x="11" y="22"/>
                  </a:lnTo>
                  <a:lnTo>
                    <a:pt x="15" y="23"/>
                  </a:lnTo>
                  <a:lnTo>
                    <a:pt x="22" y="23"/>
                  </a:lnTo>
                  <a:lnTo>
                    <a:pt x="26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8"/>
                  </a:lnTo>
                  <a:lnTo>
                    <a:pt x="22" y="5"/>
                  </a:lnTo>
                  <a:lnTo>
                    <a:pt x="14" y="5"/>
                  </a:lnTo>
                  <a:close/>
                  <a:moveTo>
                    <a:pt x="12" y="0"/>
                  </a:moveTo>
                  <a:lnTo>
                    <a:pt x="23" y="0"/>
                  </a:lnTo>
                  <a:lnTo>
                    <a:pt x="29" y="3"/>
                  </a:lnTo>
                  <a:lnTo>
                    <a:pt x="33" y="5"/>
                  </a:lnTo>
                  <a:lnTo>
                    <a:pt x="35" y="13"/>
                  </a:lnTo>
                  <a:lnTo>
                    <a:pt x="35" y="18"/>
                  </a:lnTo>
                  <a:lnTo>
                    <a:pt x="34" y="20"/>
                  </a:lnTo>
                  <a:lnTo>
                    <a:pt x="33" y="22"/>
                  </a:lnTo>
                  <a:lnTo>
                    <a:pt x="30" y="23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1" y="28"/>
                  </a:lnTo>
                  <a:lnTo>
                    <a:pt x="1" y="23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7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6" name="Freeform 1944"/>
            <p:cNvSpPr>
              <a:spLocks noChangeAspect="1" noEditPoints="1"/>
            </p:cNvSpPr>
            <p:nvPr/>
          </p:nvSpPr>
          <p:spPr bwMode="auto">
            <a:xfrm>
              <a:off x="3104" y="1173"/>
              <a:ext cx="45" cy="41"/>
            </a:xfrm>
            <a:custGeom>
              <a:avLst/>
              <a:gdLst>
                <a:gd name="T0" fmla="*/ 27 w 45"/>
                <a:gd name="T1" fmla="*/ 14 h 41"/>
                <a:gd name="T2" fmla="*/ 7 w 45"/>
                <a:gd name="T3" fmla="*/ 21 h 41"/>
                <a:gd name="T4" fmla="*/ 27 w 45"/>
                <a:gd name="T5" fmla="*/ 27 h 41"/>
                <a:gd name="T6" fmla="*/ 27 w 45"/>
                <a:gd name="T7" fmla="*/ 14 h 41"/>
                <a:gd name="T8" fmla="*/ 45 w 45"/>
                <a:gd name="T9" fmla="*/ 0 h 41"/>
                <a:gd name="T10" fmla="*/ 45 w 45"/>
                <a:gd name="T11" fmla="*/ 7 h 41"/>
                <a:gd name="T12" fmla="*/ 31 w 45"/>
                <a:gd name="T13" fmla="*/ 11 h 41"/>
                <a:gd name="T14" fmla="*/ 31 w 45"/>
                <a:gd name="T15" fmla="*/ 29 h 41"/>
                <a:gd name="T16" fmla="*/ 45 w 45"/>
                <a:gd name="T17" fmla="*/ 34 h 41"/>
                <a:gd name="T18" fmla="*/ 45 w 45"/>
                <a:gd name="T19" fmla="*/ 41 h 41"/>
                <a:gd name="T20" fmla="*/ 0 w 45"/>
                <a:gd name="T21" fmla="*/ 23 h 41"/>
                <a:gd name="T22" fmla="*/ 0 w 45"/>
                <a:gd name="T23" fmla="*/ 17 h 41"/>
                <a:gd name="T24" fmla="*/ 45 w 45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41">
                  <a:moveTo>
                    <a:pt x="27" y="14"/>
                  </a:moveTo>
                  <a:lnTo>
                    <a:pt x="7" y="21"/>
                  </a:lnTo>
                  <a:lnTo>
                    <a:pt x="27" y="27"/>
                  </a:lnTo>
                  <a:lnTo>
                    <a:pt x="27" y="14"/>
                  </a:lnTo>
                  <a:close/>
                  <a:moveTo>
                    <a:pt x="45" y="0"/>
                  </a:moveTo>
                  <a:lnTo>
                    <a:pt x="45" y="7"/>
                  </a:lnTo>
                  <a:lnTo>
                    <a:pt x="31" y="11"/>
                  </a:lnTo>
                  <a:lnTo>
                    <a:pt x="31" y="29"/>
                  </a:lnTo>
                  <a:lnTo>
                    <a:pt x="45" y="34"/>
                  </a:lnTo>
                  <a:lnTo>
                    <a:pt x="45" y="41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7" name="Freeform 1945"/>
            <p:cNvSpPr>
              <a:spLocks noChangeAspect="1"/>
            </p:cNvSpPr>
            <p:nvPr/>
          </p:nvSpPr>
          <p:spPr bwMode="auto">
            <a:xfrm>
              <a:off x="3104" y="1160"/>
              <a:ext cx="57" cy="12"/>
            </a:xfrm>
            <a:custGeom>
              <a:avLst/>
              <a:gdLst>
                <a:gd name="T0" fmla="*/ 0 w 57"/>
                <a:gd name="T1" fmla="*/ 0 h 12"/>
                <a:gd name="T2" fmla="*/ 57 w 57"/>
                <a:gd name="T3" fmla="*/ 0 h 12"/>
                <a:gd name="T4" fmla="*/ 57 w 57"/>
                <a:gd name="T5" fmla="*/ 12 h 12"/>
                <a:gd name="T6" fmla="*/ 53 w 57"/>
                <a:gd name="T7" fmla="*/ 12 h 12"/>
                <a:gd name="T8" fmla="*/ 53 w 57"/>
                <a:gd name="T9" fmla="*/ 5 h 12"/>
                <a:gd name="T10" fmla="*/ 4 w 57"/>
                <a:gd name="T11" fmla="*/ 5 h 12"/>
                <a:gd name="T12" fmla="*/ 4 w 57"/>
                <a:gd name="T13" fmla="*/ 12 h 12"/>
                <a:gd name="T14" fmla="*/ 0 w 57"/>
                <a:gd name="T15" fmla="*/ 12 h 12"/>
                <a:gd name="T16" fmla="*/ 0 w 5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">
                  <a:moveTo>
                    <a:pt x="0" y="0"/>
                  </a:moveTo>
                  <a:lnTo>
                    <a:pt x="57" y="0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8" name="Rectangle 1946"/>
            <p:cNvSpPr>
              <a:spLocks noChangeAspect="1" noChangeArrowheads="1"/>
            </p:cNvSpPr>
            <p:nvPr/>
          </p:nvSpPr>
          <p:spPr bwMode="auto">
            <a:xfrm>
              <a:off x="668" y="2008"/>
              <a:ext cx="2108" cy="110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9" name="Line 1947"/>
            <p:cNvSpPr>
              <a:spLocks noChangeAspect="1" noChangeShapeType="1"/>
            </p:cNvSpPr>
            <p:nvPr/>
          </p:nvSpPr>
          <p:spPr bwMode="auto">
            <a:xfrm flipV="1">
              <a:off x="958" y="2037"/>
              <a:ext cx="1" cy="90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0" name="Line 1948"/>
            <p:cNvSpPr>
              <a:spLocks noChangeAspect="1" noChangeShapeType="1"/>
            </p:cNvSpPr>
            <p:nvPr/>
          </p:nvSpPr>
          <p:spPr bwMode="auto">
            <a:xfrm>
              <a:off x="958" y="2037"/>
              <a:ext cx="1818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1" name="Line 1949"/>
            <p:cNvSpPr>
              <a:spLocks noChangeAspect="1" noChangeShapeType="1"/>
            </p:cNvSpPr>
            <p:nvPr/>
          </p:nvSpPr>
          <p:spPr bwMode="auto">
            <a:xfrm flipH="1">
              <a:off x="958" y="2941"/>
              <a:ext cx="1818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2" name="Line 1950"/>
            <p:cNvSpPr>
              <a:spLocks noChangeAspect="1" noChangeShapeType="1"/>
            </p:cNvSpPr>
            <p:nvPr/>
          </p:nvSpPr>
          <p:spPr bwMode="auto">
            <a:xfrm>
              <a:off x="958" y="2941"/>
              <a:ext cx="1818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3" name="Line 1951"/>
            <p:cNvSpPr>
              <a:spLocks noChangeAspect="1" noChangeShapeType="1"/>
            </p:cNvSpPr>
            <p:nvPr/>
          </p:nvSpPr>
          <p:spPr bwMode="auto">
            <a:xfrm>
              <a:off x="958" y="2037"/>
              <a:ext cx="1818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" name="Line 1952"/>
            <p:cNvSpPr>
              <a:spLocks noChangeAspect="1" noChangeShapeType="1"/>
            </p:cNvSpPr>
            <p:nvPr/>
          </p:nvSpPr>
          <p:spPr bwMode="auto">
            <a:xfrm flipV="1">
              <a:off x="958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" name="Line 1953"/>
            <p:cNvSpPr>
              <a:spLocks noChangeAspect="1" noChangeShapeType="1"/>
            </p:cNvSpPr>
            <p:nvPr/>
          </p:nvSpPr>
          <p:spPr bwMode="auto">
            <a:xfrm>
              <a:off x="958" y="2941"/>
              <a:ext cx="1818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6" name="Line 1954"/>
            <p:cNvSpPr>
              <a:spLocks noChangeAspect="1" noChangeShapeType="1"/>
            </p:cNvSpPr>
            <p:nvPr/>
          </p:nvSpPr>
          <p:spPr bwMode="auto">
            <a:xfrm flipV="1">
              <a:off x="958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7" name="Line 1955"/>
            <p:cNvSpPr>
              <a:spLocks noChangeAspect="1" noChangeShapeType="1"/>
            </p:cNvSpPr>
            <p:nvPr/>
          </p:nvSpPr>
          <p:spPr bwMode="auto">
            <a:xfrm flipV="1">
              <a:off x="958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8" name="Line 1956"/>
            <p:cNvSpPr>
              <a:spLocks noChangeAspect="1" noChangeShapeType="1"/>
            </p:cNvSpPr>
            <p:nvPr/>
          </p:nvSpPr>
          <p:spPr bwMode="auto">
            <a:xfrm>
              <a:off x="958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9" name="Freeform 1957"/>
            <p:cNvSpPr>
              <a:spLocks noChangeAspect="1" noEditPoints="1"/>
            </p:cNvSpPr>
            <p:nvPr/>
          </p:nvSpPr>
          <p:spPr bwMode="auto">
            <a:xfrm>
              <a:off x="944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0" name="Line 1958"/>
            <p:cNvSpPr>
              <a:spLocks noChangeAspect="1" noChangeShapeType="1"/>
            </p:cNvSpPr>
            <p:nvPr/>
          </p:nvSpPr>
          <p:spPr bwMode="auto">
            <a:xfrm flipV="1">
              <a:off x="1453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91" name="Line 1959"/>
            <p:cNvSpPr>
              <a:spLocks noChangeAspect="1" noChangeShapeType="1"/>
            </p:cNvSpPr>
            <p:nvPr/>
          </p:nvSpPr>
          <p:spPr bwMode="auto">
            <a:xfrm>
              <a:off x="1453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92" name="Freeform 1960"/>
            <p:cNvSpPr>
              <a:spLocks noChangeAspect="1"/>
            </p:cNvSpPr>
            <p:nvPr/>
          </p:nvSpPr>
          <p:spPr bwMode="auto">
            <a:xfrm>
              <a:off x="1404" y="2967"/>
              <a:ext cx="32" cy="44"/>
            </a:xfrm>
            <a:custGeom>
              <a:avLst/>
              <a:gdLst>
                <a:gd name="T0" fmla="*/ 12 w 32"/>
                <a:gd name="T1" fmla="*/ 0 h 44"/>
                <a:gd name="T2" fmla="*/ 21 w 32"/>
                <a:gd name="T3" fmla="*/ 0 h 44"/>
                <a:gd name="T4" fmla="*/ 25 w 32"/>
                <a:gd name="T5" fmla="*/ 1 h 44"/>
                <a:gd name="T6" fmla="*/ 27 w 32"/>
                <a:gd name="T7" fmla="*/ 4 h 44"/>
                <a:gd name="T8" fmla="*/ 30 w 32"/>
                <a:gd name="T9" fmla="*/ 8 h 44"/>
                <a:gd name="T10" fmla="*/ 32 w 32"/>
                <a:gd name="T11" fmla="*/ 12 h 44"/>
                <a:gd name="T12" fmla="*/ 30 w 32"/>
                <a:gd name="T13" fmla="*/ 18 h 44"/>
                <a:gd name="T14" fmla="*/ 27 w 32"/>
                <a:gd name="T15" fmla="*/ 22 h 44"/>
                <a:gd name="T16" fmla="*/ 26 w 32"/>
                <a:gd name="T17" fmla="*/ 23 h 44"/>
                <a:gd name="T18" fmla="*/ 23 w 32"/>
                <a:gd name="T19" fmla="*/ 25 h 44"/>
                <a:gd name="T20" fmla="*/ 15 w 32"/>
                <a:gd name="T21" fmla="*/ 30 h 44"/>
                <a:gd name="T22" fmla="*/ 12 w 32"/>
                <a:gd name="T23" fmla="*/ 31 h 44"/>
                <a:gd name="T24" fmla="*/ 8 w 32"/>
                <a:gd name="T25" fmla="*/ 35 h 44"/>
                <a:gd name="T26" fmla="*/ 7 w 32"/>
                <a:gd name="T27" fmla="*/ 38 h 44"/>
                <a:gd name="T28" fmla="*/ 30 w 32"/>
                <a:gd name="T29" fmla="*/ 38 h 44"/>
                <a:gd name="T30" fmla="*/ 30 w 32"/>
                <a:gd name="T31" fmla="*/ 44 h 44"/>
                <a:gd name="T32" fmla="*/ 0 w 32"/>
                <a:gd name="T33" fmla="*/ 44 h 44"/>
                <a:gd name="T34" fmla="*/ 2 w 32"/>
                <a:gd name="T35" fmla="*/ 38 h 44"/>
                <a:gd name="T36" fmla="*/ 3 w 32"/>
                <a:gd name="T37" fmla="*/ 34 h 44"/>
                <a:gd name="T38" fmla="*/ 6 w 32"/>
                <a:gd name="T39" fmla="*/ 30 h 44"/>
                <a:gd name="T40" fmla="*/ 11 w 32"/>
                <a:gd name="T41" fmla="*/ 26 h 44"/>
                <a:gd name="T42" fmla="*/ 17 w 32"/>
                <a:gd name="T43" fmla="*/ 23 h 44"/>
                <a:gd name="T44" fmla="*/ 21 w 32"/>
                <a:gd name="T45" fmla="*/ 20 h 44"/>
                <a:gd name="T46" fmla="*/ 25 w 32"/>
                <a:gd name="T47" fmla="*/ 16 h 44"/>
                <a:gd name="T48" fmla="*/ 25 w 32"/>
                <a:gd name="T49" fmla="*/ 10 h 44"/>
                <a:gd name="T50" fmla="*/ 21 w 32"/>
                <a:gd name="T51" fmla="*/ 5 h 44"/>
                <a:gd name="T52" fmla="*/ 14 w 32"/>
                <a:gd name="T53" fmla="*/ 5 h 44"/>
                <a:gd name="T54" fmla="*/ 11 w 32"/>
                <a:gd name="T55" fmla="*/ 7 h 44"/>
                <a:gd name="T56" fmla="*/ 8 w 32"/>
                <a:gd name="T57" fmla="*/ 10 h 44"/>
                <a:gd name="T58" fmla="*/ 8 w 32"/>
                <a:gd name="T59" fmla="*/ 12 h 44"/>
                <a:gd name="T60" fmla="*/ 7 w 32"/>
                <a:gd name="T61" fmla="*/ 15 h 44"/>
                <a:gd name="T62" fmla="*/ 2 w 32"/>
                <a:gd name="T63" fmla="*/ 15 h 44"/>
                <a:gd name="T64" fmla="*/ 3 w 32"/>
                <a:gd name="T65" fmla="*/ 10 h 44"/>
                <a:gd name="T66" fmla="*/ 4 w 32"/>
                <a:gd name="T67" fmla="*/ 5 h 44"/>
                <a:gd name="T68" fmla="*/ 6 w 32"/>
                <a:gd name="T69" fmla="*/ 3 h 44"/>
                <a:gd name="T70" fmla="*/ 8 w 32"/>
                <a:gd name="T71" fmla="*/ 1 h 44"/>
                <a:gd name="T72" fmla="*/ 12 w 32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44">
                  <a:moveTo>
                    <a:pt x="12" y="0"/>
                  </a:moveTo>
                  <a:lnTo>
                    <a:pt x="21" y="0"/>
                  </a:lnTo>
                  <a:lnTo>
                    <a:pt x="25" y="1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6" y="23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8" y="35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3" y="34"/>
                  </a:lnTo>
                  <a:lnTo>
                    <a:pt x="6" y="30"/>
                  </a:lnTo>
                  <a:lnTo>
                    <a:pt x="11" y="26"/>
                  </a:lnTo>
                  <a:lnTo>
                    <a:pt x="17" y="23"/>
                  </a:lnTo>
                  <a:lnTo>
                    <a:pt x="21" y="20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1" y="5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3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3" name="Freeform 1961"/>
            <p:cNvSpPr>
              <a:spLocks noChangeAspect="1" noEditPoints="1"/>
            </p:cNvSpPr>
            <p:nvPr/>
          </p:nvSpPr>
          <p:spPr bwMode="auto">
            <a:xfrm>
              <a:off x="1440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6 w 30"/>
                <a:gd name="T11" fmla="*/ 29 h 45"/>
                <a:gd name="T12" fmla="*/ 6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0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6 w 30"/>
                <a:gd name="T73" fmla="*/ 3 h 45"/>
                <a:gd name="T74" fmla="*/ 10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4" name="Freeform 1962"/>
            <p:cNvSpPr>
              <a:spLocks noChangeAspect="1" noEditPoints="1"/>
            </p:cNvSpPr>
            <p:nvPr/>
          </p:nvSpPr>
          <p:spPr bwMode="auto">
            <a:xfrm>
              <a:off x="1474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0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5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6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0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0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5" name="Line 1963"/>
            <p:cNvSpPr>
              <a:spLocks noChangeAspect="1" noChangeShapeType="1"/>
            </p:cNvSpPr>
            <p:nvPr/>
          </p:nvSpPr>
          <p:spPr bwMode="auto">
            <a:xfrm flipV="1">
              <a:off x="1947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96" name="Line 1964"/>
            <p:cNvSpPr>
              <a:spLocks noChangeAspect="1" noChangeShapeType="1"/>
            </p:cNvSpPr>
            <p:nvPr/>
          </p:nvSpPr>
          <p:spPr bwMode="auto">
            <a:xfrm>
              <a:off x="1947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97" name="Freeform 1965"/>
            <p:cNvSpPr>
              <a:spLocks noChangeAspect="1" noEditPoints="1"/>
            </p:cNvSpPr>
            <p:nvPr/>
          </p:nvSpPr>
          <p:spPr bwMode="auto">
            <a:xfrm>
              <a:off x="1898" y="2967"/>
              <a:ext cx="32" cy="44"/>
            </a:xfrm>
            <a:custGeom>
              <a:avLst/>
              <a:gdLst>
                <a:gd name="T0" fmla="*/ 19 w 32"/>
                <a:gd name="T1" fmla="*/ 8 h 44"/>
                <a:gd name="T2" fmla="*/ 6 w 32"/>
                <a:gd name="T3" fmla="*/ 29 h 44"/>
                <a:gd name="T4" fmla="*/ 19 w 32"/>
                <a:gd name="T5" fmla="*/ 29 h 44"/>
                <a:gd name="T6" fmla="*/ 19 w 32"/>
                <a:gd name="T7" fmla="*/ 8 h 44"/>
                <a:gd name="T8" fmla="*/ 21 w 32"/>
                <a:gd name="T9" fmla="*/ 0 h 44"/>
                <a:gd name="T10" fmla="*/ 25 w 32"/>
                <a:gd name="T11" fmla="*/ 0 h 44"/>
                <a:gd name="T12" fmla="*/ 25 w 32"/>
                <a:gd name="T13" fmla="*/ 29 h 44"/>
                <a:gd name="T14" fmla="*/ 32 w 32"/>
                <a:gd name="T15" fmla="*/ 29 h 44"/>
                <a:gd name="T16" fmla="*/ 32 w 32"/>
                <a:gd name="T17" fmla="*/ 33 h 44"/>
                <a:gd name="T18" fmla="*/ 25 w 32"/>
                <a:gd name="T19" fmla="*/ 33 h 44"/>
                <a:gd name="T20" fmla="*/ 25 w 32"/>
                <a:gd name="T21" fmla="*/ 44 h 44"/>
                <a:gd name="T22" fmla="*/ 19 w 32"/>
                <a:gd name="T23" fmla="*/ 44 h 44"/>
                <a:gd name="T24" fmla="*/ 19 w 32"/>
                <a:gd name="T25" fmla="*/ 33 h 44"/>
                <a:gd name="T26" fmla="*/ 0 w 32"/>
                <a:gd name="T27" fmla="*/ 33 h 44"/>
                <a:gd name="T28" fmla="*/ 0 w 32"/>
                <a:gd name="T29" fmla="*/ 27 h 44"/>
                <a:gd name="T30" fmla="*/ 21 w 32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4">
                  <a:moveTo>
                    <a:pt x="19" y="8"/>
                  </a:moveTo>
                  <a:lnTo>
                    <a:pt x="6" y="29"/>
                  </a:lnTo>
                  <a:lnTo>
                    <a:pt x="19" y="29"/>
                  </a:lnTo>
                  <a:lnTo>
                    <a:pt x="19" y="8"/>
                  </a:lnTo>
                  <a:close/>
                  <a:moveTo>
                    <a:pt x="21" y="0"/>
                  </a:moveTo>
                  <a:lnTo>
                    <a:pt x="25" y="0"/>
                  </a:lnTo>
                  <a:lnTo>
                    <a:pt x="25" y="29"/>
                  </a:lnTo>
                  <a:lnTo>
                    <a:pt x="32" y="29"/>
                  </a:lnTo>
                  <a:lnTo>
                    <a:pt x="32" y="33"/>
                  </a:lnTo>
                  <a:lnTo>
                    <a:pt x="25" y="33"/>
                  </a:lnTo>
                  <a:lnTo>
                    <a:pt x="25" y="44"/>
                  </a:lnTo>
                  <a:lnTo>
                    <a:pt x="19" y="44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8" name="Freeform 1966"/>
            <p:cNvSpPr>
              <a:spLocks noChangeAspect="1" noEditPoints="1"/>
            </p:cNvSpPr>
            <p:nvPr/>
          </p:nvSpPr>
          <p:spPr bwMode="auto">
            <a:xfrm>
              <a:off x="1934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6 w 30"/>
                <a:gd name="T11" fmla="*/ 29 h 45"/>
                <a:gd name="T12" fmla="*/ 6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6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9" name="Freeform 1967"/>
            <p:cNvSpPr>
              <a:spLocks noChangeAspect="1" noEditPoints="1"/>
            </p:cNvSpPr>
            <p:nvPr/>
          </p:nvSpPr>
          <p:spPr bwMode="auto">
            <a:xfrm>
              <a:off x="1968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6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0" name="Line 1968"/>
            <p:cNvSpPr>
              <a:spLocks noChangeAspect="1" noChangeShapeType="1"/>
            </p:cNvSpPr>
            <p:nvPr/>
          </p:nvSpPr>
          <p:spPr bwMode="auto">
            <a:xfrm flipV="1">
              <a:off x="2447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01" name="Line 1969"/>
            <p:cNvSpPr>
              <a:spLocks noChangeAspect="1" noChangeShapeType="1"/>
            </p:cNvSpPr>
            <p:nvPr/>
          </p:nvSpPr>
          <p:spPr bwMode="auto">
            <a:xfrm>
              <a:off x="2447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02" name="Freeform 1970"/>
            <p:cNvSpPr>
              <a:spLocks noChangeAspect="1" noEditPoints="1"/>
            </p:cNvSpPr>
            <p:nvPr/>
          </p:nvSpPr>
          <p:spPr bwMode="auto">
            <a:xfrm>
              <a:off x="2399" y="2967"/>
              <a:ext cx="30" cy="45"/>
            </a:xfrm>
            <a:custGeom>
              <a:avLst/>
              <a:gdLst>
                <a:gd name="T0" fmla="*/ 15 w 30"/>
                <a:gd name="T1" fmla="*/ 20 h 45"/>
                <a:gd name="T2" fmla="*/ 11 w 30"/>
                <a:gd name="T3" fmla="*/ 22 h 45"/>
                <a:gd name="T4" fmla="*/ 8 w 30"/>
                <a:gd name="T5" fmla="*/ 23 h 45"/>
                <a:gd name="T6" fmla="*/ 7 w 30"/>
                <a:gd name="T7" fmla="*/ 26 h 45"/>
                <a:gd name="T8" fmla="*/ 6 w 30"/>
                <a:gd name="T9" fmla="*/ 30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9 w 30"/>
                <a:gd name="T17" fmla="*/ 39 h 45"/>
                <a:gd name="T18" fmla="*/ 22 w 30"/>
                <a:gd name="T19" fmla="*/ 37 h 45"/>
                <a:gd name="T20" fmla="*/ 23 w 30"/>
                <a:gd name="T21" fmla="*/ 34 h 45"/>
                <a:gd name="T22" fmla="*/ 23 w 30"/>
                <a:gd name="T23" fmla="*/ 27 h 45"/>
                <a:gd name="T24" fmla="*/ 22 w 30"/>
                <a:gd name="T25" fmla="*/ 23 h 45"/>
                <a:gd name="T26" fmla="*/ 21 w 30"/>
                <a:gd name="T27" fmla="*/ 22 h 45"/>
                <a:gd name="T28" fmla="*/ 18 w 30"/>
                <a:gd name="T29" fmla="*/ 20 h 45"/>
                <a:gd name="T30" fmla="*/ 15 w 30"/>
                <a:gd name="T31" fmla="*/ 20 h 45"/>
                <a:gd name="T32" fmla="*/ 11 w 30"/>
                <a:gd name="T33" fmla="*/ 0 h 45"/>
                <a:gd name="T34" fmla="*/ 21 w 30"/>
                <a:gd name="T35" fmla="*/ 0 h 45"/>
                <a:gd name="T36" fmla="*/ 23 w 30"/>
                <a:gd name="T37" fmla="*/ 1 h 45"/>
                <a:gd name="T38" fmla="*/ 26 w 30"/>
                <a:gd name="T39" fmla="*/ 4 h 45"/>
                <a:gd name="T40" fmla="*/ 27 w 30"/>
                <a:gd name="T41" fmla="*/ 7 h 45"/>
                <a:gd name="T42" fmla="*/ 29 w 30"/>
                <a:gd name="T43" fmla="*/ 11 h 45"/>
                <a:gd name="T44" fmla="*/ 23 w 30"/>
                <a:gd name="T45" fmla="*/ 11 h 45"/>
                <a:gd name="T46" fmla="*/ 23 w 30"/>
                <a:gd name="T47" fmla="*/ 10 h 45"/>
                <a:gd name="T48" fmla="*/ 22 w 30"/>
                <a:gd name="T49" fmla="*/ 7 h 45"/>
                <a:gd name="T50" fmla="*/ 21 w 30"/>
                <a:gd name="T51" fmla="*/ 5 h 45"/>
                <a:gd name="T52" fmla="*/ 18 w 30"/>
                <a:gd name="T53" fmla="*/ 4 h 45"/>
                <a:gd name="T54" fmla="*/ 15 w 30"/>
                <a:gd name="T55" fmla="*/ 4 h 45"/>
                <a:gd name="T56" fmla="*/ 12 w 30"/>
                <a:gd name="T57" fmla="*/ 5 h 45"/>
                <a:gd name="T58" fmla="*/ 11 w 30"/>
                <a:gd name="T59" fmla="*/ 7 h 45"/>
                <a:gd name="T60" fmla="*/ 8 w 30"/>
                <a:gd name="T61" fmla="*/ 8 h 45"/>
                <a:gd name="T62" fmla="*/ 6 w 30"/>
                <a:gd name="T63" fmla="*/ 16 h 45"/>
                <a:gd name="T64" fmla="*/ 6 w 30"/>
                <a:gd name="T65" fmla="*/ 20 h 45"/>
                <a:gd name="T66" fmla="*/ 10 w 30"/>
                <a:gd name="T67" fmla="*/ 16 h 45"/>
                <a:gd name="T68" fmla="*/ 12 w 30"/>
                <a:gd name="T69" fmla="*/ 16 h 45"/>
                <a:gd name="T70" fmla="*/ 16 w 30"/>
                <a:gd name="T71" fmla="*/ 15 h 45"/>
                <a:gd name="T72" fmla="*/ 21 w 30"/>
                <a:gd name="T73" fmla="*/ 16 h 45"/>
                <a:gd name="T74" fmla="*/ 26 w 30"/>
                <a:gd name="T75" fmla="*/ 19 h 45"/>
                <a:gd name="T76" fmla="*/ 27 w 30"/>
                <a:gd name="T77" fmla="*/ 22 h 45"/>
                <a:gd name="T78" fmla="*/ 30 w 30"/>
                <a:gd name="T79" fmla="*/ 30 h 45"/>
                <a:gd name="T80" fmla="*/ 29 w 30"/>
                <a:gd name="T81" fmla="*/ 34 h 45"/>
                <a:gd name="T82" fmla="*/ 26 w 30"/>
                <a:gd name="T83" fmla="*/ 39 h 45"/>
                <a:gd name="T84" fmla="*/ 23 w 30"/>
                <a:gd name="T85" fmla="*/ 42 h 45"/>
                <a:gd name="T86" fmla="*/ 19 w 30"/>
                <a:gd name="T87" fmla="*/ 45 h 45"/>
                <a:gd name="T88" fmla="*/ 15 w 30"/>
                <a:gd name="T89" fmla="*/ 45 h 45"/>
                <a:gd name="T90" fmla="*/ 7 w 30"/>
                <a:gd name="T91" fmla="*/ 42 h 45"/>
                <a:gd name="T92" fmla="*/ 1 w 30"/>
                <a:gd name="T93" fmla="*/ 37 h 45"/>
                <a:gd name="T94" fmla="*/ 0 w 30"/>
                <a:gd name="T95" fmla="*/ 31 h 45"/>
                <a:gd name="T96" fmla="*/ 0 w 30"/>
                <a:gd name="T97" fmla="*/ 16 h 45"/>
                <a:gd name="T98" fmla="*/ 1 w 30"/>
                <a:gd name="T99" fmla="*/ 11 h 45"/>
                <a:gd name="T100" fmla="*/ 4 w 30"/>
                <a:gd name="T101" fmla="*/ 5 h 45"/>
                <a:gd name="T102" fmla="*/ 7 w 30"/>
                <a:gd name="T103" fmla="*/ 3 h 45"/>
                <a:gd name="T104" fmla="*/ 11 w 30"/>
                <a:gd name="T10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45">
                  <a:moveTo>
                    <a:pt x="15" y="20"/>
                  </a:moveTo>
                  <a:lnTo>
                    <a:pt x="11" y="22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6" y="30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9" y="39"/>
                  </a:lnTo>
                  <a:lnTo>
                    <a:pt x="22" y="37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18" y="20"/>
                  </a:lnTo>
                  <a:lnTo>
                    <a:pt x="15" y="20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8" y="8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6" y="15"/>
                  </a:lnTo>
                  <a:lnTo>
                    <a:pt x="21" y="16"/>
                  </a:lnTo>
                  <a:lnTo>
                    <a:pt x="26" y="19"/>
                  </a:lnTo>
                  <a:lnTo>
                    <a:pt x="27" y="22"/>
                  </a:lnTo>
                  <a:lnTo>
                    <a:pt x="30" y="30"/>
                  </a:lnTo>
                  <a:lnTo>
                    <a:pt x="29" y="34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3" name="Freeform 1971"/>
            <p:cNvSpPr>
              <a:spLocks noChangeAspect="1" noEditPoints="1"/>
            </p:cNvSpPr>
            <p:nvPr/>
          </p:nvSpPr>
          <p:spPr bwMode="auto">
            <a:xfrm>
              <a:off x="2433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4" name="Freeform 1972"/>
            <p:cNvSpPr>
              <a:spLocks noChangeAspect="1" noEditPoints="1"/>
            </p:cNvSpPr>
            <p:nvPr/>
          </p:nvSpPr>
          <p:spPr bwMode="auto">
            <a:xfrm>
              <a:off x="2467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5" name="Line 1973"/>
            <p:cNvSpPr>
              <a:spLocks noChangeAspect="1" noChangeShapeType="1"/>
            </p:cNvSpPr>
            <p:nvPr/>
          </p:nvSpPr>
          <p:spPr bwMode="auto">
            <a:xfrm>
              <a:off x="958" y="2941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06" name="Rectangle 1974"/>
            <p:cNvSpPr>
              <a:spLocks noChangeAspect="1" noChangeArrowheads="1"/>
            </p:cNvSpPr>
            <p:nvPr/>
          </p:nvSpPr>
          <p:spPr bwMode="auto">
            <a:xfrm>
              <a:off x="801" y="2941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7" name="Freeform 1975"/>
            <p:cNvSpPr>
              <a:spLocks noChangeAspect="1"/>
            </p:cNvSpPr>
            <p:nvPr/>
          </p:nvSpPr>
          <p:spPr bwMode="auto">
            <a:xfrm>
              <a:off x="826" y="2918"/>
              <a:ext cx="16" cy="44"/>
            </a:xfrm>
            <a:custGeom>
              <a:avLst/>
              <a:gdLst>
                <a:gd name="T0" fmla="*/ 11 w 16"/>
                <a:gd name="T1" fmla="*/ 0 h 44"/>
                <a:gd name="T2" fmla="*/ 16 w 16"/>
                <a:gd name="T3" fmla="*/ 0 h 44"/>
                <a:gd name="T4" fmla="*/ 16 w 16"/>
                <a:gd name="T5" fmla="*/ 44 h 44"/>
                <a:gd name="T6" fmla="*/ 9 w 16"/>
                <a:gd name="T7" fmla="*/ 44 h 44"/>
                <a:gd name="T8" fmla="*/ 9 w 16"/>
                <a:gd name="T9" fmla="*/ 12 h 44"/>
                <a:gd name="T10" fmla="*/ 0 w 16"/>
                <a:gd name="T11" fmla="*/ 12 h 44"/>
                <a:gd name="T12" fmla="*/ 0 w 16"/>
                <a:gd name="T13" fmla="*/ 8 h 44"/>
                <a:gd name="T14" fmla="*/ 4 w 16"/>
                <a:gd name="T15" fmla="*/ 8 h 44"/>
                <a:gd name="T16" fmla="*/ 8 w 16"/>
                <a:gd name="T17" fmla="*/ 7 h 44"/>
                <a:gd name="T18" fmla="*/ 9 w 16"/>
                <a:gd name="T19" fmla="*/ 5 h 44"/>
                <a:gd name="T20" fmla="*/ 11 w 16"/>
                <a:gd name="T21" fmla="*/ 3 h 44"/>
                <a:gd name="T22" fmla="*/ 11 w 16"/>
                <a:gd name="T2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4">
                  <a:moveTo>
                    <a:pt x="11" y="0"/>
                  </a:moveTo>
                  <a:lnTo>
                    <a:pt x="16" y="0"/>
                  </a:lnTo>
                  <a:lnTo>
                    <a:pt x="16" y="44"/>
                  </a:lnTo>
                  <a:lnTo>
                    <a:pt x="9" y="44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8" name="Freeform 1976"/>
            <p:cNvSpPr>
              <a:spLocks noChangeAspect="1" noEditPoints="1"/>
            </p:cNvSpPr>
            <p:nvPr/>
          </p:nvSpPr>
          <p:spPr bwMode="auto">
            <a:xfrm>
              <a:off x="856" y="2918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9 w 30"/>
                <a:gd name="T11" fmla="*/ 37 h 45"/>
                <a:gd name="T12" fmla="*/ 12 w 30"/>
                <a:gd name="T13" fmla="*/ 39 h 45"/>
                <a:gd name="T14" fmla="*/ 17 w 30"/>
                <a:gd name="T15" fmla="*/ 39 h 45"/>
                <a:gd name="T16" fmla="*/ 20 w 30"/>
                <a:gd name="T17" fmla="*/ 38 h 45"/>
                <a:gd name="T18" fmla="*/ 23 w 30"/>
                <a:gd name="T19" fmla="*/ 33 h 45"/>
                <a:gd name="T20" fmla="*/ 24 w 30"/>
                <a:gd name="T21" fmla="*/ 29 h 45"/>
                <a:gd name="T22" fmla="*/ 24 w 30"/>
                <a:gd name="T23" fmla="*/ 15 h 45"/>
                <a:gd name="T24" fmla="*/ 23 w 30"/>
                <a:gd name="T25" fmla="*/ 10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8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8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2 w 30"/>
                <a:gd name="T67" fmla="*/ 10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9" name="Freeform 1977"/>
            <p:cNvSpPr>
              <a:spLocks noChangeAspect="1" noEditPoints="1"/>
            </p:cNvSpPr>
            <p:nvPr/>
          </p:nvSpPr>
          <p:spPr bwMode="auto">
            <a:xfrm>
              <a:off x="891" y="2918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9 h 45"/>
                <a:gd name="T10" fmla="*/ 7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8 w 30"/>
                <a:gd name="T17" fmla="*/ 39 h 45"/>
                <a:gd name="T18" fmla="*/ 22 w 30"/>
                <a:gd name="T19" fmla="*/ 35 h 45"/>
                <a:gd name="T20" fmla="*/ 23 w 30"/>
                <a:gd name="T21" fmla="*/ 33 h 45"/>
                <a:gd name="T22" fmla="*/ 23 w 30"/>
                <a:gd name="T23" fmla="*/ 29 h 45"/>
                <a:gd name="T24" fmla="*/ 25 w 30"/>
                <a:gd name="T25" fmla="*/ 22 h 45"/>
                <a:gd name="T26" fmla="*/ 23 w 30"/>
                <a:gd name="T27" fmla="*/ 15 h 45"/>
                <a:gd name="T28" fmla="*/ 22 w 30"/>
                <a:gd name="T29" fmla="*/ 10 h 45"/>
                <a:gd name="T30" fmla="*/ 21 w 30"/>
                <a:gd name="T31" fmla="*/ 7 h 45"/>
                <a:gd name="T32" fmla="*/ 18 w 30"/>
                <a:gd name="T33" fmla="*/ 5 h 45"/>
                <a:gd name="T34" fmla="*/ 12 w 30"/>
                <a:gd name="T35" fmla="*/ 5 h 45"/>
                <a:gd name="T36" fmla="*/ 11 w 30"/>
                <a:gd name="T37" fmla="*/ 0 h 45"/>
                <a:gd name="T38" fmla="*/ 19 w 30"/>
                <a:gd name="T39" fmla="*/ 0 h 45"/>
                <a:gd name="T40" fmla="*/ 25 w 30"/>
                <a:gd name="T41" fmla="*/ 3 h 45"/>
                <a:gd name="T42" fmla="*/ 27 w 30"/>
                <a:gd name="T43" fmla="*/ 7 h 45"/>
                <a:gd name="T44" fmla="*/ 29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9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10 w 30"/>
                <a:gd name="T59" fmla="*/ 44 h 45"/>
                <a:gd name="T60" fmla="*/ 6 w 30"/>
                <a:gd name="T61" fmla="*/ 42 h 45"/>
                <a:gd name="T62" fmla="*/ 3 w 30"/>
                <a:gd name="T63" fmla="*/ 38 h 45"/>
                <a:gd name="T64" fmla="*/ 1 w 30"/>
                <a:gd name="T65" fmla="*/ 34 h 45"/>
                <a:gd name="T66" fmla="*/ 0 w 30"/>
                <a:gd name="T67" fmla="*/ 29 h 45"/>
                <a:gd name="T68" fmla="*/ 0 w 30"/>
                <a:gd name="T69" fmla="*/ 16 h 45"/>
                <a:gd name="T70" fmla="*/ 1 w 30"/>
                <a:gd name="T71" fmla="*/ 10 h 45"/>
                <a:gd name="T72" fmla="*/ 4 w 30"/>
                <a:gd name="T73" fmla="*/ 5 h 45"/>
                <a:gd name="T74" fmla="*/ 7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8" y="39"/>
                  </a:lnTo>
                  <a:lnTo>
                    <a:pt x="22" y="35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3" y="15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0" name="Line 1978"/>
            <p:cNvSpPr>
              <a:spLocks noChangeAspect="1" noChangeShapeType="1"/>
            </p:cNvSpPr>
            <p:nvPr/>
          </p:nvSpPr>
          <p:spPr bwMode="auto">
            <a:xfrm>
              <a:off x="958" y="2786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11" name="Rectangle 1979"/>
            <p:cNvSpPr>
              <a:spLocks noChangeAspect="1" noChangeArrowheads="1"/>
            </p:cNvSpPr>
            <p:nvPr/>
          </p:nvSpPr>
          <p:spPr bwMode="auto">
            <a:xfrm>
              <a:off x="837" y="2786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2" name="Freeform 1980"/>
            <p:cNvSpPr>
              <a:spLocks noChangeAspect="1" noEditPoints="1"/>
            </p:cNvSpPr>
            <p:nvPr/>
          </p:nvSpPr>
          <p:spPr bwMode="auto">
            <a:xfrm>
              <a:off x="857" y="2763"/>
              <a:ext cx="30" cy="45"/>
            </a:xfrm>
            <a:custGeom>
              <a:avLst/>
              <a:gdLst>
                <a:gd name="T0" fmla="*/ 12 w 30"/>
                <a:gd name="T1" fmla="*/ 23 h 45"/>
                <a:gd name="T2" fmla="*/ 10 w 30"/>
                <a:gd name="T3" fmla="*/ 24 h 45"/>
                <a:gd name="T4" fmla="*/ 7 w 30"/>
                <a:gd name="T5" fmla="*/ 27 h 45"/>
                <a:gd name="T6" fmla="*/ 6 w 30"/>
                <a:gd name="T7" fmla="*/ 31 h 45"/>
                <a:gd name="T8" fmla="*/ 6 w 30"/>
                <a:gd name="T9" fmla="*/ 34 h 45"/>
                <a:gd name="T10" fmla="*/ 10 w 30"/>
                <a:gd name="T11" fmla="*/ 38 h 45"/>
                <a:gd name="T12" fmla="*/ 12 w 30"/>
                <a:gd name="T13" fmla="*/ 39 h 45"/>
                <a:gd name="T14" fmla="*/ 19 w 30"/>
                <a:gd name="T15" fmla="*/ 39 h 45"/>
                <a:gd name="T16" fmla="*/ 22 w 30"/>
                <a:gd name="T17" fmla="*/ 38 h 45"/>
                <a:gd name="T18" fmla="*/ 23 w 30"/>
                <a:gd name="T19" fmla="*/ 37 h 45"/>
                <a:gd name="T20" fmla="*/ 23 w 30"/>
                <a:gd name="T21" fmla="*/ 27 h 45"/>
                <a:gd name="T22" fmla="*/ 22 w 30"/>
                <a:gd name="T23" fmla="*/ 24 h 45"/>
                <a:gd name="T24" fmla="*/ 18 w 30"/>
                <a:gd name="T25" fmla="*/ 23 h 45"/>
                <a:gd name="T26" fmla="*/ 12 w 30"/>
                <a:gd name="T27" fmla="*/ 23 h 45"/>
                <a:gd name="T28" fmla="*/ 11 w 30"/>
                <a:gd name="T29" fmla="*/ 5 h 45"/>
                <a:gd name="T30" fmla="*/ 8 w 30"/>
                <a:gd name="T31" fmla="*/ 7 h 45"/>
                <a:gd name="T32" fmla="*/ 7 w 30"/>
                <a:gd name="T33" fmla="*/ 9 h 45"/>
                <a:gd name="T34" fmla="*/ 7 w 30"/>
                <a:gd name="T35" fmla="*/ 12 h 45"/>
                <a:gd name="T36" fmla="*/ 8 w 30"/>
                <a:gd name="T37" fmla="*/ 15 h 45"/>
                <a:gd name="T38" fmla="*/ 10 w 30"/>
                <a:gd name="T39" fmla="*/ 16 h 45"/>
                <a:gd name="T40" fmla="*/ 12 w 30"/>
                <a:gd name="T41" fmla="*/ 18 h 45"/>
                <a:gd name="T42" fmla="*/ 18 w 30"/>
                <a:gd name="T43" fmla="*/ 18 h 45"/>
                <a:gd name="T44" fmla="*/ 20 w 30"/>
                <a:gd name="T45" fmla="*/ 16 h 45"/>
                <a:gd name="T46" fmla="*/ 22 w 30"/>
                <a:gd name="T47" fmla="*/ 15 h 45"/>
                <a:gd name="T48" fmla="*/ 22 w 30"/>
                <a:gd name="T49" fmla="*/ 9 h 45"/>
                <a:gd name="T50" fmla="*/ 20 w 30"/>
                <a:gd name="T51" fmla="*/ 7 h 45"/>
                <a:gd name="T52" fmla="*/ 18 w 30"/>
                <a:gd name="T53" fmla="*/ 5 h 45"/>
                <a:gd name="T54" fmla="*/ 11 w 30"/>
                <a:gd name="T55" fmla="*/ 5 h 45"/>
                <a:gd name="T56" fmla="*/ 11 w 30"/>
                <a:gd name="T57" fmla="*/ 0 h 45"/>
                <a:gd name="T58" fmla="*/ 19 w 30"/>
                <a:gd name="T59" fmla="*/ 0 h 45"/>
                <a:gd name="T60" fmla="*/ 25 w 30"/>
                <a:gd name="T61" fmla="*/ 3 h 45"/>
                <a:gd name="T62" fmla="*/ 27 w 30"/>
                <a:gd name="T63" fmla="*/ 7 h 45"/>
                <a:gd name="T64" fmla="*/ 29 w 30"/>
                <a:gd name="T65" fmla="*/ 11 h 45"/>
                <a:gd name="T66" fmla="*/ 27 w 30"/>
                <a:gd name="T67" fmla="*/ 15 h 45"/>
                <a:gd name="T68" fmla="*/ 26 w 30"/>
                <a:gd name="T69" fmla="*/ 18 h 45"/>
                <a:gd name="T70" fmla="*/ 23 w 30"/>
                <a:gd name="T71" fmla="*/ 20 h 45"/>
                <a:gd name="T72" fmla="*/ 25 w 30"/>
                <a:gd name="T73" fmla="*/ 22 h 45"/>
                <a:gd name="T74" fmla="*/ 27 w 30"/>
                <a:gd name="T75" fmla="*/ 23 h 45"/>
                <a:gd name="T76" fmla="*/ 30 w 30"/>
                <a:gd name="T77" fmla="*/ 31 h 45"/>
                <a:gd name="T78" fmla="*/ 29 w 30"/>
                <a:gd name="T79" fmla="*/ 34 h 45"/>
                <a:gd name="T80" fmla="*/ 29 w 30"/>
                <a:gd name="T81" fmla="*/ 38 h 45"/>
                <a:gd name="T82" fmla="*/ 23 w 30"/>
                <a:gd name="T83" fmla="*/ 43 h 45"/>
                <a:gd name="T84" fmla="*/ 19 w 30"/>
                <a:gd name="T85" fmla="*/ 45 h 45"/>
                <a:gd name="T86" fmla="*/ 11 w 30"/>
                <a:gd name="T87" fmla="*/ 45 h 45"/>
                <a:gd name="T88" fmla="*/ 7 w 30"/>
                <a:gd name="T89" fmla="*/ 43 h 45"/>
                <a:gd name="T90" fmla="*/ 1 w 30"/>
                <a:gd name="T91" fmla="*/ 38 h 45"/>
                <a:gd name="T92" fmla="*/ 0 w 30"/>
                <a:gd name="T93" fmla="*/ 35 h 45"/>
                <a:gd name="T94" fmla="*/ 0 w 30"/>
                <a:gd name="T95" fmla="*/ 27 h 45"/>
                <a:gd name="T96" fmla="*/ 1 w 30"/>
                <a:gd name="T97" fmla="*/ 24 h 45"/>
                <a:gd name="T98" fmla="*/ 4 w 30"/>
                <a:gd name="T99" fmla="*/ 22 h 45"/>
                <a:gd name="T100" fmla="*/ 7 w 30"/>
                <a:gd name="T101" fmla="*/ 20 h 45"/>
                <a:gd name="T102" fmla="*/ 1 w 30"/>
                <a:gd name="T103" fmla="*/ 15 h 45"/>
                <a:gd name="T104" fmla="*/ 1 w 30"/>
                <a:gd name="T105" fmla="*/ 7 h 45"/>
                <a:gd name="T106" fmla="*/ 4 w 30"/>
                <a:gd name="T107" fmla="*/ 3 h 45"/>
                <a:gd name="T108" fmla="*/ 7 w 30"/>
                <a:gd name="T109" fmla="*/ 1 h 45"/>
                <a:gd name="T110" fmla="*/ 11 w 30"/>
                <a:gd name="T1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5">
                  <a:moveTo>
                    <a:pt x="12" y="23"/>
                  </a:moveTo>
                  <a:lnTo>
                    <a:pt x="10" y="24"/>
                  </a:lnTo>
                  <a:lnTo>
                    <a:pt x="7" y="27"/>
                  </a:lnTo>
                  <a:lnTo>
                    <a:pt x="6" y="31"/>
                  </a:lnTo>
                  <a:lnTo>
                    <a:pt x="6" y="34"/>
                  </a:lnTo>
                  <a:lnTo>
                    <a:pt x="10" y="38"/>
                  </a:lnTo>
                  <a:lnTo>
                    <a:pt x="12" y="39"/>
                  </a:lnTo>
                  <a:lnTo>
                    <a:pt x="19" y="39"/>
                  </a:lnTo>
                  <a:lnTo>
                    <a:pt x="22" y="38"/>
                  </a:lnTo>
                  <a:lnTo>
                    <a:pt x="23" y="37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18" y="23"/>
                  </a:lnTo>
                  <a:lnTo>
                    <a:pt x="12" y="23"/>
                  </a:lnTo>
                  <a:close/>
                  <a:moveTo>
                    <a:pt x="11" y="5"/>
                  </a:moveTo>
                  <a:lnTo>
                    <a:pt x="8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1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3" y="20"/>
                  </a:lnTo>
                  <a:lnTo>
                    <a:pt x="25" y="22"/>
                  </a:lnTo>
                  <a:lnTo>
                    <a:pt x="27" y="23"/>
                  </a:lnTo>
                  <a:lnTo>
                    <a:pt x="30" y="31"/>
                  </a:lnTo>
                  <a:lnTo>
                    <a:pt x="29" y="34"/>
                  </a:lnTo>
                  <a:lnTo>
                    <a:pt x="29" y="38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7" y="20"/>
                  </a:lnTo>
                  <a:lnTo>
                    <a:pt x="1" y="15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3" name="Freeform 1981"/>
            <p:cNvSpPr>
              <a:spLocks noChangeAspect="1" noEditPoints="1"/>
            </p:cNvSpPr>
            <p:nvPr/>
          </p:nvSpPr>
          <p:spPr bwMode="auto">
            <a:xfrm>
              <a:off x="891" y="2763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4" name="Line 1982"/>
            <p:cNvSpPr>
              <a:spLocks noChangeAspect="1" noChangeShapeType="1"/>
            </p:cNvSpPr>
            <p:nvPr/>
          </p:nvSpPr>
          <p:spPr bwMode="auto">
            <a:xfrm>
              <a:off x="958" y="2636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15" name="Rectangle 1983"/>
            <p:cNvSpPr>
              <a:spLocks noChangeAspect="1" noChangeArrowheads="1"/>
            </p:cNvSpPr>
            <p:nvPr/>
          </p:nvSpPr>
          <p:spPr bwMode="auto">
            <a:xfrm>
              <a:off x="837" y="2636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6" name="Freeform 1984"/>
            <p:cNvSpPr>
              <a:spLocks noChangeAspect="1" noEditPoints="1"/>
            </p:cNvSpPr>
            <p:nvPr/>
          </p:nvSpPr>
          <p:spPr bwMode="auto">
            <a:xfrm>
              <a:off x="857" y="2613"/>
              <a:ext cx="30" cy="45"/>
            </a:xfrm>
            <a:custGeom>
              <a:avLst/>
              <a:gdLst>
                <a:gd name="T0" fmla="*/ 15 w 30"/>
                <a:gd name="T1" fmla="*/ 21 h 45"/>
                <a:gd name="T2" fmla="*/ 10 w 30"/>
                <a:gd name="T3" fmla="*/ 23 h 45"/>
                <a:gd name="T4" fmla="*/ 8 w 30"/>
                <a:gd name="T5" fmla="*/ 25 h 45"/>
                <a:gd name="T6" fmla="*/ 7 w 30"/>
                <a:gd name="T7" fmla="*/ 27 h 45"/>
                <a:gd name="T8" fmla="*/ 7 w 30"/>
                <a:gd name="T9" fmla="*/ 34 h 45"/>
                <a:gd name="T10" fmla="*/ 8 w 30"/>
                <a:gd name="T11" fmla="*/ 37 h 45"/>
                <a:gd name="T12" fmla="*/ 12 w 30"/>
                <a:gd name="T13" fmla="*/ 40 h 45"/>
                <a:gd name="T14" fmla="*/ 18 w 30"/>
                <a:gd name="T15" fmla="*/ 40 h 45"/>
                <a:gd name="T16" fmla="*/ 20 w 30"/>
                <a:gd name="T17" fmla="*/ 38 h 45"/>
                <a:gd name="T18" fmla="*/ 22 w 30"/>
                <a:gd name="T19" fmla="*/ 37 h 45"/>
                <a:gd name="T20" fmla="*/ 23 w 30"/>
                <a:gd name="T21" fmla="*/ 34 h 45"/>
                <a:gd name="T22" fmla="*/ 25 w 30"/>
                <a:gd name="T23" fmla="*/ 30 h 45"/>
                <a:gd name="T24" fmla="*/ 23 w 30"/>
                <a:gd name="T25" fmla="*/ 27 h 45"/>
                <a:gd name="T26" fmla="*/ 22 w 30"/>
                <a:gd name="T27" fmla="*/ 23 h 45"/>
                <a:gd name="T28" fmla="*/ 20 w 30"/>
                <a:gd name="T29" fmla="*/ 22 h 45"/>
                <a:gd name="T30" fmla="*/ 18 w 30"/>
                <a:gd name="T31" fmla="*/ 21 h 45"/>
                <a:gd name="T32" fmla="*/ 15 w 30"/>
                <a:gd name="T33" fmla="*/ 21 h 45"/>
                <a:gd name="T34" fmla="*/ 11 w 30"/>
                <a:gd name="T35" fmla="*/ 0 h 45"/>
                <a:gd name="T36" fmla="*/ 20 w 30"/>
                <a:gd name="T37" fmla="*/ 0 h 45"/>
                <a:gd name="T38" fmla="*/ 23 w 30"/>
                <a:gd name="T39" fmla="*/ 2 h 45"/>
                <a:gd name="T40" fmla="*/ 29 w 30"/>
                <a:gd name="T41" fmla="*/ 7 h 45"/>
                <a:gd name="T42" fmla="*/ 29 w 30"/>
                <a:gd name="T43" fmla="*/ 11 h 45"/>
                <a:gd name="T44" fmla="*/ 23 w 30"/>
                <a:gd name="T45" fmla="*/ 11 h 45"/>
                <a:gd name="T46" fmla="*/ 23 w 30"/>
                <a:gd name="T47" fmla="*/ 10 h 45"/>
                <a:gd name="T48" fmla="*/ 22 w 30"/>
                <a:gd name="T49" fmla="*/ 7 h 45"/>
                <a:gd name="T50" fmla="*/ 16 w 30"/>
                <a:gd name="T51" fmla="*/ 4 h 45"/>
                <a:gd name="T52" fmla="*/ 8 w 30"/>
                <a:gd name="T53" fmla="*/ 8 h 45"/>
                <a:gd name="T54" fmla="*/ 6 w 30"/>
                <a:gd name="T55" fmla="*/ 16 h 45"/>
                <a:gd name="T56" fmla="*/ 6 w 30"/>
                <a:gd name="T57" fmla="*/ 21 h 45"/>
                <a:gd name="T58" fmla="*/ 8 w 30"/>
                <a:gd name="T59" fmla="*/ 19 h 45"/>
                <a:gd name="T60" fmla="*/ 11 w 30"/>
                <a:gd name="T61" fmla="*/ 16 h 45"/>
                <a:gd name="T62" fmla="*/ 14 w 30"/>
                <a:gd name="T63" fmla="*/ 16 h 45"/>
                <a:gd name="T64" fmla="*/ 16 w 30"/>
                <a:gd name="T65" fmla="*/ 15 h 45"/>
                <a:gd name="T66" fmla="*/ 22 w 30"/>
                <a:gd name="T67" fmla="*/ 16 h 45"/>
                <a:gd name="T68" fmla="*/ 26 w 30"/>
                <a:gd name="T69" fmla="*/ 19 h 45"/>
                <a:gd name="T70" fmla="*/ 29 w 30"/>
                <a:gd name="T71" fmla="*/ 22 h 45"/>
                <a:gd name="T72" fmla="*/ 30 w 30"/>
                <a:gd name="T73" fmla="*/ 26 h 45"/>
                <a:gd name="T74" fmla="*/ 30 w 30"/>
                <a:gd name="T75" fmla="*/ 34 h 45"/>
                <a:gd name="T76" fmla="*/ 29 w 30"/>
                <a:gd name="T77" fmla="*/ 37 h 45"/>
                <a:gd name="T78" fmla="*/ 23 w 30"/>
                <a:gd name="T79" fmla="*/ 42 h 45"/>
                <a:gd name="T80" fmla="*/ 19 w 30"/>
                <a:gd name="T81" fmla="*/ 45 h 45"/>
                <a:gd name="T82" fmla="*/ 15 w 30"/>
                <a:gd name="T83" fmla="*/ 45 h 45"/>
                <a:gd name="T84" fmla="*/ 11 w 30"/>
                <a:gd name="T85" fmla="*/ 44 h 45"/>
                <a:gd name="T86" fmla="*/ 8 w 30"/>
                <a:gd name="T87" fmla="*/ 42 h 45"/>
                <a:gd name="T88" fmla="*/ 4 w 30"/>
                <a:gd name="T89" fmla="*/ 40 h 45"/>
                <a:gd name="T90" fmla="*/ 1 w 30"/>
                <a:gd name="T91" fmla="*/ 37 h 45"/>
                <a:gd name="T92" fmla="*/ 0 w 30"/>
                <a:gd name="T93" fmla="*/ 31 h 45"/>
                <a:gd name="T94" fmla="*/ 0 w 30"/>
                <a:gd name="T95" fmla="*/ 16 h 45"/>
                <a:gd name="T96" fmla="*/ 1 w 30"/>
                <a:gd name="T97" fmla="*/ 11 h 45"/>
                <a:gd name="T98" fmla="*/ 4 w 30"/>
                <a:gd name="T99" fmla="*/ 6 h 45"/>
                <a:gd name="T100" fmla="*/ 7 w 30"/>
                <a:gd name="T101" fmla="*/ 3 h 45"/>
                <a:gd name="T102" fmla="*/ 11 w 30"/>
                <a:gd name="T10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45">
                  <a:moveTo>
                    <a:pt x="15" y="21"/>
                  </a:moveTo>
                  <a:lnTo>
                    <a:pt x="10" y="23"/>
                  </a:lnTo>
                  <a:lnTo>
                    <a:pt x="8" y="25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0" y="38"/>
                  </a:lnTo>
                  <a:lnTo>
                    <a:pt x="22" y="37"/>
                  </a:lnTo>
                  <a:lnTo>
                    <a:pt x="23" y="34"/>
                  </a:lnTo>
                  <a:lnTo>
                    <a:pt x="25" y="30"/>
                  </a:lnTo>
                  <a:lnTo>
                    <a:pt x="23" y="27"/>
                  </a:lnTo>
                  <a:lnTo>
                    <a:pt x="22" y="23"/>
                  </a:lnTo>
                  <a:lnTo>
                    <a:pt x="20" y="22"/>
                  </a:lnTo>
                  <a:lnTo>
                    <a:pt x="18" y="21"/>
                  </a:lnTo>
                  <a:lnTo>
                    <a:pt x="15" y="21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3" y="2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6" y="4"/>
                  </a:lnTo>
                  <a:lnTo>
                    <a:pt x="8" y="8"/>
                  </a:lnTo>
                  <a:lnTo>
                    <a:pt x="6" y="16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22" y="16"/>
                  </a:lnTo>
                  <a:lnTo>
                    <a:pt x="26" y="19"/>
                  </a:lnTo>
                  <a:lnTo>
                    <a:pt x="29" y="22"/>
                  </a:lnTo>
                  <a:lnTo>
                    <a:pt x="30" y="26"/>
                  </a:lnTo>
                  <a:lnTo>
                    <a:pt x="30" y="34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7" name="Freeform 1985"/>
            <p:cNvSpPr>
              <a:spLocks noChangeAspect="1" noEditPoints="1"/>
            </p:cNvSpPr>
            <p:nvPr/>
          </p:nvSpPr>
          <p:spPr bwMode="auto">
            <a:xfrm>
              <a:off x="891" y="2613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40 h 45"/>
                <a:gd name="T14" fmla="*/ 18 w 30"/>
                <a:gd name="T15" fmla="*/ 40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2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2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8" name="Line 1986"/>
            <p:cNvSpPr>
              <a:spLocks noChangeAspect="1" noChangeShapeType="1"/>
            </p:cNvSpPr>
            <p:nvPr/>
          </p:nvSpPr>
          <p:spPr bwMode="auto">
            <a:xfrm>
              <a:off x="958" y="2487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19" name="Rectangle 1987"/>
            <p:cNvSpPr>
              <a:spLocks noChangeAspect="1" noChangeArrowheads="1"/>
            </p:cNvSpPr>
            <p:nvPr/>
          </p:nvSpPr>
          <p:spPr bwMode="auto">
            <a:xfrm>
              <a:off x="837" y="2487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0" name="Freeform 1988"/>
            <p:cNvSpPr>
              <a:spLocks noChangeAspect="1" noEditPoints="1"/>
            </p:cNvSpPr>
            <p:nvPr/>
          </p:nvSpPr>
          <p:spPr bwMode="auto">
            <a:xfrm>
              <a:off x="856" y="2463"/>
              <a:ext cx="31" cy="44"/>
            </a:xfrm>
            <a:custGeom>
              <a:avLst/>
              <a:gdLst>
                <a:gd name="T0" fmla="*/ 19 w 31"/>
                <a:gd name="T1" fmla="*/ 9 h 44"/>
                <a:gd name="T2" fmla="*/ 5 w 31"/>
                <a:gd name="T3" fmla="*/ 29 h 44"/>
                <a:gd name="T4" fmla="*/ 19 w 31"/>
                <a:gd name="T5" fmla="*/ 29 h 44"/>
                <a:gd name="T6" fmla="*/ 19 w 31"/>
                <a:gd name="T7" fmla="*/ 9 h 44"/>
                <a:gd name="T8" fmla="*/ 20 w 31"/>
                <a:gd name="T9" fmla="*/ 0 h 44"/>
                <a:gd name="T10" fmla="*/ 26 w 31"/>
                <a:gd name="T11" fmla="*/ 0 h 44"/>
                <a:gd name="T12" fmla="*/ 26 w 31"/>
                <a:gd name="T13" fmla="*/ 29 h 44"/>
                <a:gd name="T14" fmla="*/ 31 w 31"/>
                <a:gd name="T15" fmla="*/ 29 h 44"/>
                <a:gd name="T16" fmla="*/ 31 w 31"/>
                <a:gd name="T17" fmla="*/ 33 h 44"/>
                <a:gd name="T18" fmla="*/ 26 w 31"/>
                <a:gd name="T19" fmla="*/ 33 h 44"/>
                <a:gd name="T20" fmla="*/ 26 w 31"/>
                <a:gd name="T21" fmla="*/ 44 h 44"/>
                <a:gd name="T22" fmla="*/ 20 w 31"/>
                <a:gd name="T23" fmla="*/ 44 h 44"/>
                <a:gd name="T24" fmla="*/ 20 w 31"/>
                <a:gd name="T25" fmla="*/ 33 h 44"/>
                <a:gd name="T26" fmla="*/ 0 w 31"/>
                <a:gd name="T27" fmla="*/ 33 h 44"/>
                <a:gd name="T28" fmla="*/ 0 w 31"/>
                <a:gd name="T29" fmla="*/ 28 h 44"/>
                <a:gd name="T30" fmla="*/ 20 w 3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4">
                  <a:moveTo>
                    <a:pt x="19" y="9"/>
                  </a:moveTo>
                  <a:lnTo>
                    <a:pt x="5" y="29"/>
                  </a:lnTo>
                  <a:lnTo>
                    <a:pt x="19" y="29"/>
                  </a:lnTo>
                  <a:lnTo>
                    <a:pt x="19" y="9"/>
                  </a:lnTo>
                  <a:close/>
                  <a:moveTo>
                    <a:pt x="20" y="0"/>
                  </a:moveTo>
                  <a:lnTo>
                    <a:pt x="26" y="0"/>
                  </a:lnTo>
                  <a:lnTo>
                    <a:pt x="26" y="29"/>
                  </a:lnTo>
                  <a:lnTo>
                    <a:pt x="31" y="29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1" name="Freeform 1989"/>
            <p:cNvSpPr>
              <a:spLocks noChangeAspect="1" noEditPoints="1"/>
            </p:cNvSpPr>
            <p:nvPr/>
          </p:nvSpPr>
          <p:spPr bwMode="auto">
            <a:xfrm>
              <a:off x="891" y="2463"/>
              <a:ext cx="30" cy="45"/>
            </a:xfrm>
            <a:custGeom>
              <a:avLst/>
              <a:gdLst>
                <a:gd name="T0" fmla="*/ 12 w 30"/>
                <a:gd name="T1" fmla="*/ 6 h 45"/>
                <a:gd name="T2" fmla="*/ 10 w 30"/>
                <a:gd name="T3" fmla="*/ 7 h 45"/>
                <a:gd name="T4" fmla="*/ 7 w 30"/>
                <a:gd name="T5" fmla="*/ 13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40 h 45"/>
                <a:gd name="T14" fmla="*/ 18 w 30"/>
                <a:gd name="T15" fmla="*/ 40 h 45"/>
                <a:gd name="T16" fmla="*/ 21 w 30"/>
                <a:gd name="T17" fmla="*/ 39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2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2 h 45"/>
                <a:gd name="T36" fmla="*/ 26 w 30"/>
                <a:gd name="T37" fmla="*/ 5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7 h 45"/>
                <a:gd name="T44" fmla="*/ 30 w 30"/>
                <a:gd name="T45" fmla="*/ 28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3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3 h 45"/>
                <a:gd name="T60" fmla="*/ 1 w 30"/>
                <a:gd name="T61" fmla="*/ 34 h 45"/>
                <a:gd name="T62" fmla="*/ 0 w 30"/>
                <a:gd name="T63" fmla="*/ 29 h 45"/>
                <a:gd name="T64" fmla="*/ 0 w 30"/>
                <a:gd name="T65" fmla="*/ 24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6"/>
                  </a:moveTo>
                  <a:lnTo>
                    <a:pt x="10" y="7"/>
                  </a:lnTo>
                  <a:lnTo>
                    <a:pt x="7" y="13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2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2" name="Line 1990"/>
            <p:cNvSpPr>
              <a:spLocks noChangeAspect="1" noChangeShapeType="1"/>
            </p:cNvSpPr>
            <p:nvPr/>
          </p:nvSpPr>
          <p:spPr bwMode="auto">
            <a:xfrm>
              <a:off x="958" y="2337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23" name="Rectangle 1991"/>
            <p:cNvSpPr>
              <a:spLocks noChangeAspect="1" noChangeArrowheads="1"/>
            </p:cNvSpPr>
            <p:nvPr/>
          </p:nvSpPr>
          <p:spPr bwMode="auto">
            <a:xfrm>
              <a:off x="837" y="2337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4" name="Freeform 1992"/>
            <p:cNvSpPr>
              <a:spLocks noChangeAspect="1"/>
            </p:cNvSpPr>
            <p:nvPr/>
          </p:nvSpPr>
          <p:spPr bwMode="auto">
            <a:xfrm>
              <a:off x="857" y="2314"/>
              <a:ext cx="30" cy="43"/>
            </a:xfrm>
            <a:custGeom>
              <a:avLst/>
              <a:gdLst>
                <a:gd name="T0" fmla="*/ 10 w 30"/>
                <a:gd name="T1" fmla="*/ 0 h 43"/>
                <a:gd name="T2" fmla="*/ 20 w 30"/>
                <a:gd name="T3" fmla="*/ 0 h 43"/>
                <a:gd name="T4" fmla="*/ 23 w 30"/>
                <a:gd name="T5" fmla="*/ 1 h 43"/>
                <a:gd name="T6" fmla="*/ 26 w 30"/>
                <a:gd name="T7" fmla="*/ 4 h 43"/>
                <a:gd name="T8" fmla="*/ 29 w 30"/>
                <a:gd name="T9" fmla="*/ 8 h 43"/>
                <a:gd name="T10" fmla="*/ 30 w 30"/>
                <a:gd name="T11" fmla="*/ 12 h 43"/>
                <a:gd name="T12" fmla="*/ 30 w 30"/>
                <a:gd name="T13" fmla="*/ 16 h 43"/>
                <a:gd name="T14" fmla="*/ 29 w 30"/>
                <a:gd name="T15" fmla="*/ 19 h 43"/>
                <a:gd name="T16" fmla="*/ 23 w 30"/>
                <a:gd name="T17" fmla="*/ 24 h 43"/>
                <a:gd name="T18" fmla="*/ 19 w 30"/>
                <a:gd name="T19" fmla="*/ 27 h 43"/>
                <a:gd name="T20" fmla="*/ 14 w 30"/>
                <a:gd name="T21" fmla="*/ 30 h 43"/>
                <a:gd name="T22" fmla="*/ 12 w 30"/>
                <a:gd name="T23" fmla="*/ 31 h 43"/>
                <a:gd name="T24" fmla="*/ 10 w 30"/>
                <a:gd name="T25" fmla="*/ 32 h 43"/>
                <a:gd name="T26" fmla="*/ 7 w 30"/>
                <a:gd name="T27" fmla="*/ 35 h 43"/>
                <a:gd name="T28" fmla="*/ 6 w 30"/>
                <a:gd name="T29" fmla="*/ 38 h 43"/>
                <a:gd name="T30" fmla="*/ 30 w 30"/>
                <a:gd name="T31" fmla="*/ 38 h 43"/>
                <a:gd name="T32" fmla="*/ 30 w 30"/>
                <a:gd name="T33" fmla="*/ 43 h 43"/>
                <a:gd name="T34" fmla="*/ 0 w 30"/>
                <a:gd name="T35" fmla="*/ 43 h 43"/>
                <a:gd name="T36" fmla="*/ 0 w 30"/>
                <a:gd name="T37" fmla="*/ 38 h 43"/>
                <a:gd name="T38" fmla="*/ 1 w 30"/>
                <a:gd name="T39" fmla="*/ 34 h 43"/>
                <a:gd name="T40" fmla="*/ 10 w 30"/>
                <a:gd name="T41" fmla="*/ 26 h 43"/>
                <a:gd name="T42" fmla="*/ 16 w 30"/>
                <a:gd name="T43" fmla="*/ 23 h 43"/>
                <a:gd name="T44" fmla="*/ 19 w 30"/>
                <a:gd name="T45" fmla="*/ 20 h 43"/>
                <a:gd name="T46" fmla="*/ 22 w 30"/>
                <a:gd name="T47" fmla="*/ 19 h 43"/>
                <a:gd name="T48" fmla="*/ 23 w 30"/>
                <a:gd name="T49" fmla="*/ 16 h 43"/>
                <a:gd name="T50" fmla="*/ 23 w 30"/>
                <a:gd name="T51" fmla="*/ 9 h 43"/>
                <a:gd name="T52" fmla="*/ 22 w 30"/>
                <a:gd name="T53" fmla="*/ 7 h 43"/>
                <a:gd name="T54" fmla="*/ 19 w 30"/>
                <a:gd name="T55" fmla="*/ 5 h 43"/>
                <a:gd name="T56" fmla="*/ 12 w 30"/>
                <a:gd name="T57" fmla="*/ 5 h 43"/>
                <a:gd name="T58" fmla="*/ 10 w 30"/>
                <a:gd name="T59" fmla="*/ 7 h 43"/>
                <a:gd name="T60" fmla="*/ 7 w 30"/>
                <a:gd name="T61" fmla="*/ 12 h 43"/>
                <a:gd name="T62" fmla="*/ 7 w 30"/>
                <a:gd name="T63" fmla="*/ 15 h 43"/>
                <a:gd name="T64" fmla="*/ 0 w 30"/>
                <a:gd name="T65" fmla="*/ 15 h 43"/>
                <a:gd name="T66" fmla="*/ 1 w 30"/>
                <a:gd name="T67" fmla="*/ 9 h 43"/>
                <a:gd name="T68" fmla="*/ 3 w 30"/>
                <a:gd name="T69" fmla="*/ 5 h 43"/>
                <a:gd name="T70" fmla="*/ 6 w 30"/>
                <a:gd name="T71" fmla="*/ 2 h 43"/>
                <a:gd name="T72" fmla="*/ 10 w 30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3">
                  <a:moveTo>
                    <a:pt x="10" y="0"/>
                  </a:moveTo>
                  <a:lnTo>
                    <a:pt x="20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29" y="19"/>
                  </a:lnTo>
                  <a:lnTo>
                    <a:pt x="23" y="24"/>
                  </a:lnTo>
                  <a:lnTo>
                    <a:pt x="19" y="27"/>
                  </a:lnTo>
                  <a:lnTo>
                    <a:pt x="14" y="30"/>
                  </a:lnTo>
                  <a:lnTo>
                    <a:pt x="12" y="31"/>
                  </a:lnTo>
                  <a:lnTo>
                    <a:pt x="10" y="32"/>
                  </a:lnTo>
                  <a:lnTo>
                    <a:pt x="7" y="35"/>
                  </a:lnTo>
                  <a:lnTo>
                    <a:pt x="6" y="38"/>
                  </a:lnTo>
                  <a:lnTo>
                    <a:pt x="30" y="38"/>
                  </a:lnTo>
                  <a:lnTo>
                    <a:pt x="30" y="43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10" y="26"/>
                  </a:lnTo>
                  <a:lnTo>
                    <a:pt x="16" y="23"/>
                  </a:lnTo>
                  <a:lnTo>
                    <a:pt x="19" y="20"/>
                  </a:lnTo>
                  <a:lnTo>
                    <a:pt x="22" y="19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5" name="Freeform 1993"/>
            <p:cNvSpPr>
              <a:spLocks noChangeAspect="1" noEditPoints="1"/>
            </p:cNvSpPr>
            <p:nvPr/>
          </p:nvSpPr>
          <p:spPr bwMode="auto">
            <a:xfrm>
              <a:off x="891" y="2314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2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2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1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2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2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6" name="Line 1994"/>
            <p:cNvSpPr>
              <a:spLocks noChangeAspect="1" noChangeShapeType="1"/>
            </p:cNvSpPr>
            <p:nvPr/>
          </p:nvSpPr>
          <p:spPr bwMode="auto">
            <a:xfrm>
              <a:off x="958" y="2187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27" name="Freeform 1995"/>
            <p:cNvSpPr>
              <a:spLocks noChangeAspect="1" noEditPoints="1"/>
            </p:cNvSpPr>
            <p:nvPr/>
          </p:nvSpPr>
          <p:spPr bwMode="auto">
            <a:xfrm>
              <a:off x="910" y="2164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40 h 45"/>
                <a:gd name="T16" fmla="*/ 18 w 31"/>
                <a:gd name="T17" fmla="*/ 40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28" name="Line 1996"/>
            <p:cNvSpPr>
              <a:spLocks noChangeAspect="1" noChangeShapeType="1"/>
            </p:cNvSpPr>
            <p:nvPr/>
          </p:nvSpPr>
          <p:spPr bwMode="auto">
            <a:xfrm>
              <a:off x="958" y="2037"/>
              <a:ext cx="26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29" name="Freeform 1997"/>
            <p:cNvSpPr>
              <a:spLocks noChangeAspect="1"/>
            </p:cNvSpPr>
            <p:nvPr/>
          </p:nvSpPr>
          <p:spPr bwMode="auto">
            <a:xfrm>
              <a:off x="875" y="2013"/>
              <a:ext cx="31" cy="44"/>
            </a:xfrm>
            <a:custGeom>
              <a:avLst/>
              <a:gdLst>
                <a:gd name="T0" fmla="*/ 12 w 31"/>
                <a:gd name="T1" fmla="*/ 0 h 44"/>
                <a:gd name="T2" fmla="*/ 20 w 31"/>
                <a:gd name="T3" fmla="*/ 0 h 44"/>
                <a:gd name="T4" fmla="*/ 24 w 31"/>
                <a:gd name="T5" fmla="*/ 1 h 44"/>
                <a:gd name="T6" fmla="*/ 27 w 31"/>
                <a:gd name="T7" fmla="*/ 4 h 44"/>
                <a:gd name="T8" fmla="*/ 30 w 31"/>
                <a:gd name="T9" fmla="*/ 8 h 44"/>
                <a:gd name="T10" fmla="*/ 31 w 31"/>
                <a:gd name="T11" fmla="*/ 12 h 44"/>
                <a:gd name="T12" fmla="*/ 30 w 31"/>
                <a:gd name="T13" fmla="*/ 18 h 44"/>
                <a:gd name="T14" fmla="*/ 27 w 31"/>
                <a:gd name="T15" fmla="*/ 22 h 44"/>
                <a:gd name="T16" fmla="*/ 26 w 31"/>
                <a:gd name="T17" fmla="*/ 23 h 44"/>
                <a:gd name="T18" fmla="*/ 23 w 31"/>
                <a:gd name="T19" fmla="*/ 24 h 44"/>
                <a:gd name="T20" fmla="*/ 15 w 31"/>
                <a:gd name="T21" fmla="*/ 30 h 44"/>
                <a:gd name="T22" fmla="*/ 12 w 31"/>
                <a:gd name="T23" fmla="*/ 31 h 44"/>
                <a:gd name="T24" fmla="*/ 8 w 31"/>
                <a:gd name="T25" fmla="*/ 35 h 44"/>
                <a:gd name="T26" fmla="*/ 7 w 31"/>
                <a:gd name="T27" fmla="*/ 38 h 44"/>
                <a:gd name="T28" fmla="*/ 30 w 31"/>
                <a:gd name="T29" fmla="*/ 38 h 44"/>
                <a:gd name="T30" fmla="*/ 30 w 31"/>
                <a:gd name="T31" fmla="*/ 44 h 44"/>
                <a:gd name="T32" fmla="*/ 0 w 31"/>
                <a:gd name="T33" fmla="*/ 44 h 44"/>
                <a:gd name="T34" fmla="*/ 1 w 31"/>
                <a:gd name="T35" fmla="*/ 38 h 44"/>
                <a:gd name="T36" fmla="*/ 2 w 31"/>
                <a:gd name="T37" fmla="*/ 34 h 44"/>
                <a:gd name="T38" fmla="*/ 5 w 31"/>
                <a:gd name="T39" fmla="*/ 30 h 44"/>
                <a:gd name="T40" fmla="*/ 11 w 31"/>
                <a:gd name="T41" fmla="*/ 26 h 44"/>
                <a:gd name="T42" fmla="*/ 16 w 31"/>
                <a:gd name="T43" fmla="*/ 23 h 44"/>
                <a:gd name="T44" fmla="*/ 20 w 31"/>
                <a:gd name="T45" fmla="*/ 20 h 44"/>
                <a:gd name="T46" fmla="*/ 24 w 31"/>
                <a:gd name="T47" fmla="*/ 16 h 44"/>
                <a:gd name="T48" fmla="*/ 24 w 31"/>
                <a:gd name="T49" fmla="*/ 10 h 44"/>
                <a:gd name="T50" fmla="*/ 20 w 31"/>
                <a:gd name="T51" fmla="*/ 5 h 44"/>
                <a:gd name="T52" fmla="*/ 13 w 31"/>
                <a:gd name="T53" fmla="*/ 5 h 44"/>
                <a:gd name="T54" fmla="*/ 11 w 31"/>
                <a:gd name="T55" fmla="*/ 7 h 44"/>
                <a:gd name="T56" fmla="*/ 8 w 31"/>
                <a:gd name="T57" fmla="*/ 10 h 44"/>
                <a:gd name="T58" fmla="*/ 8 w 31"/>
                <a:gd name="T59" fmla="*/ 12 h 44"/>
                <a:gd name="T60" fmla="*/ 7 w 31"/>
                <a:gd name="T61" fmla="*/ 15 h 44"/>
                <a:gd name="T62" fmla="*/ 1 w 31"/>
                <a:gd name="T63" fmla="*/ 15 h 44"/>
                <a:gd name="T64" fmla="*/ 2 w 31"/>
                <a:gd name="T65" fmla="*/ 10 h 44"/>
                <a:gd name="T66" fmla="*/ 4 w 31"/>
                <a:gd name="T67" fmla="*/ 5 h 44"/>
                <a:gd name="T68" fmla="*/ 5 w 31"/>
                <a:gd name="T69" fmla="*/ 3 h 44"/>
                <a:gd name="T70" fmla="*/ 8 w 31"/>
                <a:gd name="T71" fmla="*/ 1 h 44"/>
                <a:gd name="T72" fmla="*/ 12 w 31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4">
                  <a:moveTo>
                    <a:pt x="12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1" y="12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6" y="23"/>
                  </a:lnTo>
                  <a:lnTo>
                    <a:pt x="23" y="24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8" y="35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2" y="34"/>
                  </a:lnTo>
                  <a:lnTo>
                    <a:pt x="5" y="30"/>
                  </a:lnTo>
                  <a:lnTo>
                    <a:pt x="11" y="26"/>
                  </a:lnTo>
                  <a:lnTo>
                    <a:pt x="16" y="23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0"/>
                  </a:lnTo>
                  <a:lnTo>
                    <a:pt x="20" y="5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1" y="15"/>
                  </a:lnTo>
                  <a:lnTo>
                    <a:pt x="2" y="10"/>
                  </a:lnTo>
                  <a:lnTo>
                    <a:pt x="4" y="5"/>
                  </a:lnTo>
                  <a:lnTo>
                    <a:pt x="5" y="3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30" name="Freeform 1998"/>
            <p:cNvSpPr>
              <a:spLocks noChangeAspect="1" noEditPoints="1"/>
            </p:cNvSpPr>
            <p:nvPr/>
          </p:nvSpPr>
          <p:spPr bwMode="auto">
            <a:xfrm>
              <a:off x="910" y="2013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2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2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31" name="Line 1999"/>
            <p:cNvSpPr>
              <a:spLocks noChangeAspect="1" noChangeShapeType="1"/>
            </p:cNvSpPr>
            <p:nvPr/>
          </p:nvSpPr>
          <p:spPr bwMode="auto">
            <a:xfrm>
              <a:off x="958" y="2941"/>
              <a:ext cx="1818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2" name="Line 2000"/>
            <p:cNvSpPr>
              <a:spLocks noChangeAspect="1" noChangeShapeType="1"/>
            </p:cNvSpPr>
            <p:nvPr/>
          </p:nvSpPr>
          <p:spPr bwMode="auto">
            <a:xfrm>
              <a:off x="958" y="2037"/>
              <a:ext cx="1818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3" name="Line 2001"/>
            <p:cNvSpPr>
              <a:spLocks noChangeAspect="1" noChangeShapeType="1"/>
            </p:cNvSpPr>
            <p:nvPr/>
          </p:nvSpPr>
          <p:spPr bwMode="auto">
            <a:xfrm flipV="1">
              <a:off x="958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4" name="Line 2002"/>
            <p:cNvSpPr>
              <a:spLocks noChangeAspect="1" noChangeShapeType="1"/>
            </p:cNvSpPr>
            <p:nvPr/>
          </p:nvSpPr>
          <p:spPr bwMode="auto">
            <a:xfrm>
              <a:off x="2711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5" name="Line 2003"/>
            <p:cNvSpPr>
              <a:spLocks noChangeAspect="1" noChangeShapeType="1"/>
            </p:cNvSpPr>
            <p:nvPr/>
          </p:nvSpPr>
          <p:spPr bwMode="auto">
            <a:xfrm flipV="1">
              <a:off x="2711" y="2762"/>
              <a:ext cx="1" cy="1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6" name="Line 2004"/>
            <p:cNvSpPr>
              <a:spLocks noChangeAspect="1" noChangeShapeType="1"/>
            </p:cNvSpPr>
            <p:nvPr/>
          </p:nvSpPr>
          <p:spPr bwMode="auto">
            <a:xfrm>
              <a:off x="2711" y="2762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7" name="Line 2005"/>
            <p:cNvSpPr>
              <a:spLocks noChangeAspect="1" noChangeShapeType="1"/>
            </p:cNvSpPr>
            <p:nvPr/>
          </p:nvSpPr>
          <p:spPr bwMode="auto">
            <a:xfrm>
              <a:off x="2711" y="2771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8" name="Line 2006"/>
            <p:cNvSpPr>
              <a:spLocks noChangeAspect="1" noChangeShapeType="1"/>
            </p:cNvSpPr>
            <p:nvPr/>
          </p:nvSpPr>
          <p:spPr bwMode="auto">
            <a:xfrm>
              <a:off x="2716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39" name="Line 2007"/>
            <p:cNvSpPr>
              <a:spLocks noChangeAspect="1" noChangeShapeType="1"/>
            </p:cNvSpPr>
            <p:nvPr/>
          </p:nvSpPr>
          <p:spPr bwMode="auto">
            <a:xfrm flipV="1">
              <a:off x="2716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0" name="Line 2008"/>
            <p:cNvSpPr>
              <a:spLocks noChangeAspect="1" noChangeShapeType="1"/>
            </p:cNvSpPr>
            <p:nvPr/>
          </p:nvSpPr>
          <p:spPr bwMode="auto">
            <a:xfrm>
              <a:off x="2716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1" name="Line 2009"/>
            <p:cNvSpPr>
              <a:spLocks noChangeAspect="1" noChangeShapeType="1"/>
            </p:cNvSpPr>
            <p:nvPr/>
          </p:nvSpPr>
          <p:spPr bwMode="auto">
            <a:xfrm>
              <a:off x="2716" y="2771"/>
              <a:ext cx="6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2" name="Line 2010"/>
            <p:cNvSpPr>
              <a:spLocks noChangeAspect="1" noChangeShapeType="1"/>
            </p:cNvSpPr>
            <p:nvPr/>
          </p:nvSpPr>
          <p:spPr bwMode="auto">
            <a:xfrm>
              <a:off x="2722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3" name="Line 2011"/>
            <p:cNvSpPr>
              <a:spLocks noChangeAspect="1" noChangeShapeType="1"/>
            </p:cNvSpPr>
            <p:nvPr/>
          </p:nvSpPr>
          <p:spPr bwMode="auto">
            <a:xfrm flipV="1">
              <a:off x="2722" y="277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4" name="Line 2012"/>
            <p:cNvSpPr>
              <a:spLocks noChangeAspect="1" noChangeShapeType="1"/>
            </p:cNvSpPr>
            <p:nvPr/>
          </p:nvSpPr>
          <p:spPr bwMode="auto">
            <a:xfrm>
              <a:off x="2722" y="2771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5" name="Line 2013"/>
            <p:cNvSpPr>
              <a:spLocks noChangeAspect="1" noChangeShapeType="1"/>
            </p:cNvSpPr>
            <p:nvPr/>
          </p:nvSpPr>
          <p:spPr bwMode="auto">
            <a:xfrm>
              <a:off x="2726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6" name="Line 2014"/>
            <p:cNvSpPr>
              <a:spLocks noChangeAspect="1" noChangeShapeType="1"/>
            </p:cNvSpPr>
            <p:nvPr/>
          </p:nvSpPr>
          <p:spPr bwMode="auto">
            <a:xfrm flipV="1">
              <a:off x="2726" y="2762"/>
              <a:ext cx="1" cy="1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7" name="Line 2015"/>
            <p:cNvSpPr>
              <a:spLocks noChangeAspect="1" noChangeShapeType="1"/>
            </p:cNvSpPr>
            <p:nvPr/>
          </p:nvSpPr>
          <p:spPr bwMode="auto">
            <a:xfrm>
              <a:off x="2726" y="2762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8" name="Line 2016"/>
            <p:cNvSpPr>
              <a:spLocks noChangeAspect="1" noChangeShapeType="1"/>
            </p:cNvSpPr>
            <p:nvPr/>
          </p:nvSpPr>
          <p:spPr bwMode="auto">
            <a:xfrm>
              <a:off x="2726" y="2771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49" name="Line 2017"/>
            <p:cNvSpPr>
              <a:spLocks noChangeAspect="1" noChangeShapeType="1"/>
            </p:cNvSpPr>
            <p:nvPr/>
          </p:nvSpPr>
          <p:spPr bwMode="auto">
            <a:xfrm>
              <a:off x="2731" y="2776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0" name="Line 2018"/>
            <p:cNvSpPr>
              <a:spLocks noChangeAspect="1" noChangeShapeType="1"/>
            </p:cNvSpPr>
            <p:nvPr/>
          </p:nvSpPr>
          <p:spPr bwMode="auto">
            <a:xfrm flipV="1">
              <a:off x="2731" y="2771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1" name="Line 2019"/>
            <p:cNvSpPr>
              <a:spLocks noChangeAspect="1" noChangeShapeType="1"/>
            </p:cNvSpPr>
            <p:nvPr/>
          </p:nvSpPr>
          <p:spPr bwMode="auto">
            <a:xfrm>
              <a:off x="2731" y="2771"/>
              <a:ext cx="6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2" name="Line 2020"/>
            <p:cNvSpPr>
              <a:spLocks noChangeAspect="1" noChangeShapeType="1"/>
            </p:cNvSpPr>
            <p:nvPr/>
          </p:nvSpPr>
          <p:spPr bwMode="auto">
            <a:xfrm>
              <a:off x="2737" y="277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3" name="Line 2021"/>
            <p:cNvSpPr>
              <a:spLocks noChangeAspect="1" noChangeShapeType="1"/>
            </p:cNvSpPr>
            <p:nvPr/>
          </p:nvSpPr>
          <p:spPr bwMode="auto">
            <a:xfrm flipV="1">
              <a:off x="2737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4" name="Line 2022"/>
            <p:cNvSpPr>
              <a:spLocks noChangeAspect="1" noChangeShapeType="1"/>
            </p:cNvSpPr>
            <p:nvPr/>
          </p:nvSpPr>
          <p:spPr bwMode="auto">
            <a:xfrm>
              <a:off x="2737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5" name="Line 2023"/>
            <p:cNvSpPr>
              <a:spLocks noChangeAspect="1" noChangeShapeType="1"/>
            </p:cNvSpPr>
            <p:nvPr/>
          </p:nvSpPr>
          <p:spPr bwMode="auto">
            <a:xfrm>
              <a:off x="2737" y="2771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56" name="Line 2024"/>
            <p:cNvSpPr>
              <a:spLocks noChangeAspect="1" noChangeShapeType="1"/>
            </p:cNvSpPr>
            <p:nvPr/>
          </p:nvSpPr>
          <p:spPr bwMode="auto">
            <a:xfrm>
              <a:off x="2741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258" name="Group 2226"/>
            <p:cNvGrpSpPr>
              <a:grpSpLocks noChangeAspect="1"/>
            </p:cNvGrpSpPr>
            <p:nvPr/>
          </p:nvGrpSpPr>
          <p:grpSpPr bwMode="auto">
            <a:xfrm>
              <a:off x="2451" y="2756"/>
              <a:ext cx="326" cy="35"/>
              <a:chOff x="2451" y="2756"/>
              <a:chExt cx="326" cy="35"/>
            </a:xfrm>
          </p:grpSpPr>
          <p:sp>
            <p:nvSpPr>
              <p:cNvPr id="46058" name="Line 2026"/>
              <p:cNvSpPr>
                <a:spLocks noChangeAspect="1" noChangeShapeType="1"/>
              </p:cNvSpPr>
              <p:nvPr/>
            </p:nvSpPr>
            <p:spPr bwMode="auto">
              <a:xfrm flipV="1">
                <a:off x="274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59" name="Line 2027"/>
              <p:cNvSpPr>
                <a:spLocks noChangeAspect="1" noChangeShapeType="1"/>
              </p:cNvSpPr>
              <p:nvPr/>
            </p:nvSpPr>
            <p:spPr bwMode="auto">
              <a:xfrm>
                <a:off x="274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0" name="Line 2028"/>
              <p:cNvSpPr>
                <a:spLocks noChangeAspect="1" noChangeShapeType="1"/>
              </p:cNvSpPr>
              <p:nvPr/>
            </p:nvSpPr>
            <p:spPr bwMode="auto">
              <a:xfrm>
                <a:off x="2746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1" name="Line 2029"/>
              <p:cNvSpPr>
                <a:spLocks noChangeAspect="1" noChangeShapeType="1"/>
              </p:cNvSpPr>
              <p:nvPr/>
            </p:nvSpPr>
            <p:spPr bwMode="auto">
              <a:xfrm flipV="1">
                <a:off x="2746" y="2756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2" name="Line 2030"/>
              <p:cNvSpPr>
                <a:spLocks noChangeAspect="1" noChangeShapeType="1"/>
              </p:cNvSpPr>
              <p:nvPr/>
            </p:nvSpPr>
            <p:spPr bwMode="auto">
              <a:xfrm>
                <a:off x="2746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3" name="Line 2031"/>
              <p:cNvSpPr>
                <a:spLocks noChangeAspect="1" noChangeShapeType="1"/>
              </p:cNvSpPr>
              <p:nvPr/>
            </p:nvSpPr>
            <p:spPr bwMode="auto">
              <a:xfrm>
                <a:off x="274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4" name="Line 2032"/>
              <p:cNvSpPr>
                <a:spLocks noChangeAspect="1" noChangeShapeType="1"/>
              </p:cNvSpPr>
              <p:nvPr/>
            </p:nvSpPr>
            <p:spPr bwMode="auto">
              <a:xfrm flipV="1">
                <a:off x="275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5" name="Line 2033"/>
              <p:cNvSpPr>
                <a:spLocks noChangeAspect="1" noChangeShapeType="1"/>
              </p:cNvSpPr>
              <p:nvPr/>
            </p:nvSpPr>
            <p:spPr bwMode="auto">
              <a:xfrm>
                <a:off x="275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6" name="Line 2034"/>
              <p:cNvSpPr>
                <a:spLocks noChangeAspect="1" noChangeShapeType="1"/>
              </p:cNvSpPr>
              <p:nvPr/>
            </p:nvSpPr>
            <p:spPr bwMode="auto">
              <a:xfrm>
                <a:off x="275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7" name="Line 2035"/>
              <p:cNvSpPr>
                <a:spLocks noChangeAspect="1" noChangeShapeType="1"/>
              </p:cNvSpPr>
              <p:nvPr/>
            </p:nvSpPr>
            <p:spPr bwMode="auto">
              <a:xfrm flipV="1">
                <a:off x="2756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8" name="Line 2036"/>
              <p:cNvSpPr>
                <a:spLocks noChangeAspect="1" noChangeShapeType="1"/>
              </p:cNvSpPr>
              <p:nvPr/>
            </p:nvSpPr>
            <p:spPr bwMode="auto">
              <a:xfrm>
                <a:off x="275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69" name="Line 2037"/>
              <p:cNvSpPr>
                <a:spLocks noChangeAspect="1" noChangeShapeType="1"/>
              </p:cNvSpPr>
              <p:nvPr/>
            </p:nvSpPr>
            <p:spPr bwMode="auto">
              <a:xfrm>
                <a:off x="275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0" name="Line 2038"/>
              <p:cNvSpPr>
                <a:spLocks noChangeAspect="1" noChangeShapeType="1"/>
              </p:cNvSpPr>
              <p:nvPr/>
            </p:nvSpPr>
            <p:spPr bwMode="auto">
              <a:xfrm flipV="1">
                <a:off x="2761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1" name="Line 2039"/>
              <p:cNvSpPr>
                <a:spLocks noChangeAspect="1" noChangeShapeType="1"/>
              </p:cNvSpPr>
              <p:nvPr/>
            </p:nvSpPr>
            <p:spPr bwMode="auto">
              <a:xfrm flipV="1">
                <a:off x="2761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2" name="Line 2040"/>
              <p:cNvSpPr>
                <a:spLocks noChangeAspect="1" noChangeShapeType="1"/>
              </p:cNvSpPr>
              <p:nvPr/>
            </p:nvSpPr>
            <p:spPr bwMode="auto">
              <a:xfrm>
                <a:off x="276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3" name="Line 2041"/>
              <p:cNvSpPr>
                <a:spLocks noChangeAspect="1" noChangeShapeType="1"/>
              </p:cNvSpPr>
              <p:nvPr/>
            </p:nvSpPr>
            <p:spPr bwMode="auto">
              <a:xfrm flipV="1">
                <a:off x="276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4" name="Line 2042"/>
              <p:cNvSpPr>
                <a:spLocks noChangeAspect="1" noChangeShapeType="1"/>
              </p:cNvSpPr>
              <p:nvPr/>
            </p:nvSpPr>
            <p:spPr bwMode="auto">
              <a:xfrm>
                <a:off x="276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5" name="Line 2043"/>
              <p:cNvSpPr>
                <a:spLocks noChangeAspect="1" noChangeShapeType="1"/>
              </p:cNvSpPr>
              <p:nvPr/>
            </p:nvSpPr>
            <p:spPr bwMode="auto">
              <a:xfrm>
                <a:off x="2767" y="27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6" name="Line 2044"/>
              <p:cNvSpPr>
                <a:spLocks noChangeAspect="1" noChangeShapeType="1"/>
              </p:cNvSpPr>
              <p:nvPr/>
            </p:nvSpPr>
            <p:spPr bwMode="auto">
              <a:xfrm>
                <a:off x="277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7" name="Line 2045"/>
              <p:cNvSpPr>
                <a:spLocks noChangeAspect="1" noChangeShapeType="1"/>
              </p:cNvSpPr>
              <p:nvPr/>
            </p:nvSpPr>
            <p:spPr bwMode="auto">
              <a:xfrm flipV="1">
                <a:off x="277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8" name="Line 2046"/>
              <p:cNvSpPr>
                <a:spLocks noChangeAspect="1" noChangeShapeType="1"/>
              </p:cNvSpPr>
              <p:nvPr/>
            </p:nvSpPr>
            <p:spPr bwMode="auto">
              <a:xfrm>
                <a:off x="277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79" name="Line 2047"/>
              <p:cNvSpPr>
                <a:spLocks noChangeAspect="1" noChangeShapeType="1"/>
              </p:cNvSpPr>
              <p:nvPr/>
            </p:nvSpPr>
            <p:spPr bwMode="auto">
              <a:xfrm>
                <a:off x="277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0" name="Line 2048"/>
              <p:cNvSpPr>
                <a:spLocks noChangeAspect="1" noChangeShapeType="1"/>
              </p:cNvSpPr>
              <p:nvPr/>
            </p:nvSpPr>
            <p:spPr bwMode="auto">
              <a:xfrm flipV="1">
                <a:off x="2776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1" name="Line 2049"/>
              <p:cNvSpPr>
                <a:spLocks noChangeAspect="1" noChangeShapeType="1"/>
              </p:cNvSpPr>
              <p:nvPr/>
            </p:nvSpPr>
            <p:spPr bwMode="auto">
              <a:xfrm>
                <a:off x="277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2" name="Line 2050"/>
              <p:cNvSpPr>
                <a:spLocks noChangeAspect="1" noChangeShapeType="1"/>
              </p:cNvSpPr>
              <p:nvPr/>
            </p:nvSpPr>
            <p:spPr bwMode="auto">
              <a:xfrm>
                <a:off x="258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3" name="Line 2051"/>
              <p:cNvSpPr>
                <a:spLocks noChangeAspect="1" noChangeShapeType="1"/>
              </p:cNvSpPr>
              <p:nvPr/>
            </p:nvSpPr>
            <p:spPr bwMode="auto">
              <a:xfrm>
                <a:off x="258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4" name="Line 2052"/>
              <p:cNvSpPr>
                <a:spLocks noChangeAspect="1" noChangeShapeType="1"/>
              </p:cNvSpPr>
              <p:nvPr/>
            </p:nvSpPr>
            <p:spPr bwMode="auto">
              <a:xfrm flipV="1">
                <a:off x="2586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5" name="Line 2053"/>
              <p:cNvSpPr>
                <a:spLocks noChangeAspect="1" noChangeShapeType="1"/>
              </p:cNvSpPr>
              <p:nvPr/>
            </p:nvSpPr>
            <p:spPr bwMode="auto">
              <a:xfrm>
                <a:off x="258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6" name="Line 2054"/>
              <p:cNvSpPr>
                <a:spLocks noChangeAspect="1" noChangeShapeType="1"/>
              </p:cNvSpPr>
              <p:nvPr/>
            </p:nvSpPr>
            <p:spPr bwMode="auto">
              <a:xfrm>
                <a:off x="2586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7" name="Line 2055"/>
              <p:cNvSpPr>
                <a:spLocks noChangeAspect="1" noChangeShapeType="1"/>
              </p:cNvSpPr>
              <p:nvPr/>
            </p:nvSpPr>
            <p:spPr bwMode="auto">
              <a:xfrm>
                <a:off x="259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8" name="Line 2056"/>
              <p:cNvSpPr>
                <a:spLocks noChangeAspect="1" noChangeShapeType="1"/>
              </p:cNvSpPr>
              <p:nvPr/>
            </p:nvSpPr>
            <p:spPr bwMode="auto">
              <a:xfrm flipV="1">
                <a:off x="2591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9" name="Line 2057"/>
              <p:cNvSpPr>
                <a:spLocks noChangeAspect="1" noChangeShapeType="1"/>
              </p:cNvSpPr>
              <p:nvPr/>
            </p:nvSpPr>
            <p:spPr bwMode="auto">
              <a:xfrm>
                <a:off x="2591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0" name="Line 2058"/>
              <p:cNvSpPr>
                <a:spLocks noChangeAspect="1" noChangeShapeType="1"/>
              </p:cNvSpPr>
              <p:nvPr/>
            </p:nvSpPr>
            <p:spPr bwMode="auto">
              <a:xfrm>
                <a:off x="259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1" name="Line 2059"/>
              <p:cNvSpPr>
                <a:spLocks noChangeAspect="1" noChangeShapeType="1"/>
              </p:cNvSpPr>
              <p:nvPr/>
            </p:nvSpPr>
            <p:spPr bwMode="auto">
              <a:xfrm>
                <a:off x="259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2" name="Line 2060"/>
              <p:cNvSpPr>
                <a:spLocks noChangeAspect="1" noChangeShapeType="1"/>
              </p:cNvSpPr>
              <p:nvPr/>
            </p:nvSpPr>
            <p:spPr bwMode="auto">
              <a:xfrm flipV="1">
                <a:off x="2596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3" name="Line 2061"/>
              <p:cNvSpPr>
                <a:spLocks noChangeAspect="1" noChangeShapeType="1"/>
              </p:cNvSpPr>
              <p:nvPr/>
            </p:nvSpPr>
            <p:spPr bwMode="auto">
              <a:xfrm>
                <a:off x="2596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4" name="Line 2062"/>
              <p:cNvSpPr>
                <a:spLocks noChangeAspect="1" noChangeShapeType="1"/>
              </p:cNvSpPr>
              <p:nvPr/>
            </p:nvSpPr>
            <p:spPr bwMode="auto">
              <a:xfrm>
                <a:off x="259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5" name="Line 2063"/>
              <p:cNvSpPr>
                <a:spLocks noChangeAspect="1" noChangeShapeType="1"/>
              </p:cNvSpPr>
              <p:nvPr/>
            </p:nvSpPr>
            <p:spPr bwMode="auto">
              <a:xfrm flipV="1">
                <a:off x="2601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6" name="Line 2064"/>
              <p:cNvSpPr>
                <a:spLocks noChangeAspect="1" noChangeShapeType="1"/>
              </p:cNvSpPr>
              <p:nvPr/>
            </p:nvSpPr>
            <p:spPr bwMode="auto">
              <a:xfrm>
                <a:off x="260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7" name="Line 2065"/>
              <p:cNvSpPr>
                <a:spLocks noChangeAspect="1" noChangeShapeType="1"/>
              </p:cNvSpPr>
              <p:nvPr/>
            </p:nvSpPr>
            <p:spPr bwMode="auto">
              <a:xfrm>
                <a:off x="260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8" name="Line 2066"/>
              <p:cNvSpPr>
                <a:spLocks noChangeAspect="1" noChangeShapeType="1"/>
              </p:cNvSpPr>
              <p:nvPr/>
            </p:nvSpPr>
            <p:spPr bwMode="auto">
              <a:xfrm flipV="1">
                <a:off x="2606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9" name="Line 2067"/>
              <p:cNvSpPr>
                <a:spLocks noChangeAspect="1" noChangeShapeType="1"/>
              </p:cNvSpPr>
              <p:nvPr/>
            </p:nvSpPr>
            <p:spPr bwMode="auto">
              <a:xfrm>
                <a:off x="260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0" name="Line 2068"/>
              <p:cNvSpPr>
                <a:spLocks noChangeAspect="1" noChangeShapeType="1"/>
              </p:cNvSpPr>
              <p:nvPr/>
            </p:nvSpPr>
            <p:spPr bwMode="auto">
              <a:xfrm>
                <a:off x="260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1" name="Line 2069"/>
              <p:cNvSpPr>
                <a:spLocks noChangeAspect="1" noChangeShapeType="1"/>
              </p:cNvSpPr>
              <p:nvPr/>
            </p:nvSpPr>
            <p:spPr bwMode="auto">
              <a:xfrm>
                <a:off x="261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2" name="Line 2070"/>
              <p:cNvSpPr>
                <a:spLocks noChangeAspect="1" noChangeShapeType="1"/>
              </p:cNvSpPr>
              <p:nvPr/>
            </p:nvSpPr>
            <p:spPr bwMode="auto">
              <a:xfrm flipV="1">
                <a:off x="261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3" name="Line 2071"/>
              <p:cNvSpPr>
                <a:spLocks noChangeAspect="1" noChangeShapeType="1"/>
              </p:cNvSpPr>
              <p:nvPr/>
            </p:nvSpPr>
            <p:spPr bwMode="auto">
              <a:xfrm>
                <a:off x="261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4" name="Line 2072"/>
              <p:cNvSpPr>
                <a:spLocks noChangeAspect="1" noChangeShapeType="1"/>
              </p:cNvSpPr>
              <p:nvPr/>
            </p:nvSpPr>
            <p:spPr bwMode="auto">
              <a:xfrm>
                <a:off x="261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5" name="Line 2073"/>
              <p:cNvSpPr>
                <a:spLocks noChangeAspect="1" noChangeShapeType="1"/>
              </p:cNvSpPr>
              <p:nvPr/>
            </p:nvSpPr>
            <p:spPr bwMode="auto">
              <a:xfrm flipV="1">
                <a:off x="2616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6" name="Line 2074"/>
              <p:cNvSpPr>
                <a:spLocks noChangeAspect="1" noChangeShapeType="1"/>
              </p:cNvSpPr>
              <p:nvPr/>
            </p:nvSpPr>
            <p:spPr bwMode="auto">
              <a:xfrm>
                <a:off x="261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7" name="Line 2075"/>
              <p:cNvSpPr>
                <a:spLocks noChangeAspect="1" noChangeShapeType="1"/>
              </p:cNvSpPr>
              <p:nvPr/>
            </p:nvSpPr>
            <p:spPr bwMode="auto">
              <a:xfrm>
                <a:off x="261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8" name="Line 2076"/>
              <p:cNvSpPr>
                <a:spLocks noChangeAspect="1" noChangeShapeType="1"/>
              </p:cNvSpPr>
              <p:nvPr/>
            </p:nvSpPr>
            <p:spPr bwMode="auto">
              <a:xfrm>
                <a:off x="262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9" name="Line 2077"/>
              <p:cNvSpPr>
                <a:spLocks noChangeAspect="1" noChangeShapeType="1"/>
              </p:cNvSpPr>
              <p:nvPr/>
            </p:nvSpPr>
            <p:spPr bwMode="auto">
              <a:xfrm flipV="1">
                <a:off x="262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0" name="Line 2078"/>
              <p:cNvSpPr>
                <a:spLocks noChangeAspect="1" noChangeShapeType="1"/>
              </p:cNvSpPr>
              <p:nvPr/>
            </p:nvSpPr>
            <p:spPr bwMode="auto">
              <a:xfrm>
                <a:off x="2621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1" name="Line 2079"/>
              <p:cNvSpPr>
                <a:spLocks noChangeAspect="1" noChangeShapeType="1"/>
              </p:cNvSpPr>
              <p:nvPr/>
            </p:nvSpPr>
            <p:spPr bwMode="auto">
              <a:xfrm flipV="1">
                <a:off x="262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2" name="Line 2080"/>
              <p:cNvSpPr>
                <a:spLocks noChangeAspect="1" noChangeShapeType="1"/>
              </p:cNvSpPr>
              <p:nvPr/>
            </p:nvSpPr>
            <p:spPr bwMode="auto">
              <a:xfrm>
                <a:off x="2626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3" name="Line 2081"/>
              <p:cNvSpPr>
                <a:spLocks noChangeAspect="1" noChangeShapeType="1"/>
              </p:cNvSpPr>
              <p:nvPr/>
            </p:nvSpPr>
            <p:spPr bwMode="auto">
              <a:xfrm flipV="1">
                <a:off x="2626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4" name="Line 2082"/>
              <p:cNvSpPr>
                <a:spLocks noChangeAspect="1" noChangeShapeType="1"/>
              </p:cNvSpPr>
              <p:nvPr/>
            </p:nvSpPr>
            <p:spPr bwMode="auto">
              <a:xfrm>
                <a:off x="2626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5" name="Line 2083"/>
              <p:cNvSpPr>
                <a:spLocks noChangeAspect="1" noChangeShapeType="1"/>
              </p:cNvSpPr>
              <p:nvPr/>
            </p:nvSpPr>
            <p:spPr bwMode="auto">
              <a:xfrm>
                <a:off x="262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6" name="Line 2084"/>
              <p:cNvSpPr>
                <a:spLocks noChangeAspect="1" noChangeShapeType="1"/>
              </p:cNvSpPr>
              <p:nvPr/>
            </p:nvSpPr>
            <p:spPr bwMode="auto">
              <a:xfrm>
                <a:off x="263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7" name="Line 2085"/>
              <p:cNvSpPr>
                <a:spLocks noChangeAspect="1" noChangeShapeType="1"/>
              </p:cNvSpPr>
              <p:nvPr/>
            </p:nvSpPr>
            <p:spPr bwMode="auto">
              <a:xfrm flipV="1">
                <a:off x="263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8" name="Line 2086"/>
              <p:cNvSpPr>
                <a:spLocks noChangeAspect="1" noChangeShapeType="1"/>
              </p:cNvSpPr>
              <p:nvPr/>
            </p:nvSpPr>
            <p:spPr bwMode="auto">
              <a:xfrm>
                <a:off x="263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9" name="Line 2087"/>
              <p:cNvSpPr>
                <a:spLocks noChangeAspect="1" noChangeShapeType="1"/>
              </p:cNvSpPr>
              <p:nvPr/>
            </p:nvSpPr>
            <p:spPr bwMode="auto">
              <a:xfrm>
                <a:off x="263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0" name="Line 2088"/>
              <p:cNvSpPr>
                <a:spLocks noChangeAspect="1" noChangeShapeType="1"/>
              </p:cNvSpPr>
              <p:nvPr/>
            </p:nvSpPr>
            <p:spPr bwMode="auto">
              <a:xfrm flipV="1">
                <a:off x="2636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1" name="Line 2089"/>
              <p:cNvSpPr>
                <a:spLocks noChangeAspect="1" noChangeShapeType="1"/>
              </p:cNvSpPr>
              <p:nvPr/>
            </p:nvSpPr>
            <p:spPr bwMode="auto">
              <a:xfrm>
                <a:off x="2636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2" name="Line 2090"/>
              <p:cNvSpPr>
                <a:spLocks noChangeAspect="1" noChangeShapeType="1"/>
              </p:cNvSpPr>
              <p:nvPr/>
            </p:nvSpPr>
            <p:spPr bwMode="auto">
              <a:xfrm flipV="1">
                <a:off x="263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3" name="Line 2091"/>
              <p:cNvSpPr>
                <a:spLocks noChangeAspect="1" noChangeShapeType="1"/>
              </p:cNvSpPr>
              <p:nvPr/>
            </p:nvSpPr>
            <p:spPr bwMode="auto">
              <a:xfrm>
                <a:off x="264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4" name="Line 2092"/>
              <p:cNvSpPr>
                <a:spLocks noChangeAspect="1" noChangeShapeType="1"/>
              </p:cNvSpPr>
              <p:nvPr/>
            </p:nvSpPr>
            <p:spPr bwMode="auto">
              <a:xfrm flipV="1">
                <a:off x="264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5" name="Line 2093"/>
              <p:cNvSpPr>
                <a:spLocks noChangeAspect="1" noChangeShapeType="1"/>
              </p:cNvSpPr>
              <p:nvPr/>
            </p:nvSpPr>
            <p:spPr bwMode="auto">
              <a:xfrm>
                <a:off x="264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6" name="Line 2094"/>
              <p:cNvSpPr>
                <a:spLocks noChangeAspect="1" noChangeShapeType="1"/>
              </p:cNvSpPr>
              <p:nvPr/>
            </p:nvSpPr>
            <p:spPr bwMode="auto">
              <a:xfrm>
                <a:off x="264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7" name="Line 2095"/>
              <p:cNvSpPr>
                <a:spLocks noChangeAspect="1" noChangeShapeType="1"/>
              </p:cNvSpPr>
              <p:nvPr/>
            </p:nvSpPr>
            <p:spPr bwMode="auto">
              <a:xfrm flipV="1">
                <a:off x="264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8" name="Line 2096"/>
              <p:cNvSpPr>
                <a:spLocks noChangeAspect="1" noChangeShapeType="1"/>
              </p:cNvSpPr>
              <p:nvPr/>
            </p:nvSpPr>
            <p:spPr bwMode="auto">
              <a:xfrm>
                <a:off x="264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9" name="Line 2097"/>
              <p:cNvSpPr>
                <a:spLocks noChangeAspect="1" noChangeShapeType="1"/>
              </p:cNvSpPr>
              <p:nvPr/>
            </p:nvSpPr>
            <p:spPr bwMode="auto">
              <a:xfrm>
                <a:off x="264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0" name="Line 2098"/>
              <p:cNvSpPr>
                <a:spLocks noChangeAspect="1" noChangeShapeType="1"/>
              </p:cNvSpPr>
              <p:nvPr/>
            </p:nvSpPr>
            <p:spPr bwMode="auto">
              <a:xfrm>
                <a:off x="265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1" name="Line 2099"/>
              <p:cNvSpPr>
                <a:spLocks noChangeAspect="1" noChangeShapeType="1"/>
              </p:cNvSpPr>
              <p:nvPr/>
            </p:nvSpPr>
            <p:spPr bwMode="auto">
              <a:xfrm flipV="1">
                <a:off x="2651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2" name="Line 2100"/>
              <p:cNvSpPr>
                <a:spLocks noChangeAspect="1" noChangeShapeType="1"/>
              </p:cNvSpPr>
              <p:nvPr/>
            </p:nvSpPr>
            <p:spPr bwMode="auto">
              <a:xfrm>
                <a:off x="2651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Line 2101"/>
              <p:cNvSpPr>
                <a:spLocks noChangeAspect="1" noChangeShapeType="1"/>
              </p:cNvSpPr>
              <p:nvPr/>
            </p:nvSpPr>
            <p:spPr bwMode="auto">
              <a:xfrm>
                <a:off x="2651" y="277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4" name="Line 2102"/>
              <p:cNvSpPr>
                <a:spLocks noChangeAspect="1" noChangeShapeType="1"/>
              </p:cNvSpPr>
              <p:nvPr/>
            </p:nvSpPr>
            <p:spPr bwMode="auto">
              <a:xfrm>
                <a:off x="2656" y="278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5" name="Line 2103"/>
              <p:cNvSpPr>
                <a:spLocks noChangeAspect="1" noChangeShapeType="1"/>
              </p:cNvSpPr>
              <p:nvPr/>
            </p:nvSpPr>
            <p:spPr bwMode="auto">
              <a:xfrm flipV="1">
                <a:off x="2656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6" name="Line 2104"/>
              <p:cNvSpPr>
                <a:spLocks noChangeAspect="1" noChangeShapeType="1"/>
              </p:cNvSpPr>
              <p:nvPr/>
            </p:nvSpPr>
            <p:spPr bwMode="auto">
              <a:xfrm>
                <a:off x="265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7" name="Line 2105"/>
              <p:cNvSpPr>
                <a:spLocks noChangeAspect="1" noChangeShapeType="1"/>
              </p:cNvSpPr>
              <p:nvPr/>
            </p:nvSpPr>
            <p:spPr bwMode="auto">
              <a:xfrm>
                <a:off x="265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8" name="Line 2106"/>
              <p:cNvSpPr>
                <a:spLocks noChangeAspect="1" noChangeShapeType="1"/>
              </p:cNvSpPr>
              <p:nvPr/>
            </p:nvSpPr>
            <p:spPr bwMode="auto">
              <a:xfrm>
                <a:off x="266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9" name="Line 2107"/>
              <p:cNvSpPr>
                <a:spLocks noChangeAspect="1" noChangeShapeType="1"/>
              </p:cNvSpPr>
              <p:nvPr/>
            </p:nvSpPr>
            <p:spPr bwMode="auto">
              <a:xfrm flipV="1">
                <a:off x="266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0" name="Line 2108"/>
              <p:cNvSpPr>
                <a:spLocks noChangeAspect="1" noChangeShapeType="1"/>
              </p:cNvSpPr>
              <p:nvPr/>
            </p:nvSpPr>
            <p:spPr bwMode="auto">
              <a:xfrm>
                <a:off x="266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Line 2109"/>
              <p:cNvSpPr>
                <a:spLocks noChangeAspect="1" noChangeShapeType="1"/>
              </p:cNvSpPr>
              <p:nvPr/>
            </p:nvSpPr>
            <p:spPr bwMode="auto">
              <a:xfrm>
                <a:off x="266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Line 2110"/>
              <p:cNvSpPr>
                <a:spLocks noChangeAspect="1" noChangeShapeType="1"/>
              </p:cNvSpPr>
              <p:nvPr/>
            </p:nvSpPr>
            <p:spPr bwMode="auto">
              <a:xfrm>
                <a:off x="266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Line 2111"/>
              <p:cNvSpPr>
                <a:spLocks noChangeAspect="1" noChangeShapeType="1"/>
              </p:cNvSpPr>
              <p:nvPr/>
            </p:nvSpPr>
            <p:spPr bwMode="auto">
              <a:xfrm flipV="1">
                <a:off x="266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Line 2112"/>
              <p:cNvSpPr>
                <a:spLocks noChangeAspect="1" noChangeShapeType="1"/>
              </p:cNvSpPr>
              <p:nvPr/>
            </p:nvSpPr>
            <p:spPr bwMode="auto">
              <a:xfrm>
                <a:off x="266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Line 2113"/>
              <p:cNvSpPr>
                <a:spLocks noChangeAspect="1" noChangeShapeType="1"/>
              </p:cNvSpPr>
              <p:nvPr/>
            </p:nvSpPr>
            <p:spPr bwMode="auto">
              <a:xfrm>
                <a:off x="2671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6" name="Line 2114"/>
              <p:cNvSpPr>
                <a:spLocks noChangeAspect="1" noChangeShapeType="1"/>
              </p:cNvSpPr>
              <p:nvPr/>
            </p:nvSpPr>
            <p:spPr bwMode="auto">
              <a:xfrm flipV="1">
                <a:off x="2671" y="2756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7" name="Line 2115"/>
              <p:cNvSpPr>
                <a:spLocks noChangeAspect="1" noChangeShapeType="1"/>
              </p:cNvSpPr>
              <p:nvPr/>
            </p:nvSpPr>
            <p:spPr bwMode="auto">
              <a:xfrm>
                <a:off x="2671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Line 2116"/>
              <p:cNvSpPr>
                <a:spLocks noChangeAspect="1" noChangeShapeType="1"/>
              </p:cNvSpPr>
              <p:nvPr/>
            </p:nvSpPr>
            <p:spPr bwMode="auto">
              <a:xfrm>
                <a:off x="267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Line 2117"/>
              <p:cNvSpPr>
                <a:spLocks noChangeAspect="1" noChangeShapeType="1"/>
              </p:cNvSpPr>
              <p:nvPr/>
            </p:nvSpPr>
            <p:spPr bwMode="auto">
              <a:xfrm>
                <a:off x="267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Line 2118"/>
              <p:cNvSpPr>
                <a:spLocks noChangeAspect="1" noChangeShapeType="1"/>
              </p:cNvSpPr>
              <p:nvPr/>
            </p:nvSpPr>
            <p:spPr bwMode="auto">
              <a:xfrm flipV="1">
                <a:off x="267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Line 2119"/>
              <p:cNvSpPr>
                <a:spLocks noChangeAspect="1" noChangeShapeType="1"/>
              </p:cNvSpPr>
              <p:nvPr/>
            </p:nvSpPr>
            <p:spPr bwMode="auto">
              <a:xfrm>
                <a:off x="267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Line 2120"/>
              <p:cNvSpPr>
                <a:spLocks noChangeAspect="1" noChangeShapeType="1"/>
              </p:cNvSpPr>
              <p:nvPr/>
            </p:nvSpPr>
            <p:spPr bwMode="auto">
              <a:xfrm>
                <a:off x="268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3" name="Line 2121"/>
              <p:cNvSpPr>
                <a:spLocks noChangeAspect="1" noChangeShapeType="1"/>
              </p:cNvSpPr>
              <p:nvPr/>
            </p:nvSpPr>
            <p:spPr bwMode="auto">
              <a:xfrm flipV="1">
                <a:off x="2681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4" name="Line 2122"/>
              <p:cNvSpPr>
                <a:spLocks noChangeAspect="1" noChangeShapeType="1"/>
              </p:cNvSpPr>
              <p:nvPr/>
            </p:nvSpPr>
            <p:spPr bwMode="auto">
              <a:xfrm>
                <a:off x="2681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5" name="Line 2123"/>
              <p:cNvSpPr>
                <a:spLocks noChangeAspect="1" noChangeShapeType="1"/>
              </p:cNvSpPr>
              <p:nvPr/>
            </p:nvSpPr>
            <p:spPr bwMode="auto">
              <a:xfrm>
                <a:off x="268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6" name="Line 2124"/>
              <p:cNvSpPr>
                <a:spLocks noChangeAspect="1" noChangeShapeType="1"/>
              </p:cNvSpPr>
              <p:nvPr/>
            </p:nvSpPr>
            <p:spPr bwMode="auto">
              <a:xfrm>
                <a:off x="268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7" name="Line 2125"/>
              <p:cNvSpPr>
                <a:spLocks noChangeAspect="1" noChangeShapeType="1"/>
              </p:cNvSpPr>
              <p:nvPr/>
            </p:nvSpPr>
            <p:spPr bwMode="auto">
              <a:xfrm flipV="1">
                <a:off x="2686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8" name="Line 2126"/>
              <p:cNvSpPr>
                <a:spLocks noChangeAspect="1" noChangeShapeType="1"/>
              </p:cNvSpPr>
              <p:nvPr/>
            </p:nvSpPr>
            <p:spPr bwMode="auto">
              <a:xfrm>
                <a:off x="268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9" name="Line 2127"/>
              <p:cNvSpPr>
                <a:spLocks noChangeAspect="1" noChangeShapeType="1"/>
              </p:cNvSpPr>
              <p:nvPr/>
            </p:nvSpPr>
            <p:spPr bwMode="auto">
              <a:xfrm>
                <a:off x="2686" y="277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0" name="Line 2128"/>
              <p:cNvSpPr>
                <a:spLocks noChangeAspect="1" noChangeShapeType="1"/>
              </p:cNvSpPr>
              <p:nvPr/>
            </p:nvSpPr>
            <p:spPr bwMode="auto">
              <a:xfrm>
                <a:off x="269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1" name="Line 2129"/>
              <p:cNvSpPr>
                <a:spLocks noChangeAspect="1" noChangeShapeType="1"/>
              </p:cNvSpPr>
              <p:nvPr/>
            </p:nvSpPr>
            <p:spPr bwMode="auto">
              <a:xfrm flipV="1">
                <a:off x="2692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2" name="Line 2130"/>
              <p:cNvSpPr>
                <a:spLocks noChangeAspect="1" noChangeShapeType="1"/>
              </p:cNvSpPr>
              <p:nvPr/>
            </p:nvSpPr>
            <p:spPr bwMode="auto">
              <a:xfrm>
                <a:off x="269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3" name="Line 2131"/>
              <p:cNvSpPr>
                <a:spLocks noChangeAspect="1" noChangeShapeType="1"/>
              </p:cNvSpPr>
              <p:nvPr/>
            </p:nvSpPr>
            <p:spPr bwMode="auto">
              <a:xfrm>
                <a:off x="269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4" name="Line 2132"/>
              <p:cNvSpPr>
                <a:spLocks noChangeAspect="1" noChangeShapeType="1"/>
              </p:cNvSpPr>
              <p:nvPr/>
            </p:nvSpPr>
            <p:spPr bwMode="auto">
              <a:xfrm>
                <a:off x="269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5" name="Line 2133"/>
              <p:cNvSpPr>
                <a:spLocks noChangeAspect="1" noChangeShapeType="1"/>
              </p:cNvSpPr>
              <p:nvPr/>
            </p:nvSpPr>
            <p:spPr bwMode="auto">
              <a:xfrm flipV="1">
                <a:off x="2696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6" name="Line 2134"/>
              <p:cNvSpPr>
                <a:spLocks noChangeAspect="1" noChangeShapeType="1"/>
              </p:cNvSpPr>
              <p:nvPr/>
            </p:nvSpPr>
            <p:spPr bwMode="auto">
              <a:xfrm>
                <a:off x="269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7" name="Line 2135"/>
              <p:cNvSpPr>
                <a:spLocks noChangeAspect="1" noChangeShapeType="1"/>
              </p:cNvSpPr>
              <p:nvPr/>
            </p:nvSpPr>
            <p:spPr bwMode="auto">
              <a:xfrm flipV="1">
                <a:off x="2696" y="276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8" name="Line 2136"/>
              <p:cNvSpPr>
                <a:spLocks noChangeAspect="1" noChangeShapeType="1"/>
              </p:cNvSpPr>
              <p:nvPr/>
            </p:nvSpPr>
            <p:spPr bwMode="auto">
              <a:xfrm>
                <a:off x="2701" y="276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69" name="Line 2137"/>
              <p:cNvSpPr>
                <a:spLocks noChangeAspect="1" noChangeShapeType="1"/>
              </p:cNvSpPr>
              <p:nvPr/>
            </p:nvSpPr>
            <p:spPr bwMode="auto">
              <a:xfrm flipV="1">
                <a:off x="2701" y="2756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0" name="Line 2138"/>
              <p:cNvSpPr>
                <a:spLocks noChangeAspect="1" noChangeShapeType="1"/>
              </p:cNvSpPr>
              <p:nvPr/>
            </p:nvSpPr>
            <p:spPr bwMode="auto">
              <a:xfrm>
                <a:off x="2701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1" name="Line 2139"/>
              <p:cNvSpPr>
                <a:spLocks noChangeAspect="1" noChangeShapeType="1"/>
              </p:cNvSpPr>
              <p:nvPr/>
            </p:nvSpPr>
            <p:spPr bwMode="auto">
              <a:xfrm>
                <a:off x="270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2" name="Line 2140"/>
              <p:cNvSpPr>
                <a:spLocks noChangeAspect="1" noChangeShapeType="1"/>
              </p:cNvSpPr>
              <p:nvPr/>
            </p:nvSpPr>
            <p:spPr bwMode="auto">
              <a:xfrm>
                <a:off x="270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3" name="Line 2141"/>
              <p:cNvSpPr>
                <a:spLocks noChangeAspect="1" noChangeShapeType="1"/>
              </p:cNvSpPr>
              <p:nvPr/>
            </p:nvSpPr>
            <p:spPr bwMode="auto">
              <a:xfrm flipV="1">
                <a:off x="270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4" name="Line 2142"/>
              <p:cNvSpPr>
                <a:spLocks noChangeAspect="1" noChangeShapeType="1"/>
              </p:cNvSpPr>
              <p:nvPr/>
            </p:nvSpPr>
            <p:spPr bwMode="auto">
              <a:xfrm>
                <a:off x="270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5" name="Line 2143"/>
              <p:cNvSpPr>
                <a:spLocks noChangeAspect="1" noChangeShapeType="1"/>
              </p:cNvSpPr>
              <p:nvPr/>
            </p:nvSpPr>
            <p:spPr bwMode="auto">
              <a:xfrm>
                <a:off x="245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6" name="Line 2144"/>
              <p:cNvSpPr>
                <a:spLocks noChangeAspect="1" noChangeShapeType="1"/>
              </p:cNvSpPr>
              <p:nvPr/>
            </p:nvSpPr>
            <p:spPr bwMode="auto">
              <a:xfrm flipV="1">
                <a:off x="2456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7" name="Line 2145"/>
              <p:cNvSpPr>
                <a:spLocks noChangeAspect="1" noChangeShapeType="1"/>
              </p:cNvSpPr>
              <p:nvPr/>
            </p:nvSpPr>
            <p:spPr bwMode="auto">
              <a:xfrm>
                <a:off x="245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8" name="Line 2146"/>
              <p:cNvSpPr>
                <a:spLocks noChangeAspect="1" noChangeShapeType="1"/>
              </p:cNvSpPr>
              <p:nvPr/>
            </p:nvSpPr>
            <p:spPr bwMode="auto">
              <a:xfrm flipV="1">
                <a:off x="2456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79" name="Line 2147"/>
              <p:cNvSpPr>
                <a:spLocks noChangeAspect="1" noChangeShapeType="1"/>
              </p:cNvSpPr>
              <p:nvPr/>
            </p:nvSpPr>
            <p:spPr bwMode="auto">
              <a:xfrm>
                <a:off x="246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0" name="Line 2148"/>
              <p:cNvSpPr>
                <a:spLocks noChangeAspect="1" noChangeShapeType="1"/>
              </p:cNvSpPr>
              <p:nvPr/>
            </p:nvSpPr>
            <p:spPr bwMode="auto">
              <a:xfrm flipV="1">
                <a:off x="246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1" name="Line 2149"/>
              <p:cNvSpPr>
                <a:spLocks noChangeAspect="1" noChangeShapeType="1"/>
              </p:cNvSpPr>
              <p:nvPr/>
            </p:nvSpPr>
            <p:spPr bwMode="auto">
              <a:xfrm>
                <a:off x="246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2" name="Line 2150"/>
              <p:cNvSpPr>
                <a:spLocks noChangeAspect="1" noChangeShapeType="1"/>
              </p:cNvSpPr>
              <p:nvPr/>
            </p:nvSpPr>
            <p:spPr bwMode="auto">
              <a:xfrm>
                <a:off x="246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3" name="Line 2151"/>
              <p:cNvSpPr>
                <a:spLocks noChangeAspect="1" noChangeShapeType="1"/>
              </p:cNvSpPr>
              <p:nvPr/>
            </p:nvSpPr>
            <p:spPr bwMode="auto">
              <a:xfrm flipV="1">
                <a:off x="2466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4" name="Line 2152"/>
              <p:cNvSpPr>
                <a:spLocks noChangeAspect="1" noChangeShapeType="1"/>
              </p:cNvSpPr>
              <p:nvPr/>
            </p:nvSpPr>
            <p:spPr bwMode="auto">
              <a:xfrm>
                <a:off x="246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5" name="Line 2153"/>
              <p:cNvSpPr>
                <a:spLocks noChangeAspect="1" noChangeShapeType="1"/>
              </p:cNvSpPr>
              <p:nvPr/>
            </p:nvSpPr>
            <p:spPr bwMode="auto">
              <a:xfrm>
                <a:off x="246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6" name="Line 2154"/>
              <p:cNvSpPr>
                <a:spLocks noChangeAspect="1" noChangeShapeType="1"/>
              </p:cNvSpPr>
              <p:nvPr/>
            </p:nvSpPr>
            <p:spPr bwMode="auto">
              <a:xfrm>
                <a:off x="247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7" name="Line 2155"/>
              <p:cNvSpPr>
                <a:spLocks noChangeAspect="1" noChangeShapeType="1"/>
              </p:cNvSpPr>
              <p:nvPr/>
            </p:nvSpPr>
            <p:spPr bwMode="auto">
              <a:xfrm flipV="1">
                <a:off x="247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8" name="Line 2156"/>
              <p:cNvSpPr>
                <a:spLocks noChangeAspect="1" noChangeShapeType="1"/>
              </p:cNvSpPr>
              <p:nvPr/>
            </p:nvSpPr>
            <p:spPr bwMode="auto">
              <a:xfrm>
                <a:off x="247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9" name="Line 2157"/>
              <p:cNvSpPr>
                <a:spLocks noChangeAspect="1" noChangeShapeType="1"/>
              </p:cNvSpPr>
              <p:nvPr/>
            </p:nvSpPr>
            <p:spPr bwMode="auto">
              <a:xfrm flipV="1">
                <a:off x="2471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0" name="Line 2158"/>
              <p:cNvSpPr>
                <a:spLocks noChangeAspect="1" noChangeShapeType="1"/>
              </p:cNvSpPr>
              <p:nvPr/>
            </p:nvSpPr>
            <p:spPr bwMode="auto">
              <a:xfrm>
                <a:off x="247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1" name="Line 2159"/>
              <p:cNvSpPr>
                <a:spLocks noChangeAspect="1" noChangeShapeType="1"/>
              </p:cNvSpPr>
              <p:nvPr/>
            </p:nvSpPr>
            <p:spPr bwMode="auto">
              <a:xfrm flipV="1">
                <a:off x="247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2" name="Line 2160"/>
              <p:cNvSpPr>
                <a:spLocks noChangeAspect="1" noChangeShapeType="1"/>
              </p:cNvSpPr>
              <p:nvPr/>
            </p:nvSpPr>
            <p:spPr bwMode="auto">
              <a:xfrm>
                <a:off x="247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3" name="Line 2161"/>
              <p:cNvSpPr>
                <a:spLocks noChangeAspect="1" noChangeShapeType="1"/>
              </p:cNvSpPr>
              <p:nvPr/>
            </p:nvSpPr>
            <p:spPr bwMode="auto">
              <a:xfrm>
                <a:off x="247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4" name="Line 2162"/>
              <p:cNvSpPr>
                <a:spLocks noChangeAspect="1" noChangeShapeType="1"/>
              </p:cNvSpPr>
              <p:nvPr/>
            </p:nvSpPr>
            <p:spPr bwMode="auto">
              <a:xfrm>
                <a:off x="248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5" name="Line 2163"/>
              <p:cNvSpPr>
                <a:spLocks noChangeAspect="1" noChangeShapeType="1"/>
              </p:cNvSpPr>
              <p:nvPr/>
            </p:nvSpPr>
            <p:spPr bwMode="auto">
              <a:xfrm flipV="1">
                <a:off x="248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6" name="Line 2164"/>
              <p:cNvSpPr>
                <a:spLocks noChangeAspect="1" noChangeShapeType="1"/>
              </p:cNvSpPr>
              <p:nvPr/>
            </p:nvSpPr>
            <p:spPr bwMode="auto">
              <a:xfrm>
                <a:off x="248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7" name="Line 2165"/>
              <p:cNvSpPr>
                <a:spLocks noChangeAspect="1" noChangeShapeType="1"/>
              </p:cNvSpPr>
              <p:nvPr/>
            </p:nvSpPr>
            <p:spPr bwMode="auto">
              <a:xfrm>
                <a:off x="248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8" name="Line 2166"/>
              <p:cNvSpPr>
                <a:spLocks noChangeAspect="1" noChangeShapeType="1"/>
              </p:cNvSpPr>
              <p:nvPr/>
            </p:nvSpPr>
            <p:spPr bwMode="auto">
              <a:xfrm flipV="1">
                <a:off x="2486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9" name="Line 2167"/>
              <p:cNvSpPr>
                <a:spLocks noChangeAspect="1" noChangeShapeType="1"/>
              </p:cNvSpPr>
              <p:nvPr/>
            </p:nvSpPr>
            <p:spPr bwMode="auto">
              <a:xfrm>
                <a:off x="248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0" name="Line 2168"/>
              <p:cNvSpPr>
                <a:spLocks noChangeAspect="1" noChangeShapeType="1"/>
              </p:cNvSpPr>
              <p:nvPr/>
            </p:nvSpPr>
            <p:spPr bwMode="auto">
              <a:xfrm>
                <a:off x="248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1" name="Line 2169"/>
              <p:cNvSpPr>
                <a:spLocks noChangeAspect="1" noChangeShapeType="1"/>
              </p:cNvSpPr>
              <p:nvPr/>
            </p:nvSpPr>
            <p:spPr bwMode="auto">
              <a:xfrm>
                <a:off x="249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2" name="Line 2170"/>
              <p:cNvSpPr>
                <a:spLocks noChangeAspect="1" noChangeShapeType="1"/>
              </p:cNvSpPr>
              <p:nvPr/>
            </p:nvSpPr>
            <p:spPr bwMode="auto">
              <a:xfrm flipV="1">
                <a:off x="2492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3" name="Line 2171"/>
              <p:cNvSpPr>
                <a:spLocks noChangeAspect="1" noChangeShapeType="1"/>
              </p:cNvSpPr>
              <p:nvPr/>
            </p:nvSpPr>
            <p:spPr bwMode="auto">
              <a:xfrm>
                <a:off x="249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4" name="Line 2172"/>
              <p:cNvSpPr>
                <a:spLocks noChangeAspect="1" noChangeShapeType="1"/>
              </p:cNvSpPr>
              <p:nvPr/>
            </p:nvSpPr>
            <p:spPr bwMode="auto">
              <a:xfrm>
                <a:off x="249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5" name="Line 2173"/>
              <p:cNvSpPr>
                <a:spLocks noChangeAspect="1" noChangeShapeType="1"/>
              </p:cNvSpPr>
              <p:nvPr/>
            </p:nvSpPr>
            <p:spPr bwMode="auto">
              <a:xfrm>
                <a:off x="249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6" name="Line 2174"/>
              <p:cNvSpPr>
                <a:spLocks noChangeAspect="1" noChangeShapeType="1"/>
              </p:cNvSpPr>
              <p:nvPr/>
            </p:nvSpPr>
            <p:spPr bwMode="auto">
              <a:xfrm flipV="1">
                <a:off x="2496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7" name="Line 2175"/>
              <p:cNvSpPr>
                <a:spLocks noChangeAspect="1" noChangeShapeType="1"/>
              </p:cNvSpPr>
              <p:nvPr/>
            </p:nvSpPr>
            <p:spPr bwMode="auto">
              <a:xfrm>
                <a:off x="249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8" name="Line 2176"/>
              <p:cNvSpPr>
                <a:spLocks noChangeAspect="1" noChangeShapeType="1"/>
              </p:cNvSpPr>
              <p:nvPr/>
            </p:nvSpPr>
            <p:spPr bwMode="auto">
              <a:xfrm>
                <a:off x="249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9" name="Line 2177"/>
              <p:cNvSpPr>
                <a:spLocks noChangeAspect="1" noChangeShapeType="1"/>
              </p:cNvSpPr>
              <p:nvPr/>
            </p:nvSpPr>
            <p:spPr bwMode="auto">
              <a:xfrm>
                <a:off x="250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0" name="Line 2178"/>
              <p:cNvSpPr>
                <a:spLocks noChangeAspect="1" noChangeShapeType="1"/>
              </p:cNvSpPr>
              <p:nvPr/>
            </p:nvSpPr>
            <p:spPr bwMode="auto">
              <a:xfrm flipV="1">
                <a:off x="250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1" name="Line 2179"/>
              <p:cNvSpPr>
                <a:spLocks noChangeAspect="1" noChangeShapeType="1"/>
              </p:cNvSpPr>
              <p:nvPr/>
            </p:nvSpPr>
            <p:spPr bwMode="auto">
              <a:xfrm>
                <a:off x="250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2" name="Line 2180"/>
              <p:cNvSpPr>
                <a:spLocks noChangeAspect="1" noChangeShapeType="1"/>
              </p:cNvSpPr>
              <p:nvPr/>
            </p:nvSpPr>
            <p:spPr bwMode="auto">
              <a:xfrm flipV="1">
                <a:off x="2501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3" name="Line 2181"/>
              <p:cNvSpPr>
                <a:spLocks noChangeAspect="1" noChangeShapeType="1"/>
              </p:cNvSpPr>
              <p:nvPr/>
            </p:nvSpPr>
            <p:spPr bwMode="auto">
              <a:xfrm>
                <a:off x="250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4" name="Line 2182"/>
              <p:cNvSpPr>
                <a:spLocks noChangeAspect="1" noChangeShapeType="1"/>
              </p:cNvSpPr>
              <p:nvPr/>
            </p:nvSpPr>
            <p:spPr bwMode="auto">
              <a:xfrm flipV="1">
                <a:off x="250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5" name="Line 2183"/>
              <p:cNvSpPr>
                <a:spLocks noChangeAspect="1" noChangeShapeType="1"/>
              </p:cNvSpPr>
              <p:nvPr/>
            </p:nvSpPr>
            <p:spPr bwMode="auto">
              <a:xfrm>
                <a:off x="250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6" name="Line 2184"/>
              <p:cNvSpPr>
                <a:spLocks noChangeAspect="1" noChangeShapeType="1"/>
              </p:cNvSpPr>
              <p:nvPr/>
            </p:nvSpPr>
            <p:spPr bwMode="auto">
              <a:xfrm>
                <a:off x="251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7" name="Line 2185"/>
              <p:cNvSpPr>
                <a:spLocks noChangeAspect="1" noChangeShapeType="1"/>
              </p:cNvSpPr>
              <p:nvPr/>
            </p:nvSpPr>
            <p:spPr bwMode="auto">
              <a:xfrm flipV="1">
                <a:off x="251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8" name="Line 2186"/>
              <p:cNvSpPr>
                <a:spLocks noChangeAspect="1" noChangeShapeType="1"/>
              </p:cNvSpPr>
              <p:nvPr/>
            </p:nvSpPr>
            <p:spPr bwMode="auto">
              <a:xfrm>
                <a:off x="2511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9" name="Line 2187"/>
              <p:cNvSpPr>
                <a:spLocks noChangeAspect="1" noChangeShapeType="1"/>
              </p:cNvSpPr>
              <p:nvPr/>
            </p:nvSpPr>
            <p:spPr bwMode="auto">
              <a:xfrm flipV="1">
                <a:off x="251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0" name="Line 2188"/>
              <p:cNvSpPr>
                <a:spLocks noChangeAspect="1" noChangeShapeType="1"/>
              </p:cNvSpPr>
              <p:nvPr/>
            </p:nvSpPr>
            <p:spPr bwMode="auto">
              <a:xfrm>
                <a:off x="2516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1" name="Line 2189"/>
              <p:cNvSpPr>
                <a:spLocks noChangeAspect="1" noChangeShapeType="1"/>
              </p:cNvSpPr>
              <p:nvPr/>
            </p:nvSpPr>
            <p:spPr bwMode="auto">
              <a:xfrm flipV="1">
                <a:off x="2516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2" name="Line 2190"/>
              <p:cNvSpPr>
                <a:spLocks noChangeAspect="1" noChangeShapeType="1"/>
              </p:cNvSpPr>
              <p:nvPr/>
            </p:nvSpPr>
            <p:spPr bwMode="auto">
              <a:xfrm>
                <a:off x="251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3" name="Line 2191"/>
              <p:cNvSpPr>
                <a:spLocks noChangeAspect="1" noChangeShapeType="1"/>
              </p:cNvSpPr>
              <p:nvPr/>
            </p:nvSpPr>
            <p:spPr bwMode="auto">
              <a:xfrm>
                <a:off x="251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4" name="Line 2192"/>
              <p:cNvSpPr>
                <a:spLocks noChangeAspect="1" noChangeShapeType="1"/>
              </p:cNvSpPr>
              <p:nvPr/>
            </p:nvSpPr>
            <p:spPr bwMode="auto">
              <a:xfrm>
                <a:off x="252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5" name="Line 2193"/>
              <p:cNvSpPr>
                <a:spLocks noChangeAspect="1" noChangeShapeType="1"/>
              </p:cNvSpPr>
              <p:nvPr/>
            </p:nvSpPr>
            <p:spPr bwMode="auto">
              <a:xfrm flipV="1">
                <a:off x="252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6" name="Line 2194"/>
              <p:cNvSpPr>
                <a:spLocks noChangeAspect="1" noChangeShapeType="1"/>
              </p:cNvSpPr>
              <p:nvPr/>
            </p:nvSpPr>
            <p:spPr bwMode="auto">
              <a:xfrm>
                <a:off x="252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7" name="Line 2195"/>
              <p:cNvSpPr>
                <a:spLocks noChangeAspect="1" noChangeShapeType="1"/>
              </p:cNvSpPr>
              <p:nvPr/>
            </p:nvSpPr>
            <p:spPr bwMode="auto">
              <a:xfrm flipV="1">
                <a:off x="2522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8" name="Line 2196"/>
              <p:cNvSpPr>
                <a:spLocks noChangeAspect="1" noChangeShapeType="1"/>
              </p:cNvSpPr>
              <p:nvPr/>
            </p:nvSpPr>
            <p:spPr bwMode="auto">
              <a:xfrm>
                <a:off x="2526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29" name="Line 2197"/>
              <p:cNvSpPr>
                <a:spLocks noChangeAspect="1" noChangeShapeType="1"/>
              </p:cNvSpPr>
              <p:nvPr/>
            </p:nvSpPr>
            <p:spPr bwMode="auto">
              <a:xfrm flipV="1">
                <a:off x="252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0" name="Line 2198"/>
              <p:cNvSpPr>
                <a:spLocks noChangeAspect="1" noChangeShapeType="1"/>
              </p:cNvSpPr>
              <p:nvPr/>
            </p:nvSpPr>
            <p:spPr bwMode="auto">
              <a:xfrm>
                <a:off x="2531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1" name="Line 2199"/>
              <p:cNvSpPr>
                <a:spLocks noChangeAspect="1" noChangeShapeType="1"/>
              </p:cNvSpPr>
              <p:nvPr/>
            </p:nvSpPr>
            <p:spPr bwMode="auto">
              <a:xfrm flipV="1">
                <a:off x="253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2" name="Line 2200"/>
              <p:cNvSpPr>
                <a:spLocks noChangeAspect="1" noChangeShapeType="1"/>
              </p:cNvSpPr>
              <p:nvPr/>
            </p:nvSpPr>
            <p:spPr bwMode="auto">
              <a:xfrm>
                <a:off x="253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3" name="Line 2201"/>
              <p:cNvSpPr>
                <a:spLocks noChangeAspect="1" noChangeShapeType="1"/>
              </p:cNvSpPr>
              <p:nvPr/>
            </p:nvSpPr>
            <p:spPr bwMode="auto">
              <a:xfrm>
                <a:off x="253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4" name="Line 2202"/>
              <p:cNvSpPr>
                <a:spLocks noChangeAspect="1" noChangeShapeType="1"/>
              </p:cNvSpPr>
              <p:nvPr/>
            </p:nvSpPr>
            <p:spPr bwMode="auto">
              <a:xfrm>
                <a:off x="253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5" name="Line 2203"/>
              <p:cNvSpPr>
                <a:spLocks noChangeAspect="1" noChangeShapeType="1"/>
              </p:cNvSpPr>
              <p:nvPr/>
            </p:nvSpPr>
            <p:spPr bwMode="auto">
              <a:xfrm flipV="1">
                <a:off x="253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6" name="Line 2204"/>
              <p:cNvSpPr>
                <a:spLocks noChangeAspect="1" noChangeShapeType="1"/>
              </p:cNvSpPr>
              <p:nvPr/>
            </p:nvSpPr>
            <p:spPr bwMode="auto">
              <a:xfrm>
                <a:off x="253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7" name="Line 2205"/>
              <p:cNvSpPr>
                <a:spLocks noChangeAspect="1" noChangeShapeType="1"/>
              </p:cNvSpPr>
              <p:nvPr/>
            </p:nvSpPr>
            <p:spPr bwMode="auto">
              <a:xfrm>
                <a:off x="253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8" name="Line 2206"/>
              <p:cNvSpPr>
                <a:spLocks noChangeAspect="1" noChangeShapeType="1"/>
              </p:cNvSpPr>
              <p:nvPr/>
            </p:nvSpPr>
            <p:spPr bwMode="auto">
              <a:xfrm>
                <a:off x="254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39" name="Line 2207"/>
              <p:cNvSpPr>
                <a:spLocks noChangeAspect="1" noChangeShapeType="1"/>
              </p:cNvSpPr>
              <p:nvPr/>
            </p:nvSpPr>
            <p:spPr bwMode="auto">
              <a:xfrm flipV="1">
                <a:off x="2541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0" name="Line 2208"/>
              <p:cNvSpPr>
                <a:spLocks noChangeAspect="1" noChangeShapeType="1"/>
              </p:cNvSpPr>
              <p:nvPr/>
            </p:nvSpPr>
            <p:spPr bwMode="auto">
              <a:xfrm>
                <a:off x="2541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1" name="Line 2209"/>
              <p:cNvSpPr>
                <a:spLocks noChangeAspect="1" noChangeShapeType="1"/>
              </p:cNvSpPr>
              <p:nvPr/>
            </p:nvSpPr>
            <p:spPr bwMode="auto">
              <a:xfrm flipV="1">
                <a:off x="254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2" name="Line 2210"/>
              <p:cNvSpPr>
                <a:spLocks noChangeAspect="1" noChangeShapeType="1"/>
              </p:cNvSpPr>
              <p:nvPr/>
            </p:nvSpPr>
            <p:spPr bwMode="auto">
              <a:xfrm>
                <a:off x="254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3" name="Line 2211"/>
              <p:cNvSpPr>
                <a:spLocks noChangeAspect="1" noChangeShapeType="1"/>
              </p:cNvSpPr>
              <p:nvPr/>
            </p:nvSpPr>
            <p:spPr bwMode="auto">
              <a:xfrm flipV="1">
                <a:off x="254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4" name="Line 2212"/>
              <p:cNvSpPr>
                <a:spLocks noChangeAspect="1" noChangeShapeType="1"/>
              </p:cNvSpPr>
              <p:nvPr/>
            </p:nvSpPr>
            <p:spPr bwMode="auto">
              <a:xfrm flipV="1">
                <a:off x="2546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5" name="Line 2213"/>
              <p:cNvSpPr>
                <a:spLocks noChangeAspect="1" noChangeShapeType="1"/>
              </p:cNvSpPr>
              <p:nvPr/>
            </p:nvSpPr>
            <p:spPr bwMode="auto">
              <a:xfrm>
                <a:off x="255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6" name="Line 2214"/>
              <p:cNvSpPr>
                <a:spLocks noChangeAspect="1" noChangeShapeType="1"/>
              </p:cNvSpPr>
              <p:nvPr/>
            </p:nvSpPr>
            <p:spPr bwMode="auto">
              <a:xfrm flipV="1">
                <a:off x="255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7" name="Line 2215"/>
              <p:cNvSpPr>
                <a:spLocks noChangeAspect="1" noChangeShapeType="1"/>
              </p:cNvSpPr>
              <p:nvPr/>
            </p:nvSpPr>
            <p:spPr bwMode="auto">
              <a:xfrm>
                <a:off x="255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8" name="Line 2216"/>
              <p:cNvSpPr>
                <a:spLocks noChangeAspect="1" noChangeShapeType="1"/>
              </p:cNvSpPr>
              <p:nvPr/>
            </p:nvSpPr>
            <p:spPr bwMode="auto">
              <a:xfrm>
                <a:off x="255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49" name="Line 2217"/>
              <p:cNvSpPr>
                <a:spLocks noChangeAspect="1" noChangeShapeType="1"/>
              </p:cNvSpPr>
              <p:nvPr/>
            </p:nvSpPr>
            <p:spPr bwMode="auto">
              <a:xfrm>
                <a:off x="255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0" name="Line 2218"/>
              <p:cNvSpPr>
                <a:spLocks noChangeAspect="1" noChangeShapeType="1"/>
              </p:cNvSpPr>
              <p:nvPr/>
            </p:nvSpPr>
            <p:spPr bwMode="auto">
              <a:xfrm flipV="1">
                <a:off x="255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1" name="Line 2219"/>
              <p:cNvSpPr>
                <a:spLocks noChangeAspect="1" noChangeShapeType="1"/>
              </p:cNvSpPr>
              <p:nvPr/>
            </p:nvSpPr>
            <p:spPr bwMode="auto">
              <a:xfrm>
                <a:off x="255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2" name="Line 2220"/>
              <p:cNvSpPr>
                <a:spLocks noChangeAspect="1" noChangeShapeType="1"/>
              </p:cNvSpPr>
              <p:nvPr/>
            </p:nvSpPr>
            <p:spPr bwMode="auto">
              <a:xfrm>
                <a:off x="256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3" name="Line 2221"/>
              <p:cNvSpPr>
                <a:spLocks noChangeAspect="1" noChangeShapeType="1"/>
              </p:cNvSpPr>
              <p:nvPr/>
            </p:nvSpPr>
            <p:spPr bwMode="auto">
              <a:xfrm flipV="1">
                <a:off x="256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4" name="Line 2222"/>
              <p:cNvSpPr>
                <a:spLocks noChangeAspect="1" noChangeShapeType="1"/>
              </p:cNvSpPr>
              <p:nvPr/>
            </p:nvSpPr>
            <p:spPr bwMode="auto">
              <a:xfrm>
                <a:off x="2561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5" name="Line 2223"/>
              <p:cNvSpPr>
                <a:spLocks noChangeAspect="1" noChangeShapeType="1"/>
              </p:cNvSpPr>
              <p:nvPr/>
            </p:nvSpPr>
            <p:spPr bwMode="auto">
              <a:xfrm flipV="1">
                <a:off x="256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6" name="Line 2224"/>
              <p:cNvSpPr>
                <a:spLocks noChangeAspect="1" noChangeShapeType="1"/>
              </p:cNvSpPr>
              <p:nvPr/>
            </p:nvSpPr>
            <p:spPr bwMode="auto">
              <a:xfrm>
                <a:off x="256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57" name="Line 2225"/>
              <p:cNvSpPr>
                <a:spLocks noChangeAspect="1" noChangeShapeType="1"/>
              </p:cNvSpPr>
              <p:nvPr/>
            </p:nvSpPr>
            <p:spPr bwMode="auto">
              <a:xfrm flipV="1">
                <a:off x="256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459" name="Group 2427"/>
            <p:cNvGrpSpPr>
              <a:grpSpLocks noChangeAspect="1"/>
            </p:cNvGrpSpPr>
            <p:nvPr/>
          </p:nvGrpSpPr>
          <p:grpSpPr bwMode="auto">
            <a:xfrm>
              <a:off x="2187" y="2082"/>
              <a:ext cx="395" cy="714"/>
              <a:chOff x="2187" y="2082"/>
              <a:chExt cx="395" cy="714"/>
            </a:xfrm>
          </p:grpSpPr>
          <p:sp>
            <p:nvSpPr>
              <p:cNvPr id="46259" name="Line 2227"/>
              <p:cNvSpPr>
                <a:spLocks noChangeAspect="1" noChangeShapeType="1"/>
              </p:cNvSpPr>
              <p:nvPr/>
            </p:nvSpPr>
            <p:spPr bwMode="auto">
              <a:xfrm>
                <a:off x="256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0" name="Line 2228"/>
              <p:cNvSpPr>
                <a:spLocks noChangeAspect="1" noChangeShapeType="1"/>
              </p:cNvSpPr>
              <p:nvPr/>
            </p:nvSpPr>
            <p:spPr bwMode="auto">
              <a:xfrm>
                <a:off x="256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1" name="Line 2229"/>
              <p:cNvSpPr>
                <a:spLocks noChangeAspect="1" noChangeShapeType="1"/>
              </p:cNvSpPr>
              <p:nvPr/>
            </p:nvSpPr>
            <p:spPr bwMode="auto">
              <a:xfrm>
                <a:off x="257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2" name="Line 2230"/>
              <p:cNvSpPr>
                <a:spLocks noChangeAspect="1" noChangeShapeType="1"/>
              </p:cNvSpPr>
              <p:nvPr/>
            </p:nvSpPr>
            <p:spPr bwMode="auto">
              <a:xfrm flipV="1">
                <a:off x="257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3" name="Line 2231"/>
              <p:cNvSpPr>
                <a:spLocks noChangeAspect="1" noChangeShapeType="1"/>
              </p:cNvSpPr>
              <p:nvPr/>
            </p:nvSpPr>
            <p:spPr bwMode="auto">
              <a:xfrm>
                <a:off x="2571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4" name="Line 2232"/>
              <p:cNvSpPr>
                <a:spLocks noChangeAspect="1" noChangeShapeType="1"/>
              </p:cNvSpPr>
              <p:nvPr/>
            </p:nvSpPr>
            <p:spPr bwMode="auto">
              <a:xfrm flipV="1">
                <a:off x="2571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5" name="Line 2233"/>
              <p:cNvSpPr>
                <a:spLocks noChangeAspect="1" noChangeShapeType="1"/>
              </p:cNvSpPr>
              <p:nvPr/>
            </p:nvSpPr>
            <p:spPr bwMode="auto">
              <a:xfrm>
                <a:off x="2576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6" name="Line 2234"/>
              <p:cNvSpPr>
                <a:spLocks noChangeAspect="1" noChangeShapeType="1"/>
              </p:cNvSpPr>
              <p:nvPr/>
            </p:nvSpPr>
            <p:spPr bwMode="auto">
              <a:xfrm flipV="1">
                <a:off x="2576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7" name="Line 2235"/>
              <p:cNvSpPr>
                <a:spLocks noChangeAspect="1" noChangeShapeType="1"/>
              </p:cNvSpPr>
              <p:nvPr/>
            </p:nvSpPr>
            <p:spPr bwMode="auto">
              <a:xfrm>
                <a:off x="257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8" name="Line 2236"/>
              <p:cNvSpPr>
                <a:spLocks noChangeAspect="1" noChangeShapeType="1"/>
              </p:cNvSpPr>
              <p:nvPr/>
            </p:nvSpPr>
            <p:spPr bwMode="auto">
              <a:xfrm>
                <a:off x="2576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69" name="Line 2237"/>
              <p:cNvSpPr>
                <a:spLocks noChangeAspect="1" noChangeShapeType="1"/>
              </p:cNvSpPr>
              <p:nvPr/>
            </p:nvSpPr>
            <p:spPr bwMode="auto">
              <a:xfrm>
                <a:off x="258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0" name="Line 2238"/>
              <p:cNvSpPr>
                <a:spLocks noChangeAspect="1" noChangeShapeType="1"/>
              </p:cNvSpPr>
              <p:nvPr/>
            </p:nvSpPr>
            <p:spPr bwMode="auto">
              <a:xfrm flipV="1">
                <a:off x="2581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1" name="Line 2239"/>
              <p:cNvSpPr>
                <a:spLocks noChangeAspect="1" noChangeShapeType="1"/>
              </p:cNvSpPr>
              <p:nvPr/>
            </p:nvSpPr>
            <p:spPr bwMode="auto">
              <a:xfrm>
                <a:off x="2581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2" name="Line 2240"/>
              <p:cNvSpPr>
                <a:spLocks noChangeAspect="1" noChangeShapeType="1"/>
              </p:cNvSpPr>
              <p:nvPr/>
            </p:nvSpPr>
            <p:spPr bwMode="auto">
              <a:xfrm flipV="1">
                <a:off x="2322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3" name="Line 2241"/>
              <p:cNvSpPr>
                <a:spLocks noChangeAspect="1" noChangeShapeType="1"/>
              </p:cNvSpPr>
              <p:nvPr/>
            </p:nvSpPr>
            <p:spPr bwMode="auto">
              <a:xfrm>
                <a:off x="2322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4" name="Line 2242"/>
              <p:cNvSpPr>
                <a:spLocks noChangeAspect="1" noChangeShapeType="1"/>
              </p:cNvSpPr>
              <p:nvPr/>
            </p:nvSpPr>
            <p:spPr bwMode="auto">
              <a:xfrm flipV="1">
                <a:off x="2322" y="2097"/>
                <a:ext cx="5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5" name="Line 2243"/>
              <p:cNvSpPr>
                <a:spLocks noChangeAspect="1" noChangeShapeType="1"/>
              </p:cNvSpPr>
              <p:nvPr/>
            </p:nvSpPr>
            <p:spPr bwMode="auto">
              <a:xfrm>
                <a:off x="232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6" name="Line 2244"/>
              <p:cNvSpPr>
                <a:spLocks noChangeAspect="1" noChangeShapeType="1"/>
              </p:cNvSpPr>
              <p:nvPr/>
            </p:nvSpPr>
            <p:spPr bwMode="auto">
              <a:xfrm flipV="1">
                <a:off x="232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7" name="Line 2245"/>
              <p:cNvSpPr>
                <a:spLocks noChangeAspect="1" noChangeShapeType="1"/>
              </p:cNvSpPr>
              <p:nvPr/>
            </p:nvSpPr>
            <p:spPr bwMode="auto">
              <a:xfrm>
                <a:off x="2327" y="2086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8" name="Line 2246"/>
              <p:cNvSpPr>
                <a:spLocks noChangeAspect="1" noChangeShapeType="1"/>
              </p:cNvSpPr>
              <p:nvPr/>
            </p:nvSpPr>
            <p:spPr bwMode="auto">
              <a:xfrm>
                <a:off x="2327" y="2092"/>
                <a:ext cx="4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79" name="Line 2247"/>
              <p:cNvSpPr>
                <a:spLocks noChangeAspect="1" noChangeShapeType="1"/>
              </p:cNvSpPr>
              <p:nvPr/>
            </p:nvSpPr>
            <p:spPr bwMode="auto">
              <a:xfrm>
                <a:off x="2331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0" name="Line 2248"/>
              <p:cNvSpPr>
                <a:spLocks noChangeAspect="1" noChangeShapeType="1"/>
              </p:cNvSpPr>
              <p:nvPr/>
            </p:nvSpPr>
            <p:spPr bwMode="auto">
              <a:xfrm flipV="1">
                <a:off x="2331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1" name="Line 2249"/>
              <p:cNvSpPr>
                <a:spLocks noChangeAspect="1" noChangeShapeType="1"/>
              </p:cNvSpPr>
              <p:nvPr/>
            </p:nvSpPr>
            <p:spPr bwMode="auto">
              <a:xfrm>
                <a:off x="2331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2" name="Line 2250"/>
              <p:cNvSpPr>
                <a:spLocks noChangeAspect="1" noChangeShapeType="1"/>
              </p:cNvSpPr>
              <p:nvPr/>
            </p:nvSpPr>
            <p:spPr bwMode="auto">
              <a:xfrm>
                <a:off x="2336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3" name="Line 2251"/>
              <p:cNvSpPr>
                <a:spLocks noChangeAspect="1" noChangeShapeType="1"/>
              </p:cNvSpPr>
              <p:nvPr/>
            </p:nvSpPr>
            <p:spPr bwMode="auto">
              <a:xfrm flipV="1">
                <a:off x="2336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4" name="Line 2252"/>
              <p:cNvSpPr>
                <a:spLocks noChangeAspect="1" noChangeShapeType="1"/>
              </p:cNvSpPr>
              <p:nvPr/>
            </p:nvSpPr>
            <p:spPr bwMode="auto">
              <a:xfrm>
                <a:off x="2336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5" name="Line 2253"/>
              <p:cNvSpPr>
                <a:spLocks noChangeAspect="1" noChangeShapeType="1"/>
              </p:cNvSpPr>
              <p:nvPr/>
            </p:nvSpPr>
            <p:spPr bwMode="auto">
              <a:xfrm flipV="1">
                <a:off x="233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6" name="Line 2254"/>
              <p:cNvSpPr>
                <a:spLocks noChangeAspect="1" noChangeShapeType="1"/>
              </p:cNvSpPr>
              <p:nvPr/>
            </p:nvSpPr>
            <p:spPr bwMode="auto">
              <a:xfrm>
                <a:off x="234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7" name="Line 2255"/>
              <p:cNvSpPr>
                <a:spLocks noChangeAspect="1" noChangeShapeType="1"/>
              </p:cNvSpPr>
              <p:nvPr/>
            </p:nvSpPr>
            <p:spPr bwMode="auto">
              <a:xfrm flipV="1">
                <a:off x="234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8" name="Line 2256"/>
              <p:cNvSpPr>
                <a:spLocks noChangeAspect="1" noChangeShapeType="1"/>
              </p:cNvSpPr>
              <p:nvPr/>
            </p:nvSpPr>
            <p:spPr bwMode="auto">
              <a:xfrm>
                <a:off x="234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89" name="Line 2257"/>
              <p:cNvSpPr>
                <a:spLocks noChangeAspect="1" noChangeShapeType="1"/>
              </p:cNvSpPr>
              <p:nvPr/>
            </p:nvSpPr>
            <p:spPr bwMode="auto">
              <a:xfrm>
                <a:off x="2346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0" name="Line 2258"/>
              <p:cNvSpPr>
                <a:spLocks noChangeAspect="1" noChangeShapeType="1"/>
              </p:cNvSpPr>
              <p:nvPr/>
            </p:nvSpPr>
            <p:spPr bwMode="auto">
              <a:xfrm flipV="1">
                <a:off x="2346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1" name="Line 2259"/>
              <p:cNvSpPr>
                <a:spLocks noChangeAspect="1" noChangeShapeType="1"/>
              </p:cNvSpPr>
              <p:nvPr/>
            </p:nvSpPr>
            <p:spPr bwMode="auto">
              <a:xfrm>
                <a:off x="2346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2" name="Line 2260"/>
              <p:cNvSpPr>
                <a:spLocks noChangeAspect="1" noChangeShapeType="1"/>
              </p:cNvSpPr>
              <p:nvPr/>
            </p:nvSpPr>
            <p:spPr bwMode="auto">
              <a:xfrm>
                <a:off x="2346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3" name="Line 2261"/>
              <p:cNvSpPr>
                <a:spLocks noChangeAspect="1" noChangeShapeType="1"/>
              </p:cNvSpPr>
              <p:nvPr/>
            </p:nvSpPr>
            <p:spPr bwMode="auto">
              <a:xfrm>
                <a:off x="2351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4" name="Line 2262"/>
              <p:cNvSpPr>
                <a:spLocks noChangeAspect="1" noChangeShapeType="1"/>
              </p:cNvSpPr>
              <p:nvPr/>
            </p:nvSpPr>
            <p:spPr bwMode="auto">
              <a:xfrm flipV="1">
                <a:off x="2351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5" name="Line 2263"/>
              <p:cNvSpPr>
                <a:spLocks noChangeAspect="1" noChangeShapeType="1"/>
              </p:cNvSpPr>
              <p:nvPr/>
            </p:nvSpPr>
            <p:spPr bwMode="auto">
              <a:xfrm>
                <a:off x="235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6" name="Line 2264"/>
              <p:cNvSpPr>
                <a:spLocks noChangeAspect="1" noChangeShapeType="1"/>
              </p:cNvSpPr>
              <p:nvPr/>
            </p:nvSpPr>
            <p:spPr bwMode="auto">
              <a:xfrm>
                <a:off x="235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7" name="Line 2265"/>
              <p:cNvSpPr>
                <a:spLocks noChangeAspect="1" noChangeShapeType="1"/>
              </p:cNvSpPr>
              <p:nvPr/>
            </p:nvSpPr>
            <p:spPr bwMode="auto">
              <a:xfrm>
                <a:off x="2357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8" name="Line 2266"/>
              <p:cNvSpPr>
                <a:spLocks noChangeAspect="1" noChangeShapeType="1"/>
              </p:cNvSpPr>
              <p:nvPr/>
            </p:nvSpPr>
            <p:spPr bwMode="auto">
              <a:xfrm flipV="1">
                <a:off x="2357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99" name="Line 2267"/>
              <p:cNvSpPr>
                <a:spLocks noChangeAspect="1" noChangeShapeType="1"/>
              </p:cNvSpPr>
              <p:nvPr/>
            </p:nvSpPr>
            <p:spPr bwMode="auto">
              <a:xfrm>
                <a:off x="235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0" name="Line 2268"/>
              <p:cNvSpPr>
                <a:spLocks noChangeAspect="1" noChangeShapeType="1"/>
              </p:cNvSpPr>
              <p:nvPr/>
            </p:nvSpPr>
            <p:spPr bwMode="auto">
              <a:xfrm>
                <a:off x="2357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1" name="Line 2269"/>
              <p:cNvSpPr>
                <a:spLocks noChangeAspect="1" noChangeShapeType="1"/>
              </p:cNvSpPr>
              <p:nvPr/>
            </p:nvSpPr>
            <p:spPr bwMode="auto">
              <a:xfrm>
                <a:off x="2361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2" name="Line 2270"/>
              <p:cNvSpPr>
                <a:spLocks noChangeAspect="1" noChangeShapeType="1"/>
              </p:cNvSpPr>
              <p:nvPr/>
            </p:nvSpPr>
            <p:spPr bwMode="auto">
              <a:xfrm flipV="1">
                <a:off x="2361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3" name="Line 2271"/>
              <p:cNvSpPr>
                <a:spLocks noChangeAspect="1" noChangeShapeType="1"/>
              </p:cNvSpPr>
              <p:nvPr/>
            </p:nvSpPr>
            <p:spPr bwMode="auto">
              <a:xfrm>
                <a:off x="236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4" name="Line 2272"/>
              <p:cNvSpPr>
                <a:spLocks noChangeAspect="1" noChangeShapeType="1"/>
              </p:cNvSpPr>
              <p:nvPr/>
            </p:nvSpPr>
            <p:spPr bwMode="auto">
              <a:xfrm>
                <a:off x="2361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5" name="Line 2273"/>
              <p:cNvSpPr>
                <a:spLocks noChangeAspect="1" noChangeShapeType="1"/>
              </p:cNvSpPr>
              <p:nvPr/>
            </p:nvSpPr>
            <p:spPr bwMode="auto">
              <a:xfrm>
                <a:off x="2366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6" name="Line 2274"/>
              <p:cNvSpPr>
                <a:spLocks noChangeAspect="1" noChangeShapeType="1"/>
              </p:cNvSpPr>
              <p:nvPr/>
            </p:nvSpPr>
            <p:spPr bwMode="auto">
              <a:xfrm flipV="1">
                <a:off x="2366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7" name="Line 2275"/>
              <p:cNvSpPr>
                <a:spLocks noChangeAspect="1" noChangeShapeType="1"/>
              </p:cNvSpPr>
              <p:nvPr/>
            </p:nvSpPr>
            <p:spPr bwMode="auto">
              <a:xfrm>
                <a:off x="2366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8" name="Line 2276"/>
              <p:cNvSpPr>
                <a:spLocks noChangeAspect="1" noChangeShapeType="1"/>
              </p:cNvSpPr>
              <p:nvPr/>
            </p:nvSpPr>
            <p:spPr bwMode="auto">
              <a:xfrm>
                <a:off x="236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9" name="Line 2277"/>
              <p:cNvSpPr>
                <a:spLocks noChangeAspect="1" noChangeShapeType="1"/>
              </p:cNvSpPr>
              <p:nvPr/>
            </p:nvSpPr>
            <p:spPr bwMode="auto">
              <a:xfrm>
                <a:off x="237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0" name="Line 2278"/>
              <p:cNvSpPr>
                <a:spLocks noChangeAspect="1" noChangeShapeType="1"/>
              </p:cNvSpPr>
              <p:nvPr/>
            </p:nvSpPr>
            <p:spPr bwMode="auto">
              <a:xfrm flipV="1">
                <a:off x="237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1" name="Line 2279"/>
              <p:cNvSpPr>
                <a:spLocks noChangeAspect="1" noChangeShapeType="1"/>
              </p:cNvSpPr>
              <p:nvPr/>
            </p:nvSpPr>
            <p:spPr bwMode="auto">
              <a:xfrm>
                <a:off x="2372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2" name="Line 2280"/>
              <p:cNvSpPr>
                <a:spLocks noChangeAspect="1" noChangeShapeType="1"/>
              </p:cNvSpPr>
              <p:nvPr/>
            </p:nvSpPr>
            <p:spPr bwMode="auto">
              <a:xfrm flipV="1">
                <a:off x="237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3" name="Line 2281"/>
              <p:cNvSpPr>
                <a:spLocks noChangeAspect="1" noChangeShapeType="1"/>
              </p:cNvSpPr>
              <p:nvPr/>
            </p:nvSpPr>
            <p:spPr bwMode="auto">
              <a:xfrm>
                <a:off x="2376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4" name="Line 2282"/>
              <p:cNvSpPr>
                <a:spLocks noChangeAspect="1" noChangeShapeType="1"/>
              </p:cNvSpPr>
              <p:nvPr/>
            </p:nvSpPr>
            <p:spPr bwMode="auto">
              <a:xfrm flipV="1">
                <a:off x="2376" y="2082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5" name="Line 2283"/>
              <p:cNvSpPr>
                <a:spLocks noChangeAspect="1" noChangeShapeType="1"/>
              </p:cNvSpPr>
              <p:nvPr/>
            </p:nvSpPr>
            <p:spPr bwMode="auto">
              <a:xfrm>
                <a:off x="2376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6" name="Line 2284"/>
              <p:cNvSpPr>
                <a:spLocks noChangeAspect="1" noChangeShapeType="1"/>
              </p:cNvSpPr>
              <p:nvPr/>
            </p:nvSpPr>
            <p:spPr bwMode="auto">
              <a:xfrm>
                <a:off x="2376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7" name="Line 2285"/>
              <p:cNvSpPr>
                <a:spLocks noChangeAspect="1" noChangeShapeType="1"/>
              </p:cNvSpPr>
              <p:nvPr/>
            </p:nvSpPr>
            <p:spPr bwMode="auto">
              <a:xfrm>
                <a:off x="2381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8" name="Line 2286"/>
              <p:cNvSpPr>
                <a:spLocks noChangeAspect="1" noChangeShapeType="1"/>
              </p:cNvSpPr>
              <p:nvPr/>
            </p:nvSpPr>
            <p:spPr bwMode="auto">
              <a:xfrm flipV="1">
                <a:off x="2381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19" name="Line 2287"/>
              <p:cNvSpPr>
                <a:spLocks noChangeAspect="1" noChangeShapeType="1"/>
              </p:cNvSpPr>
              <p:nvPr/>
            </p:nvSpPr>
            <p:spPr bwMode="auto">
              <a:xfrm>
                <a:off x="238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0" name="Line 2288"/>
              <p:cNvSpPr>
                <a:spLocks noChangeAspect="1" noChangeShapeType="1"/>
              </p:cNvSpPr>
              <p:nvPr/>
            </p:nvSpPr>
            <p:spPr bwMode="auto">
              <a:xfrm>
                <a:off x="238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1" name="Line 2289"/>
              <p:cNvSpPr>
                <a:spLocks noChangeAspect="1" noChangeShapeType="1"/>
              </p:cNvSpPr>
              <p:nvPr/>
            </p:nvSpPr>
            <p:spPr bwMode="auto">
              <a:xfrm>
                <a:off x="2387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2" name="Line 2290"/>
              <p:cNvSpPr>
                <a:spLocks noChangeAspect="1" noChangeShapeType="1"/>
              </p:cNvSpPr>
              <p:nvPr/>
            </p:nvSpPr>
            <p:spPr bwMode="auto">
              <a:xfrm flipV="1">
                <a:off x="2387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3" name="Line 2291"/>
              <p:cNvSpPr>
                <a:spLocks noChangeAspect="1" noChangeShapeType="1"/>
              </p:cNvSpPr>
              <p:nvPr/>
            </p:nvSpPr>
            <p:spPr bwMode="auto">
              <a:xfrm>
                <a:off x="2387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4" name="Line 2292"/>
              <p:cNvSpPr>
                <a:spLocks noChangeAspect="1" noChangeShapeType="1"/>
              </p:cNvSpPr>
              <p:nvPr/>
            </p:nvSpPr>
            <p:spPr bwMode="auto">
              <a:xfrm>
                <a:off x="2387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5" name="Line 2293"/>
              <p:cNvSpPr>
                <a:spLocks noChangeAspect="1" noChangeShapeType="1"/>
              </p:cNvSpPr>
              <p:nvPr/>
            </p:nvSpPr>
            <p:spPr bwMode="auto">
              <a:xfrm>
                <a:off x="2391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6" name="Line 2294"/>
              <p:cNvSpPr>
                <a:spLocks noChangeAspect="1" noChangeShapeType="1"/>
              </p:cNvSpPr>
              <p:nvPr/>
            </p:nvSpPr>
            <p:spPr bwMode="auto">
              <a:xfrm flipV="1">
                <a:off x="2391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7" name="Line 2295"/>
              <p:cNvSpPr>
                <a:spLocks noChangeAspect="1" noChangeShapeType="1"/>
              </p:cNvSpPr>
              <p:nvPr/>
            </p:nvSpPr>
            <p:spPr bwMode="auto">
              <a:xfrm>
                <a:off x="2391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8" name="Line 2296"/>
              <p:cNvSpPr>
                <a:spLocks noChangeAspect="1" noChangeShapeType="1"/>
              </p:cNvSpPr>
              <p:nvPr/>
            </p:nvSpPr>
            <p:spPr bwMode="auto">
              <a:xfrm>
                <a:off x="2391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29" name="Line 2297"/>
              <p:cNvSpPr>
                <a:spLocks noChangeAspect="1" noChangeShapeType="1"/>
              </p:cNvSpPr>
              <p:nvPr/>
            </p:nvSpPr>
            <p:spPr bwMode="auto">
              <a:xfrm flipV="1">
                <a:off x="2396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0" name="Line 2298"/>
              <p:cNvSpPr>
                <a:spLocks noChangeAspect="1" noChangeShapeType="1"/>
              </p:cNvSpPr>
              <p:nvPr/>
            </p:nvSpPr>
            <p:spPr bwMode="auto">
              <a:xfrm>
                <a:off x="2396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1" name="Line 2299"/>
              <p:cNvSpPr>
                <a:spLocks noChangeAspect="1" noChangeShapeType="1"/>
              </p:cNvSpPr>
              <p:nvPr/>
            </p:nvSpPr>
            <p:spPr bwMode="auto">
              <a:xfrm>
                <a:off x="239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2" name="Line 2300"/>
              <p:cNvSpPr>
                <a:spLocks noChangeAspect="1" noChangeShapeType="1"/>
              </p:cNvSpPr>
              <p:nvPr/>
            </p:nvSpPr>
            <p:spPr bwMode="auto">
              <a:xfrm>
                <a:off x="240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3" name="Line 2301"/>
              <p:cNvSpPr>
                <a:spLocks noChangeAspect="1" noChangeShapeType="1"/>
              </p:cNvSpPr>
              <p:nvPr/>
            </p:nvSpPr>
            <p:spPr bwMode="auto">
              <a:xfrm flipV="1">
                <a:off x="2402" y="2082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4" name="Line 2302"/>
              <p:cNvSpPr>
                <a:spLocks noChangeAspect="1" noChangeShapeType="1"/>
              </p:cNvSpPr>
              <p:nvPr/>
            </p:nvSpPr>
            <p:spPr bwMode="auto">
              <a:xfrm>
                <a:off x="2402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5" name="Line 2303"/>
              <p:cNvSpPr>
                <a:spLocks noChangeAspect="1" noChangeShapeType="1"/>
              </p:cNvSpPr>
              <p:nvPr/>
            </p:nvSpPr>
            <p:spPr bwMode="auto">
              <a:xfrm>
                <a:off x="240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6" name="Line 2304"/>
              <p:cNvSpPr>
                <a:spLocks noChangeAspect="1" noChangeShapeType="1"/>
              </p:cNvSpPr>
              <p:nvPr/>
            </p:nvSpPr>
            <p:spPr bwMode="auto">
              <a:xfrm flipV="1">
                <a:off x="2406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7" name="Line 2305"/>
              <p:cNvSpPr>
                <a:spLocks noChangeAspect="1" noChangeShapeType="1"/>
              </p:cNvSpPr>
              <p:nvPr/>
            </p:nvSpPr>
            <p:spPr bwMode="auto">
              <a:xfrm>
                <a:off x="2406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8" name="Line 2306"/>
              <p:cNvSpPr>
                <a:spLocks noChangeAspect="1" noChangeShapeType="1"/>
              </p:cNvSpPr>
              <p:nvPr/>
            </p:nvSpPr>
            <p:spPr bwMode="auto">
              <a:xfrm>
                <a:off x="2411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39" name="Line 2307"/>
              <p:cNvSpPr>
                <a:spLocks noChangeAspect="1" noChangeShapeType="1"/>
              </p:cNvSpPr>
              <p:nvPr/>
            </p:nvSpPr>
            <p:spPr bwMode="auto">
              <a:xfrm flipV="1">
                <a:off x="2411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0" name="Line 2308"/>
              <p:cNvSpPr>
                <a:spLocks noChangeAspect="1" noChangeShapeType="1"/>
              </p:cNvSpPr>
              <p:nvPr/>
            </p:nvSpPr>
            <p:spPr bwMode="auto">
              <a:xfrm>
                <a:off x="241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1" name="Line 2309"/>
              <p:cNvSpPr>
                <a:spLocks noChangeAspect="1" noChangeShapeType="1"/>
              </p:cNvSpPr>
              <p:nvPr/>
            </p:nvSpPr>
            <p:spPr bwMode="auto">
              <a:xfrm>
                <a:off x="241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2" name="Line 2310"/>
              <p:cNvSpPr>
                <a:spLocks noChangeAspect="1" noChangeShapeType="1"/>
              </p:cNvSpPr>
              <p:nvPr/>
            </p:nvSpPr>
            <p:spPr bwMode="auto">
              <a:xfrm>
                <a:off x="241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3" name="Line 2311"/>
              <p:cNvSpPr>
                <a:spLocks noChangeAspect="1" noChangeShapeType="1"/>
              </p:cNvSpPr>
              <p:nvPr/>
            </p:nvSpPr>
            <p:spPr bwMode="auto">
              <a:xfrm flipV="1">
                <a:off x="241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4" name="Line 2312"/>
              <p:cNvSpPr>
                <a:spLocks noChangeAspect="1" noChangeShapeType="1"/>
              </p:cNvSpPr>
              <p:nvPr/>
            </p:nvSpPr>
            <p:spPr bwMode="auto">
              <a:xfrm>
                <a:off x="2417" y="20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5" name="Line 2313"/>
              <p:cNvSpPr>
                <a:spLocks noChangeAspect="1" noChangeShapeType="1"/>
              </p:cNvSpPr>
              <p:nvPr/>
            </p:nvSpPr>
            <p:spPr bwMode="auto">
              <a:xfrm>
                <a:off x="2421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6" name="Line 2314"/>
              <p:cNvSpPr>
                <a:spLocks noChangeAspect="1" noChangeShapeType="1"/>
              </p:cNvSpPr>
              <p:nvPr/>
            </p:nvSpPr>
            <p:spPr bwMode="auto">
              <a:xfrm flipV="1">
                <a:off x="2421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7" name="Line 2315"/>
              <p:cNvSpPr>
                <a:spLocks noChangeAspect="1" noChangeShapeType="1"/>
              </p:cNvSpPr>
              <p:nvPr/>
            </p:nvSpPr>
            <p:spPr bwMode="auto">
              <a:xfrm>
                <a:off x="242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8" name="Line 2316"/>
              <p:cNvSpPr>
                <a:spLocks noChangeAspect="1" noChangeShapeType="1"/>
              </p:cNvSpPr>
              <p:nvPr/>
            </p:nvSpPr>
            <p:spPr bwMode="auto">
              <a:xfrm>
                <a:off x="2421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49" name="Line 2317"/>
              <p:cNvSpPr>
                <a:spLocks noChangeAspect="1" noChangeShapeType="1"/>
              </p:cNvSpPr>
              <p:nvPr/>
            </p:nvSpPr>
            <p:spPr bwMode="auto">
              <a:xfrm flipV="1">
                <a:off x="2426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0" name="Line 2318"/>
              <p:cNvSpPr>
                <a:spLocks noChangeAspect="1" noChangeShapeType="1"/>
              </p:cNvSpPr>
              <p:nvPr/>
            </p:nvSpPr>
            <p:spPr bwMode="auto">
              <a:xfrm>
                <a:off x="242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1" name="Line 2319"/>
              <p:cNvSpPr>
                <a:spLocks noChangeAspect="1" noChangeShapeType="1"/>
              </p:cNvSpPr>
              <p:nvPr/>
            </p:nvSpPr>
            <p:spPr bwMode="auto">
              <a:xfrm>
                <a:off x="243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2" name="Line 2320"/>
              <p:cNvSpPr>
                <a:spLocks noChangeAspect="1" noChangeShapeType="1"/>
              </p:cNvSpPr>
              <p:nvPr/>
            </p:nvSpPr>
            <p:spPr bwMode="auto">
              <a:xfrm flipV="1">
                <a:off x="243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3" name="Line 2321"/>
              <p:cNvSpPr>
                <a:spLocks noChangeAspect="1" noChangeShapeType="1"/>
              </p:cNvSpPr>
              <p:nvPr/>
            </p:nvSpPr>
            <p:spPr bwMode="auto">
              <a:xfrm>
                <a:off x="243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4" name="Line 2322"/>
              <p:cNvSpPr>
                <a:spLocks noChangeAspect="1" noChangeShapeType="1"/>
              </p:cNvSpPr>
              <p:nvPr/>
            </p:nvSpPr>
            <p:spPr bwMode="auto">
              <a:xfrm>
                <a:off x="2432" y="2097"/>
                <a:ext cx="4" cy="67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5" name="Line 2323"/>
              <p:cNvSpPr>
                <a:spLocks noChangeAspect="1" noChangeShapeType="1"/>
              </p:cNvSpPr>
              <p:nvPr/>
            </p:nvSpPr>
            <p:spPr bwMode="auto">
              <a:xfrm>
                <a:off x="243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6" name="Line 2324"/>
              <p:cNvSpPr>
                <a:spLocks noChangeAspect="1" noChangeShapeType="1"/>
              </p:cNvSpPr>
              <p:nvPr/>
            </p:nvSpPr>
            <p:spPr bwMode="auto">
              <a:xfrm flipV="1">
                <a:off x="243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7" name="Line 2325"/>
              <p:cNvSpPr>
                <a:spLocks noChangeAspect="1" noChangeShapeType="1"/>
              </p:cNvSpPr>
              <p:nvPr/>
            </p:nvSpPr>
            <p:spPr bwMode="auto">
              <a:xfrm>
                <a:off x="2436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8" name="Line 2326"/>
              <p:cNvSpPr>
                <a:spLocks noChangeAspect="1" noChangeShapeType="1"/>
              </p:cNvSpPr>
              <p:nvPr/>
            </p:nvSpPr>
            <p:spPr bwMode="auto">
              <a:xfrm>
                <a:off x="244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59" name="Line 2327"/>
              <p:cNvSpPr>
                <a:spLocks noChangeAspect="1" noChangeShapeType="1"/>
              </p:cNvSpPr>
              <p:nvPr/>
            </p:nvSpPr>
            <p:spPr bwMode="auto">
              <a:xfrm flipV="1">
                <a:off x="244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0" name="Line 2328"/>
              <p:cNvSpPr>
                <a:spLocks noChangeAspect="1" noChangeShapeType="1"/>
              </p:cNvSpPr>
              <p:nvPr/>
            </p:nvSpPr>
            <p:spPr bwMode="auto">
              <a:xfrm>
                <a:off x="244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1" name="Line 2329"/>
              <p:cNvSpPr>
                <a:spLocks noChangeAspect="1" noChangeShapeType="1"/>
              </p:cNvSpPr>
              <p:nvPr/>
            </p:nvSpPr>
            <p:spPr bwMode="auto">
              <a:xfrm>
                <a:off x="244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2" name="Line 2330"/>
              <p:cNvSpPr>
                <a:spLocks noChangeAspect="1" noChangeShapeType="1"/>
              </p:cNvSpPr>
              <p:nvPr/>
            </p:nvSpPr>
            <p:spPr bwMode="auto">
              <a:xfrm>
                <a:off x="244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3" name="Line 2331"/>
              <p:cNvSpPr>
                <a:spLocks noChangeAspect="1" noChangeShapeType="1"/>
              </p:cNvSpPr>
              <p:nvPr/>
            </p:nvSpPr>
            <p:spPr bwMode="auto">
              <a:xfrm flipV="1">
                <a:off x="2447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4" name="Line 2332"/>
              <p:cNvSpPr>
                <a:spLocks noChangeAspect="1" noChangeShapeType="1"/>
              </p:cNvSpPr>
              <p:nvPr/>
            </p:nvSpPr>
            <p:spPr bwMode="auto">
              <a:xfrm>
                <a:off x="2447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5" name="Line 2333"/>
              <p:cNvSpPr>
                <a:spLocks noChangeAspect="1" noChangeShapeType="1"/>
              </p:cNvSpPr>
              <p:nvPr/>
            </p:nvSpPr>
            <p:spPr bwMode="auto">
              <a:xfrm>
                <a:off x="244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6" name="Line 2334"/>
              <p:cNvSpPr>
                <a:spLocks noChangeAspect="1" noChangeShapeType="1"/>
              </p:cNvSpPr>
              <p:nvPr/>
            </p:nvSpPr>
            <p:spPr bwMode="auto">
              <a:xfrm>
                <a:off x="2451" y="277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7" name="Line 2335"/>
              <p:cNvSpPr>
                <a:spLocks noChangeAspect="1" noChangeShapeType="1"/>
              </p:cNvSpPr>
              <p:nvPr/>
            </p:nvSpPr>
            <p:spPr bwMode="auto">
              <a:xfrm flipV="1">
                <a:off x="2451" y="2771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8" name="Line 2336"/>
              <p:cNvSpPr>
                <a:spLocks noChangeAspect="1" noChangeShapeType="1"/>
              </p:cNvSpPr>
              <p:nvPr/>
            </p:nvSpPr>
            <p:spPr bwMode="auto">
              <a:xfrm>
                <a:off x="2187" y="2101"/>
                <a:ext cx="1" cy="68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69" name="Line 2337"/>
              <p:cNvSpPr>
                <a:spLocks noChangeAspect="1" noChangeShapeType="1"/>
              </p:cNvSpPr>
              <p:nvPr/>
            </p:nvSpPr>
            <p:spPr bwMode="auto">
              <a:xfrm flipV="1">
                <a:off x="2187" y="2097"/>
                <a:ext cx="1" cy="68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0" name="Line 2338"/>
              <p:cNvSpPr>
                <a:spLocks noChangeAspect="1" noChangeShapeType="1"/>
              </p:cNvSpPr>
              <p:nvPr/>
            </p:nvSpPr>
            <p:spPr bwMode="auto">
              <a:xfrm>
                <a:off x="2187" y="2097"/>
                <a:ext cx="1" cy="67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1" name="Line 2339"/>
              <p:cNvSpPr>
                <a:spLocks noChangeAspect="1" noChangeShapeType="1"/>
              </p:cNvSpPr>
              <p:nvPr/>
            </p:nvSpPr>
            <p:spPr bwMode="auto">
              <a:xfrm>
                <a:off x="218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2" name="Line 2340"/>
              <p:cNvSpPr>
                <a:spLocks noChangeAspect="1" noChangeShapeType="1"/>
              </p:cNvSpPr>
              <p:nvPr/>
            </p:nvSpPr>
            <p:spPr bwMode="auto">
              <a:xfrm flipV="1">
                <a:off x="219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3" name="Line 2341"/>
              <p:cNvSpPr>
                <a:spLocks noChangeAspect="1" noChangeShapeType="1"/>
              </p:cNvSpPr>
              <p:nvPr/>
            </p:nvSpPr>
            <p:spPr bwMode="auto">
              <a:xfrm>
                <a:off x="219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4" name="Line 2342"/>
              <p:cNvSpPr>
                <a:spLocks noChangeAspect="1" noChangeShapeType="1"/>
              </p:cNvSpPr>
              <p:nvPr/>
            </p:nvSpPr>
            <p:spPr bwMode="auto">
              <a:xfrm>
                <a:off x="219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5" name="Line 2343"/>
              <p:cNvSpPr>
                <a:spLocks noChangeAspect="1" noChangeShapeType="1"/>
              </p:cNvSpPr>
              <p:nvPr/>
            </p:nvSpPr>
            <p:spPr bwMode="auto">
              <a:xfrm flipV="1">
                <a:off x="2196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6" name="Line 2344"/>
              <p:cNvSpPr>
                <a:spLocks noChangeAspect="1" noChangeShapeType="1"/>
              </p:cNvSpPr>
              <p:nvPr/>
            </p:nvSpPr>
            <p:spPr bwMode="auto">
              <a:xfrm>
                <a:off x="219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7" name="Line 2345"/>
              <p:cNvSpPr>
                <a:spLocks noChangeAspect="1" noChangeShapeType="1"/>
              </p:cNvSpPr>
              <p:nvPr/>
            </p:nvSpPr>
            <p:spPr bwMode="auto">
              <a:xfrm>
                <a:off x="219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8" name="Line 2346"/>
              <p:cNvSpPr>
                <a:spLocks noChangeAspect="1" noChangeShapeType="1"/>
              </p:cNvSpPr>
              <p:nvPr/>
            </p:nvSpPr>
            <p:spPr bwMode="auto">
              <a:xfrm>
                <a:off x="220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79" name="Line 2347"/>
              <p:cNvSpPr>
                <a:spLocks noChangeAspect="1" noChangeShapeType="1"/>
              </p:cNvSpPr>
              <p:nvPr/>
            </p:nvSpPr>
            <p:spPr bwMode="auto">
              <a:xfrm flipV="1">
                <a:off x="220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0" name="Line 2348"/>
              <p:cNvSpPr>
                <a:spLocks noChangeAspect="1" noChangeShapeType="1"/>
              </p:cNvSpPr>
              <p:nvPr/>
            </p:nvSpPr>
            <p:spPr bwMode="auto">
              <a:xfrm>
                <a:off x="220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1" name="Line 2349"/>
              <p:cNvSpPr>
                <a:spLocks noChangeAspect="1" noChangeShapeType="1"/>
              </p:cNvSpPr>
              <p:nvPr/>
            </p:nvSpPr>
            <p:spPr bwMode="auto">
              <a:xfrm>
                <a:off x="220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2" name="Line 2350"/>
              <p:cNvSpPr>
                <a:spLocks noChangeAspect="1" noChangeShapeType="1"/>
              </p:cNvSpPr>
              <p:nvPr/>
            </p:nvSpPr>
            <p:spPr bwMode="auto">
              <a:xfrm flipV="1">
                <a:off x="220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3" name="Line 2351"/>
              <p:cNvSpPr>
                <a:spLocks noChangeAspect="1" noChangeShapeType="1"/>
              </p:cNvSpPr>
              <p:nvPr/>
            </p:nvSpPr>
            <p:spPr bwMode="auto">
              <a:xfrm>
                <a:off x="220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4" name="Line 2352"/>
              <p:cNvSpPr>
                <a:spLocks noChangeAspect="1" noChangeShapeType="1"/>
              </p:cNvSpPr>
              <p:nvPr/>
            </p:nvSpPr>
            <p:spPr bwMode="auto">
              <a:xfrm>
                <a:off x="220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5" name="Line 2353"/>
              <p:cNvSpPr>
                <a:spLocks noChangeAspect="1" noChangeShapeType="1"/>
              </p:cNvSpPr>
              <p:nvPr/>
            </p:nvSpPr>
            <p:spPr bwMode="auto">
              <a:xfrm flipV="1">
                <a:off x="2211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6" name="Line 2354"/>
              <p:cNvSpPr>
                <a:spLocks noChangeAspect="1" noChangeShapeType="1"/>
              </p:cNvSpPr>
              <p:nvPr/>
            </p:nvSpPr>
            <p:spPr bwMode="auto">
              <a:xfrm>
                <a:off x="2211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7" name="Line 2355"/>
              <p:cNvSpPr>
                <a:spLocks noChangeAspect="1" noChangeShapeType="1"/>
              </p:cNvSpPr>
              <p:nvPr/>
            </p:nvSpPr>
            <p:spPr bwMode="auto">
              <a:xfrm flipV="1">
                <a:off x="221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8" name="Line 2356"/>
              <p:cNvSpPr>
                <a:spLocks noChangeAspect="1" noChangeShapeType="1"/>
              </p:cNvSpPr>
              <p:nvPr/>
            </p:nvSpPr>
            <p:spPr bwMode="auto">
              <a:xfrm>
                <a:off x="221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89" name="Line 2357"/>
              <p:cNvSpPr>
                <a:spLocks noChangeAspect="1" noChangeShapeType="1"/>
              </p:cNvSpPr>
              <p:nvPr/>
            </p:nvSpPr>
            <p:spPr bwMode="auto">
              <a:xfrm flipV="1">
                <a:off x="221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0" name="Line 2358"/>
              <p:cNvSpPr>
                <a:spLocks noChangeAspect="1" noChangeShapeType="1"/>
              </p:cNvSpPr>
              <p:nvPr/>
            </p:nvSpPr>
            <p:spPr bwMode="auto">
              <a:xfrm>
                <a:off x="221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1" name="Line 2359"/>
              <p:cNvSpPr>
                <a:spLocks noChangeAspect="1" noChangeShapeType="1"/>
              </p:cNvSpPr>
              <p:nvPr/>
            </p:nvSpPr>
            <p:spPr bwMode="auto">
              <a:xfrm>
                <a:off x="221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2" name="Line 2360"/>
              <p:cNvSpPr>
                <a:spLocks noChangeAspect="1" noChangeShapeType="1"/>
              </p:cNvSpPr>
              <p:nvPr/>
            </p:nvSpPr>
            <p:spPr bwMode="auto">
              <a:xfrm>
                <a:off x="222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3" name="Line 2361"/>
              <p:cNvSpPr>
                <a:spLocks noChangeAspect="1" noChangeShapeType="1"/>
              </p:cNvSpPr>
              <p:nvPr/>
            </p:nvSpPr>
            <p:spPr bwMode="auto">
              <a:xfrm flipV="1">
                <a:off x="222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4" name="Line 2362"/>
              <p:cNvSpPr>
                <a:spLocks noChangeAspect="1" noChangeShapeType="1"/>
              </p:cNvSpPr>
              <p:nvPr/>
            </p:nvSpPr>
            <p:spPr bwMode="auto">
              <a:xfrm>
                <a:off x="2222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5" name="Line 2363"/>
              <p:cNvSpPr>
                <a:spLocks noChangeAspect="1" noChangeShapeType="1"/>
              </p:cNvSpPr>
              <p:nvPr/>
            </p:nvSpPr>
            <p:spPr bwMode="auto">
              <a:xfrm flipV="1">
                <a:off x="222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6" name="Line 2364"/>
              <p:cNvSpPr>
                <a:spLocks noChangeAspect="1" noChangeShapeType="1"/>
              </p:cNvSpPr>
              <p:nvPr/>
            </p:nvSpPr>
            <p:spPr bwMode="auto">
              <a:xfrm>
                <a:off x="2226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7" name="Line 2365"/>
              <p:cNvSpPr>
                <a:spLocks noChangeAspect="1" noChangeShapeType="1"/>
              </p:cNvSpPr>
              <p:nvPr/>
            </p:nvSpPr>
            <p:spPr bwMode="auto">
              <a:xfrm flipV="1">
                <a:off x="2226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8" name="Line 2366"/>
              <p:cNvSpPr>
                <a:spLocks noChangeAspect="1" noChangeShapeType="1"/>
              </p:cNvSpPr>
              <p:nvPr/>
            </p:nvSpPr>
            <p:spPr bwMode="auto">
              <a:xfrm>
                <a:off x="2226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99" name="Line 2367"/>
              <p:cNvSpPr>
                <a:spLocks noChangeAspect="1" noChangeShapeType="1"/>
              </p:cNvSpPr>
              <p:nvPr/>
            </p:nvSpPr>
            <p:spPr bwMode="auto">
              <a:xfrm>
                <a:off x="222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0" name="Line 2368"/>
              <p:cNvSpPr>
                <a:spLocks noChangeAspect="1" noChangeShapeType="1"/>
              </p:cNvSpPr>
              <p:nvPr/>
            </p:nvSpPr>
            <p:spPr bwMode="auto">
              <a:xfrm flipV="1">
                <a:off x="2232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1" name="Line 2369"/>
              <p:cNvSpPr>
                <a:spLocks noChangeAspect="1" noChangeShapeType="1"/>
              </p:cNvSpPr>
              <p:nvPr/>
            </p:nvSpPr>
            <p:spPr bwMode="auto">
              <a:xfrm>
                <a:off x="223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2" name="Line 2370"/>
              <p:cNvSpPr>
                <a:spLocks noChangeAspect="1" noChangeShapeType="1"/>
              </p:cNvSpPr>
              <p:nvPr/>
            </p:nvSpPr>
            <p:spPr bwMode="auto">
              <a:xfrm>
                <a:off x="223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3" name="Line 2371"/>
              <p:cNvSpPr>
                <a:spLocks noChangeAspect="1" noChangeShapeType="1"/>
              </p:cNvSpPr>
              <p:nvPr/>
            </p:nvSpPr>
            <p:spPr bwMode="auto">
              <a:xfrm>
                <a:off x="223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4" name="Line 2372"/>
              <p:cNvSpPr>
                <a:spLocks noChangeAspect="1" noChangeShapeType="1"/>
              </p:cNvSpPr>
              <p:nvPr/>
            </p:nvSpPr>
            <p:spPr bwMode="auto">
              <a:xfrm flipV="1">
                <a:off x="223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5" name="Line 2373"/>
              <p:cNvSpPr>
                <a:spLocks noChangeAspect="1" noChangeShapeType="1"/>
              </p:cNvSpPr>
              <p:nvPr/>
            </p:nvSpPr>
            <p:spPr bwMode="auto">
              <a:xfrm>
                <a:off x="223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6" name="Line 2374"/>
              <p:cNvSpPr>
                <a:spLocks noChangeAspect="1" noChangeShapeType="1"/>
              </p:cNvSpPr>
              <p:nvPr/>
            </p:nvSpPr>
            <p:spPr bwMode="auto">
              <a:xfrm flipV="1">
                <a:off x="223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7" name="Line 2375"/>
              <p:cNvSpPr>
                <a:spLocks noChangeAspect="1" noChangeShapeType="1"/>
              </p:cNvSpPr>
              <p:nvPr/>
            </p:nvSpPr>
            <p:spPr bwMode="auto">
              <a:xfrm>
                <a:off x="224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8" name="Line 2376"/>
              <p:cNvSpPr>
                <a:spLocks noChangeAspect="1" noChangeShapeType="1"/>
              </p:cNvSpPr>
              <p:nvPr/>
            </p:nvSpPr>
            <p:spPr bwMode="auto">
              <a:xfrm flipV="1">
                <a:off x="2241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9" name="Line 2377"/>
              <p:cNvSpPr>
                <a:spLocks noChangeAspect="1" noChangeShapeType="1"/>
              </p:cNvSpPr>
              <p:nvPr/>
            </p:nvSpPr>
            <p:spPr bwMode="auto">
              <a:xfrm>
                <a:off x="2241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0" name="Line 2378"/>
              <p:cNvSpPr>
                <a:spLocks noChangeAspect="1" noChangeShapeType="1"/>
              </p:cNvSpPr>
              <p:nvPr/>
            </p:nvSpPr>
            <p:spPr bwMode="auto">
              <a:xfrm flipV="1">
                <a:off x="224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1" name="Line 2379"/>
              <p:cNvSpPr>
                <a:spLocks noChangeAspect="1" noChangeShapeType="1"/>
              </p:cNvSpPr>
              <p:nvPr/>
            </p:nvSpPr>
            <p:spPr bwMode="auto">
              <a:xfrm>
                <a:off x="224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2" name="Line 2380"/>
              <p:cNvSpPr>
                <a:spLocks noChangeAspect="1" noChangeShapeType="1"/>
              </p:cNvSpPr>
              <p:nvPr/>
            </p:nvSpPr>
            <p:spPr bwMode="auto">
              <a:xfrm flipV="1">
                <a:off x="2247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3" name="Line 2381"/>
              <p:cNvSpPr>
                <a:spLocks noChangeAspect="1" noChangeShapeType="1"/>
              </p:cNvSpPr>
              <p:nvPr/>
            </p:nvSpPr>
            <p:spPr bwMode="auto">
              <a:xfrm>
                <a:off x="224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4" name="Line 2382"/>
              <p:cNvSpPr>
                <a:spLocks noChangeAspect="1" noChangeShapeType="1"/>
              </p:cNvSpPr>
              <p:nvPr/>
            </p:nvSpPr>
            <p:spPr bwMode="auto">
              <a:xfrm>
                <a:off x="224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5" name="Line 2383"/>
              <p:cNvSpPr>
                <a:spLocks noChangeAspect="1" noChangeShapeType="1"/>
              </p:cNvSpPr>
              <p:nvPr/>
            </p:nvSpPr>
            <p:spPr bwMode="auto">
              <a:xfrm>
                <a:off x="225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6" name="Line 2384"/>
              <p:cNvSpPr>
                <a:spLocks noChangeAspect="1" noChangeShapeType="1"/>
              </p:cNvSpPr>
              <p:nvPr/>
            </p:nvSpPr>
            <p:spPr bwMode="auto">
              <a:xfrm flipV="1">
                <a:off x="2252" y="2751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7" name="Line 2385"/>
              <p:cNvSpPr>
                <a:spLocks noChangeAspect="1" noChangeShapeType="1"/>
              </p:cNvSpPr>
              <p:nvPr/>
            </p:nvSpPr>
            <p:spPr bwMode="auto">
              <a:xfrm>
                <a:off x="2252" y="2751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8" name="Line 2386"/>
              <p:cNvSpPr>
                <a:spLocks noChangeAspect="1" noChangeShapeType="1"/>
              </p:cNvSpPr>
              <p:nvPr/>
            </p:nvSpPr>
            <p:spPr bwMode="auto">
              <a:xfrm>
                <a:off x="225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19" name="Line 2387"/>
              <p:cNvSpPr>
                <a:spLocks noChangeAspect="1" noChangeShapeType="1"/>
              </p:cNvSpPr>
              <p:nvPr/>
            </p:nvSpPr>
            <p:spPr bwMode="auto">
              <a:xfrm>
                <a:off x="2256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0" name="Line 2388"/>
              <p:cNvSpPr>
                <a:spLocks noChangeAspect="1" noChangeShapeType="1"/>
              </p:cNvSpPr>
              <p:nvPr/>
            </p:nvSpPr>
            <p:spPr bwMode="auto">
              <a:xfrm flipV="1">
                <a:off x="2256" y="276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1" name="Line 2389"/>
              <p:cNvSpPr>
                <a:spLocks noChangeAspect="1" noChangeShapeType="1"/>
              </p:cNvSpPr>
              <p:nvPr/>
            </p:nvSpPr>
            <p:spPr bwMode="auto">
              <a:xfrm>
                <a:off x="2256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2" name="Line 2390"/>
              <p:cNvSpPr>
                <a:spLocks noChangeAspect="1" noChangeShapeType="1"/>
              </p:cNvSpPr>
              <p:nvPr/>
            </p:nvSpPr>
            <p:spPr bwMode="auto">
              <a:xfrm>
                <a:off x="225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3" name="Line 2391"/>
              <p:cNvSpPr>
                <a:spLocks noChangeAspect="1" noChangeShapeType="1"/>
              </p:cNvSpPr>
              <p:nvPr/>
            </p:nvSpPr>
            <p:spPr bwMode="auto">
              <a:xfrm>
                <a:off x="226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4" name="Line 2392"/>
              <p:cNvSpPr>
                <a:spLocks noChangeAspect="1" noChangeShapeType="1"/>
              </p:cNvSpPr>
              <p:nvPr/>
            </p:nvSpPr>
            <p:spPr bwMode="auto">
              <a:xfrm flipV="1">
                <a:off x="226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5" name="Line 2393"/>
              <p:cNvSpPr>
                <a:spLocks noChangeAspect="1" noChangeShapeType="1"/>
              </p:cNvSpPr>
              <p:nvPr/>
            </p:nvSpPr>
            <p:spPr bwMode="auto">
              <a:xfrm>
                <a:off x="226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6" name="Line 2394"/>
              <p:cNvSpPr>
                <a:spLocks noChangeAspect="1" noChangeShapeType="1"/>
              </p:cNvSpPr>
              <p:nvPr/>
            </p:nvSpPr>
            <p:spPr bwMode="auto">
              <a:xfrm>
                <a:off x="226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7" name="Line 2395"/>
              <p:cNvSpPr>
                <a:spLocks noChangeAspect="1" noChangeShapeType="1"/>
              </p:cNvSpPr>
              <p:nvPr/>
            </p:nvSpPr>
            <p:spPr bwMode="auto">
              <a:xfrm flipV="1">
                <a:off x="226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8" name="Line 2396"/>
              <p:cNvSpPr>
                <a:spLocks noChangeAspect="1" noChangeShapeType="1"/>
              </p:cNvSpPr>
              <p:nvPr/>
            </p:nvSpPr>
            <p:spPr bwMode="auto">
              <a:xfrm flipV="1">
                <a:off x="2267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29" name="Line 2397"/>
              <p:cNvSpPr>
                <a:spLocks noChangeAspect="1" noChangeShapeType="1"/>
              </p:cNvSpPr>
              <p:nvPr/>
            </p:nvSpPr>
            <p:spPr bwMode="auto">
              <a:xfrm>
                <a:off x="227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0" name="Line 2398"/>
              <p:cNvSpPr>
                <a:spLocks noChangeAspect="1" noChangeShapeType="1"/>
              </p:cNvSpPr>
              <p:nvPr/>
            </p:nvSpPr>
            <p:spPr bwMode="auto">
              <a:xfrm flipV="1">
                <a:off x="227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1" name="Line 2399"/>
              <p:cNvSpPr>
                <a:spLocks noChangeAspect="1" noChangeShapeType="1"/>
              </p:cNvSpPr>
              <p:nvPr/>
            </p:nvSpPr>
            <p:spPr bwMode="auto">
              <a:xfrm flipV="1">
                <a:off x="227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2" name="Line 2400"/>
              <p:cNvSpPr>
                <a:spLocks noChangeAspect="1" noChangeShapeType="1"/>
              </p:cNvSpPr>
              <p:nvPr/>
            </p:nvSpPr>
            <p:spPr bwMode="auto">
              <a:xfrm>
                <a:off x="227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3" name="Line 2401"/>
              <p:cNvSpPr>
                <a:spLocks noChangeAspect="1" noChangeShapeType="1"/>
              </p:cNvSpPr>
              <p:nvPr/>
            </p:nvSpPr>
            <p:spPr bwMode="auto">
              <a:xfrm flipV="1">
                <a:off x="227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4" name="Line 2402"/>
              <p:cNvSpPr>
                <a:spLocks noChangeAspect="1" noChangeShapeType="1"/>
              </p:cNvSpPr>
              <p:nvPr/>
            </p:nvSpPr>
            <p:spPr bwMode="auto">
              <a:xfrm>
                <a:off x="227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5" name="Line 2403"/>
              <p:cNvSpPr>
                <a:spLocks noChangeAspect="1" noChangeShapeType="1"/>
              </p:cNvSpPr>
              <p:nvPr/>
            </p:nvSpPr>
            <p:spPr bwMode="auto">
              <a:xfrm>
                <a:off x="228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6" name="Line 2404"/>
              <p:cNvSpPr>
                <a:spLocks noChangeAspect="1" noChangeShapeType="1"/>
              </p:cNvSpPr>
              <p:nvPr/>
            </p:nvSpPr>
            <p:spPr bwMode="auto">
              <a:xfrm flipV="1">
                <a:off x="228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7" name="Line 2405"/>
              <p:cNvSpPr>
                <a:spLocks noChangeAspect="1" noChangeShapeType="1"/>
              </p:cNvSpPr>
              <p:nvPr/>
            </p:nvSpPr>
            <p:spPr bwMode="auto">
              <a:xfrm>
                <a:off x="228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8" name="Line 2406"/>
              <p:cNvSpPr>
                <a:spLocks noChangeAspect="1" noChangeShapeType="1"/>
              </p:cNvSpPr>
              <p:nvPr/>
            </p:nvSpPr>
            <p:spPr bwMode="auto">
              <a:xfrm>
                <a:off x="228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39" name="Line 2407"/>
              <p:cNvSpPr>
                <a:spLocks noChangeAspect="1" noChangeShapeType="1"/>
              </p:cNvSpPr>
              <p:nvPr/>
            </p:nvSpPr>
            <p:spPr bwMode="auto">
              <a:xfrm flipV="1">
                <a:off x="2286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0" name="Line 2408"/>
              <p:cNvSpPr>
                <a:spLocks noChangeAspect="1" noChangeShapeType="1"/>
              </p:cNvSpPr>
              <p:nvPr/>
            </p:nvSpPr>
            <p:spPr bwMode="auto">
              <a:xfrm>
                <a:off x="2286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1" name="Line 2409"/>
              <p:cNvSpPr>
                <a:spLocks noChangeAspect="1" noChangeShapeType="1"/>
              </p:cNvSpPr>
              <p:nvPr/>
            </p:nvSpPr>
            <p:spPr bwMode="auto">
              <a:xfrm flipV="1">
                <a:off x="228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2" name="Line 2410"/>
              <p:cNvSpPr>
                <a:spLocks noChangeAspect="1" noChangeShapeType="1"/>
              </p:cNvSpPr>
              <p:nvPr/>
            </p:nvSpPr>
            <p:spPr bwMode="auto">
              <a:xfrm>
                <a:off x="229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3" name="Line 2411"/>
              <p:cNvSpPr>
                <a:spLocks noChangeAspect="1" noChangeShapeType="1"/>
              </p:cNvSpPr>
              <p:nvPr/>
            </p:nvSpPr>
            <p:spPr bwMode="auto">
              <a:xfrm flipV="1">
                <a:off x="229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4" name="Line 2412"/>
              <p:cNvSpPr>
                <a:spLocks noChangeAspect="1" noChangeShapeType="1"/>
              </p:cNvSpPr>
              <p:nvPr/>
            </p:nvSpPr>
            <p:spPr bwMode="auto">
              <a:xfrm>
                <a:off x="229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5" name="Line 2413"/>
              <p:cNvSpPr>
                <a:spLocks noChangeAspect="1" noChangeShapeType="1"/>
              </p:cNvSpPr>
              <p:nvPr/>
            </p:nvSpPr>
            <p:spPr bwMode="auto">
              <a:xfrm flipV="1">
                <a:off x="2292" y="276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6" name="Line 2414"/>
              <p:cNvSpPr>
                <a:spLocks noChangeAspect="1" noChangeShapeType="1"/>
              </p:cNvSpPr>
              <p:nvPr/>
            </p:nvSpPr>
            <p:spPr bwMode="auto">
              <a:xfrm>
                <a:off x="229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7" name="Line 2415"/>
              <p:cNvSpPr>
                <a:spLocks noChangeAspect="1" noChangeShapeType="1"/>
              </p:cNvSpPr>
              <p:nvPr/>
            </p:nvSpPr>
            <p:spPr bwMode="auto">
              <a:xfrm flipV="1">
                <a:off x="229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8" name="Line 2416"/>
              <p:cNvSpPr>
                <a:spLocks noChangeAspect="1" noChangeShapeType="1"/>
              </p:cNvSpPr>
              <p:nvPr/>
            </p:nvSpPr>
            <p:spPr bwMode="auto">
              <a:xfrm>
                <a:off x="229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49" name="Line 2417"/>
              <p:cNvSpPr>
                <a:spLocks noChangeAspect="1" noChangeShapeType="1"/>
              </p:cNvSpPr>
              <p:nvPr/>
            </p:nvSpPr>
            <p:spPr bwMode="auto">
              <a:xfrm>
                <a:off x="229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0" name="Line 2418"/>
              <p:cNvSpPr>
                <a:spLocks noChangeAspect="1" noChangeShapeType="1"/>
              </p:cNvSpPr>
              <p:nvPr/>
            </p:nvSpPr>
            <p:spPr bwMode="auto">
              <a:xfrm>
                <a:off x="2301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1" name="Line 2419"/>
              <p:cNvSpPr>
                <a:spLocks noChangeAspect="1" noChangeShapeType="1"/>
              </p:cNvSpPr>
              <p:nvPr/>
            </p:nvSpPr>
            <p:spPr bwMode="auto">
              <a:xfrm flipV="1">
                <a:off x="2301" y="2762"/>
                <a:ext cx="1" cy="2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2" name="Line 2420"/>
              <p:cNvSpPr>
                <a:spLocks noChangeAspect="1" noChangeShapeType="1"/>
              </p:cNvSpPr>
              <p:nvPr/>
            </p:nvSpPr>
            <p:spPr bwMode="auto">
              <a:xfrm>
                <a:off x="2301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3" name="Line 2421"/>
              <p:cNvSpPr>
                <a:spLocks noChangeAspect="1" noChangeShapeType="1"/>
              </p:cNvSpPr>
              <p:nvPr/>
            </p:nvSpPr>
            <p:spPr bwMode="auto">
              <a:xfrm>
                <a:off x="230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4" name="Line 2422"/>
              <p:cNvSpPr>
                <a:spLocks noChangeAspect="1" noChangeShapeType="1"/>
              </p:cNvSpPr>
              <p:nvPr/>
            </p:nvSpPr>
            <p:spPr bwMode="auto">
              <a:xfrm>
                <a:off x="230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5" name="Line 2423"/>
              <p:cNvSpPr>
                <a:spLocks noChangeAspect="1" noChangeShapeType="1"/>
              </p:cNvSpPr>
              <p:nvPr/>
            </p:nvSpPr>
            <p:spPr bwMode="auto">
              <a:xfrm flipV="1">
                <a:off x="230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6" name="Line 2424"/>
              <p:cNvSpPr>
                <a:spLocks noChangeAspect="1" noChangeShapeType="1"/>
              </p:cNvSpPr>
              <p:nvPr/>
            </p:nvSpPr>
            <p:spPr bwMode="auto">
              <a:xfrm>
                <a:off x="230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7" name="Line 2425"/>
              <p:cNvSpPr>
                <a:spLocks noChangeAspect="1" noChangeShapeType="1"/>
              </p:cNvSpPr>
              <p:nvPr/>
            </p:nvSpPr>
            <p:spPr bwMode="auto">
              <a:xfrm>
                <a:off x="230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58" name="Line 2426"/>
              <p:cNvSpPr>
                <a:spLocks noChangeAspect="1" noChangeShapeType="1"/>
              </p:cNvSpPr>
              <p:nvPr/>
            </p:nvSpPr>
            <p:spPr bwMode="auto">
              <a:xfrm flipV="1">
                <a:off x="2312" y="2097"/>
                <a:ext cx="1" cy="67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660" name="Group 2628"/>
            <p:cNvGrpSpPr>
              <a:grpSpLocks noChangeAspect="1"/>
            </p:cNvGrpSpPr>
            <p:nvPr/>
          </p:nvGrpSpPr>
          <p:grpSpPr bwMode="auto">
            <a:xfrm>
              <a:off x="1787" y="2082"/>
              <a:ext cx="535" cy="704"/>
              <a:chOff x="1787" y="2082"/>
              <a:chExt cx="535" cy="704"/>
            </a:xfrm>
          </p:grpSpPr>
          <p:sp>
            <p:nvSpPr>
              <p:cNvPr id="46460" name="Line 2428"/>
              <p:cNvSpPr>
                <a:spLocks noChangeAspect="1" noChangeShapeType="1"/>
              </p:cNvSpPr>
              <p:nvPr/>
            </p:nvSpPr>
            <p:spPr bwMode="auto">
              <a:xfrm>
                <a:off x="231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1" name="Line 2429"/>
              <p:cNvSpPr>
                <a:spLocks noChangeAspect="1" noChangeShapeType="1"/>
              </p:cNvSpPr>
              <p:nvPr/>
            </p:nvSpPr>
            <p:spPr bwMode="auto">
              <a:xfrm>
                <a:off x="2316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2" name="Line 2430"/>
              <p:cNvSpPr>
                <a:spLocks noChangeAspect="1" noChangeShapeType="1"/>
              </p:cNvSpPr>
              <p:nvPr/>
            </p:nvSpPr>
            <p:spPr bwMode="auto">
              <a:xfrm flipV="1">
                <a:off x="2316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3" name="Line 2431"/>
              <p:cNvSpPr>
                <a:spLocks noChangeAspect="1" noChangeShapeType="1"/>
              </p:cNvSpPr>
              <p:nvPr/>
            </p:nvSpPr>
            <p:spPr bwMode="auto">
              <a:xfrm>
                <a:off x="2316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4" name="Line 2432"/>
              <p:cNvSpPr>
                <a:spLocks noChangeAspect="1" noChangeShapeType="1"/>
              </p:cNvSpPr>
              <p:nvPr/>
            </p:nvSpPr>
            <p:spPr bwMode="auto">
              <a:xfrm>
                <a:off x="231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5" name="Line 2433"/>
              <p:cNvSpPr>
                <a:spLocks noChangeAspect="1" noChangeShapeType="1"/>
              </p:cNvSpPr>
              <p:nvPr/>
            </p:nvSpPr>
            <p:spPr bwMode="auto">
              <a:xfrm>
                <a:off x="205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6" name="Line 2434"/>
              <p:cNvSpPr>
                <a:spLocks noChangeAspect="1" noChangeShapeType="1"/>
              </p:cNvSpPr>
              <p:nvPr/>
            </p:nvSpPr>
            <p:spPr bwMode="auto">
              <a:xfrm>
                <a:off x="205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7" name="Line 2435"/>
              <p:cNvSpPr>
                <a:spLocks noChangeAspect="1" noChangeShapeType="1"/>
              </p:cNvSpPr>
              <p:nvPr/>
            </p:nvSpPr>
            <p:spPr bwMode="auto">
              <a:xfrm flipV="1">
                <a:off x="205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8" name="Line 2436"/>
              <p:cNvSpPr>
                <a:spLocks noChangeAspect="1" noChangeShapeType="1"/>
              </p:cNvSpPr>
              <p:nvPr/>
            </p:nvSpPr>
            <p:spPr bwMode="auto">
              <a:xfrm>
                <a:off x="205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69" name="Line 2437"/>
              <p:cNvSpPr>
                <a:spLocks noChangeAspect="1" noChangeShapeType="1"/>
              </p:cNvSpPr>
              <p:nvPr/>
            </p:nvSpPr>
            <p:spPr bwMode="auto">
              <a:xfrm>
                <a:off x="205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0" name="Line 2438"/>
              <p:cNvSpPr>
                <a:spLocks noChangeAspect="1" noChangeShapeType="1"/>
              </p:cNvSpPr>
              <p:nvPr/>
            </p:nvSpPr>
            <p:spPr bwMode="auto">
              <a:xfrm flipV="1">
                <a:off x="2062" y="2097"/>
                <a:ext cx="1" cy="67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1" name="Line 2439"/>
              <p:cNvSpPr>
                <a:spLocks noChangeAspect="1" noChangeShapeType="1"/>
              </p:cNvSpPr>
              <p:nvPr/>
            </p:nvSpPr>
            <p:spPr bwMode="auto">
              <a:xfrm>
                <a:off x="206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2" name="Line 2440"/>
              <p:cNvSpPr>
                <a:spLocks noChangeAspect="1" noChangeShapeType="1"/>
              </p:cNvSpPr>
              <p:nvPr/>
            </p:nvSpPr>
            <p:spPr bwMode="auto">
              <a:xfrm>
                <a:off x="2067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3" name="Line 2441"/>
              <p:cNvSpPr>
                <a:spLocks noChangeAspect="1" noChangeShapeType="1"/>
              </p:cNvSpPr>
              <p:nvPr/>
            </p:nvSpPr>
            <p:spPr bwMode="auto">
              <a:xfrm flipV="1">
                <a:off x="2067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4" name="Line 2442"/>
              <p:cNvSpPr>
                <a:spLocks noChangeAspect="1" noChangeShapeType="1"/>
              </p:cNvSpPr>
              <p:nvPr/>
            </p:nvSpPr>
            <p:spPr bwMode="auto">
              <a:xfrm>
                <a:off x="2067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5" name="Line 2443"/>
              <p:cNvSpPr>
                <a:spLocks noChangeAspect="1" noChangeShapeType="1"/>
              </p:cNvSpPr>
              <p:nvPr/>
            </p:nvSpPr>
            <p:spPr bwMode="auto">
              <a:xfrm>
                <a:off x="206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6" name="Line 2444"/>
              <p:cNvSpPr>
                <a:spLocks noChangeAspect="1" noChangeShapeType="1"/>
              </p:cNvSpPr>
              <p:nvPr/>
            </p:nvSpPr>
            <p:spPr bwMode="auto">
              <a:xfrm>
                <a:off x="2072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7" name="Line 2445"/>
              <p:cNvSpPr>
                <a:spLocks noChangeAspect="1" noChangeShapeType="1"/>
              </p:cNvSpPr>
              <p:nvPr/>
            </p:nvSpPr>
            <p:spPr bwMode="auto">
              <a:xfrm flipV="1">
                <a:off x="207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8" name="Line 2446"/>
              <p:cNvSpPr>
                <a:spLocks noChangeAspect="1" noChangeShapeType="1"/>
              </p:cNvSpPr>
              <p:nvPr/>
            </p:nvSpPr>
            <p:spPr bwMode="auto">
              <a:xfrm>
                <a:off x="2072" y="20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79" name="Line 2447"/>
              <p:cNvSpPr>
                <a:spLocks noChangeAspect="1" noChangeShapeType="1"/>
              </p:cNvSpPr>
              <p:nvPr/>
            </p:nvSpPr>
            <p:spPr bwMode="auto">
              <a:xfrm>
                <a:off x="2077" y="2097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0" name="Line 2448"/>
              <p:cNvSpPr>
                <a:spLocks noChangeAspect="1" noChangeShapeType="1"/>
              </p:cNvSpPr>
              <p:nvPr/>
            </p:nvSpPr>
            <p:spPr bwMode="auto">
              <a:xfrm flipV="1">
                <a:off x="2077" y="2082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1" name="Line 2449"/>
              <p:cNvSpPr>
                <a:spLocks noChangeAspect="1" noChangeShapeType="1"/>
              </p:cNvSpPr>
              <p:nvPr/>
            </p:nvSpPr>
            <p:spPr bwMode="auto">
              <a:xfrm>
                <a:off x="2077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2" name="Line 2450"/>
              <p:cNvSpPr>
                <a:spLocks noChangeAspect="1" noChangeShapeType="1"/>
              </p:cNvSpPr>
              <p:nvPr/>
            </p:nvSpPr>
            <p:spPr bwMode="auto">
              <a:xfrm>
                <a:off x="207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3" name="Line 2451"/>
              <p:cNvSpPr>
                <a:spLocks noChangeAspect="1" noChangeShapeType="1"/>
              </p:cNvSpPr>
              <p:nvPr/>
            </p:nvSpPr>
            <p:spPr bwMode="auto">
              <a:xfrm flipV="1">
                <a:off x="2082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4" name="Line 2452"/>
              <p:cNvSpPr>
                <a:spLocks noChangeAspect="1" noChangeShapeType="1"/>
              </p:cNvSpPr>
              <p:nvPr/>
            </p:nvSpPr>
            <p:spPr bwMode="auto">
              <a:xfrm>
                <a:off x="2082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5" name="Line 2453"/>
              <p:cNvSpPr>
                <a:spLocks noChangeAspect="1" noChangeShapeType="1"/>
              </p:cNvSpPr>
              <p:nvPr/>
            </p:nvSpPr>
            <p:spPr bwMode="auto">
              <a:xfrm flipV="1">
                <a:off x="208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6" name="Line 2454"/>
              <p:cNvSpPr>
                <a:spLocks noChangeAspect="1" noChangeShapeType="1"/>
              </p:cNvSpPr>
              <p:nvPr/>
            </p:nvSpPr>
            <p:spPr bwMode="auto">
              <a:xfrm>
                <a:off x="208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7" name="Line 2455"/>
              <p:cNvSpPr>
                <a:spLocks noChangeAspect="1" noChangeShapeType="1"/>
              </p:cNvSpPr>
              <p:nvPr/>
            </p:nvSpPr>
            <p:spPr bwMode="auto">
              <a:xfrm flipV="1">
                <a:off x="208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8" name="Line 2456"/>
              <p:cNvSpPr>
                <a:spLocks noChangeAspect="1" noChangeShapeType="1"/>
              </p:cNvSpPr>
              <p:nvPr/>
            </p:nvSpPr>
            <p:spPr bwMode="auto">
              <a:xfrm>
                <a:off x="208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89" name="Line 2457"/>
              <p:cNvSpPr>
                <a:spLocks noChangeAspect="1" noChangeShapeType="1"/>
              </p:cNvSpPr>
              <p:nvPr/>
            </p:nvSpPr>
            <p:spPr bwMode="auto">
              <a:xfrm>
                <a:off x="208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0" name="Line 2458"/>
              <p:cNvSpPr>
                <a:spLocks noChangeAspect="1" noChangeShapeType="1"/>
              </p:cNvSpPr>
              <p:nvPr/>
            </p:nvSpPr>
            <p:spPr bwMode="auto">
              <a:xfrm flipV="1">
                <a:off x="2092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1" name="Line 2459"/>
              <p:cNvSpPr>
                <a:spLocks noChangeAspect="1" noChangeShapeType="1"/>
              </p:cNvSpPr>
              <p:nvPr/>
            </p:nvSpPr>
            <p:spPr bwMode="auto">
              <a:xfrm>
                <a:off x="209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2" name="Line 2460"/>
              <p:cNvSpPr>
                <a:spLocks noChangeAspect="1" noChangeShapeType="1"/>
              </p:cNvSpPr>
              <p:nvPr/>
            </p:nvSpPr>
            <p:spPr bwMode="auto">
              <a:xfrm>
                <a:off x="2092" y="20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3" name="Line 2461"/>
              <p:cNvSpPr>
                <a:spLocks noChangeAspect="1" noChangeShapeType="1"/>
              </p:cNvSpPr>
              <p:nvPr/>
            </p:nvSpPr>
            <p:spPr bwMode="auto">
              <a:xfrm>
                <a:off x="209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4" name="Line 2462"/>
              <p:cNvSpPr>
                <a:spLocks noChangeAspect="1" noChangeShapeType="1"/>
              </p:cNvSpPr>
              <p:nvPr/>
            </p:nvSpPr>
            <p:spPr bwMode="auto">
              <a:xfrm flipV="1">
                <a:off x="209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5" name="Line 2463"/>
              <p:cNvSpPr>
                <a:spLocks noChangeAspect="1" noChangeShapeType="1"/>
              </p:cNvSpPr>
              <p:nvPr/>
            </p:nvSpPr>
            <p:spPr bwMode="auto">
              <a:xfrm>
                <a:off x="209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6" name="Line 2464"/>
              <p:cNvSpPr>
                <a:spLocks noChangeAspect="1" noChangeShapeType="1"/>
              </p:cNvSpPr>
              <p:nvPr/>
            </p:nvSpPr>
            <p:spPr bwMode="auto">
              <a:xfrm>
                <a:off x="209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7" name="Line 2465"/>
              <p:cNvSpPr>
                <a:spLocks noChangeAspect="1" noChangeShapeType="1"/>
              </p:cNvSpPr>
              <p:nvPr/>
            </p:nvSpPr>
            <p:spPr bwMode="auto">
              <a:xfrm>
                <a:off x="210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8" name="Line 2466"/>
              <p:cNvSpPr>
                <a:spLocks noChangeAspect="1" noChangeShapeType="1"/>
              </p:cNvSpPr>
              <p:nvPr/>
            </p:nvSpPr>
            <p:spPr bwMode="auto">
              <a:xfrm flipV="1">
                <a:off x="2102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99" name="Line 2467"/>
              <p:cNvSpPr>
                <a:spLocks noChangeAspect="1" noChangeShapeType="1"/>
              </p:cNvSpPr>
              <p:nvPr/>
            </p:nvSpPr>
            <p:spPr bwMode="auto">
              <a:xfrm>
                <a:off x="2102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0" name="Line 2468"/>
              <p:cNvSpPr>
                <a:spLocks noChangeAspect="1" noChangeShapeType="1"/>
              </p:cNvSpPr>
              <p:nvPr/>
            </p:nvSpPr>
            <p:spPr bwMode="auto">
              <a:xfrm flipV="1">
                <a:off x="210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1" name="Line 2469"/>
              <p:cNvSpPr>
                <a:spLocks noChangeAspect="1" noChangeShapeType="1"/>
              </p:cNvSpPr>
              <p:nvPr/>
            </p:nvSpPr>
            <p:spPr bwMode="auto">
              <a:xfrm>
                <a:off x="2106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2" name="Line 2470"/>
              <p:cNvSpPr>
                <a:spLocks noChangeAspect="1" noChangeShapeType="1"/>
              </p:cNvSpPr>
              <p:nvPr/>
            </p:nvSpPr>
            <p:spPr bwMode="auto">
              <a:xfrm flipV="1">
                <a:off x="2106" y="2082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3" name="Line 2471"/>
              <p:cNvSpPr>
                <a:spLocks noChangeAspect="1" noChangeShapeType="1"/>
              </p:cNvSpPr>
              <p:nvPr/>
            </p:nvSpPr>
            <p:spPr bwMode="auto">
              <a:xfrm>
                <a:off x="2106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4" name="Line 2472"/>
              <p:cNvSpPr>
                <a:spLocks noChangeAspect="1" noChangeShapeType="1"/>
              </p:cNvSpPr>
              <p:nvPr/>
            </p:nvSpPr>
            <p:spPr bwMode="auto">
              <a:xfrm>
                <a:off x="210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5" name="Line 2473"/>
              <p:cNvSpPr>
                <a:spLocks noChangeAspect="1" noChangeShapeType="1"/>
              </p:cNvSpPr>
              <p:nvPr/>
            </p:nvSpPr>
            <p:spPr bwMode="auto">
              <a:xfrm>
                <a:off x="2112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6" name="Line 2474"/>
              <p:cNvSpPr>
                <a:spLocks noChangeAspect="1" noChangeShapeType="1"/>
              </p:cNvSpPr>
              <p:nvPr/>
            </p:nvSpPr>
            <p:spPr bwMode="auto">
              <a:xfrm flipV="1">
                <a:off x="2112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7" name="Line 2475"/>
              <p:cNvSpPr>
                <a:spLocks noChangeAspect="1" noChangeShapeType="1"/>
              </p:cNvSpPr>
              <p:nvPr/>
            </p:nvSpPr>
            <p:spPr bwMode="auto">
              <a:xfrm>
                <a:off x="2112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8" name="Line 2476"/>
              <p:cNvSpPr>
                <a:spLocks noChangeAspect="1" noChangeShapeType="1"/>
              </p:cNvSpPr>
              <p:nvPr/>
            </p:nvSpPr>
            <p:spPr bwMode="auto">
              <a:xfrm flipV="1">
                <a:off x="211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9" name="Line 2477"/>
              <p:cNvSpPr>
                <a:spLocks noChangeAspect="1" noChangeShapeType="1"/>
              </p:cNvSpPr>
              <p:nvPr/>
            </p:nvSpPr>
            <p:spPr bwMode="auto">
              <a:xfrm>
                <a:off x="211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0" name="Line 2478"/>
              <p:cNvSpPr>
                <a:spLocks noChangeAspect="1" noChangeShapeType="1"/>
              </p:cNvSpPr>
              <p:nvPr/>
            </p:nvSpPr>
            <p:spPr bwMode="auto">
              <a:xfrm flipV="1">
                <a:off x="211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1" name="Line 2479"/>
              <p:cNvSpPr>
                <a:spLocks noChangeAspect="1" noChangeShapeType="1"/>
              </p:cNvSpPr>
              <p:nvPr/>
            </p:nvSpPr>
            <p:spPr bwMode="auto">
              <a:xfrm>
                <a:off x="211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2" name="Line 2480"/>
              <p:cNvSpPr>
                <a:spLocks noChangeAspect="1" noChangeShapeType="1"/>
              </p:cNvSpPr>
              <p:nvPr/>
            </p:nvSpPr>
            <p:spPr bwMode="auto">
              <a:xfrm>
                <a:off x="2117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3" name="Line 2481"/>
              <p:cNvSpPr>
                <a:spLocks noChangeAspect="1" noChangeShapeType="1"/>
              </p:cNvSpPr>
              <p:nvPr/>
            </p:nvSpPr>
            <p:spPr bwMode="auto">
              <a:xfrm>
                <a:off x="2121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4" name="Line 2482"/>
              <p:cNvSpPr>
                <a:spLocks noChangeAspect="1" noChangeShapeType="1"/>
              </p:cNvSpPr>
              <p:nvPr/>
            </p:nvSpPr>
            <p:spPr bwMode="auto">
              <a:xfrm flipV="1">
                <a:off x="2121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5" name="Line 2483"/>
              <p:cNvSpPr>
                <a:spLocks noChangeAspect="1" noChangeShapeType="1"/>
              </p:cNvSpPr>
              <p:nvPr/>
            </p:nvSpPr>
            <p:spPr bwMode="auto">
              <a:xfrm>
                <a:off x="2121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6" name="Line 2484"/>
              <p:cNvSpPr>
                <a:spLocks noChangeAspect="1" noChangeShapeType="1"/>
              </p:cNvSpPr>
              <p:nvPr/>
            </p:nvSpPr>
            <p:spPr bwMode="auto">
              <a:xfrm>
                <a:off x="212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7" name="Line 2485"/>
              <p:cNvSpPr>
                <a:spLocks noChangeAspect="1" noChangeShapeType="1"/>
              </p:cNvSpPr>
              <p:nvPr/>
            </p:nvSpPr>
            <p:spPr bwMode="auto">
              <a:xfrm>
                <a:off x="212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8" name="Line 2486"/>
              <p:cNvSpPr>
                <a:spLocks noChangeAspect="1" noChangeShapeType="1"/>
              </p:cNvSpPr>
              <p:nvPr/>
            </p:nvSpPr>
            <p:spPr bwMode="auto">
              <a:xfrm flipV="1">
                <a:off x="2127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19" name="Line 2487"/>
              <p:cNvSpPr>
                <a:spLocks noChangeAspect="1" noChangeShapeType="1"/>
              </p:cNvSpPr>
              <p:nvPr/>
            </p:nvSpPr>
            <p:spPr bwMode="auto">
              <a:xfrm>
                <a:off x="2127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0" name="Line 2488"/>
              <p:cNvSpPr>
                <a:spLocks noChangeAspect="1" noChangeShapeType="1"/>
              </p:cNvSpPr>
              <p:nvPr/>
            </p:nvSpPr>
            <p:spPr bwMode="auto">
              <a:xfrm>
                <a:off x="212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1" name="Line 2489"/>
              <p:cNvSpPr>
                <a:spLocks noChangeAspect="1" noChangeShapeType="1"/>
              </p:cNvSpPr>
              <p:nvPr/>
            </p:nvSpPr>
            <p:spPr bwMode="auto">
              <a:xfrm flipV="1">
                <a:off x="2132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2" name="Line 2490"/>
              <p:cNvSpPr>
                <a:spLocks noChangeAspect="1" noChangeShapeType="1"/>
              </p:cNvSpPr>
              <p:nvPr/>
            </p:nvSpPr>
            <p:spPr bwMode="auto">
              <a:xfrm>
                <a:off x="213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3" name="Line 2491"/>
              <p:cNvSpPr>
                <a:spLocks noChangeAspect="1" noChangeShapeType="1"/>
              </p:cNvSpPr>
              <p:nvPr/>
            </p:nvSpPr>
            <p:spPr bwMode="auto">
              <a:xfrm flipV="1">
                <a:off x="2132" y="2097"/>
                <a:ext cx="4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4" name="Line 2492"/>
              <p:cNvSpPr>
                <a:spLocks noChangeAspect="1" noChangeShapeType="1"/>
              </p:cNvSpPr>
              <p:nvPr/>
            </p:nvSpPr>
            <p:spPr bwMode="auto">
              <a:xfrm>
                <a:off x="2136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5" name="Line 2493"/>
              <p:cNvSpPr>
                <a:spLocks noChangeAspect="1" noChangeShapeType="1"/>
              </p:cNvSpPr>
              <p:nvPr/>
            </p:nvSpPr>
            <p:spPr bwMode="auto">
              <a:xfrm flipV="1">
                <a:off x="2136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6" name="Line 2494"/>
              <p:cNvSpPr>
                <a:spLocks noChangeAspect="1" noChangeShapeType="1"/>
              </p:cNvSpPr>
              <p:nvPr/>
            </p:nvSpPr>
            <p:spPr bwMode="auto">
              <a:xfrm>
                <a:off x="2136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7" name="Line 2495"/>
              <p:cNvSpPr>
                <a:spLocks noChangeAspect="1" noChangeShapeType="1"/>
              </p:cNvSpPr>
              <p:nvPr/>
            </p:nvSpPr>
            <p:spPr bwMode="auto">
              <a:xfrm>
                <a:off x="213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8" name="Line 2496"/>
              <p:cNvSpPr>
                <a:spLocks noChangeAspect="1" noChangeShapeType="1"/>
              </p:cNvSpPr>
              <p:nvPr/>
            </p:nvSpPr>
            <p:spPr bwMode="auto">
              <a:xfrm>
                <a:off x="214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29" name="Line 2497"/>
              <p:cNvSpPr>
                <a:spLocks noChangeAspect="1" noChangeShapeType="1"/>
              </p:cNvSpPr>
              <p:nvPr/>
            </p:nvSpPr>
            <p:spPr bwMode="auto">
              <a:xfrm flipV="1">
                <a:off x="2142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0" name="Line 2498"/>
              <p:cNvSpPr>
                <a:spLocks noChangeAspect="1" noChangeShapeType="1"/>
              </p:cNvSpPr>
              <p:nvPr/>
            </p:nvSpPr>
            <p:spPr bwMode="auto">
              <a:xfrm>
                <a:off x="2142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1" name="Line 2499"/>
              <p:cNvSpPr>
                <a:spLocks noChangeAspect="1" noChangeShapeType="1"/>
              </p:cNvSpPr>
              <p:nvPr/>
            </p:nvSpPr>
            <p:spPr bwMode="auto">
              <a:xfrm>
                <a:off x="214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2" name="Line 2500"/>
              <p:cNvSpPr>
                <a:spLocks noChangeAspect="1" noChangeShapeType="1"/>
              </p:cNvSpPr>
              <p:nvPr/>
            </p:nvSpPr>
            <p:spPr bwMode="auto">
              <a:xfrm>
                <a:off x="2147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3" name="Line 2501"/>
              <p:cNvSpPr>
                <a:spLocks noChangeAspect="1" noChangeShapeType="1"/>
              </p:cNvSpPr>
              <p:nvPr/>
            </p:nvSpPr>
            <p:spPr bwMode="auto">
              <a:xfrm flipV="1">
                <a:off x="2147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4" name="Line 2502"/>
              <p:cNvSpPr>
                <a:spLocks noChangeAspect="1" noChangeShapeType="1"/>
              </p:cNvSpPr>
              <p:nvPr/>
            </p:nvSpPr>
            <p:spPr bwMode="auto">
              <a:xfrm>
                <a:off x="2147" y="2092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5" name="Line 2503"/>
              <p:cNvSpPr>
                <a:spLocks noChangeAspect="1" noChangeShapeType="1"/>
              </p:cNvSpPr>
              <p:nvPr/>
            </p:nvSpPr>
            <p:spPr bwMode="auto">
              <a:xfrm>
                <a:off x="2151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6" name="Line 2504"/>
              <p:cNvSpPr>
                <a:spLocks noChangeAspect="1" noChangeShapeType="1"/>
              </p:cNvSpPr>
              <p:nvPr/>
            </p:nvSpPr>
            <p:spPr bwMode="auto">
              <a:xfrm flipV="1">
                <a:off x="2151" y="2082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7" name="Line 2505"/>
              <p:cNvSpPr>
                <a:spLocks noChangeAspect="1" noChangeShapeType="1"/>
              </p:cNvSpPr>
              <p:nvPr/>
            </p:nvSpPr>
            <p:spPr bwMode="auto">
              <a:xfrm>
                <a:off x="2151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8" name="Line 2506"/>
              <p:cNvSpPr>
                <a:spLocks noChangeAspect="1" noChangeShapeType="1"/>
              </p:cNvSpPr>
              <p:nvPr/>
            </p:nvSpPr>
            <p:spPr bwMode="auto">
              <a:xfrm>
                <a:off x="215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39" name="Line 2507"/>
              <p:cNvSpPr>
                <a:spLocks noChangeAspect="1" noChangeShapeType="1"/>
              </p:cNvSpPr>
              <p:nvPr/>
            </p:nvSpPr>
            <p:spPr bwMode="auto">
              <a:xfrm>
                <a:off x="215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0" name="Line 2508"/>
              <p:cNvSpPr>
                <a:spLocks noChangeAspect="1" noChangeShapeType="1"/>
              </p:cNvSpPr>
              <p:nvPr/>
            </p:nvSpPr>
            <p:spPr bwMode="auto">
              <a:xfrm flipV="1">
                <a:off x="215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1" name="Line 2509"/>
              <p:cNvSpPr>
                <a:spLocks noChangeAspect="1" noChangeShapeType="1"/>
              </p:cNvSpPr>
              <p:nvPr/>
            </p:nvSpPr>
            <p:spPr bwMode="auto">
              <a:xfrm>
                <a:off x="2157" y="20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2" name="Line 2510"/>
              <p:cNvSpPr>
                <a:spLocks noChangeAspect="1" noChangeShapeType="1"/>
              </p:cNvSpPr>
              <p:nvPr/>
            </p:nvSpPr>
            <p:spPr bwMode="auto">
              <a:xfrm>
                <a:off x="2162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3" name="Line 2511"/>
              <p:cNvSpPr>
                <a:spLocks noChangeAspect="1" noChangeShapeType="1"/>
              </p:cNvSpPr>
              <p:nvPr/>
            </p:nvSpPr>
            <p:spPr bwMode="auto">
              <a:xfrm flipV="1">
                <a:off x="2162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4" name="Line 2512"/>
              <p:cNvSpPr>
                <a:spLocks noChangeAspect="1" noChangeShapeType="1"/>
              </p:cNvSpPr>
              <p:nvPr/>
            </p:nvSpPr>
            <p:spPr bwMode="auto">
              <a:xfrm>
                <a:off x="2162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5" name="Line 2513"/>
              <p:cNvSpPr>
                <a:spLocks noChangeAspect="1" noChangeShapeType="1"/>
              </p:cNvSpPr>
              <p:nvPr/>
            </p:nvSpPr>
            <p:spPr bwMode="auto">
              <a:xfrm>
                <a:off x="2162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6" name="Line 2514"/>
              <p:cNvSpPr>
                <a:spLocks noChangeAspect="1" noChangeShapeType="1"/>
              </p:cNvSpPr>
              <p:nvPr/>
            </p:nvSpPr>
            <p:spPr bwMode="auto">
              <a:xfrm>
                <a:off x="2166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7" name="Line 2515"/>
              <p:cNvSpPr>
                <a:spLocks noChangeAspect="1" noChangeShapeType="1"/>
              </p:cNvSpPr>
              <p:nvPr/>
            </p:nvSpPr>
            <p:spPr bwMode="auto">
              <a:xfrm flipV="1">
                <a:off x="2166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8" name="Line 2516"/>
              <p:cNvSpPr>
                <a:spLocks noChangeAspect="1" noChangeShapeType="1"/>
              </p:cNvSpPr>
              <p:nvPr/>
            </p:nvSpPr>
            <p:spPr bwMode="auto">
              <a:xfrm>
                <a:off x="2166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49" name="Line 2517"/>
              <p:cNvSpPr>
                <a:spLocks noChangeAspect="1" noChangeShapeType="1"/>
              </p:cNvSpPr>
              <p:nvPr/>
            </p:nvSpPr>
            <p:spPr bwMode="auto">
              <a:xfrm>
                <a:off x="2166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0" name="Line 2518"/>
              <p:cNvSpPr>
                <a:spLocks noChangeAspect="1" noChangeShapeType="1"/>
              </p:cNvSpPr>
              <p:nvPr/>
            </p:nvSpPr>
            <p:spPr bwMode="auto">
              <a:xfrm flipV="1">
                <a:off x="2172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1" name="Line 2519"/>
              <p:cNvSpPr>
                <a:spLocks noChangeAspect="1" noChangeShapeType="1"/>
              </p:cNvSpPr>
              <p:nvPr/>
            </p:nvSpPr>
            <p:spPr bwMode="auto">
              <a:xfrm flipV="1">
                <a:off x="2172" y="2092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2" name="Line 2520"/>
              <p:cNvSpPr>
                <a:spLocks noChangeAspect="1" noChangeShapeType="1"/>
              </p:cNvSpPr>
              <p:nvPr/>
            </p:nvSpPr>
            <p:spPr bwMode="auto">
              <a:xfrm>
                <a:off x="2177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3" name="Line 2521"/>
              <p:cNvSpPr>
                <a:spLocks noChangeAspect="1" noChangeShapeType="1"/>
              </p:cNvSpPr>
              <p:nvPr/>
            </p:nvSpPr>
            <p:spPr bwMode="auto">
              <a:xfrm flipV="1">
                <a:off x="2177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4" name="Line 2522"/>
              <p:cNvSpPr>
                <a:spLocks noChangeAspect="1" noChangeShapeType="1"/>
              </p:cNvSpPr>
              <p:nvPr/>
            </p:nvSpPr>
            <p:spPr bwMode="auto">
              <a:xfrm>
                <a:off x="217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5" name="Line 2523"/>
              <p:cNvSpPr>
                <a:spLocks noChangeAspect="1" noChangeShapeType="1"/>
              </p:cNvSpPr>
              <p:nvPr/>
            </p:nvSpPr>
            <p:spPr bwMode="auto">
              <a:xfrm>
                <a:off x="2177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6" name="Line 2524"/>
              <p:cNvSpPr>
                <a:spLocks noChangeAspect="1" noChangeShapeType="1"/>
              </p:cNvSpPr>
              <p:nvPr/>
            </p:nvSpPr>
            <p:spPr bwMode="auto">
              <a:xfrm flipV="1">
                <a:off x="2181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7" name="Line 2525"/>
              <p:cNvSpPr>
                <a:spLocks noChangeAspect="1" noChangeShapeType="1"/>
              </p:cNvSpPr>
              <p:nvPr/>
            </p:nvSpPr>
            <p:spPr bwMode="auto">
              <a:xfrm>
                <a:off x="2181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8" name="Line 2526"/>
              <p:cNvSpPr>
                <a:spLocks noChangeAspect="1" noChangeShapeType="1"/>
              </p:cNvSpPr>
              <p:nvPr/>
            </p:nvSpPr>
            <p:spPr bwMode="auto">
              <a:xfrm>
                <a:off x="1921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59" name="Line 2527"/>
              <p:cNvSpPr>
                <a:spLocks noChangeAspect="1" noChangeShapeType="1"/>
              </p:cNvSpPr>
              <p:nvPr/>
            </p:nvSpPr>
            <p:spPr bwMode="auto">
              <a:xfrm flipV="1">
                <a:off x="192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0" name="Line 2528"/>
              <p:cNvSpPr>
                <a:spLocks noChangeAspect="1" noChangeShapeType="1"/>
              </p:cNvSpPr>
              <p:nvPr/>
            </p:nvSpPr>
            <p:spPr bwMode="auto">
              <a:xfrm>
                <a:off x="192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1" name="Line 2529"/>
              <p:cNvSpPr>
                <a:spLocks noChangeAspect="1" noChangeShapeType="1"/>
              </p:cNvSpPr>
              <p:nvPr/>
            </p:nvSpPr>
            <p:spPr bwMode="auto">
              <a:xfrm flipV="1">
                <a:off x="192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2" name="Line 2530"/>
              <p:cNvSpPr>
                <a:spLocks noChangeAspect="1" noChangeShapeType="1"/>
              </p:cNvSpPr>
              <p:nvPr/>
            </p:nvSpPr>
            <p:spPr bwMode="auto">
              <a:xfrm>
                <a:off x="1927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3" name="Line 2531"/>
              <p:cNvSpPr>
                <a:spLocks noChangeAspect="1" noChangeShapeType="1"/>
              </p:cNvSpPr>
              <p:nvPr/>
            </p:nvSpPr>
            <p:spPr bwMode="auto">
              <a:xfrm flipV="1">
                <a:off x="192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4" name="Line 2532"/>
              <p:cNvSpPr>
                <a:spLocks noChangeAspect="1" noChangeShapeType="1"/>
              </p:cNvSpPr>
              <p:nvPr/>
            </p:nvSpPr>
            <p:spPr bwMode="auto">
              <a:xfrm>
                <a:off x="193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5" name="Line 2533"/>
              <p:cNvSpPr>
                <a:spLocks noChangeAspect="1" noChangeShapeType="1"/>
              </p:cNvSpPr>
              <p:nvPr/>
            </p:nvSpPr>
            <p:spPr bwMode="auto">
              <a:xfrm flipV="1">
                <a:off x="193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6" name="Line 2534"/>
              <p:cNvSpPr>
                <a:spLocks noChangeAspect="1" noChangeShapeType="1"/>
              </p:cNvSpPr>
              <p:nvPr/>
            </p:nvSpPr>
            <p:spPr bwMode="auto">
              <a:xfrm>
                <a:off x="193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7" name="Line 2535"/>
              <p:cNvSpPr>
                <a:spLocks noChangeAspect="1" noChangeShapeType="1"/>
              </p:cNvSpPr>
              <p:nvPr/>
            </p:nvSpPr>
            <p:spPr bwMode="auto">
              <a:xfrm>
                <a:off x="193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8" name="Line 2536"/>
              <p:cNvSpPr>
                <a:spLocks noChangeAspect="1" noChangeShapeType="1"/>
              </p:cNvSpPr>
              <p:nvPr/>
            </p:nvSpPr>
            <p:spPr bwMode="auto">
              <a:xfrm flipV="1">
                <a:off x="1936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69" name="Line 2537"/>
              <p:cNvSpPr>
                <a:spLocks noChangeAspect="1" noChangeShapeType="1"/>
              </p:cNvSpPr>
              <p:nvPr/>
            </p:nvSpPr>
            <p:spPr bwMode="auto">
              <a:xfrm>
                <a:off x="1936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0" name="Line 2538"/>
              <p:cNvSpPr>
                <a:spLocks noChangeAspect="1" noChangeShapeType="1"/>
              </p:cNvSpPr>
              <p:nvPr/>
            </p:nvSpPr>
            <p:spPr bwMode="auto">
              <a:xfrm>
                <a:off x="193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1" name="Line 2539"/>
              <p:cNvSpPr>
                <a:spLocks noChangeAspect="1" noChangeShapeType="1"/>
              </p:cNvSpPr>
              <p:nvPr/>
            </p:nvSpPr>
            <p:spPr bwMode="auto">
              <a:xfrm flipV="1">
                <a:off x="194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2" name="Line 2540"/>
              <p:cNvSpPr>
                <a:spLocks noChangeAspect="1" noChangeShapeType="1"/>
              </p:cNvSpPr>
              <p:nvPr/>
            </p:nvSpPr>
            <p:spPr bwMode="auto">
              <a:xfrm>
                <a:off x="194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3" name="Line 2541"/>
              <p:cNvSpPr>
                <a:spLocks noChangeAspect="1" noChangeShapeType="1"/>
              </p:cNvSpPr>
              <p:nvPr/>
            </p:nvSpPr>
            <p:spPr bwMode="auto">
              <a:xfrm>
                <a:off x="194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4" name="Line 2542"/>
              <p:cNvSpPr>
                <a:spLocks noChangeAspect="1" noChangeShapeType="1"/>
              </p:cNvSpPr>
              <p:nvPr/>
            </p:nvSpPr>
            <p:spPr bwMode="auto">
              <a:xfrm flipV="1">
                <a:off x="194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5" name="Line 2543"/>
              <p:cNvSpPr>
                <a:spLocks noChangeAspect="1" noChangeShapeType="1"/>
              </p:cNvSpPr>
              <p:nvPr/>
            </p:nvSpPr>
            <p:spPr bwMode="auto">
              <a:xfrm>
                <a:off x="194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6" name="Line 2544"/>
              <p:cNvSpPr>
                <a:spLocks noChangeAspect="1" noChangeShapeType="1"/>
              </p:cNvSpPr>
              <p:nvPr/>
            </p:nvSpPr>
            <p:spPr bwMode="auto">
              <a:xfrm>
                <a:off x="194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7" name="Line 2545"/>
              <p:cNvSpPr>
                <a:spLocks noChangeAspect="1" noChangeShapeType="1"/>
              </p:cNvSpPr>
              <p:nvPr/>
            </p:nvSpPr>
            <p:spPr bwMode="auto">
              <a:xfrm>
                <a:off x="195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8" name="Line 2546"/>
              <p:cNvSpPr>
                <a:spLocks noChangeAspect="1" noChangeShapeType="1"/>
              </p:cNvSpPr>
              <p:nvPr/>
            </p:nvSpPr>
            <p:spPr bwMode="auto">
              <a:xfrm flipV="1">
                <a:off x="1951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79" name="Line 2547"/>
              <p:cNvSpPr>
                <a:spLocks noChangeAspect="1" noChangeShapeType="1"/>
              </p:cNvSpPr>
              <p:nvPr/>
            </p:nvSpPr>
            <p:spPr bwMode="auto">
              <a:xfrm>
                <a:off x="1951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0" name="Line 2548"/>
              <p:cNvSpPr>
                <a:spLocks noChangeAspect="1" noChangeShapeType="1"/>
              </p:cNvSpPr>
              <p:nvPr/>
            </p:nvSpPr>
            <p:spPr bwMode="auto">
              <a:xfrm>
                <a:off x="195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1" name="Line 2549"/>
              <p:cNvSpPr>
                <a:spLocks noChangeAspect="1" noChangeShapeType="1"/>
              </p:cNvSpPr>
              <p:nvPr/>
            </p:nvSpPr>
            <p:spPr bwMode="auto">
              <a:xfrm>
                <a:off x="195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2" name="Line 2550"/>
              <p:cNvSpPr>
                <a:spLocks noChangeAspect="1" noChangeShapeType="1"/>
              </p:cNvSpPr>
              <p:nvPr/>
            </p:nvSpPr>
            <p:spPr bwMode="auto">
              <a:xfrm flipV="1">
                <a:off x="195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3" name="Line 2551"/>
              <p:cNvSpPr>
                <a:spLocks noChangeAspect="1" noChangeShapeType="1"/>
              </p:cNvSpPr>
              <p:nvPr/>
            </p:nvSpPr>
            <p:spPr bwMode="auto">
              <a:xfrm>
                <a:off x="195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4" name="Line 2552"/>
              <p:cNvSpPr>
                <a:spLocks noChangeAspect="1" noChangeShapeType="1"/>
              </p:cNvSpPr>
              <p:nvPr/>
            </p:nvSpPr>
            <p:spPr bwMode="auto">
              <a:xfrm flipV="1">
                <a:off x="195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5" name="Line 2553"/>
              <p:cNvSpPr>
                <a:spLocks noChangeAspect="1" noChangeShapeType="1"/>
              </p:cNvSpPr>
              <p:nvPr/>
            </p:nvSpPr>
            <p:spPr bwMode="auto">
              <a:xfrm>
                <a:off x="196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6" name="Line 2554"/>
              <p:cNvSpPr>
                <a:spLocks noChangeAspect="1" noChangeShapeType="1"/>
              </p:cNvSpPr>
              <p:nvPr/>
            </p:nvSpPr>
            <p:spPr bwMode="auto">
              <a:xfrm flipV="1">
                <a:off x="196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7" name="Line 2555"/>
              <p:cNvSpPr>
                <a:spLocks noChangeAspect="1" noChangeShapeType="1"/>
              </p:cNvSpPr>
              <p:nvPr/>
            </p:nvSpPr>
            <p:spPr bwMode="auto">
              <a:xfrm>
                <a:off x="1962" y="2771"/>
                <a:ext cx="4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8" name="Line 2556"/>
              <p:cNvSpPr>
                <a:spLocks noChangeAspect="1" noChangeShapeType="1"/>
              </p:cNvSpPr>
              <p:nvPr/>
            </p:nvSpPr>
            <p:spPr bwMode="auto">
              <a:xfrm flipV="1">
                <a:off x="1966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89" name="Line 2557"/>
              <p:cNvSpPr>
                <a:spLocks noChangeAspect="1" noChangeShapeType="1"/>
              </p:cNvSpPr>
              <p:nvPr/>
            </p:nvSpPr>
            <p:spPr bwMode="auto">
              <a:xfrm>
                <a:off x="1966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0" name="Line 2558"/>
              <p:cNvSpPr>
                <a:spLocks noChangeAspect="1" noChangeShapeType="1"/>
              </p:cNvSpPr>
              <p:nvPr/>
            </p:nvSpPr>
            <p:spPr bwMode="auto">
              <a:xfrm flipV="1">
                <a:off x="196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1" name="Line 2559"/>
              <p:cNvSpPr>
                <a:spLocks noChangeAspect="1" noChangeShapeType="1"/>
              </p:cNvSpPr>
              <p:nvPr/>
            </p:nvSpPr>
            <p:spPr bwMode="auto">
              <a:xfrm>
                <a:off x="197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2" name="Line 2560"/>
              <p:cNvSpPr>
                <a:spLocks noChangeAspect="1" noChangeShapeType="1"/>
              </p:cNvSpPr>
              <p:nvPr/>
            </p:nvSpPr>
            <p:spPr bwMode="auto">
              <a:xfrm flipV="1">
                <a:off x="197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3" name="Line 2561"/>
              <p:cNvSpPr>
                <a:spLocks noChangeAspect="1" noChangeShapeType="1"/>
              </p:cNvSpPr>
              <p:nvPr/>
            </p:nvSpPr>
            <p:spPr bwMode="auto">
              <a:xfrm>
                <a:off x="197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4" name="Line 2562"/>
              <p:cNvSpPr>
                <a:spLocks noChangeAspect="1" noChangeShapeType="1"/>
              </p:cNvSpPr>
              <p:nvPr/>
            </p:nvSpPr>
            <p:spPr bwMode="auto">
              <a:xfrm>
                <a:off x="197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5" name="Line 2563"/>
              <p:cNvSpPr>
                <a:spLocks noChangeAspect="1" noChangeShapeType="1"/>
              </p:cNvSpPr>
              <p:nvPr/>
            </p:nvSpPr>
            <p:spPr bwMode="auto">
              <a:xfrm flipV="1">
                <a:off x="197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6" name="Line 2564"/>
              <p:cNvSpPr>
                <a:spLocks noChangeAspect="1" noChangeShapeType="1"/>
              </p:cNvSpPr>
              <p:nvPr/>
            </p:nvSpPr>
            <p:spPr bwMode="auto">
              <a:xfrm>
                <a:off x="197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7" name="Line 2565"/>
              <p:cNvSpPr>
                <a:spLocks noChangeAspect="1" noChangeShapeType="1"/>
              </p:cNvSpPr>
              <p:nvPr/>
            </p:nvSpPr>
            <p:spPr bwMode="auto">
              <a:xfrm>
                <a:off x="198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8" name="Line 2566"/>
              <p:cNvSpPr>
                <a:spLocks noChangeAspect="1" noChangeShapeType="1"/>
              </p:cNvSpPr>
              <p:nvPr/>
            </p:nvSpPr>
            <p:spPr bwMode="auto">
              <a:xfrm flipV="1">
                <a:off x="1981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99" name="Line 2567"/>
              <p:cNvSpPr>
                <a:spLocks noChangeAspect="1" noChangeShapeType="1"/>
              </p:cNvSpPr>
              <p:nvPr/>
            </p:nvSpPr>
            <p:spPr bwMode="auto">
              <a:xfrm>
                <a:off x="198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0" name="Line 2568"/>
              <p:cNvSpPr>
                <a:spLocks noChangeAspect="1" noChangeShapeType="1"/>
              </p:cNvSpPr>
              <p:nvPr/>
            </p:nvSpPr>
            <p:spPr bwMode="auto">
              <a:xfrm>
                <a:off x="1981" y="277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1" name="Line 2569"/>
              <p:cNvSpPr>
                <a:spLocks noChangeAspect="1" noChangeShapeType="1"/>
              </p:cNvSpPr>
              <p:nvPr/>
            </p:nvSpPr>
            <p:spPr bwMode="auto">
              <a:xfrm>
                <a:off x="198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2" name="Line 2570"/>
              <p:cNvSpPr>
                <a:spLocks noChangeAspect="1" noChangeShapeType="1"/>
              </p:cNvSpPr>
              <p:nvPr/>
            </p:nvSpPr>
            <p:spPr bwMode="auto">
              <a:xfrm flipV="1">
                <a:off x="198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3" name="Line 2571"/>
              <p:cNvSpPr>
                <a:spLocks noChangeAspect="1" noChangeShapeType="1"/>
              </p:cNvSpPr>
              <p:nvPr/>
            </p:nvSpPr>
            <p:spPr bwMode="auto">
              <a:xfrm>
                <a:off x="198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4" name="Line 2572"/>
              <p:cNvSpPr>
                <a:spLocks noChangeAspect="1" noChangeShapeType="1"/>
              </p:cNvSpPr>
              <p:nvPr/>
            </p:nvSpPr>
            <p:spPr bwMode="auto">
              <a:xfrm>
                <a:off x="198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5" name="Line 2573"/>
              <p:cNvSpPr>
                <a:spLocks noChangeAspect="1" noChangeShapeType="1"/>
              </p:cNvSpPr>
              <p:nvPr/>
            </p:nvSpPr>
            <p:spPr bwMode="auto">
              <a:xfrm>
                <a:off x="199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6" name="Line 2574"/>
              <p:cNvSpPr>
                <a:spLocks noChangeAspect="1" noChangeShapeType="1"/>
              </p:cNvSpPr>
              <p:nvPr/>
            </p:nvSpPr>
            <p:spPr bwMode="auto">
              <a:xfrm flipV="1">
                <a:off x="199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7" name="Line 2575"/>
              <p:cNvSpPr>
                <a:spLocks noChangeAspect="1" noChangeShapeType="1"/>
              </p:cNvSpPr>
              <p:nvPr/>
            </p:nvSpPr>
            <p:spPr bwMode="auto">
              <a:xfrm>
                <a:off x="199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8" name="Line 2576"/>
              <p:cNvSpPr>
                <a:spLocks noChangeAspect="1" noChangeShapeType="1"/>
              </p:cNvSpPr>
              <p:nvPr/>
            </p:nvSpPr>
            <p:spPr bwMode="auto">
              <a:xfrm>
                <a:off x="199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09" name="Line 2577"/>
              <p:cNvSpPr>
                <a:spLocks noChangeAspect="1" noChangeShapeType="1"/>
              </p:cNvSpPr>
              <p:nvPr/>
            </p:nvSpPr>
            <p:spPr bwMode="auto">
              <a:xfrm>
                <a:off x="199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0" name="Line 2578"/>
              <p:cNvSpPr>
                <a:spLocks noChangeAspect="1" noChangeShapeType="1"/>
              </p:cNvSpPr>
              <p:nvPr/>
            </p:nvSpPr>
            <p:spPr bwMode="auto">
              <a:xfrm flipV="1">
                <a:off x="199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1" name="Line 2579"/>
              <p:cNvSpPr>
                <a:spLocks noChangeAspect="1" noChangeShapeType="1"/>
              </p:cNvSpPr>
              <p:nvPr/>
            </p:nvSpPr>
            <p:spPr bwMode="auto">
              <a:xfrm>
                <a:off x="199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2" name="Line 2580"/>
              <p:cNvSpPr>
                <a:spLocks noChangeAspect="1" noChangeShapeType="1"/>
              </p:cNvSpPr>
              <p:nvPr/>
            </p:nvSpPr>
            <p:spPr bwMode="auto">
              <a:xfrm>
                <a:off x="199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3" name="Line 2581"/>
              <p:cNvSpPr>
                <a:spLocks noChangeAspect="1" noChangeShapeType="1"/>
              </p:cNvSpPr>
              <p:nvPr/>
            </p:nvSpPr>
            <p:spPr bwMode="auto">
              <a:xfrm>
                <a:off x="200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4" name="Line 2582"/>
              <p:cNvSpPr>
                <a:spLocks noChangeAspect="1" noChangeShapeType="1"/>
              </p:cNvSpPr>
              <p:nvPr/>
            </p:nvSpPr>
            <p:spPr bwMode="auto">
              <a:xfrm flipV="1">
                <a:off x="200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5" name="Line 2583"/>
              <p:cNvSpPr>
                <a:spLocks noChangeAspect="1" noChangeShapeType="1"/>
              </p:cNvSpPr>
              <p:nvPr/>
            </p:nvSpPr>
            <p:spPr bwMode="auto">
              <a:xfrm>
                <a:off x="200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6" name="Line 2584"/>
              <p:cNvSpPr>
                <a:spLocks noChangeAspect="1" noChangeShapeType="1"/>
              </p:cNvSpPr>
              <p:nvPr/>
            </p:nvSpPr>
            <p:spPr bwMode="auto">
              <a:xfrm>
                <a:off x="200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7" name="Line 2585"/>
              <p:cNvSpPr>
                <a:spLocks noChangeAspect="1" noChangeShapeType="1"/>
              </p:cNvSpPr>
              <p:nvPr/>
            </p:nvSpPr>
            <p:spPr bwMode="auto">
              <a:xfrm>
                <a:off x="200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8" name="Line 2586"/>
              <p:cNvSpPr>
                <a:spLocks noChangeAspect="1" noChangeShapeType="1"/>
              </p:cNvSpPr>
              <p:nvPr/>
            </p:nvSpPr>
            <p:spPr bwMode="auto">
              <a:xfrm flipV="1">
                <a:off x="200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19" name="Line 2587"/>
              <p:cNvSpPr>
                <a:spLocks noChangeAspect="1" noChangeShapeType="1"/>
              </p:cNvSpPr>
              <p:nvPr/>
            </p:nvSpPr>
            <p:spPr bwMode="auto">
              <a:xfrm>
                <a:off x="200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0" name="Line 2588"/>
              <p:cNvSpPr>
                <a:spLocks noChangeAspect="1" noChangeShapeType="1"/>
              </p:cNvSpPr>
              <p:nvPr/>
            </p:nvSpPr>
            <p:spPr bwMode="auto">
              <a:xfrm>
                <a:off x="200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1" name="Line 2589"/>
              <p:cNvSpPr>
                <a:spLocks noChangeAspect="1" noChangeShapeType="1"/>
              </p:cNvSpPr>
              <p:nvPr/>
            </p:nvSpPr>
            <p:spPr bwMode="auto">
              <a:xfrm>
                <a:off x="201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2" name="Line 2590"/>
              <p:cNvSpPr>
                <a:spLocks noChangeAspect="1" noChangeShapeType="1"/>
              </p:cNvSpPr>
              <p:nvPr/>
            </p:nvSpPr>
            <p:spPr bwMode="auto">
              <a:xfrm flipV="1">
                <a:off x="2013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3" name="Line 2591"/>
              <p:cNvSpPr>
                <a:spLocks noChangeAspect="1" noChangeShapeType="1"/>
              </p:cNvSpPr>
              <p:nvPr/>
            </p:nvSpPr>
            <p:spPr bwMode="auto">
              <a:xfrm>
                <a:off x="2013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4" name="Line 2592"/>
              <p:cNvSpPr>
                <a:spLocks noChangeAspect="1" noChangeShapeType="1"/>
              </p:cNvSpPr>
              <p:nvPr/>
            </p:nvSpPr>
            <p:spPr bwMode="auto">
              <a:xfrm flipV="1">
                <a:off x="201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5" name="Line 2593"/>
              <p:cNvSpPr>
                <a:spLocks noChangeAspect="1" noChangeShapeType="1"/>
              </p:cNvSpPr>
              <p:nvPr/>
            </p:nvSpPr>
            <p:spPr bwMode="auto">
              <a:xfrm>
                <a:off x="201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6" name="Line 2594"/>
              <p:cNvSpPr>
                <a:spLocks noChangeAspect="1" noChangeShapeType="1"/>
              </p:cNvSpPr>
              <p:nvPr/>
            </p:nvSpPr>
            <p:spPr bwMode="auto">
              <a:xfrm flipV="1">
                <a:off x="201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7" name="Line 2595"/>
              <p:cNvSpPr>
                <a:spLocks noChangeAspect="1" noChangeShapeType="1"/>
              </p:cNvSpPr>
              <p:nvPr/>
            </p:nvSpPr>
            <p:spPr bwMode="auto">
              <a:xfrm>
                <a:off x="201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8" name="Line 2596"/>
              <p:cNvSpPr>
                <a:spLocks noChangeAspect="1" noChangeShapeType="1"/>
              </p:cNvSpPr>
              <p:nvPr/>
            </p:nvSpPr>
            <p:spPr bwMode="auto">
              <a:xfrm>
                <a:off x="201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29" name="Line 2597"/>
              <p:cNvSpPr>
                <a:spLocks noChangeAspect="1" noChangeShapeType="1"/>
              </p:cNvSpPr>
              <p:nvPr/>
            </p:nvSpPr>
            <p:spPr bwMode="auto">
              <a:xfrm>
                <a:off x="202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0" name="Line 2598"/>
              <p:cNvSpPr>
                <a:spLocks noChangeAspect="1" noChangeShapeType="1"/>
              </p:cNvSpPr>
              <p:nvPr/>
            </p:nvSpPr>
            <p:spPr bwMode="auto">
              <a:xfrm flipV="1">
                <a:off x="202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1" name="Line 2599"/>
              <p:cNvSpPr>
                <a:spLocks noChangeAspect="1" noChangeShapeType="1"/>
              </p:cNvSpPr>
              <p:nvPr/>
            </p:nvSpPr>
            <p:spPr bwMode="auto">
              <a:xfrm>
                <a:off x="202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2" name="Line 2600"/>
              <p:cNvSpPr>
                <a:spLocks noChangeAspect="1" noChangeShapeType="1"/>
              </p:cNvSpPr>
              <p:nvPr/>
            </p:nvSpPr>
            <p:spPr bwMode="auto">
              <a:xfrm>
                <a:off x="202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3" name="Line 2601"/>
              <p:cNvSpPr>
                <a:spLocks noChangeAspect="1" noChangeShapeType="1"/>
              </p:cNvSpPr>
              <p:nvPr/>
            </p:nvSpPr>
            <p:spPr bwMode="auto">
              <a:xfrm>
                <a:off x="202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4" name="Line 2602"/>
              <p:cNvSpPr>
                <a:spLocks noChangeAspect="1" noChangeShapeType="1"/>
              </p:cNvSpPr>
              <p:nvPr/>
            </p:nvSpPr>
            <p:spPr bwMode="auto">
              <a:xfrm flipV="1">
                <a:off x="202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5" name="Line 2603"/>
              <p:cNvSpPr>
                <a:spLocks noChangeAspect="1" noChangeShapeType="1"/>
              </p:cNvSpPr>
              <p:nvPr/>
            </p:nvSpPr>
            <p:spPr bwMode="auto">
              <a:xfrm>
                <a:off x="202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6" name="Line 2604"/>
              <p:cNvSpPr>
                <a:spLocks noChangeAspect="1" noChangeShapeType="1"/>
              </p:cNvSpPr>
              <p:nvPr/>
            </p:nvSpPr>
            <p:spPr bwMode="auto">
              <a:xfrm flipV="1">
                <a:off x="2028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7" name="Line 2605"/>
              <p:cNvSpPr>
                <a:spLocks noChangeAspect="1" noChangeShapeType="1"/>
              </p:cNvSpPr>
              <p:nvPr/>
            </p:nvSpPr>
            <p:spPr bwMode="auto">
              <a:xfrm>
                <a:off x="203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8" name="Line 2606"/>
              <p:cNvSpPr>
                <a:spLocks noChangeAspect="1" noChangeShapeType="1"/>
              </p:cNvSpPr>
              <p:nvPr/>
            </p:nvSpPr>
            <p:spPr bwMode="auto">
              <a:xfrm flipV="1">
                <a:off x="2032" y="2751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39" name="Line 2607"/>
              <p:cNvSpPr>
                <a:spLocks noChangeAspect="1" noChangeShapeType="1"/>
              </p:cNvSpPr>
              <p:nvPr/>
            </p:nvSpPr>
            <p:spPr bwMode="auto">
              <a:xfrm>
                <a:off x="2032" y="2751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0" name="Line 2608"/>
              <p:cNvSpPr>
                <a:spLocks noChangeAspect="1" noChangeShapeType="1"/>
              </p:cNvSpPr>
              <p:nvPr/>
            </p:nvSpPr>
            <p:spPr bwMode="auto">
              <a:xfrm>
                <a:off x="203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1" name="Line 2609"/>
              <p:cNvSpPr>
                <a:spLocks noChangeAspect="1" noChangeShapeType="1"/>
              </p:cNvSpPr>
              <p:nvPr/>
            </p:nvSpPr>
            <p:spPr bwMode="auto">
              <a:xfrm>
                <a:off x="203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2" name="Line 2610"/>
              <p:cNvSpPr>
                <a:spLocks noChangeAspect="1" noChangeShapeType="1"/>
              </p:cNvSpPr>
              <p:nvPr/>
            </p:nvSpPr>
            <p:spPr bwMode="auto">
              <a:xfrm flipV="1">
                <a:off x="203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3" name="Line 2611"/>
              <p:cNvSpPr>
                <a:spLocks noChangeAspect="1" noChangeShapeType="1"/>
              </p:cNvSpPr>
              <p:nvPr/>
            </p:nvSpPr>
            <p:spPr bwMode="auto">
              <a:xfrm>
                <a:off x="203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4" name="Line 2612"/>
              <p:cNvSpPr>
                <a:spLocks noChangeAspect="1" noChangeShapeType="1"/>
              </p:cNvSpPr>
              <p:nvPr/>
            </p:nvSpPr>
            <p:spPr bwMode="auto">
              <a:xfrm>
                <a:off x="203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5" name="Line 2613"/>
              <p:cNvSpPr>
                <a:spLocks noChangeAspect="1" noChangeShapeType="1"/>
              </p:cNvSpPr>
              <p:nvPr/>
            </p:nvSpPr>
            <p:spPr bwMode="auto">
              <a:xfrm>
                <a:off x="204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6" name="Line 2614"/>
              <p:cNvSpPr>
                <a:spLocks noChangeAspect="1" noChangeShapeType="1"/>
              </p:cNvSpPr>
              <p:nvPr/>
            </p:nvSpPr>
            <p:spPr bwMode="auto">
              <a:xfrm flipV="1">
                <a:off x="2043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7" name="Line 2615"/>
              <p:cNvSpPr>
                <a:spLocks noChangeAspect="1" noChangeShapeType="1"/>
              </p:cNvSpPr>
              <p:nvPr/>
            </p:nvSpPr>
            <p:spPr bwMode="auto">
              <a:xfrm>
                <a:off x="204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8" name="Line 2616"/>
              <p:cNvSpPr>
                <a:spLocks noChangeAspect="1" noChangeShapeType="1"/>
              </p:cNvSpPr>
              <p:nvPr/>
            </p:nvSpPr>
            <p:spPr bwMode="auto">
              <a:xfrm>
                <a:off x="204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49" name="Line 2617"/>
              <p:cNvSpPr>
                <a:spLocks noChangeAspect="1" noChangeShapeType="1"/>
              </p:cNvSpPr>
              <p:nvPr/>
            </p:nvSpPr>
            <p:spPr bwMode="auto">
              <a:xfrm flipV="1">
                <a:off x="204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0" name="Line 2618"/>
              <p:cNvSpPr>
                <a:spLocks noChangeAspect="1" noChangeShapeType="1"/>
              </p:cNvSpPr>
              <p:nvPr/>
            </p:nvSpPr>
            <p:spPr bwMode="auto">
              <a:xfrm>
                <a:off x="204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1" name="Line 2619"/>
              <p:cNvSpPr>
                <a:spLocks noChangeAspect="1" noChangeShapeType="1"/>
              </p:cNvSpPr>
              <p:nvPr/>
            </p:nvSpPr>
            <p:spPr bwMode="auto">
              <a:xfrm flipV="1">
                <a:off x="204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2" name="Line 2620"/>
              <p:cNvSpPr>
                <a:spLocks noChangeAspect="1" noChangeShapeType="1"/>
              </p:cNvSpPr>
              <p:nvPr/>
            </p:nvSpPr>
            <p:spPr bwMode="auto">
              <a:xfrm>
                <a:off x="205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3" name="Line 2621"/>
              <p:cNvSpPr>
                <a:spLocks noChangeAspect="1" noChangeShapeType="1"/>
              </p:cNvSpPr>
              <p:nvPr/>
            </p:nvSpPr>
            <p:spPr bwMode="auto">
              <a:xfrm flipV="1">
                <a:off x="205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4" name="Line 2622"/>
              <p:cNvSpPr>
                <a:spLocks noChangeAspect="1" noChangeShapeType="1"/>
              </p:cNvSpPr>
              <p:nvPr/>
            </p:nvSpPr>
            <p:spPr bwMode="auto">
              <a:xfrm>
                <a:off x="178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5" name="Line 2623"/>
              <p:cNvSpPr>
                <a:spLocks noChangeAspect="1" noChangeShapeType="1"/>
              </p:cNvSpPr>
              <p:nvPr/>
            </p:nvSpPr>
            <p:spPr bwMode="auto">
              <a:xfrm>
                <a:off x="1792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6" name="Line 2624"/>
              <p:cNvSpPr>
                <a:spLocks noChangeAspect="1" noChangeShapeType="1"/>
              </p:cNvSpPr>
              <p:nvPr/>
            </p:nvSpPr>
            <p:spPr bwMode="auto">
              <a:xfrm flipV="1">
                <a:off x="179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7" name="Line 2625"/>
              <p:cNvSpPr>
                <a:spLocks noChangeAspect="1" noChangeShapeType="1"/>
              </p:cNvSpPr>
              <p:nvPr/>
            </p:nvSpPr>
            <p:spPr bwMode="auto">
              <a:xfrm>
                <a:off x="179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8" name="Line 2626"/>
              <p:cNvSpPr>
                <a:spLocks noChangeAspect="1" noChangeShapeType="1"/>
              </p:cNvSpPr>
              <p:nvPr/>
            </p:nvSpPr>
            <p:spPr bwMode="auto">
              <a:xfrm>
                <a:off x="1798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59" name="Line 2627"/>
              <p:cNvSpPr>
                <a:spLocks noChangeAspect="1" noChangeShapeType="1"/>
              </p:cNvSpPr>
              <p:nvPr/>
            </p:nvSpPr>
            <p:spPr bwMode="auto">
              <a:xfrm flipV="1">
                <a:off x="1798" y="2082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861" name="Group 2829"/>
            <p:cNvGrpSpPr>
              <a:grpSpLocks noChangeAspect="1"/>
            </p:cNvGrpSpPr>
            <p:nvPr/>
          </p:nvGrpSpPr>
          <p:grpSpPr bwMode="auto">
            <a:xfrm>
              <a:off x="1517" y="2082"/>
              <a:ext cx="405" cy="704"/>
              <a:chOff x="1517" y="2082"/>
              <a:chExt cx="405" cy="704"/>
            </a:xfrm>
          </p:grpSpPr>
          <p:sp>
            <p:nvSpPr>
              <p:cNvPr id="46661" name="Line 2629"/>
              <p:cNvSpPr>
                <a:spLocks noChangeAspect="1" noChangeShapeType="1"/>
              </p:cNvSpPr>
              <p:nvPr/>
            </p:nvSpPr>
            <p:spPr bwMode="auto">
              <a:xfrm>
                <a:off x="1798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2" name="Line 2630"/>
              <p:cNvSpPr>
                <a:spLocks noChangeAspect="1" noChangeShapeType="1"/>
              </p:cNvSpPr>
              <p:nvPr/>
            </p:nvSpPr>
            <p:spPr bwMode="auto">
              <a:xfrm>
                <a:off x="1798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3" name="Line 2631"/>
              <p:cNvSpPr>
                <a:spLocks noChangeAspect="1" noChangeShapeType="1"/>
              </p:cNvSpPr>
              <p:nvPr/>
            </p:nvSpPr>
            <p:spPr bwMode="auto">
              <a:xfrm>
                <a:off x="180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4" name="Line 2632"/>
              <p:cNvSpPr>
                <a:spLocks noChangeAspect="1" noChangeShapeType="1"/>
              </p:cNvSpPr>
              <p:nvPr/>
            </p:nvSpPr>
            <p:spPr bwMode="auto">
              <a:xfrm flipV="1">
                <a:off x="1802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5" name="Line 2633"/>
              <p:cNvSpPr>
                <a:spLocks noChangeAspect="1" noChangeShapeType="1"/>
              </p:cNvSpPr>
              <p:nvPr/>
            </p:nvSpPr>
            <p:spPr bwMode="auto">
              <a:xfrm>
                <a:off x="1802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6" name="Line 2634"/>
              <p:cNvSpPr>
                <a:spLocks noChangeAspect="1" noChangeShapeType="1"/>
              </p:cNvSpPr>
              <p:nvPr/>
            </p:nvSpPr>
            <p:spPr bwMode="auto">
              <a:xfrm>
                <a:off x="180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7" name="Line 2635"/>
              <p:cNvSpPr>
                <a:spLocks noChangeAspect="1" noChangeShapeType="1"/>
              </p:cNvSpPr>
              <p:nvPr/>
            </p:nvSpPr>
            <p:spPr bwMode="auto">
              <a:xfrm>
                <a:off x="1807" y="210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8" name="Line 2636"/>
              <p:cNvSpPr>
                <a:spLocks noChangeAspect="1" noChangeShapeType="1"/>
              </p:cNvSpPr>
              <p:nvPr/>
            </p:nvSpPr>
            <p:spPr bwMode="auto">
              <a:xfrm flipV="1">
                <a:off x="1807" y="2082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69" name="Line 2637"/>
              <p:cNvSpPr>
                <a:spLocks noChangeAspect="1" noChangeShapeType="1"/>
              </p:cNvSpPr>
              <p:nvPr/>
            </p:nvSpPr>
            <p:spPr bwMode="auto">
              <a:xfrm>
                <a:off x="1807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0" name="Line 2638"/>
              <p:cNvSpPr>
                <a:spLocks noChangeAspect="1" noChangeShapeType="1"/>
              </p:cNvSpPr>
              <p:nvPr/>
            </p:nvSpPr>
            <p:spPr bwMode="auto">
              <a:xfrm>
                <a:off x="180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1" name="Line 2639"/>
              <p:cNvSpPr>
                <a:spLocks noChangeAspect="1" noChangeShapeType="1"/>
              </p:cNvSpPr>
              <p:nvPr/>
            </p:nvSpPr>
            <p:spPr bwMode="auto">
              <a:xfrm flipV="1">
                <a:off x="1813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2" name="Line 2640"/>
              <p:cNvSpPr>
                <a:spLocks noChangeAspect="1" noChangeShapeType="1"/>
              </p:cNvSpPr>
              <p:nvPr/>
            </p:nvSpPr>
            <p:spPr bwMode="auto">
              <a:xfrm>
                <a:off x="1813" y="2097"/>
                <a:ext cx="1" cy="67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3" name="Line 2641"/>
              <p:cNvSpPr>
                <a:spLocks noChangeAspect="1" noChangeShapeType="1"/>
              </p:cNvSpPr>
              <p:nvPr/>
            </p:nvSpPr>
            <p:spPr bwMode="auto">
              <a:xfrm flipV="1">
                <a:off x="1813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4" name="Line 2642"/>
              <p:cNvSpPr>
                <a:spLocks noChangeAspect="1" noChangeShapeType="1"/>
              </p:cNvSpPr>
              <p:nvPr/>
            </p:nvSpPr>
            <p:spPr bwMode="auto">
              <a:xfrm>
                <a:off x="181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5" name="Line 2643"/>
              <p:cNvSpPr>
                <a:spLocks noChangeAspect="1" noChangeShapeType="1"/>
              </p:cNvSpPr>
              <p:nvPr/>
            </p:nvSpPr>
            <p:spPr bwMode="auto">
              <a:xfrm flipV="1">
                <a:off x="181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6" name="Line 2644"/>
              <p:cNvSpPr>
                <a:spLocks noChangeAspect="1" noChangeShapeType="1"/>
              </p:cNvSpPr>
              <p:nvPr/>
            </p:nvSpPr>
            <p:spPr bwMode="auto">
              <a:xfrm>
                <a:off x="181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7" name="Line 2645"/>
              <p:cNvSpPr>
                <a:spLocks noChangeAspect="1" noChangeShapeType="1"/>
              </p:cNvSpPr>
              <p:nvPr/>
            </p:nvSpPr>
            <p:spPr bwMode="auto">
              <a:xfrm>
                <a:off x="181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8" name="Line 2646"/>
              <p:cNvSpPr>
                <a:spLocks noChangeAspect="1" noChangeShapeType="1"/>
              </p:cNvSpPr>
              <p:nvPr/>
            </p:nvSpPr>
            <p:spPr bwMode="auto">
              <a:xfrm>
                <a:off x="182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79" name="Line 2647"/>
              <p:cNvSpPr>
                <a:spLocks noChangeAspect="1" noChangeShapeType="1"/>
              </p:cNvSpPr>
              <p:nvPr/>
            </p:nvSpPr>
            <p:spPr bwMode="auto">
              <a:xfrm flipV="1">
                <a:off x="182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0" name="Line 2648"/>
              <p:cNvSpPr>
                <a:spLocks noChangeAspect="1" noChangeShapeType="1"/>
              </p:cNvSpPr>
              <p:nvPr/>
            </p:nvSpPr>
            <p:spPr bwMode="auto">
              <a:xfrm>
                <a:off x="182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1" name="Line 2649"/>
              <p:cNvSpPr>
                <a:spLocks noChangeAspect="1" noChangeShapeType="1"/>
              </p:cNvSpPr>
              <p:nvPr/>
            </p:nvSpPr>
            <p:spPr bwMode="auto">
              <a:xfrm>
                <a:off x="182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2" name="Line 2650"/>
              <p:cNvSpPr>
                <a:spLocks noChangeAspect="1" noChangeShapeType="1"/>
              </p:cNvSpPr>
              <p:nvPr/>
            </p:nvSpPr>
            <p:spPr bwMode="auto">
              <a:xfrm flipV="1">
                <a:off x="182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3" name="Line 2651"/>
              <p:cNvSpPr>
                <a:spLocks noChangeAspect="1" noChangeShapeType="1"/>
              </p:cNvSpPr>
              <p:nvPr/>
            </p:nvSpPr>
            <p:spPr bwMode="auto">
              <a:xfrm>
                <a:off x="182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4" name="Line 2652"/>
              <p:cNvSpPr>
                <a:spLocks noChangeAspect="1" noChangeShapeType="1"/>
              </p:cNvSpPr>
              <p:nvPr/>
            </p:nvSpPr>
            <p:spPr bwMode="auto">
              <a:xfrm>
                <a:off x="1827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5" name="Line 2653"/>
              <p:cNvSpPr>
                <a:spLocks noChangeAspect="1" noChangeShapeType="1"/>
              </p:cNvSpPr>
              <p:nvPr/>
            </p:nvSpPr>
            <p:spPr bwMode="auto">
              <a:xfrm>
                <a:off x="183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6" name="Line 2654"/>
              <p:cNvSpPr>
                <a:spLocks noChangeAspect="1" noChangeShapeType="1"/>
              </p:cNvSpPr>
              <p:nvPr/>
            </p:nvSpPr>
            <p:spPr bwMode="auto">
              <a:xfrm flipV="1">
                <a:off x="183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7" name="Line 2655"/>
              <p:cNvSpPr>
                <a:spLocks noChangeAspect="1" noChangeShapeType="1"/>
              </p:cNvSpPr>
              <p:nvPr/>
            </p:nvSpPr>
            <p:spPr bwMode="auto">
              <a:xfrm>
                <a:off x="183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8" name="Line 2656"/>
              <p:cNvSpPr>
                <a:spLocks noChangeAspect="1" noChangeShapeType="1"/>
              </p:cNvSpPr>
              <p:nvPr/>
            </p:nvSpPr>
            <p:spPr bwMode="auto">
              <a:xfrm>
                <a:off x="183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89" name="Line 2657"/>
              <p:cNvSpPr>
                <a:spLocks noChangeAspect="1" noChangeShapeType="1"/>
              </p:cNvSpPr>
              <p:nvPr/>
            </p:nvSpPr>
            <p:spPr bwMode="auto">
              <a:xfrm>
                <a:off x="183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0" name="Line 2658"/>
              <p:cNvSpPr>
                <a:spLocks noChangeAspect="1" noChangeShapeType="1"/>
              </p:cNvSpPr>
              <p:nvPr/>
            </p:nvSpPr>
            <p:spPr bwMode="auto">
              <a:xfrm flipV="1">
                <a:off x="183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1" name="Line 2659"/>
              <p:cNvSpPr>
                <a:spLocks noChangeAspect="1" noChangeShapeType="1"/>
              </p:cNvSpPr>
              <p:nvPr/>
            </p:nvSpPr>
            <p:spPr bwMode="auto">
              <a:xfrm>
                <a:off x="183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2" name="Line 2660"/>
              <p:cNvSpPr>
                <a:spLocks noChangeAspect="1" noChangeShapeType="1"/>
              </p:cNvSpPr>
              <p:nvPr/>
            </p:nvSpPr>
            <p:spPr bwMode="auto">
              <a:xfrm>
                <a:off x="184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3" name="Line 2661"/>
              <p:cNvSpPr>
                <a:spLocks noChangeAspect="1" noChangeShapeType="1"/>
              </p:cNvSpPr>
              <p:nvPr/>
            </p:nvSpPr>
            <p:spPr bwMode="auto">
              <a:xfrm flipV="1">
                <a:off x="184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4" name="Line 2662"/>
              <p:cNvSpPr>
                <a:spLocks noChangeAspect="1" noChangeShapeType="1"/>
              </p:cNvSpPr>
              <p:nvPr/>
            </p:nvSpPr>
            <p:spPr bwMode="auto">
              <a:xfrm>
                <a:off x="184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5" name="Line 2663"/>
              <p:cNvSpPr>
                <a:spLocks noChangeAspect="1" noChangeShapeType="1"/>
              </p:cNvSpPr>
              <p:nvPr/>
            </p:nvSpPr>
            <p:spPr bwMode="auto">
              <a:xfrm>
                <a:off x="184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6" name="Line 2664"/>
              <p:cNvSpPr>
                <a:spLocks noChangeAspect="1" noChangeShapeType="1"/>
              </p:cNvSpPr>
              <p:nvPr/>
            </p:nvSpPr>
            <p:spPr bwMode="auto">
              <a:xfrm flipV="1">
                <a:off x="184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7" name="Line 2665"/>
              <p:cNvSpPr>
                <a:spLocks noChangeAspect="1" noChangeShapeType="1"/>
              </p:cNvSpPr>
              <p:nvPr/>
            </p:nvSpPr>
            <p:spPr bwMode="auto">
              <a:xfrm>
                <a:off x="184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8" name="Line 2666"/>
              <p:cNvSpPr>
                <a:spLocks noChangeAspect="1" noChangeShapeType="1"/>
              </p:cNvSpPr>
              <p:nvPr/>
            </p:nvSpPr>
            <p:spPr bwMode="auto">
              <a:xfrm>
                <a:off x="184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99" name="Line 2667"/>
              <p:cNvSpPr>
                <a:spLocks noChangeAspect="1" noChangeShapeType="1"/>
              </p:cNvSpPr>
              <p:nvPr/>
            </p:nvSpPr>
            <p:spPr bwMode="auto">
              <a:xfrm>
                <a:off x="185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0" name="Line 2668"/>
              <p:cNvSpPr>
                <a:spLocks noChangeAspect="1" noChangeShapeType="1"/>
              </p:cNvSpPr>
              <p:nvPr/>
            </p:nvSpPr>
            <p:spPr bwMode="auto">
              <a:xfrm flipV="1">
                <a:off x="1852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1" name="Line 2669"/>
              <p:cNvSpPr>
                <a:spLocks noChangeAspect="1" noChangeShapeType="1"/>
              </p:cNvSpPr>
              <p:nvPr/>
            </p:nvSpPr>
            <p:spPr bwMode="auto">
              <a:xfrm>
                <a:off x="185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2" name="Line 2670"/>
              <p:cNvSpPr>
                <a:spLocks noChangeAspect="1" noChangeShapeType="1"/>
              </p:cNvSpPr>
              <p:nvPr/>
            </p:nvSpPr>
            <p:spPr bwMode="auto">
              <a:xfrm>
                <a:off x="185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3" name="Line 2671"/>
              <p:cNvSpPr>
                <a:spLocks noChangeAspect="1" noChangeShapeType="1"/>
              </p:cNvSpPr>
              <p:nvPr/>
            </p:nvSpPr>
            <p:spPr bwMode="auto">
              <a:xfrm flipV="1">
                <a:off x="185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4" name="Line 2672"/>
              <p:cNvSpPr>
                <a:spLocks noChangeAspect="1" noChangeShapeType="1"/>
              </p:cNvSpPr>
              <p:nvPr/>
            </p:nvSpPr>
            <p:spPr bwMode="auto">
              <a:xfrm>
                <a:off x="185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5" name="Line 2673"/>
              <p:cNvSpPr>
                <a:spLocks noChangeAspect="1" noChangeShapeType="1"/>
              </p:cNvSpPr>
              <p:nvPr/>
            </p:nvSpPr>
            <p:spPr bwMode="auto">
              <a:xfrm>
                <a:off x="186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6" name="Line 2674"/>
              <p:cNvSpPr>
                <a:spLocks noChangeAspect="1" noChangeShapeType="1"/>
              </p:cNvSpPr>
              <p:nvPr/>
            </p:nvSpPr>
            <p:spPr bwMode="auto">
              <a:xfrm flipV="1">
                <a:off x="186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7" name="Line 2675"/>
              <p:cNvSpPr>
                <a:spLocks noChangeAspect="1" noChangeShapeType="1"/>
              </p:cNvSpPr>
              <p:nvPr/>
            </p:nvSpPr>
            <p:spPr bwMode="auto">
              <a:xfrm>
                <a:off x="186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8" name="Line 2676"/>
              <p:cNvSpPr>
                <a:spLocks noChangeAspect="1" noChangeShapeType="1"/>
              </p:cNvSpPr>
              <p:nvPr/>
            </p:nvSpPr>
            <p:spPr bwMode="auto">
              <a:xfrm flipV="1">
                <a:off x="186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09" name="Line 2677"/>
              <p:cNvSpPr>
                <a:spLocks noChangeAspect="1" noChangeShapeType="1"/>
              </p:cNvSpPr>
              <p:nvPr/>
            </p:nvSpPr>
            <p:spPr bwMode="auto">
              <a:xfrm>
                <a:off x="186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0" name="Line 2678"/>
              <p:cNvSpPr>
                <a:spLocks noChangeAspect="1" noChangeShapeType="1"/>
              </p:cNvSpPr>
              <p:nvPr/>
            </p:nvSpPr>
            <p:spPr bwMode="auto">
              <a:xfrm>
                <a:off x="187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1" name="Line 2679"/>
              <p:cNvSpPr>
                <a:spLocks noChangeAspect="1" noChangeShapeType="1"/>
              </p:cNvSpPr>
              <p:nvPr/>
            </p:nvSpPr>
            <p:spPr bwMode="auto">
              <a:xfrm flipV="1">
                <a:off x="187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2" name="Line 2680"/>
              <p:cNvSpPr>
                <a:spLocks noChangeAspect="1" noChangeShapeType="1"/>
              </p:cNvSpPr>
              <p:nvPr/>
            </p:nvSpPr>
            <p:spPr bwMode="auto">
              <a:xfrm>
                <a:off x="187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3" name="Line 2681"/>
              <p:cNvSpPr>
                <a:spLocks noChangeAspect="1" noChangeShapeType="1"/>
              </p:cNvSpPr>
              <p:nvPr/>
            </p:nvSpPr>
            <p:spPr bwMode="auto">
              <a:xfrm>
                <a:off x="187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4" name="Line 2682"/>
              <p:cNvSpPr>
                <a:spLocks noChangeAspect="1" noChangeShapeType="1"/>
              </p:cNvSpPr>
              <p:nvPr/>
            </p:nvSpPr>
            <p:spPr bwMode="auto">
              <a:xfrm>
                <a:off x="1876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5" name="Line 2683"/>
              <p:cNvSpPr>
                <a:spLocks noChangeAspect="1" noChangeShapeType="1"/>
              </p:cNvSpPr>
              <p:nvPr/>
            </p:nvSpPr>
            <p:spPr bwMode="auto">
              <a:xfrm flipV="1">
                <a:off x="1876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6" name="Line 2684"/>
              <p:cNvSpPr>
                <a:spLocks noChangeAspect="1" noChangeShapeType="1"/>
              </p:cNvSpPr>
              <p:nvPr/>
            </p:nvSpPr>
            <p:spPr bwMode="auto">
              <a:xfrm>
                <a:off x="1876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7" name="Line 2685"/>
              <p:cNvSpPr>
                <a:spLocks noChangeAspect="1" noChangeShapeType="1"/>
              </p:cNvSpPr>
              <p:nvPr/>
            </p:nvSpPr>
            <p:spPr bwMode="auto">
              <a:xfrm>
                <a:off x="188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8" name="Line 2686"/>
              <p:cNvSpPr>
                <a:spLocks noChangeAspect="1" noChangeShapeType="1"/>
              </p:cNvSpPr>
              <p:nvPr/>
            </p:nvSpPr>
            <p:spPr bwMode="auto">
              <a:xfrm flipV="1">
                <a:off x="1882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19" name="Line 2687"/>
              <p:cNvSpPr>
                <a:spLocks noChangeAspect="1" noChangeShapeType="1"/>
              </p:cNvSpPr>
              <p:nvPr/>
            </p:nvSpPr>
            <p:spPr bwMode="auto">
              <a:xfrm>
                <a:off x="188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0" name="Line 2688"/>
              <p:cNvSpPr>
                <a:spLocks noChangeAspect="1" noChangeShapeType="1"/>
              </p:cNvSpPr>
              <p:nvPr/>
            </p:nvSpPr>
            <p:spPr bwMode="auto">
              <a:xfrm>
                <a:off x="188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1" name="Line 2689"/>
              <p:cNvSpPr>
                <a:spLocks noChangeAspect="1" noChangeShapeType="1"/>
              </p:cNvSpPr>
              <p:nvPr/>
            </p:nvSpPr>
            <p:spPr bwMode="auto">
              <a:xfrm>
                <a:off x="188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2" name="Line 2690"/>
              <p:cNvSpPr>
                <a:spLocks noChangeAspect="1" noChangeShapeType="1"/>
              </p:cNvSpPr>
              <p:nvPr/>
            </p:nvSpPr>
            <p:spPr bwMode="auto">
              <a:xfrm flipV="1">
                <a:off x="188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3" name="Line 2691"/>
              <p:cNvSpPr>
                <a:spLocks noChangeAspect="1" noChangeShapeType="1"/>
              </p:cNvSpPr>
              <p:nvPr/>
            </p:nvSpPr>
            <p:spPr bwMode="auto">
              <a:xfrm>
                <a:off x="188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4" name="Line 2692"/>
              <p:cNvSpPr>
                <a:spLocks noChangeAspect="1" noChangeShapeType="1"/>
              </p:cNvSpPr>
              <p:nvPr/>
            </p:nvSpPr>
            <p:spPr bwMode="auto">
              <a:xfrm>
                <a:off x="188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5" name="Line 2693"/>
              <p:cNvSpPr>
                <a:spLocks noChangeAspect="1" noChangeShapeType="1"/>
              </p:cNvSpPr>
              <p:nvPr/>
            </p:nvSpPr>
            <p:spPr bwMode="auto">
              <a:xfrm>
                <a:off x="1891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6" name="Line 2694"/>
              <p:cNvSpPr>
                <a:spLocks noChangeAspect="1" noChangeShapeType="1"/>
              </p:cNvSpPr>
              <p:nvPr/>
            </p:nvSpPr>
            <p:spPr bwMode="auto">
              <a:xfrm flipV="1">
                <a:off x="1891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7" name="Line 2695"/>
              <p:cNvSpPr>
                <a:spLocks noChangeAspect="1" noChangeShapeType="1"/>
              </p:cNvSpPr>
              <p:nvPr/>
            </p:nvSpPr>
            <p:spPr bwMode="auto">
              <a:xfrm>
                <a:off x="1891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8" name="Line 2696"/>
              <p:cNvSpPr>
                <a:spLocks noChangeAspect="1" noChangeShapeType="1"/>
              </p:cNvSpPr>
              <p:nvPr/>
            </p:nvSpPr>
            <p:spPr bwMode="auto">
              <a:xfrm>
                <a:off x="1891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29" name="Line 2697"/>
              <p:cNvSpPr>
                <a:spLocks noChangeAspect="1" noChangeShapeType="1"/>
              </p:cNvSpPr>
              <p:nvPr/>
            </p:nvSpPr>
            <p:spPr bwMode="auto">
              <a:xfrm>
                <a:off x="189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0" name="Line 2698"/>
              <p:cNvSpPr>
                <a:spLocks noChangeAspect="1" noChangeShapeType="1"/>
              </p:cNvSpPr>
              <p:nvPr/>
            </p:nvSpPr>
            <p:spPr bwMode="auto">
              <a:xfrm flipV="1">
                <a:off x="189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1" name="Line 2699"/>
              <p:cNvSpPr>
                <a:spLocks noChangeAspect="1" noChangeShapeType="1"/>
              </p:cNvSpPr>
              <p:nvPr/>
            </p:nvSpPr>
            <p:spPr bwMode="auto">
              <a:xfrm>
                <a:off x="189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2" name="Line 2700"/>
              <p:cNvSpPr>
                <a:spLocks noChangeAspect="1" noChangeShapeType="1"/>
              </p:cNvSpPr>
              <p:nvPr/>
            </p:nvSpPr>
            <p:spPr bwMode="auto">
              <a:xfrm>
                <a:off x="1897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3" name="Line 2701"/>
              <p:cNvSpPr>
                <a:spLocks noChangeAspect="1" noChangeShapeType="1"/>
              </p:cNvSpPr>
              <p:nvPr/>
            </p:nvSpPr>
            <p:spPr bwMode="auto">
              <a:xfrm>
                <a:off x="190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4" name="Line 2702"/>
              <p:cNvSpPr>
                <a:spLocks noChangeAspect="1" noChangeShapeType="1"/>
              </p:cNvSpPr>
              <p:nvPr/>
            </p:nvSpPr>
            <p:spPr bwMode="auto">
              <a:xfrm flipV="1">
                <a:off x="1902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5" name="Line 2703"/>
              <p:cNvSpPr>
                <a:spLocks noChangeAspect="1" noChangeShapeType="1"/>
              </p:cNvSpPr>
              <p:nvPr/>
            </p:nvSpPr>
            <p:spPr bwMode="auto">
              <a:xfrm>
                <a:off x="1902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6" name="Line 2704"/>
              <p:cNvSpPr>
                <a:spLocks noChangeAspect="1" noChangeShapeType="1"/>
              </p:cNvSpPr>
              <p:nvPr/>
            </p:nvSpPr>
            <p:spPr bwMode="auto">
              <a:xfrm>
                <a:off x="1906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7" name="Line 2705"/>
              <p:cNvSpPr>
                <a:spLocks noChangeAspect="1" noChangeShapeType="1"/>
              </p:cNvSpPr>
              <p:nvPr/>
            </p:nvSpPr>
            <p:spPr bwMode="auto">
              <a:xfrm flipV="1">
                <a:off x="1906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8" name="Line 2706"/>
              <p:cNvSpPr>
                <a:spLocks noChangeAspect="1" noChangeShapeType="1"/>
              </p:cNvSpPr>
              <p:nvPr/>
            </p:nvSpPr>
            <p:spPr bwMode="auto">
              <a:xfrm>
                <a:off x="1906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39" name="Line 2707"/>
              <p:cNvSpPr>
                <a:spLocks noChangeAspect="1" noChangeShapeType="1"/>
              </p:cNvSpPr>
              <p:nvPr/>
            </p:nvSpPr>
            <p:spPr bwMode="auto">
              <a:xfrm>
                <a:off x="1906" y="277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0" name="Line 2708"/>
              <p:cNvSpPr>
                <a:spLocks noChangeAspect="1" noChangeShapeType="1"/>
              </p:cNvSpPr>
              <p:nvPr/>
            </p:nvSpPr>
            <p:spPr bwMode="auto">
              <a:xfrm>
                <a:off x="191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1" name="Line 2709"/>
              <p:cNvSpPr>
                <a:spLocks noChangeAspect="1" noChangeShapeType="1"/>
              </p:cNvSpPr>
              <p:nvPr/>
            </p:nvSpPr>
            <p:spPr bwMode="auto">
              <a:xfrm flipV="1">
                <a:off x="1912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2" name="Line 2710"/>
              <p:cNvSpPr>
                <a:spLocks noChangeAspect="1" noChangeShapeType="1"/>
              </p:cNvSpPr>
              <p:nvPr/>
            </p:nvSpPr>
            <p:spPr bwMode="auto">
              <a:xfrm>
                <a:off x="191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3" name="Line 2711"/>
              <p:cNvSpPr>
                <a:spLocks noChangeAspect="1" noChangeShapeType="1"/>
              </p:cNvSpPr>
              <p:nvPr/>
            </p:nvSpPr>
            <p:spPr bwMode="auto">
              <a:xfrm>
                <a:off x="191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4" name="Line 2712"/>
              <p:cNvSpPr>
                <a:spLocks noChangeAspect="1" noChangeShapeType="1"/>
              </p:cNvSpPr>
              <p:nvPr/>
            </p:nvSpPr>
            <p:spPr bwMode="auto">
              <a:xfrm>
                <a:off x="191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5" name="Line 2713"/>
              <p:cNvSpPr>
                <a:spLocks noChangeAspect="1" noChangeShapeType="1"/>
              </p:cNvSpPr>
              <p:nvPr/>
            </p:nvSpPr>
            <p:spPr bwMode="auto">
              <a:xfrm flipV="1">
                <a:off x="191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6" name="Line 2714"/>
              <p:cNvSpPr>
                <a:spLocks noChangeAspect="1" noChangeShapeType="1"/>
              </p:cNvSpPr>
              <p:nvPr/>
            </p:nvSpPr>
            <p:spPr bwMode="auto">
              <a:xfrm>
                <a:off x="191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7" name="Line 2715"/>
              <p:cNvSpPr>
                <a:spLocks noChangeAspect="1" noChangeShapeType="1"/>
              </p:cNvSpPr>
              <p:nvPr/>
            </p:nvSpPr>
            <p:spPr bwMode="auto">
              <a:xfrm>
                <a:off x="1917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8" name="Line 2716"/>
              <p:cNvSpPr>
                <a:spLocks noChangeAspect="1" noChangeShapeType="1"/>
              </p:cNvSpPr>
              <p:nvPr/>
            </p:nvSpPr>
            <p:spPr bwMode="auto">
              <a:xfrm>
                <a:off x="1921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49" name="Line 2717"/>
              <p:cNvSpPr>
                <a:spLocks noChangeAspect="1" noChangeShapeType="1"/>
              </p:cNvSpPr>
              <p:nvPr/>
            </p:nvSpPr>
            <p:spPr bwMode="auto">
              <a:xfrm flipV="1">
                <a:off x="1921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0" name="Line 2718"/>
              <p:cNvSpPr>
                <a:spLocks noChangeAspect="1" noChangeShapeType="1"/>
              </p:cNvSpPr>
              <p:nvPr/>
            </p:nvSpPr>
            <p:spPr bwMode="auto">
              <a:xfrm>
                <a:off x="1652" y="276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1" name="Line 2719"/>
              <p:cNvSpPr>
                <a:spLocks noChangeAspect="1" noChangeShapeType="1"/>
              </p:cNvSpPr>
              <p:nvPr/>
            </p:nvSpPr>
            <p:spPr bwMode="auto">
              <a:xfrm>
                <a:off x="165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2" name="Line 2720"/>
              <p:cNvSpPr>
                <a:spLocks noChangeAspect="1" noChangeShapeType="1"/>
              </p:cNvSpPr>
              <p:nvPr/>
            </p:nvSpPr>
            <p:spPr bwMode="auto">
              <a:xfrm flipV="1">
                <a:off x="165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3" name="Line 2721"/>
              <p:cNvSpPr>
                <a:spLocks noChangeAspect="1" noChangeShapeType="1"/>
              </p:cNvSpPr>
              <p:nvPr/>
            </p:nvSpPr>
            <p:spPr bwMode="auto">
              <a:xfrm>
                <a:off x="165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4" name="Line 2722"/>
              <p:cNvSpPr>
                <a:spLocks noChangeAspect="1" noChangeShapeType="1"/>
              </p:cNvSpPr>
              <p:nvPr/>
            </p:nvSpPr>
            <p:spPr bwMode="auto">
              <a:xfrm>
                <a:off x="165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5" name="Line 2723"/>
              <p:cNvSpPr>
                <a:spLocks noChangeAspect="1" noChangeShapeType="1"/>
              </p:cNvSpPr>
              <p:nvPr/>
            </p:nvSpPr>
            <p:spPr bwMode="auto">
              <a:xfrm flipV="1">
                <a:off x="166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6" name="Line 2724"/>
              <p:cNvSpPr>
                <a:spLocks noChangeAspect="1" noChangeShapeType="1"/>
              </p:cNvSpPr>
              <p:nvPr/>
            </p:nvSpPr>
            <p:spPr bwMode="auto">
              <a:xfrm>
                <a:off x="166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7" name="Line 2725"/>
              <p:cNvSpPr>
                <a:spLocks noChangeAspect="1" noChangeShapeType="1"/>
              </p:cNvSpPr>
              <p:nvPr/>
            </p:nvSpPr>
            <p:spPr bwMode="auto">
              <a:xfrm>
                <a:off x="166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8" name="Line 2726"/>
              <p:cNvSpPr>
                <a:spLocks noChangeAspect="1" noChangeShapeType="1"/>
              </p:cNvSpPr>
              <p:nvPr/>
            </p:nvSpPr>
            <p:spPr bwMode="auto">
              <a:xfrm flipV="1">
                <a:off x="166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59" name="Line 2727"/>
              <p:cNvSpPr>
                <a:spLocks noChangeAspect="1" noChangeShapeType="1"/>
              </p:cNvSpPr>
              <p:nvPr/>
            </p:nvSpPr>
            <p:spPr bwMode="auto">
              <a:xfrm>
                <a:off x="166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0" name="Line 2728"/>
              <p:cNvSpPr>
                <a:spLocks noChangeAspect="1" noChangeShapeType="1"/>
              </p:cNvSpPr>
              <p:nvPr/>
            </p:nvSpPr>
            <p:spPr bwMode="auto">
              <a:xfrm>
                <a:off x="166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1" name="Line 2729"/>
              <p:cNvSpPr>
                <a:spLocks noChangeAspect="1" noChangeShapeType="1"/>
              </p:cNvSpPr>
              <p:nvPr/>
            </p:nvSpPr>
            <p:spPr bwMode="auto">
              <a:xfrm flipV="1">
                <a:off x="1672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2" name="Line 2730"/>
              <p:cNvSpPr>
                <a:spLocks noChangeAspect="1" noChangeShapeType="1"/>
              </p:cNvSpPr>
              <p:nvPr/>
            </p:nvSpPr>
            <p:spPr bwMode="auto">
              <a:xfrm>
                <a:off x="167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3" name="Line 2731"/>
              <p:cNvSpPr>
                <a:spLocks noChangeAspect="1" noChangeShapeType="1"/>
              </p:cNvSpPr>
              <p:nvPr/>
            </p:nvSpPr>
            <p:spPr bwMode="auto">
              <a:xfrm>
                <a:off x="167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4" name="Line 2732"/>
              <p:cNvSpPr>
                <a:spLocks noChangeAspect="1" noChangeShapeType="1"/>
              </p:cNvSpPr>
              <p:nvPr/>
            </p:nvSpPr>
            <p:spPr bwMode="auto">
              <a:xfrm>
                <a:off x="167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5" name="Line 2733"/>
              <p:cNvSpPr>
                <a:spLocks noChangeAspect="1" noChangeShapeType="1"/>
              </p:cNvSpPr>
              <p:nvPr/>
            </p:nvSpPr>
            <p:spPr bwMode="auto">
              <a:xfrm flipV="1">
                <a:off x="167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6" name="Line 2734"/>
              <p:cNvSpPr>
                <a:spLocks noChangeAspect="1" noChangeShapeType="1"/>
              </p:cNvSpPr>
              <p:nvPr/>
            </p:nvSpPr>
            <p:spPr bwMode="auto">
              <a:xfrm>
                <a:off x="167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7" name="Line 2735"/>
              <p:cNvSpPr>
                <a:spLocks noChangeAspect="1" noChangeShapeType="1"/>
              </p:cNvSpPr>
              <p:nvPr/>
            </p:nvSpPr>
            <p:spPr bwMode="auto">
              <a:xfrm flipV="1">
                <a:off x="1678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8" name="Line 2736"/>
              <p:cNvSpPr>
                <a:spLocks noChangeAspect="1" noChangeShapeType="1"/>
              </p:cNvSpPr>
              <p:nvPr/>
            </p:nvSpPr>
            <p:spPr bwMode="auto">
              <a:xfrm>
                <a:off x="168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69" name="Line 2737"/>
              <p:cNvSpPr>
                <a:spLocks noChangeAspect="1" noChangeShapeType="1"/>
              </p:cNvSpPr>
              <p:nvPr/>
            </p:nvSpPr>
            <p:spPr bwMode="auto">
              <a:xfrm flipV="1">
                <a:off x="168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0" name="Line 2738"/>
              <p:cNvSpPr>
                <a:spLocks noChangeAspect="1" noChangeShapeType="1"/>
              </p:cNvSpPr>
              <p:nvPr/>
            </p:nvSpPr>
            <p:spPr bwMode="auto">
              <a:xfrm flipV="1">
                <a:off x="168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1" name="Line 2739"/>
              <p:cNvSpPr>
                <a:spLocks noChangeAspect="1" noChangeShapeType="1"/>
              </p:cNvSpPr>
              <p:nvPr/>
            </p:nvSpPr>
            <p:spPr bwMode="auto">
              <a:xfrm>
                <a:off x="168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2" name="Line 2740"/>
              <p:cNvSpPr>
                <a:spLocks noChangeAspect="1" noChangeShapeType="1"/>
              </p:cNvSpPr>
              <p:nvPr/>
            </p:nvSpPr>
            <p:spPr bwMode="auto">
              <a:xfrm flipV="1">
                <a:off x="168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3" name="Line 2741"/>
              <p:cNvSpPr>
                <a:spLocks noChangeAspect="1" noChangeShapeType="1"/>
              </p:cNvSpPr>
              <p:nvPr/>
            </p:nvSpPr>
            <p:spPr bwMode="auto">
              <a:xfrm>
                <a:off x="168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4" name="Line 2742"/>
              <p:cNvSpPr>
                <a:spLocks noChangeAspect="1" noChangeShapeType="1"/>
              </p:cNvSpPr>
              <p:nvPr/>
            </p:nvSpPr>
            <p:spPr bwMode="auto">
              <a:xfrm flipV="1">
                <a:off x="1693" y="2092"/>
                <a:ext cx="1" cy="68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5" name="Line 2743"/>
              <p:cNvSpPr>
                <a:spLocks noChangeAspect="1" noChangeShapeType="1"/>
              </p:cNvSpPr>
              <p:nvPr/>
            </p:nvSpPr>
            <p:spPr bwMode="auto">
              <a:xfrm>
                <a:off x="1693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6" name="Line 2744"/>
              <p:cNvSpPr>
                <a:spLocks noChangeAspect="1" noChangeShapeType="1"/>
              </p:cNvSpPr>
              <p:nvPr/>
            </p:nvSpPr>
            <p:spPr bwMode="auto">
              <a:xfrm>
                <a:off x="169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7" name="Line 2745"/>
              <p:cNvSpPr>
                <a:spLocks noChangeAspect="1" noChangeShapeType="1"/>
              </p:cNvSpPr>
              <p:nvPr/>
            </p:nvSpPr>
            <p:spPr bwMode="auto">
              <a:xfrm>
                <a:off x="169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8" name="Line 2746"/>
              <p:cNvSpPr>
                <a:spLocks noChangeAspect="1" noChangeShapeType="1"/>
              </p:cNvSpPr>
              <p:nvPr/>
            </p:nvSpPr>
            <p:spPr bwMode="auto">
              <a:xfrm flipV="1">
                <a:off x="169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79" name="Line 2747"/>
              <p:cNvSpPr>
                <a:spLocks noChangeAspect="1" noChangeShapeType="1"/>
              </p:cNvSpPr>
              <p:nvPr/>
            </p:nvSpPr>
            <p:spPr bwMode="auto">
              <a:xfrm>
                <a:off x="169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0" name="Line 2748"/>
              <p:cNvSpPr>
                <a:spLocks noChangeAspect="1" noChangeShapeType="1"/>
              </p:cNvSpPr>
              <p:nvPr/>
            </p:nvSpPr>
            <p:spPr bwMode="auto">
              <a:xfrm>
                <a:off x="170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1" name="Line 2749"/>
              <p:cNvSpPr>
                <a:spLocks noChangeAspect="1" noChangeShapeType="1"/>
              </p:cNvSpPr>
              <p:nvPr/>
            </p:nvSpPr>
            <p:spPr bwMode="auto">
              <a:xfrm flipV="1">
                <a:off x="170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2" name="Line 2750"/>
              <p:cNvSpPr>
                <a:spLocks noChangeAspect="1" noChangeShapeType="1"/>
              </p:cNvSpPr>
              <p:nvPr/>
            </p:nvSpPr>
            <p:spPr bwMode="auto">
              <a:xfrm>
                <a:off x="170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3" name="Line 2751"/>
              <p:cNvSpPr>
                <a:spLocks noChangeAspect="1" noChangeShapeType="1"/>
              </p:cNvSpPr>
              <p:nvPr/>
            </p:nvSpPr>
            <p:spPr bwMode="auto">
              <a:xfrm>
                <a:off x="1702" y="2097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4" name="Line 2752"/>
              <p:cNvSpPr>
                <a:spLocks noChangeAspect="1" noChangeShapeType="1"/>
              </p:cNvSpPr>
              <p:nvPr/>
            </p:nvSpPr>
            <p:spPr bwMode="auto">
              <a:xfrm>
                <a:off x="1708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5" name="Line 2753"/>
              <p:cNvSpPr>
                <a:spLocks noChangeAspect="1" noChangeShapeType="1"/>
              </p:cNvSpPr>
              <p:nvPr/>
            </p:nvSpPr>
            <p:spPr bwMode="auto">
              <a:xfrm flipV="1">
                <a:off x="1708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6" name="Line 2754"/>
              <p:cNvSpPr>
                <a:spLocks noChangeAspect="1" noChangeShapeType="1"/>
              </p:cNvSpPr>
              <p:nvPr/>
            </p:nvSpPr>
            <p:spPr bwMode="auto">
              <a:xfrm>
                <a:off x="1708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7" name="Line 2755"/>
              <p:cNvSpPr>
                <a:spLocks noChangeAspect="1" noChangeShapeType="1"/>
              </p:cNvSpPr>
              <p:nvPr/>
            </p:nvSpPr>
            <p:spPr bwMode="auto">
              <a:xfrm>
                <a:off x="1708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8" name="Line 2756"/>
              <p:cNvSpPr>
                <a:spLocks noChangeAspect="1" noChangeShapeType="1"/>
              </p:cNvSpPr>
              <p:nvPr/>
            </p:nvSpPr>
            <p:spPr bwMode="auto">
              <a:xfrm>
                <a:off x="171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89" name="Line 2757"/>
              <p:cNvSpPr>
                <a:spLocks noChangeAspect="1" noChangeShapeType="1"/>
              </p:cNvSpPr>
              <p:nvPr/>
            </p:nvSpPr>
            <p:spPr bwMode="auto">
              <a:xfrm flipV="1">
                <a:off x="1712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0" name="Line 2758"/>
              <p:cNvSpPr>
                <a:spLocks noChangeAspect="1" noChangeShapeType="1"/>
              </p:cNvSpPr>
              <p:nvPr/>
            </p:nvSpPr>
            <p:spPr bwMode="auto">
              <a:xfrm>
                <a:off x="1712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1" name="Line 2759"/>
              <p:cNvSpPr>
                <a:spLocks noChangeAspect="1" noChangeShapeType="1"/>
              </p:cNvSpPr>
              <p:nvPr/>
            </p:nvSpPr>
            <p:spPr bwMode="auto">
              <a:xfrm>
                <a:off x="1712" y="2101"/>
                <a:ext cx="5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2" name="Line 2760"/>
              <p:cNvSpPr>
                <a:spLocks noChangeAspect="1" noChangeShapeType="1"/>
              </p:cNvSpPr>
              <p:nvPr/>
            </p:nvSpPr>
            <p:spPr bwMode="auto">
              <a:xfrm flipV="1">
                <a:off x="171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3" name="Line 2761"/>
              <p:cNvSpPr>
                <a:spLocks noChangeAspect="1" noChangeShapeType="1"/>
              </p:cNvSpPr>
              <p:nvPr/>
            </p:nvSpPr>
            <p:spPr bwMode="auto">
              <a:xfrm>
                <a:off x="1717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4" name="Line 2762"/>
              <p:cNvSpPr>
                <a:spLocks noChangeAspect="1" noChangeShapeType="1"/>
              </p:cNvSpPr>
              <p:nvPr/>
            </p:nvSpPr>
            <p:spPr bwMode="auto">
              <a:xfrm flipV="1">
                <a:off x="171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5" name="Line 2763"/>
              <p:cNvSpPr>
                <a:spLocks noChangeAspect="1" noChangeShapeType="1"/>
              </p:cNvSpPr>
              <p:nvPr/>
            </p:nvSpPr>
            <p:spPr bwMode="auto">
              <a:xfrm>
                <a:off x="1723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6" name="Line 2764"/>
              <p:cNvSpPr>
                <a:spLocks noChangeAspect="1" noChangeShapeType="1"/>
              </p:cNvSpPr>
              <p:nvPr/>
            </p:nvSpPr>
            <p:spPr bwMode="auto">
              <a:xfrm flipV="1">
                <a:off x="1723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7" name="Line 2765"/>
              <p:cNvSpPr>
                <a:spLocks noChangeAspect="1" noChangeShapeType="1"/>
              </p:cNvSpPr>
              <p:nvPr/>
            </p:nvSpPr>
            <p:spPr bwMode="auto">
              <a:xfrm>
                <a:off x="1723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8" name="Line 2766"/>
              <p:cNvSpPr>
                <a:spLocks noChangeAspect="1" noChangeShapeType="1"/>
              </p:cNvSpPr>
              <p:nvPr/>
            </p:nvSpPr>
            <p:spPr bwMode="auto">
              <a:xfrm>
                <a:off x="172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99" name="Line 2767"/>
              <p:cNvSpPr>
                <a:spLocks noChangeAspect="1" noChangeShapeType="1"/>
              </p:cNvSpPr>
              <p:nvPr/>
            </p:nvSpPr>
            <p:spPr bwMode="auto">
              <a:xfrm>
                <a:off x="172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0" name="Line 2768"/>
              <p:cNvSpPr>
                <a:spLocks noChangeAspect="1" noChangeShapeType="1"/>
              </p:cNvSpPr>
              <p:nvPr/>
            </p:nvSpPr>
            <p:spPr bwMode="auto">
              <a:xfrm flipV="1">
                <a:off x="172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1" name="Line 2769"/>
              <p:cNvSpPr>
                <a:spLocks noChangeAspect="1" noChangeShapeType="1"/>
              </p:cNvSpPr>
              <p:nvPr/>
            </p:nvSpPr>
            <p:spPr bwMode="auto">
              <a:xfrm>
                <a:off x="1727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2" name="Line 2770"/>
              <p:cNvSpPr>
                <a:spLocks noChangeAspect="1" noChangeShapeType="1"/>
              </p:cNvSpPr>
              <p:nvPr/>
            </p:nvSpPr>
            <p:spPr bwMode="auto">
              <a:xfrm flipV="1">
                <a:off x="172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3" name="Line 2771"/>
              <p:cNvSpPr>
                <a:spLocks noChangeAspect="1" noChangeShapeType="1"/>
              </p:cNvSpPr>
              <p:nvPr/>
            </p:nvSpPr>
            <p:spPr bwMode="auto">
              <a:xfrm>
                <a:off x="1732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4" name="Line 2772"/>
              <p:cNvSpPr>
                <a:spLocks noChangeAspect="1" noChangeShapeType="1"/>
              </p:cNvSpPr>
              <p:nvPr/>
            </p:nvSpPr>
            <p:spPr bwMode="auto">
              <a:xfrm flipV="1">
                <a:off x="173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5" name="Line 2773"/>
              <p:cNvSpPr>
                <a:spLocks noChangeAspect="1" noChangeShapeType="1"/>
              </p:cNvSpPr>
              <p:nvPr/>
            </p:nvSpPr>
            <p:spPr bwMode="auto">
              <a:xfrm>
                <a:off x="173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6" name="Line 2774"/>
              <p:cNvSpPr>
                <a:spLocks noChangeAspect="1" noChangeShapeType="1"/>
              </p:cNvSpPr>
              <p:nvPr/>
            </p:nvSpPr>
            <p:spPr bwMode="auto">
              <a:xfrm>
                <a:off x="173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7" name="Line 2775"/>
              <p:cNvSpPr>
                <a:spLocks noChangeAspect="1" noChangeShapeType="1"/>
              </p:cNvSpPr>
              <p:nvPr/>
            </p:nvSpPr>
            <p:spPr bwMode="auto">
              <a:xfrm>
                <a:off x="1738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8" name="Line 2776"/>
              <p:cNvSpPr>
                <a:spLocks noChangeAspect="1" noChangeShapeType="1"/>
              </p:cNvSpPr>
              <p:nvPr/>
            </p:nvSpPr>
            <p:spPr bwMode="auto">
              <a:xfrm flipV="1">
                <a:off x="1738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9" name="Line 2777"/>
              <p:cNvSpPr>
                <a:spLocks noChangeAspect="1" noChangeShapeType="1"/>
              </p:cNvSpPr>
              <p:nvPr/>
            </p:nvSpPr>
            <p:spPr bwMode="auto">
              <a:xfrm>
                <a:off x="1738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0" name="Line 2778"/>
              <p:cNvSpPr>
                <a:spLocks noChangeAspect="1" noChangeShapeType="1"/>
              </p:cNvSpPr>
              <p:nvPr/>
            </p:nvSpPr>
            <p:spPr bwMode="auto">
              <a:xfrm flipV="1">
                <a:off x="1738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1" name="Line 2779"/>
              <p:cNvSpPr>
                <a:spLocks noChangeAspect="1" noChangeShapeType="1"/>
              </p:cNvSpPr>
              <p:nvPr/>
            </p:nvSpPr>
            <p:spPr bwMode="auto">
              <a:xfrm>
                <a:off x="174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2" name="Line 2780"/>
              <p:cNvSpPr>
                <a:spLocks noChangeAspect="1" noChangeShapeType="1"/>
              </p:cNvSpPr>
              <p:nvPr/>
            </p:nvSpPr>
            <p:spPr bwMode="auto">
              <a:xfrm flipV="1">
                <a:off x="1742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3" name="Line 2781"/>
              <p:cNvSpPr>
                <a:spLocks noChangeAspect="1" noChangeShapeType="1"/>
              </p:cNvSpPr>
              <p:nvPr/>
            </p:nvSpPr>
            <p:spPr bwMode="auto">
              <a:xfrm>
                <a:off x="174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4" name="Line 2782"/>
              <p:cNvSpPr>
                <a:spLocks noChangeAspect="1" noChangeShapeType="1"/>
              </p:cNvSpPr>
              <p:nvPr/>
            </p:nvSpPr>
            <p:spPr bwMode="auto">
              <a:xfrm>
                <a:off x="174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5" name="Line 2783"/>
              <p:cNvSpPr>
                <a:spLocks noChangeAspect="1" noChangeShapeType="1"/>
              </p:cNvSpPr>
              <p:nvPr/>
            </p:nvSpPr>
            <p:spPr bwMode="auto">
              <a:xfrm>
                <a:off x="1747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6" name="Line 2784"/>
              <p:cNvSpPr>
                <a:spLocks noChangeAspect="1" noChangeShapeType="1"/>
              </p:cNvSpPr>
              <p:nvPr/>
            </p:nvSpPr>
            <p:spPr bwMode="auto">
              <a:xfrm flipV="1">
                <a:off x="1747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7" name="Line 2785"/>
              <p:cNvSpPr>
                <a:spLocks noChangeAspect="1" noChangeShapeType="1"/>
              </p:cNvSpPr>
              <p:nvPr/>
            </p:nvSpPr>
            <p:spPr bwMode="auto">
              <a:xfrm>
                <a:off x="1747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8" name="Line 2786"/>
              <p:cNvSpPr>
                <a:spLocks noChangeAspect="1" noChangeShapeType="1"/>
              </p:cNvSpPr>
              <p:nvPr/>
            </p:nvSpPr>
            <p:spPr bwMode="auto">
              <a:xfrm>
                <a:off x="174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19" name="Line 2787"/>
              <p:cNvSpPr>
                <a:spLocks noChangeAspect="1" noChangeShapeType="1"/>
              </p:cNvSpPr>
              <p:nvPr/>
            </p:nvSpPr>
            <p:spPr bwMode="auto">
              <a:xfrm>
                <a:off x="1753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0" name="Line 2788"/>
              <p:cNvSpPr>
                <a:spLocks noChangeAspect="1" noChangeShapeType="1"/>
              </p:cNvSpPr>
              <p:nvPr/>
            </p:nvSpPr>
            <p:spPr bwMode="auto">
              <a:xfrm flipV="1">
                <a:off x="1753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1" name="Line 2789"/>
              <p:cNvSpPr>
                <a:spLocks noChangeAspect="1" noChangeShapeType="1"/>
              </p:cNvSpPr>
              <p:nvPr/>
            </p:nvSpPr>
            <p:spPr bwMode="auto">
              <a:xfrm>
                <a:off x="1753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2" name="Line 2790"/>
              <p:cNvSpPr>
                <a:spLocks noChangeAspect="1" noChangeShapeType="1"/>
              </p:cNvSpPr>
              <p:nvPr/>
            </p:nvSpPr>
            <p:spPr bwMode="auto">
              <a:xfrm>
                <a:off x="175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3" name="Line 2791"/>
              <p:cNvSpPr>
                <a:spLocks noChangeAspect="1" noChangeShapeType="1"/>
              </p:cNvSpPr>
              <p:nvPr/>
            </p:nvSpPr>
            <p:spPr bwMode="auto">
              <a:xfrm>
                <a:off x="175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4" name="Line 2792"/>
              <p:cNvSpPr>
                <a:spLocks noChangeAspect="1" noChangeShapeType="1"/>
              </p:cNvSpPr>
              <p:nvPr/>
            </p:nvSpPr>
            <p:spPr bwMode="auto">
              <a:xfrm flipV="1">
                <a:off x="175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5" name="Line 2793"/>
              <p:cNvSpPr>
                <a:spLocks noChangeAspect="1" noChangeShapeType="1"/>
              </p:cNvSpPr>
              <p:nvPr/>
            </p:nvSpPr>
            <p:spPr bwMode="auto">
              <a:xfrm>
                <a:off x="175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6" name="Line 2794"/>
              <p:cNvSpPr>
                <a:spLocks noChangeAspect="1" noChangeShapeType="1"/>
              </p:cNvSpPr>
              <p:nvPr/>
            </p:nvSpPr>
            <p:spPr bwMode="auto">
              <a:xfrm>
                <a:off x="1757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7" name="Line 2795"/>
              <p:cNvSpPr>
                <a:spLocks noChangeAspect="1" noChangeShapeType="1"/>
              </p:cNvSpPr>
              <p:nvPr/>
            </p:nvSpPr>
            <p:spPr bwMode="auto">
              <a:xfrm>
                <a:off x="1762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8" name="Line 2796"/>
              <p:cNvSpPr>
                <a:spLocks noChangeAspect="1" noChangeShapeType="1"/>
              </p:cNvSpPr>
              <p:nvPr/>
            </p:nvSpPr>
            <p:spPr bwMode="auto">
              <a:xfrm flipV="1">
                <a:off x="176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29" name="Line 2797"/>
              <p:cNvSpPr>
                <a:spLocks noChangeAspect="1" noChangeShapeType="1"/>
              </p:cNvSpPr>
              <p:nvPr/>
            </p:nvSpPr>
            <p:spPr bwMode="auto">
              <a:xfrm>
                <a:off x="176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0" name="Line 2798"/>
              <p:cNvSpPr>
                <a:spLocks noChangeAspect="1" noChangeShapeType="1"/>
              </p:cNvSpPr>
              <p:nvPr/>
            </p:nvSpPr>
            <p:spPr bwMode="auto">
              <a:xfrm>
                <a:off x="176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1" name="Line 2799"/>
              <p:cNvSpPr>
                <a:spLocks noChangeAspect="1" noChangeShapeType="1"/>
              </p:cNvSpPr>
              <p:nvPr/>
            </p:nvSpPr>
            <p:spPr bwMode="auto">
              <a:xfrm>
                <a:off x="1768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2" name="Line 2800"/>
              <p:cNvSpPr>
                <a:spLocks noChangeAspect="1" noChangeShapeType="1"/>
              </p:cNvSpPr>
              <p:nvPr/>
            </p:nvSpPr>
            <p:spPr bwMode="auto">
              <a:xfrm flipV="1">
                <a:off x="1768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3" name="Line 2801"/>
              <p:cNvSpPr>
                <a:spLocks noChangeAspect="1" noChangeShapeType="1"/>
              </p:cNvSpPr>
              <p:nvPr/>
            </p:nvSpPr>
            <p:spPr bwMode="auto">
              <a:xfrm>
                <a:off x="1768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4" name="Line 2802"/>
              <p:cNvSpPr>
                <a:spLocks noChangeAspect="1" noChangeShapeType="1"/>
              </p:cNvSpPr>
              <p:nvPr/>
            </p:nvSpPr>
            <p:spPr bwMode="auto">
              <a:xfrm>
                <a:off x="1768" y="2097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5" name="Line 2803"/>
              <p:cNvSpPr>
                <a:spLocks noChangeAspect="1" noChangeShapeType="1"/>
              </p:cNvSpPr>
              <p:nvPr/>
            </p:nvSpPr>
            <p:spPr bwMode="auto">
              <a:xfrm>
                <a:off x="177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6" name="Line 2804"/>
              <p:cNvSpPr>
                <a:spLocks noChangeAspect="1" noChangeShapeType="1"/>
              </p:cNvSpPr>
              <p:nvPr/>
            </p:nvSpPr>
            <p:spPr bwMode="auto">
              <a:xfrm flipV="1">
                <a:off x="1772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7" name="Line 2805"/>
              <p:cNvSpPr>
                <a:spLocks noChangeAspect="1" noChangeShapeType="1"/>
              </p:cNvSpPr>
              <p:nvPr/>
            </p:nvSpPr>
            <p:spPr bwMode="auto">
              <a:xfrm>
                <a:off x="1772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8" name="Line 2806"/>
              <p:cNvSpPr>
                <a:spLocks noChangeAspect="1" noChangeShapeType="1"/>
              </p:cNvSpPr>
              <p:nvPr/>
            </p:nvSpPr>
            <p:spPr bwMode="auto">
              <a:xfrm>
                <a:off x="1772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39" name="Line 2807"/>
              <p:cNvSpPr>
                <a:spLocks noChangeAspect="1" noChangeShapeType="1"/>
              </p:cNvSpPr>
              <p:nvPr/>
            </p:nvSpPr>
            <p:spPr bwMode="auto">
              <a:xfrm>
                <a:off x="1777" y="210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0" name="Line 2808"/>
              <p:cNvSpPr>
                <a:spLocks noChangeAspect="1" noChangeShapeType="1"/>
              </p:cNvSpPr>
              <p:nvPr/>
            </p:nvSpPr>
            <p:spPr bwMode="auto">
              <a:xfrm flipV="1">
                <a:off x="1777" y="2082"/>
                <a:ext cx="1" cy="3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1" name="Line 2809"/>
              <p:cNvSpPr>
                <a:spLocks noChangeAspect="1" noChangeShapeType="1"/>
              </p:cNvSpPr>
              <p:nvPr/>
            </p:nvSpPr>
            <p:spPr bwMode="auto">
              <a:xfrm>
                <a:off x="1777" y="208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2" name="Line 2810"/>
              <p:cNvSpPr>
                <a:spLocks noChangeAspect="1" noChangeShapeType="1"/>
              </p:cNvSpPr>
              <p:nvPr/>
            </p:nvSpPr>
            <p:spPr bwMode="auto">
              <a:xfrm>
                <a:off x="177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3" name="Line 2811"/>
              <p:cNvSpPr>
                <a:spLocks noChangeAspect="1" noChangeShapeType="1"/>
              </p:cNvSpPr>
              <p:nvPr/>
            </p:nvSpPr>
            <p:spPr bwMode="auto">
              <a:xfrm flipV="1">
                <a:off x="1783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4" name="Line 2812"/>
              <p:cNvSpPr>
                <a:spLocks noChangeAspect="1" noChangeShapeType="1"/>
              </p:cNvSpPr>
              <p:nvPr/>
            </p:nvSpPr>
            <p:spPr bwMode="auto">
              <a:xfrm>
                <a:off x="178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5" name="Line 2813"/>
              <p:cNvSpPr>
                <a:spLocks noChangeAspect="1" noChangeShapeType="1"/>
              </p:cNvSpPr>
              <p:nvPr/>
            </p:nvSpPr>
            <p:spPr bwMode="auto">
              <a:xfrm>
                <a:off x="178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6" name="Line 2814"/>
              <p:cNvSpPr>
                <a:spLocks noChangeAspect="1" noChangeShapeType="1"/>
              </p:cNvSpPr>
              <p:nvPr/>
            </p:nvSpPr>
            <p:spPr bwMode="auto">
              <a:xfrm flipV="1">
                <a:off x="1787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7" name="Line 2815"/>
              <p:cNvSpPr>
                <a:spLocks noChangeAspect="1" noChangeShapeType="1"/>
              </p:cNvSpPr>
              <p:nvPr/>
            </p:nvSpPr>
            <p:spPr bwMode="auto">
              <a:xfrm>
                <a:off x="1787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8" name="Line 2816"/>
              <p:cNvSpPr>
                <a:spLocks noChangeAspect="1" noChangeShapeType="1"/>
              </p:cNvSpPr>
              <p:nvPr/>
            </p:nvSpPr>
            <p:spPr bwMode="auto">
              <a:xfrm>
                <a:off x="151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49" name="Line 2817"/>
              <p:cNvSpPr>
                <a:spLocks noChangeAspect="1" noChangeShapeType="1"/>
              </p:cNvSpPr>
              <p:nvPr/>
            </p:nvSpPr>
            <p:spPr bwMode="auto">
              <a:xfrm flipV="1">
                <a:off x="151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0" name="Line 2818"/>
              <p:cNvSpPr>
                <a:spLocks noChangeAspect="1" noChangeShapeType="1"/>
              </p:cNvSpPr>
              <p:nvPr/>
            </p:nvSpPr>
            <p:spPr bwMode="auto">
              <a:xfrm>
                <a:off x="151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1" name="Line 2819"/>
              <p:cNvSpPr>
                <a:spLocks noChangeAspect="1" noChangeShapeType="1"/>
              </p:cNvSpPr>
              <p:nvPr/>
            </p:nvSpPr>
            <p:spPr bwMode="auto">
              <a:xfrm flipV="1">
                <a:off x="152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2" name="Line 2820"/>
              <p:cNvSpPr>
                <a:spLocks noChangeAspect="1" noChangeShapeType="1"/>
              </p:cNvSpPr>
              <p:nvPr/>
            </p:nvSpPr>
            <p:spPr bwMode="auto">
              <a:xfrm>
                <a:off x="152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3" name="Line 2821"/>
              <p:cNvSpPr>
                <a:spLocks noChangeAspect="1" noChangeShapeType="1"/>
              </p:cNvSpPr>
              <p:nvPr/>
            </p:nvSpPr>
            <p:spPr bwMode="auto">
              <a:xfrm>
                <a:off x="152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4" name="Line 2822"/>
              <p:cNvSpPr>
                <a:spLocks noChangeAspect="1" noChangeShapeType="1"/>
              </p:cNvSpPr>
              <p:nvPr/>
            </p:nvSpPr>
            <p:spPr bwMode="auto">
              <a:xfrm flipV="1">
                <a:off x="1528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5" name="Line 2823"/>
              <p:cNvSpPr>
                <a:spLocks noChangeAspect="1" noChangeShapeType="1"/>
              </p:cNvSpPr>
              <p:nvPr/>
            </p:nvSpPr>
            <p:spPr bwMode="auto">
              <a:xfrm>
                <a:off x="152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6" name="Line 2824"/>
              <p:cNvSpPr>
                <a:spLocks noChangeAspect="1" noChangeShapeType="1"/>
              </p:cNvSpPr>
              <p:nvPr/>
            </p:nvSpPr>
            <p:spPr bwMode="auto">
              <a:xfrm>
                <a:off x="152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7" name="Line 2825"/>
              <p:cNvSpPr>
                <a:spLocks noChangeAspect="1" noChangeShapeType="1"/>
              </p:cNvSpPr>
              <p:nvPr/>
            </p:nvSpPr>
            <p:spPr bwMode="auto">
              <a:xfrm flipV="1">
                <a:off x="153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8" name="Line 2826"/>
              <p:cNvSpPr>
                <a:spLocks noChangeAspect="1" noChangeShapeType="1"/>
              </p:cNvSpPr>
              <p:nvPr/>
            </p:nvSpPr>
            <p:spPr bwMode="auto">
              <a:xfrm>
                <a:off x="153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59" name="Line 2827"/>
              <p:cNvSpPr>
                <a:spLocks noChangeAspect="1" noChangeShapeType="1"/>
              </p:cNvSpPr>
              <p:nvPr/>
            </p:nvSpPr>
            <p:spPr bwMode="auto">
              <a:xfrm>
                <a:off x="153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0" name="Line 2828"/>
              <p:cNvSpPr>
                <a:spLocks noChangeAspect="1" noChangeShapeType="1"/>
              </p:cNvSpPr>
              <p:nvPr/>
            </p:nvSpPr>
            <p:spPr bwMode="auto">
              <a:xfrm flipV="1">
                <a:off x="153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062" name="Group 3030"/>
            <p:cNvGrpSpPr>
              <a:grpSpLocks noChangeAspect="1"/>
            </p:cNvGrpSpPr>
            <p:nvPr/>
          </p:nvGrpSpPr>
          <p:grpSpPr bwMode="auto">
            <a:xfrm>
              <a:off x="1253" y="2756"/>
              <a:ext cx="400" cy="35"/>
              <a:chOff x="1253" y="2756"/>
              <a:chExt cx="400" cy="35"/>
            </a:xfrm>
          </p:grpSpPr>
          <p:sp>
            <p:nvSpPr>
              <p:cNvPr id="46862" name="Line 2830"/>
              <p:cNvSpPr>
                <a:spLocks noChangeAspect="1" noChangeShapeType="1"/>
              </p:cNvSpPr>
              <p:nvPr/>
            </p:nvSpPr>
            <p:spPr bwMode="auto">
              <a:xfrm>
                <a:off x="153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3" name="Line 2831"/>
              <p:cNvSpPr>
                <a:spLocks noChangeAspect="1" noChangeShapeType="1"/>
              </p:cNvSpPr>
              <p:nvPr/>
            </p:nvSpPr>
            <p:spPr bwMode="auto">
              <a:xfrm>
                <a:off x="153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4" name="Line 2832"/>
              <p:cNvSpPr>
                <a:spLocks noChangeAspect="1" noChangeShapeType="1"/>
              </p:cNvSpPr>
              <p:nvPr/>
            </p:nvSpPr>
            <p:spPr bwMode="auto">
              <a:xfrm flipV="1">
                <a:off x="154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5" name="Line 2833"/>
              <p:cNvSpPr>
                <a:spLocks noChangeAspect="1" noChangeShapeType="1"/>
              </p:cNvSpPr>
              <p:nvPr/>
            </p:nvSpPr>
            <p:spPr bwMode="auto">
              <a:xfrm>
                <a:off x="154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6" name="Line 2834"/>
              <p:cNvSpPr>
                <a:spLocks noChangeAspect="1" noChangeShapeType="1"/>
              </p:cNvSpPr>
              <p:nvPr/>
            </p:nvSpPr>
            <p:spPr bwMode="auto">
              <a:xfrm flipV="1">
                <a:off x="154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7" name="Line 2835"/>
              <p:cNvSpPr>
                <a:spLocks noChangeAspect="1" noChangeShapeType="1"/>
              </p:cNvSpPr>
              <p:nvPr/>
            </p:nvSpPr>
            <p:spPr bwMode="auto">
              <a:xfrm>
                <a:off x="154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8" name="Line 2836"/>
              <p:cNvSpPr>
                <a:spLocks noChangeAspect="1" noChangeShapeType="1"/>
              </p:cNvSpPr>
              <p:nvPr/>
            </p:nvSpPr>
            <p:spPr bwMode="auto">
              <a:xfrm flipV="1">
                <a:off x="1547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69" name="Line 2837"/>
              <p:cNvSpPr>
                <a:spLocks noChangeAspect="1" noChangeShapeType="1"/>
              </p:cNvSpPr>
              <p:nvPr/>
            </p:nvSpPr>
            <p:spPr bwMode="auto">
              <a:xfrm>
                <a:off x="154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0" name="Line 2838"/>
              <p:cNvSpPr>
                <a:spLocks noChangeAspect="1" noChangeShapeType="1"/>
              </p:cNvSpPr>
              <p:nvPr/>
            </p:nvSpPr>
            <p:spPr bwMode="auto">
              <a:xfrm>
                <a:off x="154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1" name="Line 2839"/>
              <p:cNvSpPr>
                <a:spLocks noChangeAspect="1" noChangeShapeType="1"/>
              </p:cNvSpPr>
              <p:nvPr/>
            </p:nvSpPr>
            <p:spPr bwMode="auto">
              <a:xfrm>
                <a:off x="155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2" name="Line 2840"/>
              <p:cNvSpPr>
                <a:spLocks noChangeAspect="1" noChangeShapeType="1"/>
              </p:cNvSpPr>
              <p:nvPr/>
            </p:nvSpPr>
            <p:spPr bwMode="auto">
              <a:xfrm flipV="1">
                <a:off x="1553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3" name="Line 2841"/>
              <p:cNvSpPr>
                <a:spLocks noChangeAspect="1" noChangeShapeType="1"/>
              </p:cNvSpPr>
              <p:nvPr/>
            </p:nvSpPr>
            <p:spPr bwMode="auto">
              <a:xfrm>
                <a:off x="1553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4" name="Line 2842"/>
              <p:cNvSpPr>
                <a:spLocks noChangeAspect="1" noChangeShapeType="1"/>
              </p:cNvSpPr>
              <p:nvPr/>
            </p:nvSpPr>
            <p:spPr bwMode="auto">
              <a:xfrm>
                <a:off x="155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5" name="Line 2843"/>
              <p:cNvSpPr>
                <a:spLocks noChangeAspect="1" noChangeShapeType="1"/>
              </p:cNvSpPr>
              <p:nvPr/>
            </p:nvSpPr>
            <p:spPr bwMode="auto">
              <a:xfrm flipV="1">
                <a:off x="1558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6" name="Line 2844"/>
              <p:cNvSpPr>
                <a:spLocks noChangeAspect="1" noChangeShapeType="1"/>
              </p:cNvSpPr>
              <p:nvPr/>
            </p:nvSpPr>
            <p:spPr bwMode="auto">
              <a:xfrm>
                <a:off x="155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7" name="Line 2845"/>
              <p:cNvSpPr>
                <a:spLocks noChangeAspect="1" noChangeShapeType="1"/>
              </p:cNvSpPr>
              <p:nvPr/>
            </p:nvSpPr>
            <p:spPr bwMode="auto">
              <a:xfrm>
                <a:off x="155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8" name="Line 2846"/>
              <p:cNvSpPr>
                <a:spLocks noChangeAspect="1" noChangeShapeType="1"/>
              </p:cNvSpPr>
              <p:nvPr/>
            </p:nvSpPr>
            <p:spPr bwMode="auto">
              <a:xfrm>
                <a:off x="156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79" name="Line 2847"/>
              <p:cNvSpPr>
                <a:spLocks noChangeAspect="1" noChangeShapeType="1"/>
              </p:cNvSpPr>
              <p:nvPr/>
            </p:nvSpPr>
            <p:spPr bwMode="auto">
              <a:xfrm flipV="1">
                <a:off x="156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0" name="Line 2848"/>
              <p:cNvSpPr>
                <a:spLocks noChangeAspect="1" noChangeShapeType="1"/>
              </p:cNvSpPr>
              <p:nvPr/>
            </p:nvSpPr>
            <p:spPr bwMode="auto">
              <a:xfrm>
                <a:off x="156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1" name="Line 2849"/>
              <p:cNvSpPr>
                <a:spLocks noChangeAspect="1" noChangeShapeType="1"/>
              </p:cNvSpPr>
              <p:nvPr/>
            </p:nvSpPr>
            <p:spPr bwMode="auto">
              <a:xfrm>
                <a:off x="156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2" name="Line 2850"/>
              <p:cNvSpPr>
                <a:spLocks noChangeAspect="1" noChangeShapeType="1"/>
              </p:cNvSpPr>
              <p:nvPr/>
            </p:nvSpPr>
            <p:spPr bwMode="auto">
              <a:xfrm flipV="1">
                <a:off x="1568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3" name="Line 2851"/>
              <p:cNvSpPr>
                <a:spLocks noChangeAspect="1" noChangeShapeType="1"/>
              </p:cNvSpPr>
              <p:nvPr/>
            </p:nvSpPr>
            <p:spPr bwMode="auto">
              <a:xfrm>
                <a:off x="156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4" name="Line 2852"/>
              <p:cNvSpPr>
                <a:spLocks noChangeAspect="1" noChangeShapeType="1"/>
              </p:cNvSpPr>
              <p:nvPr/>
            </p:nvSpPr>
            <p:spPr bwMode="auto">
              <a:xfrm>
                <a:off x="156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5" name="Line 2853"/>
              <p:cNvSpPr>
                <a:spLocks noChangeAspect="1" noChangeShapeType="1"/>
              </p:cNvSpPr>
              <p:nvPr/>
            </p:nvSpPr>
            <p:spPr bwMode="auto">
              <a:xfrm>
                <a:off x="157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6" name="Line 2854"/>
              <p:cNvSpPr>
                <a:spLocks noChangeAspect="1" noChangeShapeType="1"/>
              </p:cNvSpPr>
              <p:nvPr/>
            </p:nvSpPr>
            <p:spPr bwMode="auto">
              <a:xfrm flipV="1">
                <a:off x="157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7" name="Line 2855"/>
              <p:cNvSpPr>
                <a:spLocks noChangeAspect="1" noChangeShapeType="1"/>
              </p:cNvSpPr>
              <p:nvPr/>
            </p:nvSpPr>
            <p:spPr bwMode="auto">
              <a:xfrm>
                <a:off x="157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8" name="Line 2856"/>
              <p:cNvSpPr>
                <a:spLocks noChangeAspect="1" noChangeShapeType="1"/>
              </p:cNvSpPr>
              <p:nvPr/>
            </p:nvSpPr>
            <p:spPr bwMode="auto">
              <a:xfrm>
                <a:off x="157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89" name="Line 2857"/>
              <p:cNvSpPr>
                <a:spLocks noChangeAspect="1" noChangeShapeType="1"/>
              </p:cNvSpPr>
              <p:nvPr/>
            </p:nvSpPr>
            <p:spPr bwMode="auto">
              <a:xfrm flipV="1">
                <a:off x="157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0" name="Line 2858"/>
              <p:cNvSpPr>
                <a:spLocks noChangeAspect="1" noChangeShapeType="1"/>
              </p:cNvSpPr>
              <p:nvPr/>
            </p:nvSpPr>
            <p:spPr bwMode="auto">
              <a:xfrm>
                <a:off x="1577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1" name="Line 2859"/>
              <p:cNvSpPr>
                <a:spLocks noChangeAspect="1" noChangeShapeType="1"/>
              </p:cNvSpPr>
              <p:nvPr/>
            </p:nvSpPr>
            <p:spPr bwMode="auto">
              <a:xfrm>
                <a:off x="1582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2" name="Line 2860"/>
              <p:cNvSpPr>
                <a:spLocks noChangeAspect="1" noChangeShapeType="1"/>
              </p:cNvSpPr>
              <p:nvPr/>
            </p:nvSpPr>
            <p:spPr bwMode="auto">
              <a:xfrm flipV="1">
                <a:off x="1582" y="2762"/>
                <a:ext cx="1" cy="2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3" name="Line 2861"/>
              <p:cNvSpPr>
                <a:spLocks noChangeAspect="1" noChangeShapeType="1"/>
              </p:cNvSpPr>
              <p:nvPr/>
            </p:nvSpPr>
            <p:spPr bwMode="auto">
              <a:xfrm>
                <a:off x="1582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4" name="Line 2862"/>
              <p:cNvSpPr>
                <a:spLocks noChangeAspect="1" noChangeShapeType="1"/>
              </p:cNvSpPr>
              <p:nvPr/>
            </p:nvSpPr>
            <p:spPr bwMode="auto">
              <a:xfrm flipV="1">
                <a:off x="158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5" name="Line 2863"/>
              <p:cNvSpPr>
                <a:spLocks noChangeAspect="1" noChangeShapeType="1"/>
              </p:cNvSpPr>
              <p:nvPr/>
            </p:nvSpPr>
            <p:spPr bwMode="auto">
              <a:xfrm>
                <a:off x="1588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6" name="Line 2864"/>
              <p:cNvSpPr>
                <a:spLocks noChangeAspect="1" noChangeShapeType="1"/>
              </p:cNvSpPr>
              <p:nvPr/>
            </p:nvSpPr>
            <p:spPr bwMode="auto">
              <a:xfrm flipV="1">
                <a:off x="1588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7" name="Line 2865"/>
              <p:cNvSpPr>
                <a:spLocks noChangeAspect="1" noChangeShapeType="1"/>
              </p:cNvSpPr>
              <p:nvPr/>
            </p:nvSpPr>
            <p:spPr bwMode="auto">
              <a:xfrm>
                <a:off x="158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8" name="Line 2866"/>
              <p:cNvSpPr>
                <a:spLocks noChangeAspect="1" noChangeShapeType="1"/>
              </p:cNvSpPr>
              <p:nvPr/>
            </p:nvSpPr>
            <p:spPr bwMode="auto">
              <a:xfrm>
                <a:off x="158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99" name="Line 2867"/>
              <p:cNvSpPr>
                <a:spLocks noChangeAspect="1" noChangeShapeType="1"/>
              </p:cNvSpPr>
              <p:nvPr/>
            </p:nvSpPr>
            <p:spPr bwMode="auto">
              <a:xfrm>
                <a:off x="159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0" name="Line 2868"/>
              <p:cNvSpPr>
                <a:spLocks noChangeAspect="1" noChangeShapeType="1"/>
              </p:cNvSpPr>
              <p:nvPr/>
            </p:nvSpPr>
            <p:spPr bwMode="auto">
              <a:xfrm flipV="1">
                <a:off x="1592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1" name="Line 2869"/>
              <p:cNvSpPr>
                <a:spLocks noChangeAspect="1" noChangeShapeType="1"/>
              </p:cNvSpPr>
              <p:nvPr/>
            </p:nvSpPr>
            <p:spPr bwMode="auto">
              <a:xfrm>
                <a:off x="159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2" name="Line 2870"/>
              <p:cNvSpPr>
                <a:spLocks noChangeAspect="1" noChangeShapeType="1"/>
              </p:cNvSpPr>
              <p:nvPr/>
            </p:nvSpPr>
            <p:spPr bwMode="auto">
              <a:xfrm>
                <a:off x="159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3" name="Line 2871"/>
              <p:cNvSpPr>
                <a:spLocks noChangeAspect="1" noChangeShapeType="1"/>
              </p:cNvSpPr>
              <p:nvPr/>
            </p:nvSpPr>
            <p:spPr bwMode="auto">
              <a:xfrm flipV="1">
                <a:off x="1597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4" name="Line 2872"/>
              <p:cNvSpPr>
                <a:spLocks noChangeAspect="1" noChangeShapeType="1"/>
              </p:cNvSpPr>
              <p:nvPr/>
            </p:nvSpPr>
            <p:spPr bwMode="auto">
              <a:xfrm>
                <a:off x="159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5" name="Line 2873"/>
              <p:cNvSpPr>
                <a:spLocks noChangeAspect="1" noChangeShapeType="1"/>
              </p:cNvSpPr>
              <p:nvPr/>
            </p:nvSpPr>
            <p:spPr bwMode="auto">
              <a:xfrm>
                <a:off x="160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6" name="Line 2874"/>
              <p:cNvSpPr>
                <a:spLocks noChangeAspect="1" noChangeShapeType="1"/>
              </p:cNvSpPr>
              <p:nvPr/>
            </p:nvSpPr>
            <p:spPr bwMode="auto">
              <a:xfrm flipV="1">
                <a:off x="1603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7" name="Line 2875"/>
              <p:cNvSpPr>
                <a:spLocks noChangeAspect="1" noChangeShapeType="1"/>
              </p:cNvSpPr>
              <p:nvPr/>
            </p:nvSpPr>
            <p:spPr bwMode="auto">
              <a:xfrm>
                <a:off x="1603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8" name="Line 2876"/>
              <p:cNvSpPr>
                <a:spLocks noChangeAspect="1" noChangeShapeType="1"/>
              </p:cNvSpPr>
              <p:nvPr/>
            </p:nvSpPr>
            <p:spPr bwMode="auto">
              <a:xfrm flipV="1">
                <a:off x="1603" y="2771"/>
                <a:ext cx="4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09" name="Line 2877"/>
              <p:cNvSpPr>
                <a:spLocks noChangeAspect="1" noChangeShapeType="1"/>
              </p:cNvSpPr>
              <p:nvPr/>
            </p:nvSpPr>
            <p:spPr bwMode="auto">
              <a:xfrm>
                <a:off x="160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0" name="Line 2878"/>
              <p:cNvSpPr>
                <a:spLocks noChangeAspect="1" noChangeShapeType="1"/>
              </p:cNvSpPr>
              <p:nvPr/>
            </p:nvSpPr>
            <p:spPr bwMode="auto">
              <a:xfrm flipV="1">
                <a:off x="160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1" name="Line 2879"/>
              <p:cNvSpPr>
                <a:spLocks noChangeAspect="1" noChangeShapeType="1"/>
              </p:cNvSpPr>
              <p:nvPr/>
            </p:nvSpPr>
            <p:spPr bwMode="auto">
              <a:xfrm>
                <a:off x="160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2" name="Line 2880"/>
              <p:cNvSpPr>
                <a:spLocks noChangeAspect="1" noChangeShapeType="1"/>
              </p:cNvSpPr>
              <p:nvPr/>
            </p:nvSpPr>
            <p:spPr bwMode="auto">
              <a:xfrm>
                <a:off x="1607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3" name="Line 2881"/>
              <p:cNvSpPr>
                <a:spLocks noChangeAspect="1" noChangeShapeType="1"/>
              </p:cNvSpPr>
              <p:nvPr/>
            </p:nvSpPr>
            <p:spPr bwMode="auto">
              <a:xfrm>
                <a:off x="161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4" name="Line 2882"/>
              <p:cNvSpPr>
                <a:spLocks noChangeAspect="1" noChangeShapeType="1"/>
              </p:cNvSpPr>
              <p:nvPr/>
            </p:nvSpPr>
            <p:spPr bwMode="auto">
              <a:xfrm flipV="1">
                <a:off x="1612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5" name="Line 2883"/>
              <p:cNvSpPr>
                <a:spLocks noChangeAspect="1" noChangeShapeType="1"/>
              </p:cNvSpPr>
              <p:nvPr/>
            </p:nvSpPr>
            <p:spPr bwMode="auto">
              <a:xfrm>
                <a:off x="1612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6" name="Line 2884"/>
              <p:cNvSpPr>
                <a:spLocks noChangeAspect="1" noChangeShapeType="1"/>
              </p:cNvSpPr>
              <p:nvPr/>
            </p:nvSpPr>
            <p:spPr bwMode="auto">
              <a:xfrm flipV="1">
                <a:off x="161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7" name="Line 2885"/>
              <p:cNvSpPr>
                <a:spLocks noChangeAspect="1" noChangeShapeType="1"/>
              </p:cNvSpPr>
              <p:nvPr/>
            </p:nvSpPr>
            <p:spPr bwMode="auto">
              <a:xfrm>
                <a:off x="161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8" name="Line 2886"/>
              <p:cNvSpPr>
                <a:spLocks noChangeAspect="1" noChangeShapeType="1"/>
              </p:cNvSpPr>
              <p:nvPr/>
            </p:nvSpPr>
            <p:spPr bwMode="auto">
              <a:xfrm flipV="1">
                <a:off x="161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19" name="Line 2887"/>
              <p:cNvSpPr>
                <a:spLocks noChangeAspect="1" noChangeShapeType="1"/>
              </p:cNvSpPr>
              <p:nvPr/>
            </p:nvSpPr>
            <p:spPr bwMode="auto">
              <a:xfrm>
                <a:off x="161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0" name="Line 2888"/>
              <p:cNvSpPr>
                <a:spLocks noChangeAspect="1" noChangeShapeType="1"/>
              </p:cNvSpPr>
              <p:nvPr/>
            </p:nvSpPr>
            <p:spPr bwMode="auto">
              <a:xfrm>
                <a:off x="1618" y="27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1" name="Line 2889"/>
              <p:cNvSpPr>
                <a:spLocks noChangeAspect="1" noChangeShapeType="1"/>
              </p:cNvSpPr>
              <p:nvPr/>
            </p:nvSpPr>
            <p:spPr bwMode="auto">
              <a:xfrm>
                <a:off x="162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2" name="Line 2890"/>
              <p:cNvSpPr>
                <a:spLocks noChangeAspect="1" noChangeShapeType="1"/>
              </p:cNvSpPr>
              <p:nvPr/>
            </p:nvSpPr>
            <p:spPr bwMode="auto">
              <a:xfrm flipV="1">
                <a:off x="162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3" name="Line 2891"/>
              <p:cNvSpPr>
                <a:spLocks noChangeAspect="1" noChangeShapeType="1"/>
              </p:cNvSpPr>
              <p:nvPr/>
            </p:nvSpPr>
            <p:spPr bwMode="auto">
              <a:xfrm>
                <a:off x="1622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4" name="Line 2892"/>
              <p:cNvSpPr>
                <a:spLocks noChangeAspect="1" noChangeShapeType="1"/>
              </p:cNvSpPr>
              <p:nvPr/>
            </p:nvSpPr>
            <p:spPr bwMode="auto">
              <a:xfrm>
                <a:off x="162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5" name="Line 2893"/>
              <p:cNvSpPr>
                <a:spLocks noChangeAspect="1" noChangeShapeType="1"/>
              </p:cNvSpPr>
              <p:nvPr/>
            </p:nvSpPr>
            <p:spPr bwMode="auto">
              <a:xfrm flipV="1">
                <a:off x="1627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6" name="Line 2894"/>
              <p:cNvSpPr>
                <a:spLocks noChangeAspect="1" noChangeShapeType="1"/>
              </p:cNvSpPr>
              <p:nvPr/>
            </p:nvSpPr>
            <p:spPr bwMode="auto">
              <a:xfrm>
                <a:off x="1627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7" name="Line 2895"/>
              <p:cNvSpPr>
                <a:spLocks noChangeAspect="1" noChangeShapeType="1"/>
              </p:cNvSpPr>
              <p:nvPr/>
            </p:nvSpPr>
            <p:spPr bwMode="auto">
              <a:xfrm flipV="1">
                <a:off x="162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8" name="Line 2896"/>
              <p:cNvSpPr>
                <a:spLocks noChangeAspect="1" noChangeShapeType="1"/>
              </p:cNvSpPr>
              <p:nvPr/>
            </p:nvSpPr>
            <p:spPr bwMode="auto">
              <a:xfrm>
                <a:off x="1633" y="2771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29" name="Line 2897"/>
              <p:cNvSpPr>
                <a:spLocks noChangeAspect="1" noChangeShapeType="1"/>
              </p:cNvSpPr>
              <p:nvPr/>
            </p:nvSpPr>
            <p:spPr bwMode="auto">
              <a:xfrm flipV="1">
                <a:off x="1633" y="276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0" name="Line 2898"/>
              <p:cNvSpPr>
                <a:spLocks noChangeAspect="1" noChangeShapeType="1"/>
              </p:cNvSpPr>
              <p:nvPr/>
            </p:nvSpPr>
            <p:spPr bwMode="auto">
              <a:xfrm>
                <a:off x="163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1" name="Line 2899"/>
              <p:cNvSpPr>
                <a:spLocks noChangeAspect="1" noChangeShapeType="1"/>
              </p:cNvSpPr>
              <p:nvPr/>
            </p:nvSpPr>
            <p:spPr bwMode="auto">
              <a:xfrm>
                <a:off x="163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2" name="Line 2900"/>
              <p:cNvSpPr>
                <a:spLocks noChangeAspect="1" noChangeShapeType="1"/>
              </p:cNvSpPr>
              <p:nvPr/>
            </p:nvSpPr>
            <p:spPr bwMode="auto">
              <a:xfrm>
                <a:off x="163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3" name="Line 2901"/>
              <p:cNvSpPr>
                <a:spLocks noChangeAspect="1" noChangeShapeType="1"/>
              </p:cNvSpPr>
              <p:nvPr/>
            </p:nvSpPr>
            <p:spPr bwMode="auto">
              <a:xfrm flipV="1">
                <a:off x="163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4" name="Line 2902"/>
              <p:cNvSpPr>
                <a:spLocks noChangeAspect="1" noChangeShapeType="1"/>
              </p:cNvSpPr>
              <p:nvPr/>
            </p:nvSpPr>
            <p:spPr bwMode="auto">
              <a:xfrm>
                <a:off x="163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5" name="Line 2903"/>
              <p:cNvSpPr>
                <a:spLocks noChangeAspect="1" noChangeShapeType="1"/>
              </p:cNvSpPr>
              <p:nvPr/>
            </p:nvSpPr>
            <p:spPr bwMode="auto">
              <a:xfrm>
                <a:off x="1637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6" name="Line 2904"/>
              <p:cNvSpPr>
                <a:spLocks noChangeAspect="1" noChangeShapeType="1"/>
              </p:cNvSpPr>
              <p:nvPr/>
            </p:nvSpPr>
            <p:spPr bwMode="auto">
              <a:xfrm>
                <a:off x="164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7" name="Line 2905"/>
              <p:cNvSpPr>
                <a:spLocks noChangeAspect="1" noChangeShapeType="1"/>
              </p:cNvSpPr>
              <p:nvPr/>
            </p:nvSpPr>
            <p:spPr bwMode="auto">
              <a:xfrm flipV="1">
                <a:off x="1642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8" name="Line 2906"/>
              <p:cNvSpPr>
                <a:spLocks noChangeAspect="1" noChangeShapeType="1"/>
              </p:cNvSpPr>
              <p:nvPr/>
            </p:nvSpPr>
            <p:spPr bwMode="auto">
              <a:xfrm>
                <a:off x="164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39" name="Line 2907"/>
              <p:cNvSpPr>
                <a:spLocks noChangeAspect="1" noChangeShapeType="1"/>
              </p:cNvSpPr>
              <p:nvPr/>
            </p:nvSpPr>
            <p:spPr bwMode="auto">
              <a:xfrm flipV="1">
                <a:off x="1642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0" name="Line 2908"/>
              <p:cNvSpPr>
                <a:spLocks noChangeAspect="1" noChangeShapeType="1"/>
              </p:cNvSpPr>
              <p:nvPr/>
            </p:nvSpPr>
            <p:spPr bwMode="auto">
              <a:xfrm>
                <a:off x="164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1" name="Line 2909"/>
              <p:cNvSpPr>
                <a:spLocks noChangeAspect="1" noChangeShapeType="1"/>
              </p:cNvSpPr>
              <p:nvPr/>
            </p:nvSpPr>
            <p:spPr bwMode="auto">
              <a:xfrm flipV="1">
                <a:off x="1648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2" name="Line 2910"/>
              <p:cNvSpPr>
                <a:spLocks noChangeAspect="1" noChangeShapeType="1"/>
              </p:cNvSpPr>
              <p:nvPr/>
            </p:nvSpPr>
            <p:spPr bwMode="auto">
              <a:xfrm>
                <a:off x="164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3" name="Line 2911"/>
              <p:cNvSpPr>
                <a:spLocks noChangeAspect="1" noChangeShapeType="1"/>
              </p:cNvSpPr>
              <p:nvPr/>
            </p:nvSpPr>
            <p:spPr bwMode="auto">
              <a:xfrm>
                <a:off x="164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4" name="Line 2912"/>
              <p:cNvSpPr>
                <a:spLocks noChangeAspect="1" noChangeShapeType="1"/>
              </p:cNvSpPr>
              <p:nvPr/>
            </p:nvSpPr>
            <p:spPr bwMode="auto">
              <a:xfrm flipV="1">
                <a:off x="1652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5" name="Line 2913"/>
              <p:cNvSpPr>
                <a:spLocks noChangeAspect="1" noChangeShapeType="1"/>
              </p:cNvSpPr>
              <p:nvPr/>
            </p:nvSpPr>
            <p:spPr bwMode="auto">
              <a:xfrm>
                <a:off x="138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6" name="Line 2914"/>
              <p:cNvSpPr>
                <a:spLocks noChangeAspect="1" noChangeShapeType="1"/>
              </p:cNvSpPr>
              <p:nvPr/>
            </p:nvSpPr>
            <p:spPr bwMode="auto">
              <a:xfrm flipV="1">
                <a:off x="138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7" name="Line 2915"/>
              <p:cNvSpPr>
                <a:spLocks noChangeAspect="1" noChangeShapeType="1"/>
              </p:cNvSpPr>
              <p:nvPr/>
            </p:nvSpPr>
            <p:spPr bwMode="auto">
              <a:xfrm>
                <a:off x="1388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8" name="Line 2916"/>
              <p:cNvSpPr>
                <a:spLocks noChangeAspect="1" noChangeShapeType="1"/>
              </p:cNvSpPr>
              <p:nvPr/>
            </p:nvSpPr>
            <p:spPr bwMode="auto">
              <a:xfrm flipV="1">
                <a:off x="138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49" name="Line 2917"/>
              <p:cNvSpPr>
                <a:spLocks noChangeAspect="1" noChangeShapeType="1"/>
              </p:cNvSpPr>
              <p:nvPr/>
            </p:nvSpPr>
            <p:spPr bwMode="auto">
              <a:xfrm>
                <a:off x="139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0" name="Line 2918"/>
              <p:cNvSpPr>
                <a:spLocks noChangeAspect="1" noChangeShapeType="1"/>
              </p:cNvSpPr>
              <p:nvPr/>
            </p:nvSpPr>
            <p:spPr bwMode="auto">
              <a:xfrm flipV="1">
                <a:off x="139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1" name="Line 2919"/>
              <p:cNvSpPr>
                <a:spLocks noChangeAspect="1" noChangeShapeType="1"/>
              </p:cNvSpPr>
              <p:nvPr/>
            </p:nvSpPr>
            <p:spPr bwMode="auto">
              <a:xfrm>
                <a:off x="139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2" name="Line 2920"/>
              <p:cNvSpPr>
                <a:spLocks noChangeAspect="1" noChangeShapeType="1"/>
              </p:cNvSpPr>
              <p:nvPr/>
            </p:nvSpPr>
            <p:spPr bwMode="auto">
              <a:xfrm>
                <a:off x="139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3" name="Line 2921"/>
              <p:cNvSpPr>
                <a:spLocks noChangeAspect="1" noChangeShapeType="1"/>
              </p:cNvSpPr>
              <p:nvPr/>
            </p:nvSpPr>
            <p:spPr bwMode="auto">
              <a:xfrm>
                <a:off x="139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4" name="Line 2922"/>
              <p:cNvSpPr>
                <a:spLocks noChangeAspect="1" noChangeShapeType="1"/>
              </p:cNvSpPr>
              <p:nvPr/>
            </p:nvSpPr>
            <p:spPr bwMode="auto">
              <a:xfrm flipV="1">
                <a:off x="139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5" name="Line 2923"/>
              <p:cNvSpPr>
                <a:spLocks noChangeAspect="1" noChangeShapeType="1"/>
              </p:cNvSpPr>
              <p:nvPr/>
            </p:nvSpPr>
            <p:spPr bwMode="auto">
              <a:xfrm>
                <a:off x="139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6" name="Line 2924"/>
              <p:cNvSpPr>
                <a:spLocks noChangeAspect="1" noChangeShapeType="1"/>
              </p:cNvSpPr>
              <p:nvPr/>
            </p:nvSpPr>
            <p:spPr bwMode="auto">
              <a:xfrm flipV="1">
                <a:off x="139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7" name="Line 2925"/>
              <p:cNvSpPr>
                <a:spLocks noChangeAspect="1" noChangeShapeType="1"/>
              </p:cNvSpPr>
              <p:nvPr/>
            </p:nvSpPr>
            <p:spPr bwMode="auto">
              <a:xfrm>
                <a:off x="1403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8" name="Line 2926"/>
              <p:cNvSpPr>
                <a:spLocks noChangeAspect="1" noChangeShapeType="1"/>
              </p:cNvSpPr>
              <p:nvPr/>
            </p:nvSpPr>
            <p:spPr bwMode="auto">
              <a:xfrm flipV="1">
                <a:off x="1403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59" name="Line 2927"/>
              <p:cNvSpPr>
                <a:spLocks noChangeAspect="1" noChangeShapeType="1"/>
              </p:cNvSpPr>
              <p:nvPr/>
            </p:nvSpPr>
            <p:spPr bwMode="auto">
              <a:xfrm>
                <a:off x="1403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0" name="Line 2928"/>
              <p:cNvSpPr>
                <a:spLocks noChangeAspect="1" noChangeShapeType="1"/>
              </p:cNvSpPr>
              <p:nvPr/>
            </p:nvSpPr>
            <p:spPr bwMode="auto">
              <a:xfrm flipV="1">
                <a:off x="140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1" name="Line 2929"/>
              <p:cNvSpPr>
                <a:spLocks noChangeAspect="1" noChangeShapeType="1"/>
              </p:cNvSpPr>
              <p:nvPr/>
            </p:nvSpPr>
            <p:spPr bwMode="auto">
              <a:xfrm>
                <a:off x="1408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2" name="Line 2930"/>
              <p:cNvSpPr>
                <a:spLocks noChangeAspect="1" noChangeShapeType="1"/>
              </p:cNvSpPr>
              <p:nvPr/>
            </p:nvSpPr>
            <p:spPr bwMode="auto">
              <a:xfrm flipV="1">
                <a:off x="140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3" name="Line 2931"/>
              <p:cNvSpPr>
                <a:spLocks noChangeAspect="1" noChangeShapeType="1"/>
              </p:cNvSpPr>
              <p:nvPr/>
            </p:nvSpPr>
            <p:spPr bwMode="auto">
              <a:xfrm>
                <a:off x="140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4" name="Line 2932"/>
              <p:cNvSpPr>
                <a:spLocks noChangeAspect="1" noChangeShapeType="1"/>
              </p:cNvSpPr>
              <p:nvPr/>
            </p:nvSpPr>
            <p:spPr bwMode="auto">
              <a:xfrm>
                <a:off x="140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5" name="Line 2933"/>
              <p:cNvSpPr>
                <a:spLocks noChangeAspect="1" noChangeShapeType="1"/>
              </p:cNvSpPr>
              <p:nvPr/>
            </p:nvSpPr>
            <p:spPr bwMode="auto">
              <a:xfrm>
                <a:off x="141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6" name="Line 2934"/>
              <p:cNvSpPr>
                <a:spLocks noChangeAspect="1" noChangeShapeType="1"/>
              </p:cNvSpPr>
              <p:nvPr/>
            </p:nvSpPr>
            <p:spPr bwMode="auto">
              <a:xfrm flipV="1">
                <a:off x="141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7" name="Line 2935"/>
              <p:cNvSpPr>
                <a:spLocks noChangeAspect="1" noChangeShapeType="1"/>
              </p:cNvSpPr>
              <p:nvPr/>
            </p:nvSpPr>
            <p:spPr bwMode="auto">
              <a:xfrm>
                <a:off x="141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8" name="Line 2936"/>
              <p:cNvSpPr>
                <a:spLocks noChangeAspect="1" noChangeShapeType="1"/>
              </p:cNvSpPr>
              <p:nvPr/>
            </p:nvSpPr>
            <p:spPr bwMode="auto">
              <a:xfrm>
                <a:off x="141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69" name="Line 2937"/>
              <p:cNvSpPr>
                <a:spLocks noChangeAspect="1" noChangeShapeType="1"/>
              </p:cNvSpPr>
              <p:nvPr/>
            </p:nvSpPr>
            <p:spPr bwMode="auto">
              <a:xfrm>
                <a:off x="141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0" name="Line 2938"/>
              <p:cNvSpPr>
                <a:spLocks noChangeAspect="1" noChangeShapeType="1"/>
              </p:cNvSpPr>
              <p:nvPr/>
            </p:nvSpPr>
            <p:spPr bwMode="auto">
              <a:xfrm flipV="1">
                <a:off x="141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1" name="Line 2939"/>
              <p:cNvSpPr>
                <a:spLocks noChangeAspect="1" noChangeShapeType="1"/>
              </p:cNvSpPr>
              <p:nvPr/>
            </p:nvSpPr>
            <p:spPr bwMode="auto">
              <a:xfrm>
                <a:off x="141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2" name="Line 2940"/>
              <p:cNvSpPr>
                <a:spLocks noChangeAspect="1" noChangeShapeType="1"/>
              </p:cNvSpPr>
              <p:nvPr/>
            </p:nvSpPr>
            <p:spPr bwMode="auto">
              <a:xfrm>
                <a:off x="141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3" name="Line 2941"/>
              <p:cNvSpPr>
                <a:spLocks noChangeAspect="1" noChangeShapeType="1"/>
              </p:cNvSpPr>
              <p:nvPr/>
            </p:nvSpPr>
            <p:spPr bwMode="auto">
              <a:xfrm>
                <a:off x="142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4" name="Line 2942"/>
              <p:cNvSpPr>
                <a:spLocks noChangeAspect="1" noChangeShapeType="1"/>
              </p:cNvSpPr>
              <p:nvPr/>
            </p:nvSpPr>
            <p:spPr bwMode="auto">
              <a:xfrm flipV="1">
                <a:off x="142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5" name="Line 2943"/>
              <p:cNvSpPr>
                <a:spLocks noChangeAspect="1" noChangeShapeType="1"/>
              </p:cNvSpPr>
              <p:nvPr/>
            </p:nvSpPr>
            <p:spPr bwMode="auto">
              <a:xfrm>
                <a:off x="142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6" name="Line 2944"/>
              <p:cNvSpPr>
                <a:spLocks noChangeAspect="1" noChangeShapeType="1"/>
              </p:cNvSpPr>
              <p:nvPr/>
            </p:nvSpPr>
            <p:spPr bwMode="auto">
              <a:xfrm>
                <a:off x="142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7" name="Line 2945"/>
              <p:cNvSpPr>
                <a:spLocks noChangeAspect="1" noChangeShapeType="1"/>
              </p:cNvSpPr>
              <p:nvPr/>
            </p:nvSpPr>
            <p:spPr bwMode="auto">
              <a:xfrm flipV="1">
                <a:off x="142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8" name="Line 2946"/>
              <p:cNvSpPr>
                <a:spLocks noChangeAspect="1" noChangeShapeType="1"/>
              </p:cNvSpPr>
              <p:nvPr/>
            </p:nvSpPr>
            <p:spPr bwMode="auto">
              <a:xfrm>
                <a:off x="142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79" name="Line 2947"/>
              <p:cNvSpPr>
                <a:spLocks noChangeAspect="1" noChangeShapeType="1"/>
              </p:cNvSpPr>
              <p:nvPr/>
            </p:nvSpPr>
            <p:spPr bwMode="auto">
              <a:xfrm>
                <a:off x="142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0" name="Line 2948"/>
              <p:cNvSpPr>
                <a:spLocks noChangeAspect="1" noChangeShapeType="1"/>
              </p:cNvSpPr>
              <p:nvPr/>
            </p:nvSpPr>
            <p:spPr bwMode="auto">
              <a:xfrm>
                <a:off x="143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1" name="Line 2949"/>
              <p:cNvSpPr>
                <a:spLocks noChangeAspect="1" noChangeShapeType="1"/>
              </p:cNvSpPr>
              <p:nvPr/>
            </p:nvSpPr>
            <p:spPr bwMode="auto">
              <a:xfrm flipV="1">
                <a:off x="143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2" name="Line 2950"/>
              <p:cNvSpPr>
                <a:spLocks noChangeAspect="1" noChangeShapeType="1"/>
              </p:cNvSpPr>
              <p:nvPr/>
            </p:nvSpPr>
            <p:spPr bwMode="auto">
              <a:xfrm>
                <a:off x="143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3" name="Line 2951"/>
              <p:cNvSpPr>
                <a:spLocks noChangeAspect="1" noChangeShapeType="1"/>
              </p:cNvSpPr>
              <p:nvPr/>
            </p:nvSpPr>
            <p:spPr bwMode="auto">
              <a:xfrm>
                <a:off x="143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4" name="Line 2952"/>
              <p:cNvSpPr>
                <a:spLocks noChangeAspect="1" noChangeShapeType="1"/>
              </p:cNvSpPr>
              <p:nvPr/>
            </p:nvSpPr>
            <p:spPr bwMode="auto">
              <a:xfrm>
                <a:off x="143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5" name="Line 2953"/>
              <p:cNvSpPr>
                <a:spLocks noChangeAspect="1" noChangeShapeType="1"/>
              </p:cNvSpPr>
              <p:nvPr/>
            </p:nvSpPr>
            <p:spPr bwMode="auto">
              <a:xfrm flipV="1">
                <a:off x="1438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6" name="Line 2954"/>
              <p:cNvSpPr>
                <a:spLocks noChangeAspect="1" noChangeShapeType="1"/>
              </p:cNvSpPr>
              <p:nvPr/>
            </p:nvSpPr>
            <p:spPr bwMode="auto">
              <a:xfrm>
                <a:off x="1438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7" name="Line 2955"/>
              <p:cNvSpPr>
                <a:spLocks noChangeAspect="1" noChangeShapeType="1"/>
              </p:cNvSpPr>
              <p:nvPr/>
            </p:nvSpPr>
            <p:spPr bwMode="auto">
              <a:xfrm flipV="1">
                <a:off x="143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8" name="Line 2956"/>
              <p:cNvSpPr>
                <a:spLocks noChangeAspect="1" noChangeShapeType="1"/>
              </p:cNvSpPr>
              <p:nvPr/>
            </p:nvSpPr>
            <p:spPr bwMode="auto">
              <a:xfrm>
                <a:off x="144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89" name="Line 2957"/>
              <p:cNvSpPr>
                <a:spLocks noChangeAspect="1" noChangeShapeType="1"/>
              </p:cNvSpPr>
              <p:nvPr/>
            </p:nvSpPr>
            <p:spPr bwMode="auto">
              <a:xfrm flipV="1">
                <a:off x="1442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0" name="Line 2958"/>
              <p:cNvSpPr>
                <a:spLocks noChangeAspect="1" noChangeShapeType="1"/>
              </p:cNvSpPr>
              <p:nvPr/>
            </p:nvSpPr>
            <p:spPr bwMode="auto">
              <a:xfrm>
                <a:off x="144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1" name="Line 2959"/>
              <p:cNvSpPr>
                <a:spLocks noChangeAspect="1" noChangeShapeType="1"/>
              </p:cNvSpPr>
              <p:nvPr/>
            </p:nvSpPr>
            <p:spPr bwMode="auto">
              <a:xfrm>
                <a:off x="144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2" name="Line 2960"/>
              <p:cNvSpPr>
                <a:spLocks noChangeAspect="1" noChangeShapeType="1"/>
              </p:cNvSpPr>
              <p:nvPr/>
            </p:nvSpPr>
            <p:spPr bwMode="auto">
              <a:xfrm flipV="1">
                <a:off x="1448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3" name="Line 2961"/>
              <p:cNvSpPr>
                <a:spLocks noChangeAspect="1" noChangeShapeType="1"/>
              </p:cNvSpPr>
              <p:nvPr/>
            </p:nvSpPr>
            <p:spPr bwMode="auto">
              <a:xfrm>
                <a:off x="144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4" name="Line 2962"/>
              <p:cNvSpPr>
                <a:spLocks noChangeAspect="1" noChangeShapeType="1"/>
              </p:cNvSpPr>
              <p:nvPr/>
            </p:nvSpPr>
            <p:spPr bwMode="auto">
              <a:xfrm>
                <a:off x="145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5" name="Line 2963"/>
              <p:cNvSpPr>
                <a:spLocks noChangeAspect="1" noChangeShapeType="1"/>
              </p:cNvSpPr>
              <p:nvPr/>
            </p:nvSpPr>
            <p:spPr bwMode="auto">
              <a:xfrm flipV="1">
                <a:off x="1453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6" name="Line 2964"/>
              <p:cNvSpPr>
                <a:spLocks noChangeAspect="1" noChangeShapeType="1"/>
              </p:cNvSpPr>
              <p:nvPr/>
            </p:nvSpPr>
            <p:spPr bwMode="auto">
              <a:xfrm>
                <a:off x="1453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7" name="Line 2965"/>
              <p:cNvSpPr>
                <a:spLocks noChangeAspect="1" noChangeShapeType="1"/>
              </p:cNvSpPr>
              <p:nvPr/>
            </p:nvSpPr>
            <p:spPr bwMode="auto">
              <a:xfrm>
                <a:off x="145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8" name="Line 2966"/>
              <p:cNvSpPr>
                <a:spLocks noChangeAspect="1" noChangeShapeType="1"/>
              </p:cNvSpPr>
              <p:nvPr/>
            </p:nvSpPr>
            <p:spPr bwMode="auto">
              <a:xfrm>
                <a:off x="145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99" name="Line 2967"/>
              <p:cNvSpPr>
                <a:spLocks noChangeAspect="1" noChangeShapeType="1"/>
              </p:cNvSpPr>
              <p:nvPr/>
            </p:nvSpPr>
            <p:spPr bwMode="auto">
              <a:xfrm flipV="1">
                <a:off x="145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0" name="Line 2968"/>
              <p:cNvSpPr>
                <a:spLocks noChangeAspect="1" noChangeShapeType="1"/>
              </p:cNvSpPr>
              <p:nvPr/>
            </p:nvSpPr>
            <p:spPr bwMode="auto">
              <a:xfrm>
                <a:off x="145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1" name="Line 2969"/>
              <p:cNvSpPr>
                <a:spLocks noChangeAspect="1" noChangeShapeType="1"/>
              </p:cNvSpPr>
              <p:nvPr/>
            </p:nvSpPr>
            <p:spPr bwMode="auto">
              <a:xfrm>
                <a:off x="146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2" name="Line 2970"/>
              <p:cNvSpPr>
                <a:spLocks noChangeAspect="1" noChangeShapeType="1"/>
              </p:cNvSpPr>
              <p:nvPr/>
            </p:nvSpPr>
            <p:spPr bwMode="auto">
              <a:xfrm flipV="1">
                <a:off x="146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3" name="Line 2971"/>
              <p:cNvSpPr>
                <a:spLocks noChangeAspect="1" noChangeShapeType="1"/>
              </p:cNvSpPr>
              <p:nvPr/>
            </p:nvSpPr>
            <p:spPr bwMode="auto">
              <a:xfrm>
                <a:off x="146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4" name="Line 2972"/>
              <p:cNvSpPr>
                <a:spLocks noChangeAspect="1" noChangeShapeType="1"/>
              </p:cNvSpPr>
              <p:nvPr/>
            </p:nvSpPr>
            <p:spPr bwMode="auto">
              <a:xfrm>
                <a:off x="146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5" name="Line 2973"/>
              <p:cNvSpPr>
                <a:spLocks noChangeAspect="1" noChangeShapeType="1"/>
              </p:cNvSpPr>
              <p:nvPr/>
            </p:nvSpPr>
            <p:spPr bwMode="auto">
              <a:xfrm>
                <a:off x="146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6" name="Line 2974"/>
              <p:cNvSpPr>
                <a:spLocks noChangeAspect="1" noChangeShapeType="1"/>
              </p:cNvSpPr>
              <p:nvPr/>
            </p:nvSpPr>
            <p:spPr bwMode="auto">
              <a:xfrm flipV="1">
                <a:off x="146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7" name="Line 2975"/>
              <p:cNvSpPr>
                <a:spLocks noChangeAspect="1" noChangeShapeType="1"/>
              </p:cNvSpPr>
              <p:nvPr/>
            </p:nvSpPr>
            <p:spPr bwMode="auto">
              <a:xfrm>
                <a:off x="146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8" name="Line 2976"/>
              <p:cNvSpPr>
                <a:spLocks noChangeAspect="1" noChangeShapeType="1"/>
              </p:cNvSpPr>
              <p:nvPr/>
            </p:nvSpPr>
            <p:spPr bwMode="auto">
              <a:xfrm>
                <a:off x="1472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09" name="Line 2977"/>
              <p:cNvSpPr>
                <a:spLocks noChangeAspect="1" noChangeShapeType="1"/>
              </p:cNvSpPr>
              <p:nvPr/>
            </p:nvSpPr>
            <p:spPr bwMode="auto">
              <a:xfrm flipV="1">
                <a:off x="1472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0" name="Line 2978"/>
              <p:cNvSpPr>
                <a:spLocks noChangeAspect="1" noChangeShapeType="1"/>
              </p:cNvSpPr>
              <p:nvPr/>
            </p:nvSpPr>
            <p:spPr bwMode="auto">
              <a:xfrm>
                <a:off x="147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1" name="Line 2979"/>
              <p:cNvSpPr>
                <a:spLocks noChangeAspect="1" noChangeShapeType="1"/>
              </p:cNvSpPr>
              <p:nvPr/>
            </p:nvSpPr>
            <p:spPr bwMode="auto">
              <a:xfrm>
                <a:off x="147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2" name="Line 2980"/>
              <p:cNvSpPr>
                <a:spLocks noChangeAspect="1" noChangeShapeType="1"/>
              </p:cNvSpPr>
              <p:nvPr/>
            </p:nvSpPr>
            <p:spPr bwMode="auto">
              <a:xfrm>
                <a:off x="147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3" name="Line 2981"/>
              <p:cNvSpPr>
                <a:spLocks noChangeAspect="1" noChangeShapeType="1"/>
              </p:cNvSpPr>
              <p:nvPr/>
            </p:nvSpPr>
            <p:spPr bwMode="auto">
              <a:xfrm flipV="1">
                <a:off x="147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4" name="Line 2982"/>
              <p:cNvSpPr>
                <a:spLocks noChangeAspect="1" noChangeShapeType="1"/>
              </p:cNvSpPr>
              <p:nvPr/>
            </p:nvSpPr>
            <p:spPr bwMode="auto">
              <a:xfrm>
                <a:off x="147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5" name="Line 2983"/>
              <p:cNvSpPr>
                <a:spLocks noChangeAspect="1" noChangeShapeType="1"/>
              </p:cNvSpPr>
              <p:nvPr/>
            </p:nvSpPr>
            <p:spPr bwMode="auto">
              <a:xfrm>
                <a:off x="147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6" name="Line 2984"/>
              <p:cNvSpPr>
                <a:spLocks noChangeAspect="1" noChangeShapeType="1"/>
              </p:cNvSpPr>
              <p:nvPr/>
            </p:nvSpPr>
            <p:spPr bwMode="auto">
              <a:xfrm flipV="1">
                <a:off x="148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7" name="Line 2985"/>
              <p:cNvSpPr>
                <a:spLocks noChangeAspect="1" noChangeShapeType="1"/>
              </p:cNvSpPr>
              <p:nvPr/>
            </p:nvSpPr>
            <p:spPr bwMode="auto">
              <a:xfrm>
                <a:off x="148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8" name="Line 2986"/>
              <p:cNvSpPr>
                <a:spLocks noChangeAspect="1" noChangeShapeType="1"/>
              </p:cNvSpPr>
              <p:nvPr/>
            </p:nvSpPr>
            <p:spPr bwMode="auto">
              <a:xfrm>
                <a:off x="148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19" name="Line 2987"/>
              <p:cNvSpPr>
                <a:spLocks noChangeAspect="1" noChangeShapeType="1"/>
              </p:cNvSpPr>
              <p:nvPr/>
            </p:nvSpPr>
            <p:spPr bwMode="auto">
              <a:xfrm>
                <a:off x="148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0" name="Line 2988"/>
              <p:cNvSpPr>
                <a:spLocks noChangeAspect="1" noChangeShapeType="1"/>
              </p:cNvSpPr>
              <p:nvPr/>
            </p:nvSpPr>
            <p:spPr bwMode="auto">
              <a:xfrm flipV="1">
                <a:off x="148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1" name="Line 2989"/>
              <p:cNvSpPr>
                <a:spLocks noChangeAspect="1" noChangeShapeType="1"/>
              </p:cNvSpPr>
              <p:nvPr/>
            </p:nvSpPr>
            <p:spPr bwMode="auto">
              <a:xfrm>
                <a:off x="148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2" name="Line 2990"/>
              <p:cNvSpPr>
                <a:spLocks noChangeAspect="1" noChangeShapeType="1"/>
              </p:cNvSpPr>
              <p:nvPr/>
            </p:nvSpPr>
            <p:spPr bwMode="auto">
              <a:xfrm>
                <a:off x="149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3" name="Line 2991"/>
              <p:cNvSpPr>
                <a:spLocks noChangeAspect="1" noChangeShapeType="1"/>
              </p:cNvSpPr>
              <p:nvPr/>
            </p:nvSpPr>
            <p:spPr bwMode="auto">
              <a:xfrm flipV="1">
                <a:off x="149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4" name="Line 2992"/>
              <p:cNvSpPr>
                <a:spLocks noChangeAspect="1" noChangeShapeType="1"/>
              </p:cNvSpPr>
              <p:nvPr/>
            </p:nvSpPr>
            <p:spPr bwMode="auto">
              <a:xfrm>
                <a:off x="149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5" name="Line 2993"/>
              <p:cNvSpPr>
                <a:spLocks noChangeAspect="1" noChangeShapeType="1"/>
              </p:cNvSpPr>
              <p:nvPr/>
            </p:nvSpPr>
            <p:spPr bwMode="auto">
              <a:xfrm>
                <a:off x="149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6" name="Line 2994"/>
              <p:cNvSpPr>
                <a:spLocks noChangeAspect="1" noChangeShapeType="1"/>
              </p:cNvSpPr>
              <p:nvPr/>
            </p:nvSpPr>
            <p:spPr bwMode="auto">
              <a:xfrm>
                <a:off x="149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7" name="Line 2995"/>
              <p:cNvSpPr>
                <a:spLocks noChangeAspect="1" noChangeShapeType="1"/>
              </p:cNvSpPr>
              <p:nvPr/>
            </p:nvSpPr>
            <p:spPr bwMode="auto">
              <a:xfrm flipV="1">
                <a:off x="149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8" name="Line 2996"/>
              <p:cNvSpPr>
                <a:spLocks noChangeAspect="1" noChangeShapeType="1"/>
              </p:cNvSpPr>
              <p:nvPr/>
            </p:nvSpPr>
            <p:spPr bwMode="auto">
              <a:xfrm>
                <a:off x="1498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29" name="Line 2997"/>
              <p:cNvSpPr>
                <a:spLocks noChangeAspect="1" noChangeShapeType="1"/>
              </p:cNvSpPr>
              <p:nvPr/>
            </p:nvSpPr>
            <p:spPr bwMode="auto">
              <a:xfrm flipV="1">
                <a:off x="149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0" name="Line 2998"/>
              <p:cNvSpPr>
                <a:spLocks noChangeAspect="1" noChangeShapeType="1"/>
              </p:cNvSpPr>
              <p:nvPr/>
            </p:nvSpPr>
            <p:spPr bwMode="auto">
              <a:xfrm>
                <a:off x="150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1" name="Line 2999"/>
              <p:cNvSpPr>
                <a:spLocks noChangeAspect="1" noChangeShapeType="1"/>
              </p:cNvSpPr>
              <p:nvPr/>
            </p:nvSpPr>
            <p:spPr bwMode="auto">
              <a:xfrm flipV="1">
                <a:off x="150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2" name="Line 3000"/>
              <p:cNvSpPr>
                <a:spLocks noChangeAspect="1" noChangeShapeType="1"/>
              </p:cNvSpPr>
              <p:nvPr/>
            </p:nvSpPr>
            <p:spPr bwMode="auto">
              <a:xfrm>
                <a:off x="150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3" name="Line 3001"/>
              <p:cNvSpPr>
                <a:spLocks noChangeAspect="1" noChangeShapeType="1"/>
              </p:cNvSpPr>
              <p:nvPr/>
            </p:nvSpPr>
            <p:spPr bwMode="auto">
              <a:xfrm>
                <a:off x="150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4" name="Line 3002"/>
              <p:cNvSpPr>
                <a:spLocks noChangeAspect="1" noChangeShapeType="1"/>
              </p:cNvSpPr>
              <p:nvPr/>
            </p:nvSpPr>
            <p:spPr bwMode="auto">
              <a:xfrm flipV="1">
                <a:off x="1508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5" name="Line 3003"/>
              <p:cNvSpPr>
                <a:spLocks noChangeAspect="1" noChangeShapeType="1"/>
              </p:cNvSpPr>
              <p:nvPr/>
            </p:nvSpPr>
            <p:spPr bwMode="auto">
              <a:xfrm>
                <a:off x="150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6" name="Line 3004"/>
              <p:cNvSpPr>
                <a:spLocks noChangeAspect="1" noChangeShapeType="1"/>
              </p:cNvSpPr>
              <p:nvPr/>
            </p:nvSpPr>
            <p:spPr bwMode="auto">
              <a:xfrm>
                <a:off x="150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7" name="Line 3005"/>
              <p:cNvSpPr>
                <a:spLocks noChangeAspect="1" noChangeShapeType="1"/>
              </p:cNvSpPr>
              <p:nvPr/>
            </p:nvSpPr>
            <p:spPr bwMode="auto">
              <a:xfrm>
                <a:off x="151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8" name="Line 3006"/>
              <p:cNvSpPr>
                <a:spLocks noChangeAspect="1" noChangeShapeType="1"/>
              </p:cNvSpPr>
              <p:nvPr/>
            </p:nvSpPr>
            <p:spPr bwMode="auto">
              <a:xfrm flipV="1">
                <a:off x="1513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39" name="Line 3007"/>
              <p:cNvSpPr>
                <a:spLocks noChangeAspect="1" noChangeShapeType="1"/>
              </p:cNvSpPr>
              <p:nvPr/>
            </p:nvSpPr>
            <p:spPr bwMode="auto">
              <a:xfrm>
                <a:off x="1513" y="27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0" name="Line 3008"/>
              <p:cNvSpPr>
                <a:spLocks noChangeAspect="1" noChangeShapeType="1"/>
              </p:cNvSpPr>
              <p:nvPr/>
            </p:nvSpPr>
            <p:spPr bwMode="auto">
              <a:xfrm>
                <a:off x="125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1" name="Line 3009"/>
              <p:cNvSpPr>
                <a:spLocks noChangeAspect="1" noChangeShapeType="1"/>
              </p:cNvSpPr>
              <p:nvPr/>
            </p:nvSpPr>
            <p:spPr bwMode="auto">
              <a:xfrm flipV="1">
                <a:off x="1253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2" name="Line 3010"/>
              <p:cNvSpPr>
                <a:spLocks noChangeAspect="1" noChangeShapeType="1"/>
              </p:cNvSpPr>
              <p:nvPr/>
            </p:nvSpPr>
            <p:spPr bwMode="auto">
              <a:xfrm>
                <a:off x="1253" y="2771"/>
                <a:ext cx="4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3" name="Line 3011"/>
              <p:cNvSpPr>
                <a:spLocks noChangeAspect="1" noChangeShapeType="1"/>
              </p:cNvSpPr>
              <p:nvPr/>
            </p:nvSpPr>
            <p:spPr bwMode="auto">
              <a:xfrm>
                <a:off x="125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4" name="Line 3012"/>
              <p:cNvSpPr>
                <a:spLocks noChangeAspect="1" noChangeShapeType="1"/>
              </p:cNvSpPr>
              <p:nvPr/>
            </p:nvSpPr>
            <p:spPr bwMode="auto">
              <a:xfrm flipV="1">
                <a:off x="1257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5" name="Line 3013"/>
              <p:cNvSpPr>
                <a:spLocks noChangeAspect="1" noChangeShapeType="1"/>
              </p:cNvSpPr>
              <p:nvPr/>
            </p:nvSpPr>
            <p:spPr bwMode="auto">
              <a:xfrm>
                <a:off x="1257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6" name="Line 3014"/>
              <p:cNvSpPr>
                <a:spLocks noChangeAspect="1" noChangeShapeType="1"/>
              </p:cNvSpPr>
              <p:nvPr/>
            </p:nvSpPr>
            <p:spPr bwMode="auto">
              <a:xfrm>
                <a:off x="125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7" name="Line 3015"/>
              <p:cNvSpPr>
                <a:spLocks noChangeAspect="1" noChangeShapeType="1"/>
              </p:cNvSpPr>
              <p:nvPr/>
            </p:nvSpPr>
            <p:spPr bwMode="auto">
              <a:xfrm flipV="1">
                <a:off x="126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8" name="Line 3016"/>
              <p:cNvSpPr>
                <a:spLocks noChangeAspect="1" noChangeShapeType="1"/>
              </p:cNvSpPr>
              <p:nvPr/>
            </p:nvSpPr>
            <p:spPr bwMode="auto">
              <a:xfrm>
                <a:off x="126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49" name="Line 3017"/>
              <p:cNvSpPr>
                <a:spLocks noChangeAspect="1" noChangeShapeType="1"/>
              </p:cNvSpPr>
              <p:nvPr/>
            </p:nvSpPr>
            <p:spPr bwMode="auto">
              <a:xfrm>
                <a:off x="126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0" name="Line 3018"/>
              <p:cNvSpPr>
                <a:spLocks noChangeAspect="1" noChangeShapeType="1"/>
              </p:cNvSpPr>
              <p:nvPr/>
            </p:nvSpPr>
            <p:spPr bwMode="auto">
              <a:xfrm>
                <a:off x="126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1" name="Line 3019"/>
              <p:cNvSpPr>
                <a:spLocks noChangeAspect="1" noChangeShapeType="1"/>
              </p:cNvSpPr>
              <p:nvPr/>
            </p:nvSpPr>
            <p:spPr bwMode="auto">
              <a:xfrm flipV="1">
                <a:off x="1268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2" name="Line 3020"/>
              <p:cNvSpPr>
                <a:spLocks noChangeAspect="1" noChangeShapeType="1"/>
              </p:cNvSpPr>
              <p:nvPr/>
            </p:nvSpPr>
            <p:spPr bwMode="auto">
              <a:xfrm>
                <a:off x="126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3" name="Line 3021"/>
              <p:cNvSpPr>
                <a:spLocks noChangeAspect="1" noChangeShapeType="1"/>
              </p:cNvSpPr>
              <p:nvPr/>
            </p:nvSpPr>
            <p:spPr bwMode="auto">
              <a:xfrm>
                <a:off x="126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4" name="Line 3022"/>
              <p:cNvSpPr>
                <a:spLocks noChangeAspect="1" noChangeShapeType="1"/>
              </p:cNvSpPr>
              <p:nvPr/>
            </p:nvSpPr>
            <p:spPr bwMode="auto">
              <a:xfrm flipV="1">
                <a:off x="1272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5" name="Line 3023"/>
              <p:cNvSpPr>
                <a:spLocks noChangeAspect="1" noChangeShapeType="1"/>
              </p:cNvSpPr>
              <p:nvPr/>
            </p:nvSpPr>
            <p:spPr bwMode="auto">
              <a:xfrm>
                <a:off x="1272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6" name="Line 3024"/>
              <p:cNvSpPr>
                <a:spLocks noChangeAspect="1" noChangeShapeType="1"/>
              </p:cNvSpPr>
              <p:nvPr/>
            </p:nvSpPr>
            <p:spPr bwMode="auto">
              <a:xfrm>
                <a:off x="127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7" name="Line 3025"/>
              <p:cNvSpPr>
                <a:spLocks noChangeAspect="1" noChangeShapeType="1"/>
              </p:cNvSpPr>
              <p:nvPr/>
            </p:nvSpPr>
            <p:spPr bwMode="auto">
              <a:xfrm>
                <a:off x="127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8" name="Line 3026"/>
              <p:cNvSpPr>
                <a:spLocks noChangeAspect="1" noChangeShapeType="1"/>
              </p:cNvSpPr>
              <p:nvPr/>
            </p:nvSpPr>
            <p:spPr bwMode="auto">
              <a:xfrm flipV="1">
                <a:off x="127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59" name="Line 3027"/>
              <p:cNvSpPr>
                <a:spLocks noChangeAspect="1" noChangeShapeType="1"/>
              </p:cNvSpPr>
              <p:nvPr/>
            </p:nvSpPr>
            <p:spPr bwMode="auto">
              <a:xfrm>
                <a:off x="127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0" name="Line 3028"/>
              <p:cNvSpPr>
                <a:spLocks noChangeAspect="1" noChangeShapeType="1"/>
              </p:cNvSpPr>
              <p:nvPr/>
            </p:nvSpPr>
            <p:spPr bwMode="auto">
              <a:xfrm>
                <a:off x="128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1" name="Line 3029"/>
              <p:cNvSpPr>
                <a:spLocks noChangeAspect="1" noChangeShapeType="1"/>
              </p:cNvSpPr>
              <p:nvPr/>
            </p:nvSpPr>
            <p:spPr bwMode="auto">
              <a:xfrm flipV="1">
                <a:off x="1283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263" name="Group 3231"/>
            <p:cNvGrpSpPr>
              <a:grpSpLocks noChangeAspect="1"/>
            </p:cNvGrpSpPr>
            <p:nvPr/>
          </p:nvGrpSpPr>
          <p:grpSpPr bwMode="auto">
            <a:xfrm>
              <a:off x="984" y="2082"/>
              <a:ext cx="404" cy="775"/>
              <a:chOff x="984" y="2082"/>
              <a:chExt cx="404" cy="775"/>
            </a:xfrm>
          </p:grpSpPr>
          <p:sp>
            <p:nvSpPr>
              <p:cNvPr id="47063" name="Line 3031"/>
              <p:cNvSpPr>
                <a:spLocks noChangeAspect="1" noChangeShapeType="1"/>
              </p:cNvSpPr>
              <p:nvPr/>
            </p:nvSpPr>
            <p:spPr bwMode="auto">
              <a:xfrm>
                <a:off x="1283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4" name="Line 3032"/>
              <p:cNvSpPr>
                <a:spLocks noChangeAspect="1" noChangeShapeType="1"/>
              </p:cNvSpPr>
              <p:nvPr/>
            </p:nvSpPr>
            <p:spPr bwMode="auto">
              <a:xfrm>
                <a:off x="128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5" name="Line 3033"/>
              <p:cNvSpPr>
                <a:spLocks noChangeAspect="1" noChangeShapeType="1"/>
              </p:cNvSpPr>
              <p:nvPr/>
            </p:nvSpPr>
            <p:spPr bwMode="auto">
              <a:xfrm>
                <a:off x="1287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6" name="Line 3034"/>
              <p:cNvSpPr>
                <a:spLocks noChangeAspect="1" noChangeShapeType="1"/>
              </p:cNvSpPr>
              <p:nvPr/>
            </p:nvSpPr>
            <p:spPr bwMode="auto">
              <a:xfrm flipV="1">
                <a:off x="1287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7" name="Line 3035"/>
              <p:cNvSpPr>
                <a:spLocks noChangeAspect="1" noChangeShapeType="1"/>
              </p:cNvSpPr>
              <p:nvPr/>
            </p:nvSpPr>
            <p:spPr bwMode="auto">
              <a:xfrm>
                <a:off x="1287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8" name="Line 3036"/>
              <p:cNvSpPr>
                <a:spLocks noChangeAspect="1" noChangeShapeType="1"/>
              </p:cNvSpPr>
              <p:nvPr/>
            </p:nvSpPr>
            <p:spPr bwMode="auto">
              <a:xfrm>
                <a:off x="128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69" name="Line 3037"/>
              <p:cNvSpPr>
                <a:spLocks noChangeAspect="1" noChangeShapeType="1"/>
              </p:cNvSpPr>
              <p:nvPr/>
            </p:nvSpPr>
            <p:spPr bwMode="auto">
              <a:xfrm>
                <a:off x="129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0" name="Line 3038"/>
              <p:cNvSpPr>
                <a:spLocks noChangeAspect="1" noChangeShapeType="1"/>
              </p:cNvSpPr>
              <p:nvPr/>
            </p:nvSpPr>
            <p:spPr bwMode="auto">
              <a:xfrm flipV="1">
                <a:off x="129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1" name="Line 3039"/>
              <p:cNvSpPr>
                <a:spLocks noChangeAspect="1" noChangeShapeType="1"/>
              </p:cNvSpPr>
              <p:nvPr/>
            </p:nvSpPr>
            <p:spPr bwMode="auto">
              <a:xfrm>
                <a:off x="129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2" name="Line 3040"/>
              <p:cNvSpPr>
                <a:spLocks noChangeAspect="1" noChangeShapeType="1"/>
              </p:cNvSpPr>
              <p:nvPr/>
            </p:nvSpPr>
            <p:spPr bwMode="auto">
              <a:xfrm>
                <a:off x="129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3" name="Line 3041"/>
              <p:cNvSpPr>
                <a:spLocks noChangeAspect="1" noChangeShapeType="1"/>
              </p:cNvSpPr>
              <p:nvPr/>
            </p:nvSpPr>
            <p:spPr bwMode="auto">
              <a:xfrm flipV="1">
                <a:off x="1298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4" name="Line 3042"/>
              <p:cNvSpPr>
                <a:spLocks noChangeAspect="1" noChangeShapeType="1"/>
              </p:cNvSpPr>
              <p:nvPr/>
            </p:nvSpPr>
            <p:spPr bwMode="auto">
              <a:xfrm>
                <a:off x="129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5" name="Line 3043"/>
              <p:cNvSpPr>
                <a:spLocks noChangeAspect="1" noChangeShapeType="1"/>
              </p:cNvSpPr>
              <p:nvPr/>
            </p:nvSpPr>
            <p:spPr bwMode="auto">
              <a:xfrm>
                <a:off x="129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6" name="Line 3044"/>
              <p:cNvSpPr>
                <a:spLocks noChangeAspect="1" noChangeShapeType="1"/>
              </p:cNvSpPr>
              <p:nvPr/>
            </p:nvSpPr>
            <p:spPr bwMode="auto">
              <a:xfrm>
                <a:off x="130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7" name="Line 3045"/>
              <p:cNvSpPr>
                <a:spLocks noChangeAspect="1" noChangeShapeType="1"/>
              </p:cNvSpPr>
              <p:nvPr/>
            </p:nvSpPr>
            <p:spPr bwMode="auto">
              <a:xfrm flipV="1">
                <a:off x="1302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8" name="Line 3046"/>
              <p:cNvSpPr>
                <a:spLocks noChangeAspect="1" noChangeShapeType="1"/>
              </p:cNvSpPr>
              <p:nvPr/>
            </p:nvSpPr>
            <p:spPr bwMode="auto">
              <a:xfrm>
                <a:off x="130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79" name="Line 3047"/>
              <p:cNvSpPr>
                <a:spLocks noChangeAspect="1" noChangeShapeType="1"/>
              </p:cNvSpPr>
              <p:nvPr/>
            </p:nvSpPr>
            <p:spPr bwMode="auto">
              <a:xfrm>
                <a:off x="130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0" name="Line 3048"/>
              <p:cNvSpPr>
                <a:spLocks noChangeAspect="1" noChangeShapeType="1"/>
              </p:cNvSpPr>
              <p:nvPr/>
            </p:nvSpPr>
            <p:spPr bwMode="auto">
              <a:xfrm flipV="1">
                <a:off x="1308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1" name="Line 3049"/>
              <p:cNvSpPr>
                <a:spLocks noChangeAspect="1" noChangeShapeType="1"/>
              </p:cNvSpPr>
              <p:nvPr/>
            </p:nvSpPr>
            <p:spPr bwMode="auto">
              <a:xfrm>
                <a:off x="130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2" name="Line 3050"/>
              <p:cNvSpPr>
                <a:spLocks noChangeAspect="1" noChangeShapeType="1"/>
              </p:cNvSpPr>
              <p:nvPr/>
            </p:nvSpPr>
            <p:spPr bwMode="auto">
              <a:xfrm>
                <a:off x="131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3" name="Line 3051"/>
              <p:cNvSpPr>
                <a:spLocks noChangeAspect="1" noChangeShapeType="1"/>
              </p:cNvSpPr>
              <p:nvPr/>
            </p:nvSpPr>
            <p:spPr bwMode="auto">
              <a:xfrm flipV="1">
                <a:off x="131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4" name="Line 3052"/>
              <p:cNvSpPr>
                <a:spLocks noChangeAspect="1" noChangeShapeType="1"/>
              </p:cNvSpPr>
              <p:nvPr/>
            </p:nvSpPr>
            <p:spPr bwMode="auto">
              <a:xfrm>
                <a:off x="131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5" name="Line 3053"/>
              <p:cNvSpPr>
                <a:spLocks noChangeAspect="1" noChangeShapeType="1"/>
              </p:cNvSpPr>
              <p:nvPr/>
            </p:nvSpPr>
            <p:spPr bwMode="auto">
              <a:xfrm flipV="1">
                <a:off x="1313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6" name="Line 3054"/>
              <p:cNvSpPr>
                <a:spLocks noChangeAspect="1" noChangeShapeType="1"/>
              </p:cNvSpPr>
              <p:nvPr/>
            </p:nvSpPr>
            <p:spPr bwMode="auto">
              <a:xfrm>
                <a:off x="131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7" name="Line 3055"/>
              <p:cNvSpPr>
                <a:spLocks noChangeAspect="1" noChangeShapeType="1"/>
              </p:cNvSpPr>
              <p:nvPr/>
            </p:nvSpPr>
            <p:spPr bwMode="auto">
              <a:xfrm flipV="1">
                <a:off x="131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8" name="Line 3056"/>
              <p:cNvSpPr>
                <a:spLocks noChangeAspect="1" noChangeShapeType="1"/>
              </p:cNvSpPr>
              <p:nvPr/>
            </p:nvSpPr>
            <p:spPr bwMode="auto">
              <a:xfrm>
                <a:off x="131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89" name="Line 3057"/>
              <p:cNvSpPr>
                <a:spLocks noChangeAspect="1" noChangeShapeType="1"/>
              </p:cNvSpPr>
              <p:nvPr/>
            </p:nvSpPr>
            <p:spPr bwMode="auto">
              <a:xfrm>
                <a:off x="132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0" name="Line 3058"/>
              <p:cNvSpPr>
                <a:spLocks noChangeAspect="1" noChangeShapeType="1"/>
              </p:cNvSpPr>
              <p:nvPr/>
            </p:nvSpPr>
            <p:spPr bwMode="auto">
              <a:xfrm flipV="1">
                <a:off x="132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1" name="Line 3059"/>
              <p:cNvSpPr>
                <a:spLocks noChangeAspect="1" noChangeShapeType="1"/>
              </p:cNvSpPr>
              <p:nvPr/>
            </p:nvSpPr>
            <p:spPr bwMode="auto">
              <a:xfrm>
                <a:off x="132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2" name="Line 3060"/>
              <p:cNvSpPr>
                <a:spLocks noChangeAspect="1" noChangeShapeType="1"/>
              </p:cNvSpPr>
              <p:nvPr/>
            </p:nvSpPr>
            <p:spPr bwMode="auto">
              <a:xfrm>
                <a:off x="132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3" name="Line 3061"/>
              <p:cNvSpPr>
                <a:spLocks noChangeAspect="1" noChangeShapeType="1"/>
              </p:cNvSpPr>
              <p:nvPr/>
            </p:nvSpPr>
            <p:spPr bwMode="auto">
              <a:xfrm>
                <a:off x="132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4" name="Line 3062"/>
              <p:cNvSpPr>
                <a:spLocks noChangeAspect="1" noChangeShapeType="1"/>
              </p:cNvSpPr>
              <p:nvPr/>
            </p:nvSpPr>
            <p:spPr bwMode="auto">
              <a:xfrm flipV="1">
                <a:off x="132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5" name="Line 3063"/>
              <p:cNvSpPr>
                <a:spLocks noChangeAspect="1" noChangeShapeType="1"/>
              </p:cNvSpPr>
              <p:nvPr/>
            </p:nvSpPr>
            <p:spPr bwMode="auto">
              <a:xfrm>
                <a:off x="1328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6" name="Line 3064"/>
              <p:cNvSpPr>
                <a:spLocks noChangeAspect="1" noChangeShapeType="1"/>
              </p:cNvSpPr>
              <p:nvPr/>
            </p:nvSpPr>
            <p:spPr bwMode="auto">
              <a:xfrm flipV="1">
                <a:off x="132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7" name="Line 3065"/>
              <p:cNvSpPr>
                <a:spLocks noChangeAspect="1" noChangeShapeType="1"/>
              </p:cNvSpPr>
              <p:nvPr/>
            </p:nvSpPr>
            <p:spPr bwMode="auto">
              <a:xfrm>
                <a:off x="1332" y="2771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8" name="Line 3066"/>
              <p:cNvSpPr>
                <a:spLocks noChangeAspect="1" noChangeShapeType="1"/>
              </p:cNvSpPr>
              <p:nvPr/>
            </p:nvSpPr>
            <p:spPr bwMode="auto">
              <a:xfrm flipV="1">
                <a:off x="1332" y="2756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99" name="Line 3067"/>
              <p:cNvSpPr>
                <a:spLocks noChangeAspect="1" noChangeShapeType="1"/>
              </p:cNvSpPr>
              <p:nvPr/>
            </p:nvSpPr>
            <p:spPr bwMode="auto">
              <a:xfrm>
                <a:off x="1332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0" name="Line 3068"/>
              <p:cNvSpPr>
                <a:spLocks noChangeAspect="1" noChangeShapeType="1"/>
              </p:cNvSpPr>
              <p:nvPr/>
            </p:nvSpPr>
            <p:spPr bwMode="auto">
              <a:xfrm flipV="1">
                <a:off x="133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1" name="Line 3069"/>
              <p:cNvSpPr>
                <a:spLocks noChangeAspect="1" noChangeShapeType="1"/>
              </p:cNvSpPr>
              <p:nvPr/>
            </p:nvSpPr>
            <p:spPr bwMode="auto">
              <a:xfrm>
                <a:off x="1338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2" name="Line 3070"/>
              <p:cNvSpPr>
                <a:spLocks noChangeAspect="1" noChangeShapeType="1"/>
              </p:cNvSpPr>
              <p:nvPr/>
            </p:nvSpPr>
            <p:spPr bwMode="auto">
              <a:xfrm flipV="1">
                <a:off x="1338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3" name="Line 3071"/>
              <p:cNvSpPr>
                <a:spLocks noChangeAspect="1" noChangeShapeType="1"/>
              </p:cNvSpPr>
              <p:nvPr/>
            </p:nvSpPr>
            <p:spPr bwMode="auto">
              <a:xfrm>
                <a:off x="133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4" name="Line 3072"/>
              <p:cNvSpPr>
                <a:spLocks noChangeAspect="1" noChangeShapeType="1"/>
              </p:cNvSpPr>
              <p:nvPr/>
            </p:nvSpPr>
            <p:spPr bwMode="auto">
              <a:xfrm>
                <a:off x="1343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5" name="Line 3073"/>
              <p:cNvSpPr>
                <a:spLocks noChangeAspect="1" noChangeShapeType="1"/>
              </p:cNvSpPr>
              <p:nvPr/>
            </p:nvSpPr>
            <p:spPr bwMode="auto">
              <a:xfrm flipV="1">
                <a:off x="134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6" name="Line 3074"/>
              <p:cNvSpPr>
                <a:spLocks noChangeAspect="1" noChangeShapeType="1"/>
              </p:cNvSpPr>
              <p:nvPr/>
            </p:nvSpPr>
            <p:spPr bwMode="auto">
              <a:xfrm>
                <a:off x="1343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7" name="Line 3075"/>
              <p:cNvSpPr>
                <a:spLocks noChangeAspect="1" noChangeShapeType="1"/>
              </p:cNvSpPr>
              <p:nvPr/>
            </p:nvSpPr>
            <p:spPr bwMode="auto">
              <a:xfrm>
                <a:off x="134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8" name="Line 3076"/>
              <p:cNvSpPr>
                <a:spLocks noChangeAspect="1" noChangeShapeType="1"/>
              </p:cNvSpPr>
              <p:nvPr/>
            </p:nvSpPr>
            <p:spPr bwMode="auto">
              <a:xfrm>
                <a:off x="1347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09" name="Line 3077"/>
              <p:cNvSpPr>
                <a:spLocks noChangeAspect="1" noChangeShapeType="1"/>
              </p:cNvSpPr>
              <p:nvPr/>
            </p:nvSpPr>
            <p:spPr bwMode="auto">
              <a:xfrm flipV="1">
                <a:off x="1347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0" name="Line 3078"/>
              <p:cNvSpPr>
                <a:spLocks noChangeAspect="1" noChangeShapeType="1"/>
              </p:cNvSpPr>
              <p:nvPr/>
            </p:nvSpPr>
            <p:spPr bwMode="auto">
              <a:xfrm>
                <a:off x="1347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1" name="Line 3079"/>
              <p:cNvSpPr>
                <a:spLocks noChangeAspect="1" noChangeShapeType="1"/>
              </p:cNvSpPr>
              <p:nvPr/>
            </p:nvSpPr>
            <p:spPr bwMode="auto">
              <a:xfrm>
                <a:off x="1347" y="2771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2" name="Line 3080"/>
              <p:cNvSpPr>
                <a:spLocks noChangeAspect="1" noChangeShapeType="1"/>
              </p:cNvSpPr>
              <p:nvPr/>
            </p:nvSpPr>
            <p:spPr bwMode="auto">
              <a:xfrm>
                <a:off x="135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3" name="Line 3081"/>
              <p:cNvSpPr>
                <a:spLocks noChangeAspect="1" noChangeShapeType="1"/>
              </p:cNvSpPr>
              <p:nvPr/>
            </p:nvSpPr>
            <p:spPr bwMode="auto">
              <a:xfrm flipV="1">
                <a:off x="1352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4" name="Line 3082"/>
              <p:cNvSpPr>
                <a:spLocks noChangeAspect="1" noChangeShapeType="1"/>
              </p:cNvSpPr>
              <p:nvPr/>
            </p:nvSpPr>
            <p:spPr bwMode="auto">
              <a:xfrm>
                <a:off x="135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5" name="Line 3083"/>
              <p:cNvSpPr>
                <a:spLocks noChangeAspect="1" noChangeShapeType="1"/>
              </p:cNvSpPr>
              <p:nvPr/>
            </p:nvSpPr>
            <p:spPr bwMode="auto">
              <a:xfrm>
                <a:off x="135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6" name="Line 3084"/>
              <p:cNvSpPr>
                <a:spLocks noChangeAspect="1" noChangeShapeType="1"/>
              </p:cNvSpPr>
              <p:nvPr/>
            </p:nvSpPr>
            <p:spPr bwMode="auto">
              <a:xfrm>
                <a:off x="1358" y="277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7" name="Line 3085"/>
              <p:cNvSpPr>
                <a:spLocks noChangeAspect="1" noChangeShapeType="1"/>
              </p:cNvSpPr>
              <p:nvPr/>
            </p:nvSpPr>
            <p:spPr bwMode="auto">
              <a:xfrm flipV="1">
                <a:off x="1358" y="2762"/>
                <a:ext cx="1" cy="2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8" name="Line 3086"/>
              <p:cNvSpPr>
                <a:spLocks noChangeAspect="1" noChangeShapeType="1"/>
              </p:cNvSpPr>
              <p:nvPr/>
            </p:nvSpPr>
            <p:spPr bwMode="auto">
              <a:xfrm>
                <a:off x="135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9" name="Line 3087"/>
              <p:cNvSpPr>
                <a:spLocks noChangeAspect="1" noChangeShapeType="1"/>
              </p:cNvSpPr>
              <p:nvPr/>
            </p:nvSpPr>
            <p:spPr bwMode="auto">
              <a:xfrm>
                <a:off x="135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0" name="Line 3088"/>
              <p:cNvSpPr>
                <a:spLocks noChangeAspect="1" noChangeShapeType="1"/>
              </p:cNvSpPr>
              <p:nvPr/>
            </p:nvSpPr>
            <p:spPr bwMode="auto">
              <a:xfrm>
                <a:off x="136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1" name="Line 3089"/>
              <p:cNvSpPr>
                <a:spLocks noChangeAspect="1" noChangeShapeType="1"/>
              </p:cNvSpPr>
              <p:nvPr/>
            </p:nvSpPr>
            <p:spPr bwMode="auto">
              <a:xfrm flipV="1">
                <a:off x="1362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2" name="Line 3090"/>
              <p:cNvSpPr>
                <a:spLocks noChangeAspect="1" noChangeShapeType="1"/>
              </p:cNvSpPr>
              <p:nvPr/>
            </p:nvSpPr>
            <p:spPr bwMode="auto">
              <a:xfrm>
                <a:off x="1362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3" name="Line 3091"/>
              <p:cNvSpPr>
                <a:spLocks noChangeAspect="1" noChangeShapeType="1"/>
              </p:cNvSpPr>
              <p:nvPr/>
            </p:nvSpPr>
            <p:spPr bwMode="auto">
              <a:xfrm flipV="1">
                <a:off x="1362" y="276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4" name="Line 3092"/>
              <p:cNvSpPr>
                <a:spLocks noChangeAspect="1" noChangeShapeType="1"/>
              </p:cNvSpPr>
              <p:nvPr/>
            </p:nvSpPr>
            <p:spPr bwMode="auto">
              <a:xfrm>
                <a:off x="136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5" name="Line 3093"/>
              <p:cNvSpPr>
                <a:spLocks noChangeAspect="1" noChangeShapeType="1"/>
              </p:cNvSpPr>
              <p:nvPr/>
            </p:nvSpPr>
            <p:spPr bwMode="auto">
              <a:xfrm flipV="1">
                <a:off x="136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6" name="Line 3094"/>
              <p:cNvSpPr>
                <a:spLocks noChangeAspect="1" noChangeShapeType="1"/>
              </p:cNvSpPr>
              <p:nvPr/>
            </p:nvSpPr>
            <p:spPr bwMode="auto">
              <a:xfrm>
                <a:off x="136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7" name="Line 3095"/>
              <p:cNvSpPr>
                <a:spLocks noChangeAspect="1" noChangeShapeType="1"/>
              </p:cNvSpPr>
              <p:nvPr/>
            </p:nvSpPr>
            <p:spPr bwMode="auto">
              <a:xfrm flipV="1">
                <a:off x="137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8" name="Line 3096"/>
              <p:cNvSpPr>
                <a:spLocks noChangeAspect="1" noChangeShapeType="1"/>
              </p:cNvSpPr>
              <p:nvPr/>
            </p:nvSpPr>
            <p:spPr bwMode="auto">
              <a:xfrm>
                <a:off x="137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9" name="Line 3097"/>
              <p:cNvSpPr>
                <a:spLocks noChangeAspect="1" noChangeShapeType="1"/>
              </p:cNvSpPr>
              <p:nvPr/>
            </p:nvSpPr>
            <p:spPr bwMode="auto">
              <a:xfrm>
                <a:off x="137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0" name="Line 3098"/>
              <p:cNvSpPr>
                <a:spLocks noChangeAspect="1" noChangeShapeType="1"/>
              </p:cNvSpPr>
              <p:nvPr/>
            </p:nvSpPr>
            <p:spPr bwMode="auto">
              <a:xfrm flipV="1">
                <a:off x="137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1" name="Line 3099"/>
              <p:cNvSpPr>
                <a:spLocks noChangeAspect="1" noChangeShapeType="1"/>
              </p:cNvSpPr>
              <p:nvPr/>
            </p:nvSpPr>
            <p:spPr bwMode="auto">
              <a:xfrm>
                <a:off x="137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2" name="Line 3100"/>
              <p:cNvSpPr>
                <a:spLocks noChangeAspect="1" noChangeShapeType="1"/>
              </p:cNvSpPr>
              <p:nvPr/>
            </p:nvSpPr>
            <p:spPr bwMode="auto">
              <a:xfrm>
                <a:off x="137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3" name="Line 3101"/>
              <p:cNvSpPr>
                <a:spLocks noChangeAspect="1" noChangeShapeType="1"/>
              </p:cNvSpPr>
              <p:nvPr/>
            </p:nvSpPr>
            <p:spPr bwMode="auto">
              <a:xfrm>
                <a:off x="1382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4" name="Line 3102"/>
              <p:cNvSpPr>
                <a:spLocks noChangeAspect="1" noChangeShapeType="1"/>
              </p:cNvSpPr>
              <p:nvPr/>
            </p:nvSpPr>
            <p:spPr bwMode="auto">
              <a:xfrm flipV="1">
                <a:off x="138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5" name="Line 3103"/>
              <p:cNvSpPr>
                <a:spLocks noChangeAspect="1" noChangeShapeType="1"/>
              </p:cNvSpPr>
              <p:nvPr/>
            </p:nvSpPr>
            <p:spPr bwMode="auto">
              <a:xfrm>
                <a:off x="138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6" name="Line 3104"/>
              <p:cNvSpPr>
                <a:spLocks noChangeAspect="1" noChangeShapeType="1"/>
              </p:cNvSpPr>
              <p:nvPr/>
            </p:nvSpPr>
            <p:spPr bwMode="auto">
              <a:xfrm>
                <a:off x="1118" y="208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7" name="Line 3105"/>
              <p:cNvSpPr>
                <a:spLocks noChangeAspect="1" noChangeShapeType="1"/>
              </p:cNvSpPr>
              <p:nvPr/>
            </p:nvSpPr>
            <p:spPr bwMode="auto">
              <a:xfrm flipV="1">
                <a:off x="1118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8" name="Line 3106"/>
              <p:cNvSpPr>
                <a:spLocks noChangeAspect="1" noChangeShapeType="1"/>
              </p:cNvSpPr>
              <p:nvPr/>
            </p:nvSpPr>
            <p:spPr bwMode="auto">
              <a:xfrm>
                <a:off x="112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9" name="Line 3107"/>
              <p:cNvSpPr>
                <a:spLocks noChangeAspect="1" noChangeShapeType="1"/>
              </p:cNvSpPr>
              <p:nvPr/>
            </p:nvSpPr>
            <p:spPr bwMode="auto">
              <a:xfrm flipV="1">
                <a:off x="112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0" name="Line 3108"/>
              <p:cNvSpPr>
                <a:spLocks noChangeAspect="1" noChangeShapeType="1"/>
              </p:cNvSpPr>
              <p:nvPr/>
            </p:nvSpPr>
            <p:spPr bwMode="auto">
              <a:xfrm>
                <a:off x="112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1" name="Line 3109"/>
              <p:cNvSpPr>
                <a:spLocks noChangeAspect="1" noChangeShapeType="1"/>
              </p:cNvSpPr>
              <p:nvPr/>
            </p:nvSpPr>
            <p:spPr bwMode="auto">
              <a:xfrm>
                <a:off x="1128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2" name="Line 3110"/>
              <p:cNvSpPr>
                <a:spLocks noChangeAspect="1" noChangeShapeType="1"/>
              </p:cNvSpPr>
              <p:nvPr/>
            </p:nvSpPr>
            <p:spPr bwMode="auto">
              <a:xfrm flipV="1">
                <a:off x="1128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3" name="Line 3111"/>
              <p:cNvSpPr>
                <a:spLocks noChangeAspect="1" noChangeShapeType="1"/>
              </p:cNvSpPr>
              <p:nvPr/>
            </p:nvSpPr>
            <p:spPr bwMode="auto">
              <a:xfrm>
                <a:off x="1128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4" name="Line 3112"/>
              <p:cNvSpPr>
                <a:spLocks noChangeAspect="1" noChangeShapeType="1"/>
              </p:cNvSpPr>
              <p:nvPr/>
            </p:nvSpPr>
            <p:spPr bwMode="auto">
              <a:xfrm>
                <a:off x="1128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5" name="Line 3113"/>
              <p:cNvSpPr>
                <a:spLocks noChangeAspect="1" noChangeShapeType="1"/>
              </p:cNvSpPr>
              <p:nvPr/>
            </p:nvSpPr>
            <p:spPr bwMode="auto">
              <a:xfrm>
                <a:off x="1133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6" name="Line 3114"/>
              <p:cNvSpPr>
                <a:spLocks noChangeAspect="1" noChangeShapeType="1"/>
              </p:cNvSpPr>
              <p:nvPr/>
            </p:nvSpPr>
            <p:spPr bwMode="auto">
              <a:xfrm flipV="1">
                <a:off x="1133" y="2082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7" name="Line 3115"/>
              <p:cNvSpPr>
                <a:spLocks noChangeAspect="1" noChangeShapeType="1"/>
              </p:cNvSpPr>
              <p:nvPr/>
            </p:nvSpPr>
            <p:spPr bwMode="auto">
              <a:xfrm>
                <a:off x="1133" y="208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8" name="Line 3116"/>
              <p:cNvSpPr>
                <a:spLocks noChangeAspect="1" noChangeShapeType="1"/>
              </p:cNvSpPr>
              <p:nvPr/>
            </p:nvSpPr>
            <p:spPr bwMode="auto">
              <a:xfrm flipV="1">
                <a:off x="113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9" name="Line 3117"/>
              <p:cNvSpPr>
                <a:spLocks noChangeAspect="1" noChangeShapeType="1"/>
              </p:cNvSpPr>
              <p:nvPr/>
            </p:nvSpPr>
            <p:spPr bwMode="auto">
              <a:xfrm>
                <a:off x="1137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0" name="Line 3118"/>
              <p:cNvSpPr>
                <a:spLocks noChangeAspect="1" noChangeShapeType="1"/>
              </p:cNvSpPr>
              <p:nvPr/>
            </p:nvSpPr>
            <p:spPr bwMode="auto">
              <a:xfrm flipV="1">
                <a:off x="1137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1" name="Line 3119"/>
              <p:cNvSpPr>
                <a:spLocks noChangeAspect="1" noChangeShapeType="1"/>
              </p:cNvSpPr>
              <p:nvPr/>
            </p:nvSpPr>
            <p:spPr bwMode="auto">
              <a:xfrm>
                <a:off x="1137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2" name="Line 3120"/>
              <p:cNvSpPr>
                <a:spLocks noChangeAspect="1" noChangeShapeType="1"/>
              </p:cNvSpPr>
              <p:nvPr/>
            </p:nvSpPr>
            <p:spPr bwMode="auto">
              <a:xfrm flipV="1">
                <a:off x="113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3" name="Line 3121"/>
              <p:cNvSpPr>
                <a:spLocks noChangeAspect="1" noChangeShapeType="1"/>
              </p:cNvSpPr>
              <p:nvPr/>
            </p:nvSpPr>
            <p:spPr bwMode="auto">
              <a:xfrm>
                <a:off x="1143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4" name="Line 3122"/>
              <p:cNvSpPr>
                <a:spLocks noChangeAspect="1" noChangeShapeType="1"/>
              </p:cNvSpPr>
              <p:nvPr/>
            </p:nvSpPr>
            <p:spPr bwMode="auto">
              <a:xfrm flipV="1">
                <a:off x="1143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5" name="Line 3123"/>
              <p:cNvSpPr>
                <a:spLocks noChangeAspect="1" noChangeShapeType="1"/>
              </p:cNvSpPr>
              <p:nvPr/>
            </p:nvSpPr>
            <p:spPr bwMode="auto">
              <a:xfrm>
                <a:off x="1143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6" name="Line 3124"/>
              <p:cNvSpPr>
                <a:spLocks noChangeAspect="1" noChangeShapeType="1"/>
              </p:cNvSpPr>
              <p:nvPr/>
            </p:nvSpPr>
            <p:spPr bwMode="auto">
              <a:xfrm>
                <a:off x="1143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7" name="Line 3125"/>
              <p:cNvSpPr>
                <a:spLocks noChangeAspect="1" noChangeShapeType="1"/>
              </p:cNvSpPr>
              <p:nvPr/>
            </p:nvSpPr>
            <p:spPr bwMode="auto">
              <a:xfrm>
                <a:off x="1148" y="2101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8" name="Line 3126"/>
              <p:cNvSpPr>
                <a:spLocks noChangeAspect="1" noChangeShapeType="1"/>
              </p:cNvSpPr>
              <p:nvPr/>
            </p:nvSpPr>
            <p:spPr bwMode="auto">
              <a:xfrm flipV="1">
                <a:off x="1148" y="2092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59" name="Line 3127"/>
              <p:cNvSpPr>
                <a:spLocks noChangeAspect="1" noChangeShapeType="1"/>
              </p:cNvSpPr>
              <p:nvPr/>
            </p:nvSpPr>
            <p:spPr bwMode="auto">
              <a:xfrm>
                <a:off x="1148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0" name="Line 3128"/>
              <p:cNvSpPr>
                <a:spLocks noChangeAspect="1" noChangeShapeType="1"/>
              </p:cNvSpPr>
              <p:nvPr/>
            </p:nvSpPr>
            <p:spPr bwMode="auto">
              <a:xfrm flipV="1">
                <a:off x="1148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1" name="Line 3129"/>
              <p:cNvSpPr>
                <a:spLocks noChangeAspect="1" noChangeShapeType="1"/>
              </p:cNvSpPr>
              <p:nvPr/>
            </p:nvSpPr>
            <p:spPr bwMode="auto">
              <a:xfrm>
                <a:off x="1152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2" name="Line 3130"/>
              <p:cNvSpPr>
                <a:spLocks noChangeAspect="1" noChangeShapeType="1"/>
              </p:cNvSpPr>
              <p:nvPr/>
            </p:nvSpPr>
            <p:spPr bwMode="auto">
              <a:xfrm flipV="1">
                <a:off x="1152" y="208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3" name="Line 3131"/>
              <p:cNvSpPr>
                <a:spLocks noChangeAspect="1" noChangeShapeType="1"/>
              </p:cNvSpPr>
              <p:nvPr/>
            </p:nvSpPr>
            <p:spPr bwMode="auto">
              <a:xfrm>
                <a:off x="115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4" name="Line 3132"/>
              <p:cNvSpPr>
                <a:spLocks noChangeAspect="1" noChangeShapeType="1"/>
              </p:cNvSpPr>
              <p:nvPr/>
            </p:nvSpPr>
            <p:spPr bwMode="auto">
              <a:xfrm>
                <a:off x="115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5" name="Line 3133"/>
              <p:cNvSpPr>
                <a:spLocks noChangeAspect="1" noChangeShapeType="1"/>
              </p:cNvSpPr>
              <p:nvPr/>
            </p:nvSpPr>
            <p:spPr bwMode="auto">
              <a:xfrm>
                <a:off x="1158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6" name="Line 3134"/>
              <p:cNvSpPr>
                <a:spLocks noChangeAspect="1" noChangeShapeType="1"/>
              </p:cNvSpPr>
              <p:nvPr/>
            </p:nvSpPr>
            <p:spPr bwMode="auto">
              <a:xfrm flipV="1">
                <a:off x="1158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7" name="Line 3135"/>
              <p:cNvSpPr>
                <a:spLocks noChangeAspect="1" noChangeShapeType="1"/>
              </p:cNvSpPr>
              <p:nvPr/>
            </p:nvSpPr>
            <p:spPr bwMode="auto">
              <a:xfrm>
                <a:off x="1158" y="2097"/>
                <a:ext cx="5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8" name="Line 3136"/>
              <p:cNvSpPr>
                <a:spLocks noChangeAspect="1" noChangeShapeType="1"/>
              </p:cNvSpPr>
              <p:nvPr/>
            </p:nvSpPr>
            <p:spPr bwMode="auto">
              <a:xfrm>
                <a:off x="1163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69" name="Line 3137"/>
              <p:cNvSpPr>
                <a:spLocks noChangeAspect="1" noChangeShapeType="1"/>
              </p:cNvSpPr>
              <p:nvPr/>
            </p:nvSpPr>
            <p:spPr bwMode="auto">
              <a:xfrm flipV="1">
                <a:off x="1163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0" name="Line 3138"/>
              <p:cNvSpPr>
                <a:spLocks noChangeAspect="1" noChangeShapeType="1"/>
              </p:cNvSpPr>
              <p:nvPr/>
            </p:nvSpPr>
            <p:spPr bwMode="auto">
              <a:xfrm>
                <a:off x="1163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1" name="Line 3139"/>
              <p:cNvSpPr>
                <a:spLocks noChangeAspect="1" noChangeShapeType="1"/>
              </p:cNvSpPr>
              <p:nvPr/>
            </p:nvSpPr>
            <p:spPr bwMode="auto">
              <a:xfrm>
                <a:off x="1163" y="2097"/>
                <a:ext cx="4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2" name="Line 3140"/>
              <p:cNvSpPr>
                <a:spLocks noChangeAspect="1" noChangeShapeType="1"/>
              </p:cNvSpPr>
              <p:nvPr/>
            </p:nvSpPr>
            <p:spPr bwMode="auto">
              <a:xfrm>
                <a:off x="1167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3" name="Line 3141"/>
              <p:cNvSpPr>
                <a:spLocks noChangeAspect="1" noChangeShapeType="1"/>
              </p:cNvSpPr>
              <p:nvPr/>
            </p:nvSpPr>
            <p:spPr bwMode="auto">
              <a:xfrm flipV="1">
                <a:off x="1167" y="2097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4" name="Line 3142"/>
              <p:cNvSpPr>
                <a:spLocks noChangeAspect="1" noChangeShapeType="1"/>
              </p:cNvSpPr>
              <p:nvPr/>
            </p:nvSpPr>
            <p:spPr bwMode="auto">
              <a:xfrm>
                <a:off x="1167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5" name="Line 3143"/>
              <p:cNvSpPr>
                <a:spLocks noChangeAspect="1" noChangeShapeType="1"/>
              </p:cNvSpPr>
              <p:nvPr/>
            </p:nvSpPr>
            <p:spPr bwMode="auto">
              <a:xfrm>
                <a:off x="1173" y="210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6" name="Line 3144"/>
              <p:cNvSpPr>
                <a:spLocks noChangeAspect="1" noChangeShapeType="1"/>
              </p:cNvSpPr>
              <p:nvPr/>
            </p:nvSpPr>
            <p:spPr bwMode="auto">
              <a:xfrm flipV="1">
                <a:off x="1173" y="2092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7" name="Line 3145"/>
              <p:cNvSpPr>
                <a:spLocks noChangeAspect="1" noChangeShapeType="1"/>
              </p:cNvSpPr>
              <p:nvPr/>
            </p:nvSpPr>
            <p:spPr bwMode="auto">
              <a:xfrm>
                <a:off x="1173" y="2092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8" name="Line 3146"/>
              <p:cNvSpPr>
                <a:spLocks noChangeAspect="1" noChangeShapeType="1"/>
              </p:cNvSpPr>
              <p:nvPr/>
            </p:nvSpPr>
            <p:spPr bwMode="auto">
              <a:xfrm>
                <a:off x="1173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9" name="Line 3147"/>
              <p:cNvSpPr>
                <a:spLocks noChangeAspect="1" noChangeShapeType="1"/>
              </p:cNvSpPr>
              <p:nvPr/>
            </p:nvSpPr>
            <p:spPr bwMode="auto">
              <a:xfrm flipV="1">
                <a:off x="1178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0" name="Line 3148"/>
              <p:cNvSpPr>
                <a:spLocks noChangeAspect="1" noChangeShapeType="1"/>
              </p:cNvSpPr>
              <p:nvPr/>
            </p:nvSpPr>
            <p:spPr bwMode="auto">
              <a:xfrm>
                <a:off x="1178" y="2092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1" name="Line 3149"/>
              <p:cNvSpPr>
                <a:spLocks noChangeAspect="1" noChangeShapeType="1"/>
              </p:cNvSpPr>
              <p:nvPr/>
            </p:nvSpPr>
            <p:spPr bwMode="auto">
              <a:xfrm>
                <a:off x="1182" y="2097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2" name="Line 3150"/>
              <p:cNvSpPr>
                <a:spLocks noChangeAspect="1" noChangeShapeType="1"/>
              </p:cNvSpPr>
              <p:nvPr/>
            </p:nvSpPr>
            <p:spPr bwMode="auto">
              <a:xfrm flipV="1">
                <a:off x="1182" y="2086"/>
                <a:ext cx="1" cy="2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3" name="Line 3151"/>
              <p:cNvSpPr>
                <a:spLocks noChangeAspect="1" noChangeShapeType="1"/>
              </p:cNvSpPr>
              <p:nvPr/>
            </p:nvSpPr>
            <p:spPr bwMode="auto">
              <a:xfrm>
                <a:off x="1182" y="208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4" name="Line 3152"/>
              <p:cNvSpPr>
                <a:spLocks noChangeAspect="1" noChangeShapeType="1"/>
              </p:cNvSpPr>
              <p:nvPr/>
            </p:nvSpPr>
            <p:spPr bwMode="auto">
              <a:xfrm>
                <a:off x="1182" y="2097"/>
                <a:ext cx="6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5" name="Line 3153"/>
              <p:cNvSpPr>
                <a:spLocks noChangeAspect="1" noChangeShapeType="1"/>
              </p:cNvSpPr>
              <p:nvPr/>
            </p:nvSpPr>
            <p:spPr bwMode="auto">
              <a:xfrm flipV="1">
                <a:off x="1188" y="2097"/>
                <a:ext cx="1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6" name="Line 3154"/>
              <p:cNvSpPr>
                <a:spLocks noChangeAspect="1" noChangeShapeType="1"/>
              </p:cNvSpPr>
              <p:nvPr/>
            </p:nvSpPr>
            <p:spPr bwMode="auto">
              <a:xfrm>
                <a:off x="1188" y="2097"/>
                <a:ext cx="5" cy="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7" name="Line 3155"/>
              <p:cNvSpPr>
                <a:spLocks noChangeAspect="1" noChangeShapeType="1"/>
              </p:cNvSpPr>
              <p:nvPr/>
            </p:nvSpPr>
            <p:spPr bwMode="auto">
              <a:xfrm flipV="1">
                <a:off x="1193" y="209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8" name="Line 3156"/>
              <p:cNvSpPr>
                <a:spLocks noChangeAspect="1" noChangeShapeType="1"/>
              </p:cNvSpPr>
              <p:nvPr/>
            </p:nvSpPr>
            <p:spPr bwMode="auto">
              <a:xfrm>
                <a:off x="1193" y="2092"/>
                <a:ext cx="1" cy="68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89" name="Line 3157"/>
              <p:cNvSpPr>
                <a:spLocks noChangeAspect="1" noChangeShapeType="1"/>
              </p:cNvSpPr>
              <p:nvPr/>
            </p:nvSpPr>
            <p:spPr bwMode="auto">
              <a:xfrm flipV="1">
                <a:off x="119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0" name="Line 3158"/>
              <p:cNvSpPr>
                <a:spLocks noChangeAspect="1" noChangeShapeType="1"/>
              </p:cNvSpPr>
              <p:nvPr/>
            </p:nvSpPr>
            <p:spPr bwMode="auto">
              <a:xfrm>
                <a:off x="1197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1" name="Line 3159"/>
              <p:cNvSpPr>
                <a:spLocks noChangeAspect="1" noChangeShapeType="1"/>
              </p:cNvSpPr>
              <p:nvPr/>
            </p:nvSpPr>
            <p:spPr bwMode="auto">
              <a:xfrm flipV="1">
                <a:off x="1197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2" name="Line 3160"/>
              <p:cNvSpPr>
                <a:spLocks noChangeAspect="1" noChangeShapeType="1"/>
              </p:cNvSpPr>
              <p:nvPr/>
            </p:nvSpPr>
            <p:spPr bwMode="auto">
              <a:xfrm>
                <a:off x="1197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3" name="Line 3161"/>
              <p:cNvSpPr>
                <a:spLocks noChangeAspect="1" noChangeShapeType="1"/>
              </p:cNvSpPr>
              <p:nvPr/>
            </p:nvSpPr>
            <p:spPr bwMode="auto">
              <a:xfrm flipV="1">
                <a:off x="1197" y="276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4" name="Line 3162"/>
              <p:cNvSpPr>
                <a:spLocks noChangeAspect="1" noChangeShapeType="1"/>
              </p:cNvSpPr>
              <p:nvPr/>
            </p:nvSpPr>
            <p:spPr bwMode="auto">
              <a:xfrm>
                <a:off x="1203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5" name="Line 3163"/>
              <p:cNvSpPr>
                <a:spLocks noChangeAspect="1" noChangeShapeType="1"/>
              </p:cNvSpPr>
              <p:nvPr/>
            </p:nvSpPr>
            <p:spPr bwMode="auto">
              <a:xfrm flipV="1">
                <a:off x="1203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6" name="Line 3164"/>
              <p:cNvSpPr>
                <a:spLocks noChangeAspect="1" noChangeShapeType="1"/>
              </p:cNvSpPr>
              <p:nvPr/>
            </p:nvSpPr>
            <p:spPr bwMode="auto">
              <a:xfrm>
                <a:off x="120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7" name="Line 3165"/>
              <p:cNvSpPr>
                <a:spLocks noChangeAspect="1" noChangeShapeType="1"/>
              </p:cNvSpPr>
              <p:nvPr/>
            </p:nvSpPr>
            <p:spPr bwMode="auto">
              <a:xfrm>
                <a:off x="120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8" name="Line 3166"/>
              <p:cNvSpPr>
                <a:spLocks noChangeAspect="1" noChangeShapeType="1"/>
              </p:cNvSpPr>
              <p:nvPr/>
            </p:nvSpPr>
            <p:spPr bwMode="auto">
              <a:xfrm flipV="1">
                <a:off x="1208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9" name="Line 3167"/>
              <p:cNvSpPr>
                <a:spLocks noChangeAspect="1" noChangeShapeType="1"/>
              </p:cNvSpPr>
              <p:nvPr/>
            </p:nvSpPr>
            <p:spPr bwMode="auto">
              <a:xfrm>
                <a:off x="1208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0" name="Line 3168"/>
              <p:cNvSpPr>
                <a:spLocks noChangeAspect="1" noChangeShapeType="1"/>
              </p:cNvSpPr>
              <p:nvPr/>
            </p:nvSpPr>
            <p:spPr bwMode="auto">
              <a:xfrm>
                <a:off x="120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1" name="Line 3169"/>
              <p:cNvSpPr>
                <a:spLocks noChangeAspect="1" noChangeShapeType="1"/>
              </p:cNvSpPr>
              <p:nvPr/>
            </p:nvSpPr>
            <p:spPr bwMode="auto">
              <a:xfrm>
                <a:off x="1212" y="277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2" name="Line 3170"/>
              <p:cNvSpPr>
                <a:spLocks noChangeAspect="1" noChangeShapeType="1"/>
              </p:cNvSpPr>
              <p:nvPr/>
            </p:nvSpPr>
            <p:spPr bwMode="auto">
              <a:xfrm flipV="1">
                <a:off x="1212" y="2756"/>
                <a:ext cx="1" cy="3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3" name="Line 3171"/>
              <p:cNvSpPr>
                <a:spLocks noChangeAspect="1" noChangeShapeType="1"/>
              </p:cNvSpPr>
              <p:nvPr/>
            </p:nvSpPr>
            <p:spPr bwMode="auto">
              <a:xfrm>
                <a:off x="1212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4" name="Line 3172"/>
              <p:cNvSpPr>
                <a:spLocks noChangeAspect="1" noChangeShapeType="1"/>
              </p:cNvSpPr>
              <p:nvPr/>
            </p:nvSpPr>
            <p:spPr bwMode="auto">
              <a:xfrm>
                <a:off x="121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5" name="Line 3173"/>
              <p:cNvSpPr>
                <a:spLocks noChangeAspect="1" noChangeShapeType="1"/>
              </p:cNvSpPr>
              <p:nvPr/>
            </p:nvSpPr>
            <p:spPr bwMode="auto">
              <a:xfrm>
                <a:off x="1218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6" name="Line 3174"/>
              <p:cNvSpPr>
                <a:spLocks noChangeAspect="1" noChangeShapeType="1"/>
              </p:cNvSpPr>
              <p:nvPr/>
            </p:nvSpPr>
            <p:spPr bwMode="auto">
              <a:xfrm flipV="1">
                <a:off x="121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7" name="Line 3175"/>
              <p:cNvSpPr>
                <a:spLocks noChangeAspect="1" noChangeShapeType="1"/>
              </p:cNvSpPr>
              <p:nvPr/>
            </p:nvSpPr>
            <p:spPr bwMode="auto">
              <a:xfrm>
                <a:off x="121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8" name="Line 3176"/>
              <p:cNvSpPr>
                <a:spLocks noChangeAspect="1" noChangeShapeType="1"/>
              </p:cNvSpPr>
              <p:nvPr/>
            </p:nvSpPr>
            <p:spPr bwMode="auto">
              <a:xfrm>
                <a:off x="121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9" name="Line 3177"/>
              <p:cNvSpPr>
                <a:spLocks noChangeAspect="1" noChangeShapeType="1"/>
              </p:cNvSpPr>
              <p:nvPr/>
            </p:nvSpPr>
            <p:spPr bwMode="auto">
              <a:xfrm>
                <a:off x="122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0" name="Line 3178"/>
              <p:cNvSpPr>
                <a:spLocks noChangeAspect="1" noChangeShapeType="1"/>
              </p:cNvSpPr>
              <p:nvPr/>
            </p:nvSpPr>
            <p:spPr bwMode="auto">
              <a:xfrm flipV="1">
                <a:off x="122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1" name="Line 3179"/>
              <p:cNvSpPr>
                <a:spLocks noChangeAspect="1" noChangeShapeType="1"/>
              </p:cNvSpPr>
              <p:nvPr/>
            </p:nvSpPr>
            <p:spPr bwMode="auto">
              <a:xfrm>
                <a:off x="1223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2" name="Line 3180"/>
              <p:cNvSpPr>
                <a:spLocks noChangeAspect="1" noChangeShapeType="1"/>
              </p:cNvSpPr>
              <p:nvPr/>
            </p:nvSpPr>
            <p:spPr bwMode="auto">
              <a:xfrm flipV="1">
                <a:off x="1223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3" name="Line 3181"/>
              <p:cNvSpPr>
                <a:spLocks noChangeAspect="1" noChangeShapeType="1"/>
              </p:cNvSpPr>
              <p:nvPr/>
            </p:nvSpPr>
            <p:spPr bwMode="auto">
              <a:xfrm>
                <a:off x="1227" y="2771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4" name="Line 3182"/>
              <p:cNvSpPr>
                <a:spLocks noChangeAspect="1" noChangeShapeType="1"/>
              </p:cNvSpPr>
              <p:nvPr/>
            </p:nvSpPr>
            <p:spPr bwMode="auto">
              <a:xfrm flipV="1">
                <a:off x="1227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5" name="Line 3183"/>
              <p:cNvSpPr>
                <a:spLocks noChangeAspect="1" noChangeShapeType="1"/>
              </p:cNvSpPr>
              <p:nvPr/>
            </p:nvSpPr>
            <p:spPr bwMode="auto">
              <a:xfrm>
                <a:off x="1227" y="276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6" name="Line 3184"/>
              <p:cNvSpPr>
                <a:spLocks noChangeAspect="1" noChangeShapeType="1"/>
              </p:cNvSpPr>
              <p:nvPr/>
            </p:nvSpPr>
            <p:spPr bwMode="auto">
              <a:xfrm flipV="1">
                <a:off x="1227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7" name="Line 3185"/>
              <p:cNvSpPr>
                <a:spLocks noChangeAspect="1" noChangeShapeType="1"/>
              </p:cNvSpPr>
              <p:nvPr/>
            </p:nvSpPr>
            <p:spPr bwMode="auto">
              <a:xfrm>
                <a:off x="123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8" name="Line 3186"/>
              <p:cNvSpPr>
                <a:spLocks noChangeAspect="1" noChangeShapeType="1"/>
              </p:cNvSpPr>
              <p:nvPr/>
            </p:nvSpPr>
            <p:spPr bwMode="auto">
              <a:xfrm flipV="1">
                <a:off x="1233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9" name="Line 3187"/>
              <p:cNvSpPr>
                <a:spLocks noChangeAspect="1" noChangeShapeType="1"/>
              </p:cNvSpPr>
              <p:nvPr/>
            </p:nvSpPr>
            <p:spPr bwMode="auto">
              <a:xfrm>
                <a:off x="1233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0" name="Line 3188"/>
              <p:cNvSpPr>
                <a:spLocks noChangeAspect="1" noChangeShapeType="1"/>
              </p:cNvSpPr>
              <p:nvPr/>
            </p:nvSpPr>
            <p:spPr bwMode="auto">
              <a:xfrm>
                <a:off x="1233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1" name="Line 3189"/>
              <p:cNvSpPr>
                <a:spLocks noChangeAspect="1" noChangeShapeType="1"/>
              </p:cNvSpPr>
              <p:nvPr/>
            </p:nvSpPr>
            <p:spPr bwMode="auto">
              <a:xfrm flipV="1">
                <a:off x="1238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2" name="Line 3190"/>
              <p:cNvSpPr>
                <a:spLocks noChangeAspect="1" noChangeShapeType="1"/>
              </p:cNvSpPr>
              <p:nvPr/>
            </p:nvSpPr>
            <p:spPr bwMode="auto">
              <a:xfrm>
                <a:off x="1238" y="2762"/>
                <a:ext cx="1" cy="14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3" name="Line 3191"/>
              <p:cNvSpPr>
                <a:spLocks noChangeAspect="1" noChangeShapeType="1"/>
              </p:cNvSpPr>
              <p:nvPr/>
            </p:nvSpPr>
            <p:spPr bwMode="auto">
              <a:xfrm flipV="1">
                <a:off x="1238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4" name="Line 3192"/>
              <p:cNvSpPr>
                <a:spLocks noChangeAspect="1" noChangeShapeType="1"/>
              </p:cNvSpPr>
              <p:nvPr/>
            </p:nvSpPr>
            <p:spPr bwMode="auto">
              <a:xfrm>
                <a:off x="124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5" name="Line 3193"/>
              <p:cNvSpPr>
                <a:spLocks noChangeAspect="1" noChangeShapeType="1"/>
              </p:cNvSpPr>
              <p:nvPr/>
            </p:nvSpPr>
            <p:spPr bwMode="auto">
              <a:xfrm flipV="1">
                <a:off x="1242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6" name="Line 3194"/>
              <p:cNvSpPr>
                <a:spLocks noChangeAspect="1" noChangeShapeType="1"/>
              </p:cNvSpPr>
              <p:nvPr/>
            </p:nvSpPr>
            <p:spPr bwMode="auto">
              <a:xfrm>
                <a:off x="1242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7" name="Line 3195"/>
              <p:cNvSpPr>
                <a:spLocks noChangeAspect="1" noChangeShapeType="1"/>
              </p:cNvSpPr>
              <p:nvPr/>
            </p:nvSpPr>
            <p:spPr bwMode="auto">
              <a:xfrm flipV="1">
                <a:off x="1242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8" name="Line 3196"/>
              <p:cNvSpPr>
                <a:spLocks noChangeAspect="1" noChangeShapeType="1"/>
              </p:cNvSpPr>
              <p:nvPr/>
            </p:nvSpPr>
            <p:spPr bwMode="auto">
              <a:xfrm>
                <a:off x="124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9" name="Line 3197"/>
              <p:cNvSpPr>
                <a:spLocks noChangeAspect="1" noChangeShapeType="1"/>
              </p:cNvSpPr>
              <p:nvPr/>
            </p:nvSpPr>
            <p:spPr bwMode="auto">
              <a:xfrm flipV="1">
                <a:off x="124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0" name="Line 3198"/>
              <p:cNvSpPr>
                <a:spLocks noChangeAspect="1" noChangeShapeType="1"/>
              </p:cNvSpPr>
              <p:nvPr/>
            </p:nvSpPr>
            <p:spPr bwMode="auto">
              <a:xfrm>
                <a:off x="124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1" name="Line 3199"/>
              <p:cNvSpPr>
                <a:spLocks noChangeAspect="1" noChangeShapeType="1"/>
              </p:cNvSpPr>
              <p:nvPr/>
            </p:nvSpPr>
            <p:spPr bwMode="auto">
              <a:xfrm>
                <a:off x="124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2" name="Line 3200"/>
              <p:cNvSpPr>
                <a:spLocks noChangeAspect="1" noChangeShapeType="1"/>
              </p:cNvSpPr>
              <p:nvPr/>
            </p:nvSpPr>
            <p:spPr bwMode="auto">
              <a:xfrm flipV="1">
                <a:off x="984" y="2766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3" name="Line 3201"/>
              <p:cNvSpPr>
                <a:spLocks noChangeAspect="1" noChangeShapeType="1"/>
              </p:cNvSpPr>
              <p:nvPr/>
            </p:nvSpPr>
            <p:spPr bwMode="auto">
              <a:xfrm>
                <a:off x="988" y="276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4" name="Line 3202"/>
              <p:cNvSpPr>
                <a:spLocks noChangeAspect="1" noChangeShapeType="1"/>
              </p:cNvSpPr>
              <p:nvPr/>
            </p:nvSpPr>
            <p:spPr bwMode="auto">
              <a:xfrm flipV="1">
                <a:off x="988" y="2756"/>
                <a:ext cx="1" cy="3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5" name="Line 3203"/>
              <p:cNvSpPr>
                <a:spLocks noChangeAspect="1" noChangeShapeType="1"/>
              </p:cNvSpPr>
              <p:nvPr/>
            </p:nvSpPr>
            <p:spPr bwMode="auto">
              <a:xfrm>
                <a:off x="988" y="2756"/>
                <a:ext cx="1" cy="2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6" name="Line 3204"/>
              <p:cNvSpPr>
                <a:spLocks noChangeAspect="1" noChangeShapeType="1"/>
              </p:cNvSpPr>
              <p:nvPr/>
            </p:nvSpPr>
            <p:spPr bwMode="auto">
              <a:xfrm flipV="1">
                <a:off x="988" y="2771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7" name="Line 3205"/>
              <p:cNvSpPr>
                <a:spLocks noChangeAspect="1" noChangeShapeType="1"/>
              </p:cNvSpPr>
              <p:nvPr/>
            </p:nvSpPr>
            <p:spPr bwMode="auto">
              <a:xfrm>
                <a:off x="99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8" name="Line 3206"/>
              <p:cNvSpPr>
                <a:spLocks noChangeAspect="1" noChangeShapeType="1"/>
              </p:cNvSpPr>
              <p:nvPr/>
            </p:nvSpPr>
            <p:spPr bwMode="auto">
              <a:xfrm flipV="1">
                <a:off x="993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9" name="Line 3207"/>
              <p:cNvSpPr>
                <a:spLocks noChangeAspect="1" noChangeShapeType="1"/>
              </p:cNvSpPr>
              <p:nvPr/>
            </p:nvSpPr>
            <p:spPr bwMode="auto">
              <a:xfrm>
                <a:off x="993" y="2771"/>
                <a:ext cx="6" cy="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0" name="Line 3208"/>
              <p:cNvSpPr>
                <a:spLocks noChangeAspect="1" noChangeShapeType="1"/>
              </p:cNvSpPr>
              <p:nvPr/>
            </p:nvSpPr>
            <p:spPr bwMode="auto">
              <a:xfrm>
                <a:off x="999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1" name="Line 3209"/>
              <p:cNvSpPr>
                <a:spLocks noChangeAspect="1" noChangeShapeType="1"/>
              </p:cNvSpPr>
              <p:nvPr/>
            </p:nvSpPr>
            <p:spPr bwMode="auto">
              <a:xfrm flipV="1">
                <a:off x="999" y="2756"/>
                <a:ext cx="1" cy="2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2" name="Line 3210"/>
              <p:cNvSpPr>
                <a:spLocks noChangeAspect="1" noChangeShapeType="1"/>
              </p:cNvSpPr>
              <p:nvPr/>
            </p:nvSpPr>
            <p:spPr bwMode="auto">
              <a:xfrm>
                <a:off x="999" y="275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3" name="Line 3211"/>
              <p:cNvSpPr>
                <a:spLocks noChangeAspect="1" noChangeShapeType="1"/>
              </p:cNvSpPr>
              <p:nvPr/>
            </p:nvSpPr>
            <p:spPr bwMode="auto">
              <a:xfrm>
                <a:off x="999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4" name="Line 3212"/>
              <p:cNvSpPr>
                <a:spLocks noChangeAspect="1" noChangeShapeType="1"/>
              </p:cNvSpPr>
              <p:nvPr/>
            </p:nvSpPr>
            <p:spPr bwMode="auto">
              <a:xfrm>
                <a:off x="1003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5" name="Line 3213"/>
              <p:cNvSpPr>
                <a:spLocks noChangeAspect="1" noChangeShapeType="1"/>
              </p:cNvSpPr>
              <p:nvPr/>
            </p:nvSpPr>
            <p:spPr bwMode="auto">
              <a:xfrm flipV="1">
                <a:off x="1003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6" name="Line 3214"/>
              <p:cNvSpPr>
                <a:spLocks noChangeAspect="1" noChangeShapeType="1"/>
              </p:cNvSpPr>
              <p:nvPr/>
            </p:nvSpPr>
            <p:spPr bwMode="auto">
              <a:xfrm>
                <a:off x="1003" y="276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7" name="Line 3215"/>
              <p:cNvSpPr>
                <a:spLocks noChangeAspect="1" noChangeShapeType="1"/>
              </p:cNvSpPr>
              <p:nvPr/>
            </p:nvSpPr>
            <p:spPr bwMode="auto">
              <a:xfrm>
                <a:off x="1008" y="2771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8" name="Line 3216"/>
              <p:cNvSpPr>
                <a:spLocks noChangeAspect="1" noChangeShapeType="1"/>
              </p:cNvSpPr>
              <p:nvPr/>
            </p:nvSpPr>
            <p:spPr bwMode="auto">
              <a:xfrm flipV="1">
                <a:off x="1008" y="2766"/>
                <a:ext cx="1" cy="1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9" name="Line 3217"/>
              <p:cNvSpPr>
                <a:spLocks noChangeAspect="1" noChangeShapeType="1"/>
              </p:cNvSpPr>
              <p:nvPr/>
            </p:nvSpPr>
            <p:spPr bwMode="auto">
              <a:xfrm>
                <a:off x="1008" y="276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0" name="Line 3218"/>
              <p:cNvSpPr>
                <a:spLocks noChangeAspect="1" noChangeShapeType="1"/>
              </p:cNvSpPr>
              <p:nvPr/>
            </p:nvSpPr>
            <p:spPr bwMode="auto">
              <a:xfrm>
                <a:off x="1008" y="2771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1" name="Line 3219"/>
              <p:cNvSpPr>
                <a:spLocks noChangeAspect="1" noChangeShapeType="1"/>
              </p:cNvSpPr>
              <p:nvPr/>
            </p:nvSpPr>
            <p:spPr bwMode="auto">
              <a:xfrm>
                <a:off x="1014" y="2776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2" name="Line 3220"/>
              <p:cNvSpPr>
                <a:spLocks noChangeAspect="1" noChangeShapeType="1"/>
              </p:cNvSpPr>
              <p:nvPr/>
            </p:nvSpPr>
            <p:spPr bwMode="auto">
              <a:xfrm flipV="1">
                <a:off x="1014" y="2762"/>
                <a:ext cx="1" cy="1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3" name="Line 3221"/>
              <p:cNvSpPr>
                <a:spLocks noChangeAspect="1" noChangeShapeType="1"/>
              </p:cNvSpPr>
              <p:nvPr/>
            </p:nvSpPr>
            <p:spPr bwMode="auto">
              <a:xfrm>
                <a:off x="1014" y="2762"/>
                <a:ext cx="1" cy="9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4" name="Line 3222"/>
              <p:cNvSpPr>
                <a:spLocks noChangeAspect="1" noChangeShapeType="1"/>
              </p:cNvSpPr>
              <p:nvPr/>
            </p:nvSpPr>
            <p:spPr bwMode="auto">
              <a:xfrm>
                <a:off x="1014" y="2771"/>
                <a:ext cx="4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5" name="Line 3223"/>
              <p:cNvSpPr>
                <a:spLocks noChangeAspect="1" noChangeShapeType="1"/>
              </p:cNvSpPr>
              <p:nvPr/>
            </p:nvSpPr>
            <p:spPr bwMode="auto">
              <a:xfrm flipV="1">
                <a:off x="1018" y="2771"/>
                <a:ext cx="1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6" name="Line 3224"/>
              <p:cNvSpPr>
                <a:spLocks noChangeAspect="1" noChangeShapeType="1"/>
              </p:cNvSpPr>
              <p:nvPr/>
            </p:nvSpPr>
            <p:spPr bwMode="auto">
              <a:xfrm>
                <a:off x="1018" y="2771"/>
                <a:ext cx="1" cy="8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7" name="Line 3225"/>
              <p:cNvSpPr>
                <a:spLocks noChangeAspect="1" noChangeShapeType="1"/>
              </p:cNvSpPr>
              <p:nvPr/>
            </p:nvSpPr>
            <p:spPr bwMode="auto">
              <a:xfrm flipV="1">
                <a:off x="1018" y="2846"/>
                <a:ext cx="5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8" name="Line 3226"/>
              <p:cNvSpPr>
                <a:spLocks noChangeAspect="1" noChangeShapeType="1"/>
              </p:cNvSpPr>
              <p:nvPr/>
            </p:nvSpPr>
            <p:spPr bwMode="auto">
              <a:xfrm>
                <a:off x="1023" y="2846"/>
                <a:ext cx="1" cy="1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9" name="Line 3227"/>
              <p:cNvSpPr>
                <a:spLocks noChangeAspect="1" noChangeShapeType="1"/>
              </p:cNvSpPr>
              <p:nvPr/>
            </p:nvSpPr>
            <p:spPr bwMode="auto">
              <a:xfrm flipV="1">
                <a:off x="1023" y="2836"/>
                <a:ext cx="1" cy="21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0" name="Line 3228"/>
              <p:cNvSpPr>
                <a:spLocks noChangeAspect="1" noChangeShapeType="1"/>
              </p:cNvSpPr>
              <p:nvPr/>
            </p:nvSpPr>
            <p:spPr bwMode="auto">
              <a:xfrm>
                <a:off x="1023" y="2836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1" name="Line 3229"/>
              <p:cNvSpPr>
                <a:spLocks noChangeAspect="1" noChangeShapeType="1"/>
              </p:cNvSpPr>
              <p:nvPr/>
            </p:nvSpPr>
            <p:spPr bwMode="auto">
              <a:xfrm>
                <a:off x="1023" y="2846"/>
                <a:ext cx="6" cy="5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2" name="Line 3230"/>
              <p:cNvSpPr>
                <a:spLocks noChangeAspect="1" noChangeShapeType="1"/>
              </p:cNvSpPr>
              <p:nvPr/>
            </p:nvSpPr>
            <p:spPr bwMode="auto">
              <a:xfrm>
                <a:off x="1029" y="2851"/>
                <a:ext cx="1" cy="6"/>
              </a:xfrm>
              <a:prstGeom prst="line">
                <a:avLst/>
              </a:prstGeom>
              <a:noFill/>
              <a:ln w="476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264" name="Line 3232"/>
            <p:cNvSpPr>
              <a:spLocks noChangeAspect="1" noChangeShapeType="1"/>
            </p:cNvSpPr>
            <p:nvPr/>
          </p:nvSpPr>
          <p:spPr bwMode="auto">
            <a:xfrm flipV="1">
              <a:off x="1029" y="2846"/>
              <a:ext cx="1" cy="1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5" name="Line 3233"/>
            <p:cNvSpPr>
              <a:spLocks noChangeAspect="1" noChangeShapeType="1"/>
            </p:cNvSpPr>
            <p:nvPr/>
          </p:nvSpPr>
          <p:spPr bwMode="auto">
            <a:xfrm>
              <a:off x="1029" y="2846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6" name="Line 3234"/>
            <p:cNvSpPr>
              <a:spLocks noChangeAspect="1" noChangeShapeType="1"/>
            </p:cNvSpPr>
            <p:nvPr/>
          </p:nvSpPr>
          <p:spPr bwMode="auto">
            <a:xfrm>
              <a:off x="1033" y="285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7" name="Line 3235"/>
            <p:cNvSpPr>
              <a:spLocks noChangeAspect="1" noChangeShapeType="1"/>
            </p:cNvSpPr>
            <p:nvPr/>
          </p:nvSpPr>
          <p:spPr bwMode="auto">
            <a:xfrm flipV="1">
              <a:off x="1033" y="2831"/>
              <a:ext cx="1" cy="3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8" name="Line 3236"/>
            <p:cNvSpPr>
              <a:spLocks noChangeAspect="1" noChangeShapeType="1"/>
            </p:cNvSpPr>
            <p:nvPr/>
          </p:nvSpPr>
          <p:spPr bwMode="auto">
            <a:xfrm>
              <a:off x="1033" y="2831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69" name="Line 3237"/>
            <p:cNvSpPr>
              <a:spLocks noChangeAspect="1" noChangeShapeType="1"/>
            </p:cNvSpPr>
            <p:nvPr/>
          </p:nvSpPr>
          <p:spPr bwMode="auto">
            <a:xfrm>
              <a:off x="1033" y="2846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0" name="Line 3238"/>
            <p:cNvSpPr>
              <a:spLocks noChangeAspect="1" noChangeShapeType="1"/>
            </p:cNvSpPr>
            <p:nvPr/>
          </p:nvSpPr>
          <p:spPr bwMode="auto">
            <a:xfrm flipV="1">
              <a:off x="1038" y="284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1" name="Line 3239"/>
            <p:cNvSpPr>
              <a:spLocks noChangeAspect="1" noChangeShapeType="1"/>
            </p:cNvSpPr>
            <p:nvPr/>
          </p:nvSpPr>
          <p:spPr bwMode="auto">
            <a:xfrm>
              <a:off x="1038" y="2846"/>
              <a:ext cx="6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2" name="Line 3240"/>
            <p:cNvSpPr>
              <a:spLocks noChangeAspect="1" noChangeShapeType="1"/>
            </p:cNvSpPr>
            <p:nvPr/>
          </p:nvSpPr>
          <p:spPr bwMode="auto">
            <a:xfrm>
              <a:off x="1044" y="285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3" name="Line 3241"/>
            <p:cNvSpPr>
              <a:spLocks noChangeAspect="1" noChangeShapeType="1"/>
            </p:cNvSpPr>
            <p:nvPr/>
          </p:nvSpPr>
          <p:spPr bwMode="auto">
            <a:xfrm flipV="1">
              <a:off x="1044" y="2771"/>
              <a:ext cx="1" cy="9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4" name="Line 3242"/>
            <p:cNvSpPr>
              <a:spLocks noChangeAspect="1" noChangeShapeType="1"/>
            </p:cNvSpPr>
            <p:nvPr/>
          </p:nvSpPr>
          <p:spPr bwMode="auto">
            <a:xfrm>
              <a:off x="1044" y="2771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5" name="Line 3243"/>
            <p:cNvSpPr>
              <a:spLocks noChangeAspect="1" noChangeShapeType="1"/>
            </p:cNvSpPr>
            <p:nvPr/>
          </p:nvSpPr>
          <p:spPr bwMode="auto">
            <a:xfrm flipV="1">
              <a:off x="1048" y="2771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6" name="Line 3244"/>
            <p:cNvSpPr>
              <a:spLocks noChangeAspect="1" noChangeShapeType="1"/>
            </p:cNvSpPr>
            <p:nvPr/>
          </p:nvSpPr>
          <p:spPr bwMode="auto">
            <a:xfrm>
              <a:off x="1048" y="2771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7" name="Line 3245"/>
            <p:cNvSpPr>
              <a:spLocks noChangeAspect="1" noChangeShapeType="1"/>
            </p:cNvSpPr>
            <p:nvPr/>
          </p:nvSpPr>
          <p:spPr bwMode="auto">
            <a:xfrm flipV="1">
              <a:off x="1048" y="2771"/>
              <a:ext cx="5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8" name="Line 3246"/>
            <p:cNvSpPr>
              <a:spLocks noChangeAspect="1" noChangeShapeType="1"/>
            </p:cNvSpPr>
            <p:nvPr/>
          </p:nvSpPr>
          <p:spPr bwMode="auto">
            <a:xfrm>
              <a:off x="1053" y="2771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79" name="Line 3247"/>
            <p:cNvSpPr>
              <a:spLocks noChangeAspect="1" noChangeShapeType="1"/>
            </p:cNvSpPr>
            <p:nvPr/>
          </p:nvSpPr>
          <p:spPr bwMode="auto">
            <a:xfrm flipV="1">
              <a:off x="1053" y="2762"/>
              <a:ext cx="1" cy="2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0" name="Line 3248"/>
            <p:cNvSpPr>
              <a:spLocks noChangeAspect="1" noChangeShapeType="1"/>
            </p:cNvSpPr>
            <p:nvPr/>
          </p:nvSpPr>
          <p:spPr bwMode="auto">
            <a:xfrm>
              <a:off x="1053" y="2762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1" name="Line 3249"/>
            <p:cNvSpPr>
              <a:spLocks noChangeAspect="1" noChangeShapeType="1"/>
            </p:cNvSpPr>
            <p:nvPr/>
          </p:nvSpPr>
          <p:spPr bwMode="auto">
            <a:xfrm>
              <a:off x="1053" y="2771"/>
              <a:ext cx="6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2" name="Line 3250"/>
            <p:cNvSpPr>
              <a:spLocks noChangeAspect="1" noChangeShapeType="1"/>
            </p:cNvSpPr>
            <p:nvPr/>
          </p:nvSpPr>
          <p:spPr bwMode="auto">
            <a:xfrm>
              <a:off x="1059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3" name="Line 3251"/>
            <p:cNvSpPr>
              <a:spLocks noChangeAspect="1" noChangeShapeType="1"/>
            </p:cNvSpPr>
            <p:nvPr/>
          </p:nvSpPr>
          <p:spPr bwMode="auto">
            <a:xfrm flipV="1">
              <a:off x="1059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4" name="Line 3252"/>
            <p:cNvSpPr>
              <a:spLocks noChangeAspect="1" noChangeShapeType="1"/>
            </p:cNvSpPr>
            <p:nvPr/>
          </p:nvSpPr>
          <p:spPr bwMode="auto">
            <a:xfrm>
              <a:off x="1059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5" name="Line 3253"/>
            <p:cNvSpPr>
              <a:spLocks noChangeAspect="1" noChangeShapeType="1"/>
            </p:cNvSpPr>
            <p:nvPr/>
          </p:nvSpPr>
          <p:spPr bwMode="auto">
            <a:xfrm>
              <a:off x="1059" y="2771"/>
              <a:ext cx="4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6" name="Line 3254"/>
            <p:cNvSpPr>
              <a:spLocks noChangeAspect="1" noChangeShapeType="1"/>
            </p:cNvSpPr>
            <p:nvPr/>
          </p:nvSpPr>
          <p:spPr bwMode="auto">
            <a:xfrm>
              <a:off x="1063" y="2771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7" name="Line 3255"/>
            <p:cNvSpPr>
              <a:spLocks noChangeAspect="1" noChangeShapeType="1"/>
            </p:cNvSpPr>
            <p:nvPr/>
          </p:nvSpPr>
          <p:spPr bwMode="auto">
            <a:xfrm flipV="1">
              <a:off x="1063" y="2756"/>
              <a:ext cx="1" cy="3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8" name="Line 3256"/>
            <p:cNvSpPr>
              <a:spLocks noChangeAspect="1" noChangeShapeType="1"/>
            </p:cNvSpPr>
            <p:nvPr/>
          </p:nvSpPr>
          <p:spPr bwMode="auto">
            <a:xfrm>
              <a:off x="1063" y="275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89" name="Line 3257"/>
            <p:cNvSpPr>
              <a:spLocks noChangeAspect="1" noChangeShapeType="1"/>
            </p:cNvSpPr>
            <p:nvPr/>
          </p:nvSpPr>
          <p:spPr bwMode="auto">
            <a:xfrm>
              <a:off x="1063" y="2771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0" name="Line 3258"/>
            <p:cNvSpPr>
              <a:spLocks noChangeAspect="1" noChangeShapeType="1"/>
            </p:cNvSpPr>
            <p:nvPr/>
          </p:nvSpPr>
          <p:spPr bwMode="auto">
            <a:xfrm>
              <a:off x="1068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1" name="Line 3259"/>
            <p:cNvSpPr>
              <a:spLocks noChangeAspect="1" noChangeShapeType="1"/>
            </p:cNvSpPr>
            <p:nvPr/>
          </p:nvSpPr>
          <p:spPr bwMode="auto">
            <a:xfrm flipV="1">
              <a:off x="1068" y="2092"/>
              <a:ext cx="1" cy="68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2" name="Line 3260"/>
            <p:cNvSpPr>
              <a:spLocks noChangeAspect="1" noChangeShapeType="1"/>
            </p:cNvSpPr>
            <p:nvPr/>
          </p:nvSpPr>
          <p:spPr bwMode="auto">
            <a:xfrm>
              <a:off x="1068" y="2092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3" name="Line 3261"/>
            <p:cNvSpPr>
              <a:spLocks noChangeAspect="1" noChangeShapeType="1"/>
            </p:cNvSpPr>
            <p:nvPr/>
          </p:nvSpPr>
          <p:spPr bwMode="auto">
            <a:xfrm>
              <a:off x="1073" y="2097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4" name="Line 3262"/>
            <p:cNvSpPr>
              <a:spLocks noChangeAspect="1" noChangeShapeType="1"/>
            </p:cNvSpPr>
            <p:nvPr/>
          </p:nvSpPr>
          <p:spPr bwMode="auto">
            <a:xfrm flipV="1">
              <a:off x="1073" y="2092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5" name="Line 3263"/>
            <p:cNvSpPr>
              <a:spLocks noChangeAspect="1" noChangeShapeType="1"/>
            </p:cNvSpPr>
            <p:nvPr/>
          </p:nvSpPr>
          <p:spPr bwMode="auto">
            <a:xfrm>
              <a:off x="1073" y="2092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6" name="Line 3264"/>
            <p:cNvSpPr>
              <a:spLocks noChangeAspect="1" noChangeShapeType="1"/>
            </p:cNvSpPr>
            <p:nvPr/>
          </p:nvSpPr>
          <p:spPr bwMode="auto">
            <a:xfrm>
              <a:off x="1073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7" name="Line 3265"/>
            <p:cNvSpPr>
              <a:spLocks noChangeAspect="1" noChangeShapeType="1"/>
            </p:cNvSpPr>
            <p:nvPr/>
          </p:nvSpPr>
          <p:spPr bwMode="auto">
            <a:xfrm>
              <a:off x="1078" y="2101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8" name="Line 3266"/>
            <p:cNvSpPr>
              <a:spLocks noChangeAspect="1" noChangeShapeType="1"/>
            </p:cNvSpPr>
            <p:nvPr/>
          </p:nvSpPr>
          <p:spPr bwMode="auto">
            <a:xfrm flipV="1">
              <a:off x="1078" y="2092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99" name="Line 3267"/>
            <p:cNvSpPr>
              <a:spLocks noChangeAspect="1" noChangeShapeType="1"/>
            </p:cNvSpPr>
            <p:nvPr/>
          </p:nvSpPr>
          <p:spPr bwMode="auto">
            <a:xfrm>
              <a:off x="1078" y="2092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0" name="Line 3268"/>
            <p:cNvSpPr>
              <a:spLocks noChangeAspect="1" noChangeShapeType="1"/>
            </p:cNvSpPr>
            <p:nvPr/>
          </p:nvSpPr>
          <p:spPr bwMode="auto">
            <a:xfrm>
              <a:off x="1078" y="2097"/>
              <a:ext cx="5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1" name="Line 3269"/>
            <p:cNvSpPr>
              <a:spLocks noChangeAspect="1" noChangeShapeType="1"/>
            </p:cNvSpPr>
            <p:nvPr/>
          </p:nvSpPr>
          <p:spPr bwMode="auto">
            <a:xfrm>
              <a:off x="1083" y="2097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2" name="Line 3270"/>
            <p:cNvSpPr>
              <a:spLocks noChangeAspect="1" noChangeShapeType="1"/>
            </p:cNvSpPr>
            <p:nvPr/>
          </p:nvSpPr>
          <p:spPr bwMode="auto">
            <a:xfrm flipV="1">
              <a:off x="1083" y="2097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3" name="Line 3271"/>
            <p:cNvSpPr>
              <a:spLocks noChangeAspect="1" noChangeShapeType="1"/>
            </p:cNvSpPr>
            <p:nvPr/>
          </p:nvSpPr>
          <p:spPr bwMode="auto">
            <a:xfrm>
              <a:off x="1083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4" name="Line 3272"/>
            <p:cNvSpPr>
              <a:spLocks noChangeAspect="1" noChangeShapeType="1"/>
            </p:cNvSpPr>
            <p:nvPr/>
          </p:nvSpPr>
          <p:spPr bwMode="auto">
            <a:xfrm>
              <a:off x="1088" y="2101"/>
              <a:ext cx="1" cy="1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5" name="Line 3273"/>
            <p:cNvSpPr>
              <a:spLocks noChangeAspect="1" noChangeShapeType="1"/>
            </p:cNvSpPr>
            <p:nvPr/>
          </p:nvSpPr>
          <p:spPr bwMode="auto">
            <a:xfrm flipV="1">
              <a:off x="1088" y="2092"/>
              <a:ext cx="1" cy="2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6" name="Line 3274"/>
            <p:cNvSpPr>
              <a:spLocks noChangeAspect="1" noChangeShapeType="1"/>
            </p:cNvSpPr>
            <p:nvPr/>
          </p:nvSpPr>
          <p:spPr bwMode="auto">
            <a:xfrm>
              <a:off x="1088" y="2092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7" name="Line 3275"/>
            <p:cNvSpPr>
              <a:spLocks noChangeAspect="1" noChangeShapeType="1"/>
            </p:cNvSpPr>
            <p:nvPr/>
          </p:nvSpPr>
          <p:spPr bwMode="auto">
            <a:xfrm flipV="1">
              <a:off x="1088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8" name="Line 3276"/>
            <p:cNvSpPr>
              <a:spLocks noChangeAspect="1" noChangeShapeType="1"/>
            </p:cNvSpPr>
            <p:nvPr/>
          </p:nvSpPr>
          <p:spPr bwMode="auto">
            <a:xfrm>
              <a:off x="1093" y="2097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09" name="Line 3277"/>
            <p:cNvSpPr>
              <a:spLocks noChangeAspect="1" noChangeShapeType="1"/>
            </p:cNvSpPr>
            <p:nvPr/>
          </p:nvSpPr>
          <p:spPr bwMode="auto">
            <a:xfrm flipV="1">
              <a:off x="1093" y="208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0" name="Line 3278"/>
            <p:cNvSpPr>
              <a:spLocks noChangeAspect="1" noChangeShapeType="1"/>
            </p:cNvSpPr>
            <p:nvPr/>
          </p:nvSpPr>
          <p:spPr bwMode="auto">
            <a:xfrm>
              <a:off x="1093" y="2086"/>
              <a:ext cx="1" cy="1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1" name="Line 3279"/>
            <p:cNvSpPr>
              <a:spLocks noChangeAspect="1" noChangeShapeType="1"/>
            </p:cNvSpPr>
            <p:nvPr/>
          </p:nvSpPr>
          <p:spPr bwMode="auto">
            <a:xfrm>
              <a:off x="1093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2" name="Line 3280"/>
            <p:cNvSpPr>
              <a:spLocks noChangeAspect="1" noChangeShapeType="1"/>
            </p:cNvSpPr>
            <p:nvPr/>
          </p:nvSpPr>
          <p:spPr bwMode="auto">
            <a:xfrm>
              <a:off x="1098" y="2101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3" name="Line 3281"/>
            <p:cNvSpPr>
              <a:spLocks noChangeAspect="1" noChangeShapeType="1"/>
            </p:cNvSpPr>
            <p:nvPr/>
          </p:nvSpPr>
          <p:spPr bwMode="auto">
            <a:xfrm flipV="1">
              <a:off x="1098" y="2086"/>
              <a:ext cx="1" cy="2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4" name="Line 3282"/>
            <p:cNvSpPr>
              <a:spLocks noChangeAspect="1" noChangeShapeType="1"/>
            </p:cNvSpPr>
            <p:nvPr/>
          </p:nvSpPr>
          <p:spPr bwMode="auto">
            <a:xfrm>
              <a:off x="1098" y="2086"/>
              <a:ext cx="1" cy="1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5" name="Line 3283"/>
            <p:cNvSpPr>
              <a:spLocks noChangeAspect="1" noChangeShapeType="1"/>
            </p:cNvSpPr>
            <p:nvPr/>
          </p:nvSpPr>
          <p:spPr bwMode="auto">
            <a:xfrm>
              <a:off x="1098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6" name="Line 3284"/>
            <p:cNvSpPr>
              <a:spLocks noChangeAspect="1" noChangeShapeType="1"/>
            </p:cNvSpPr>
            <p:nvPr/>
          </p:nvSpPr>
          <p:spPr bwMode="auto">
            <a:xfrm flipV="1">
              <a:off x="1103" y="2097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7" name="Line 3285"/>
            <p:cNvSpPr>
              <a:spLocks noChangeAspect="1" noChangeShapeType="1"/>
            </p:cNvSpPr>
            <p:nvPr/>
          </p:nvSpPr>
          <p:spPr bwMode="auto">
            <a:xfrm>
              <a:off x="1103" y="2097"/>
              <a:ext cx="1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8" name="Line 3286"/>
            <p:cNvSpPr>
              <a:spLocks noChangeAspect="1" noChangeShapeType="1"/>
            </p:cNvSpPr>
            <p:nvPr/>
          </p:nvSpPr>
          <p:spPr bwMode="auto">
            <a:xfrm flipV="1">
              <a:off x="1103" y="2097"/>
              <a:ext cx="4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19" name="Line 3287"/>
            <p:cNvSpPr>
              <a:spLocks noChangeAspect="1" noChangeShapeType="1"/>
            </p:cNvSpPr>
            <p:nvPr/>
          </p:nvSpPr>
          <p:spPr bwMode="auto">
            <a:xfrm>
              <a:off x="1107" y="2097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0" name="Line 3288"/>
            <p:cNvSpPr>
              <a:spLocks noChangeAspect="1" noChangeShapeType="1"/>
            </p:cNvSpPr>
            <p:nvPr/>
          </p:nvSpPr>
          <p:spPr bwMode="auto">
            <a:xfrm flipV="1">
              <a:off x="1107" y="2082"/>
              <a:ext cx="1" cy="3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1" name="Line 3289"/>
            <p:cNvSpPr>
              <a:spLocks noChangeAspect="1" noChangeShapeType="1"/>
            </p:cNvSpPr>
            <p:nvPr/>
          </p:nvSpPr>
          <p:spPr bwMode="auto">
            <a:xfrm>
              <a:off x="1107" y="2082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2" name="Line 3290"/>
            <p:cNvSpPr>
              <a:spLocks noChangeAspect="1" noChangeShapeType="1"/>
            </p:cNvSpPr>
            <p:nvPr/>
          </p:nvSpPr>
          <p:spPr bwMode="auto">
            <a:xfrm>
              <a:off x="1107" y="2097"/>
              <a:ext cx="6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3" name="Line 3291"/>
            <p:cNvSpPr>
              <a:spLocks noChangeAspect="1" noChangeShapeType="1"/>
            </p:cNvSpPr>
            <p:nvPr/>
          </p:nvSpPr>
          <p:spPr bwMode="auto">
            <a:xfrm flipV="1">
              <a:off x="1113" y="2092"/>
              <a:ext cx="1" cy="9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4" name="Line 3292"/>
            <p:cNvSpPr>
              <a:spLocks noChangeAspect="1" noChangeShapeType="1"/>
            </p:cNvSpPr>
            <p:nvPr/>
          </p:nvSpPr>
          <p:spPr bwMode="auto">
            <a:xfrm>
              <a:off x="1113" y="2092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5" name="Line 3293"/>
            <p:cNvSpPr>
              <a:spLocks noChangeAspect="1" noChangeShapeType="1"/>
            </p:cNvSpPr>
            <p:nvPr/>
          </p:nvSpPr>
          <p:spPr bwMode="auto">
            <a:xfrm>
              <a:off x="1113" y="2097"/>
              <a:ext cx="5" cy="4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6" name="Line 3294"/>
            <p:cNvSpPr>
              <a:spLocks noChangeAspect="1" noChangeShapeType="1"/>
            </p:cNvSpPr>
            <p:nvPr/>
          </p:nvSpPr>
          <p:spPr bwMode="auto">
            <a:xfrm>
              <a:off x="1118" y="2101"/>
              <a:ext cx="1" cy="6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7" name="Line 3295"/>
            <p:cNvSpPr>
              <a:spLocks noChangeAspect="1" noChangeShapeType="1"/>
            </p:cNvSpPr>
            <p:nvPr/>
          </p:nvSpPr>
          <p:spPr bwMode="auto">
            <a:xfrm flipV="1">
              <a:off x="1118" y="2086"/>
              <a:ext cx="1" cy="2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8" name="Line 3296"/>
            <p:cNvSpPr>
              <a:spLocks noChangeAspect="1" noChangeShapeType="1"/>
            </p:cNvSpPr>
            <p:nvPr/>
          </p:nvSpPr>
          <p:spPr bwMode="auto">
            <a:xfrm>
              <a:off x="958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29" name="Line 3297"/>
            <p:cNvSpPr>
              <a:spLocks noChangeAspect="1" noChangeShapeType="1"/>
            </p:cNvSpPr>
            <p:nvPr/>
          </p:nvSpPr>
          <p:spPr bwMode="auto">
            <a:xfrm flipV="1">
              <a:off x="958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0" name="Line 3298"/>
            <p:cNvSpPr>
              <a:spLocks noChangeAspect="1" noChangeShapeType="1"/>
            </p:cNvSpPr>
            <p:nvPr/>
          </p:nvSpPr>
          <p:spPr bwMode="auto">
            <a:xfrm>
              <a:off x="958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1" name="Line 3299"/>
            <p:cNvSpPr>
              <a:spLocks noChangeAspect="1" noChangeShapeType="1"/>
            </p:cNvSpPr>
            <p:nvPr/>
          </p:nvSpPr>
          <p:spPr bwMode="auto">
            <a:xfrm>
              <a:off x="958" y="2771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2" name="Line 3300"/>
            <p:cNvSpPr>
              <a:spLocks noChangeAspect="1" noChangeShapeType="1"/>
            </p:cNvSpPr>
            <p:nvPr/>
          </p:nvSpPr>
          <p:spPr bwMode="auto">
            <a:xfrm flipV="1">
              <a:off x="963" y="2771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3" name="Line 3301"/>
            <p:cNvSpPr>
              <a:spLocks noChangeAspect="1" noChangeShapeType="1"/>
            </p:cNvSpPr>
            <p:nvPr/>
          </p:nvSpPr>
          <p:spPr bwMode="auto">
            <a:xfrm>
              <a:off x="963" y="2771"/>
              <a:ext cx="6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4" name="Line 3302"/>
            <p:cNvSpPr>
              <a:spLocks noChangeAspect="1" noChangeShapeType="1"/>
            </p:cNvSpPr>
            <p:nvPr/>
          </p:nvSpPr>
          <p:spPr bwMode="auto">
            <a:xfrm>
              <a:off x="969" y="2776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5" name="Line 3303"/>
            <p:cNvSpPr>
              <a:spLocks noChangeAspect="1" noChangeShapeType="1"/>
            </p:cNvSpPr>
            <p:nvPr/>
          </p:nvSpPr>
          <p:spPr bwMode="auto">
            <a:xfrm flipV="1">
              <a:off x="969" y="2766"/>
              <a:ext cx="1" cy="2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6" name="Line 3304"/>
            <p:cNvSpPr>
              <a:spLocks noChangeAspect="1" noChangeShapeType="1"/>
            </p:cNvSpPr>
            <p:nvPr/>
          </p:nvSpPr>
          <p:spPr bwMode="auto">
            <a:xfrm>
              <a:off x="969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7" name="Line 3305"/>
            <p:cNvSpPr>
              <a:spLocks noChangeAspect="1" noChangeShapeType="1"/>
            </p:cNvSpPr>
            <p:nvPr/>
          </p:nvSpPr>
          <p:spPr bwMode="auto">
            <a:xfrm>
              <a:off x="969" y="2771"/>
              <a:ext cx="4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8" name="Line 3306"/>
            <p:cNvSpPr>
              <a:spLocks noChangeAspect="1" noChangeShapeType="1"/>
            </p:cNvSpPr>
            <p:nvPr/>
          </p:nvSpPr>
          <p:spPr bwMode="auto">
            <a:xfrm>
              <a:off x="973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39" name="Line 3307"/>
            <p:cNvSpPr>
              <a:spLocks noChangeAspect="1" noChangeShapeType="1"/>
            </p:cNvSpPr>
            <p:nvPr/>
          </p:nvSpPr>
          <p:spPr bwMode="auto">
            <a:xfrm flipV="1">
              <a:off x="973" y="277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0" name="Line 3308"/>
            <p:cNvSpPr>
              <a:spLocks noChangeAspect="1" noChangeShapeType="1"/>
            </p:cNvSpPr>
            <p:nvPr/>
          </p:nvSpPr>
          <p:spPr bwMode="auto">
            <a:xfrm>
              <a:off x="973" y="2771"/>
              <a:ext cx="5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1" name="Line 3309"/>
            <p:cNvSpPr>
              <a:spLocks noChangeAspect="1" noChangeShapeType="1"/>
            </p:cNvSpPr>
            <p:nvPr/>
          </p:nvSpPr>
          <p:spPr bwMode="auto">
            <a:xfrm>
              <a:off x="978" y="277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2" name="Line 3310"/>
            <p:cNvSpPr>
              <a:spLocks noChangeAspect="1" noChangeShapeType="1"/>
            </p:cNvSpPr>
            <p:nvPr/>
          </p:nvSpPr>
          <p:spPr bwMode="auto">
            <a:xfrm flipV="1">
              <a:off x="978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3" name="Line 3311"/>
            <p:cNvSpPr>
              <a:spLocks noChangeAspect="1" noChangeShapeType="1"/>
            </p:cNvSpPr>
            <p:nvPr/>
          </p:nvSpPr>
          <p:spPr bwMode="auto">
            <a:xfrm>
              <a:off x="978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4" name="Line 3312"/>
            <p:cNvSpPr>
              <a:spLocks noChangeAspect="1" noChangeShapeType="1"/>
            </p:cNvSpPr>
            <p:nvPr/>
          </p:nvSpPr>
          <p:spPr bwMode="auto">
            <a:xfrm>
              <a:off x="978" y="2771"/>
              <a:ext cx="6" cy="1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5" name="Line 3313"/>
            <p:cNvSpPr>
              <a:spLocks noChangeAspect="1" noChangeShapeType="1"/>
            </p:cNvSpPr>
            <p:nvPr/>
          </p:nvSpPr>
          <p:spPr bwMode="auto">
            <a:xfrm>
              <a:off x="984" y="2771"/>
              <a:ext cx="1" cy="10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6" name="Line 3314"/>
            <p:cNvSpPr>
              <a:spLocks noChangeAspect="1" noChangeShapeType="1"/>
            </p:cNvSpPr>
            <p:nvPr/>
          </p:nvSpPr>
          <p:spPr bwMode="auto">
            <a:xfrm flipV="1">
              <a:off x="984" y="2766"/>
              <a:ext cx="1" cy="1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7" name="Line 3315"/>
            <p:cNvSpPr>
              <a:spLocks noChangeAspect="1" noChangeShapeType="1"/>
            </p:cNvSpPr>
            <p:nvPr/>
          </p:nvSpPr>
          <p:spPr bwMode="auto">
            <a:xfrm>
              <a:off x="984" y="2766"/>
              <a:ext cx="1" cy="5"/>
            </a:xfrm>
            <a:prstGeom prst="line">
              <a:avLst/>
            </a:prstGeom>
            <a:noFill/>
            <a:ln w="4763">
              <a:solidFill>
                <a:srgbClr val="FF2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48" name="Freeform 3316"/>
            <p:cNvSpPr>
              <a:spLocks noChangeAspect="1"/>
            </p:cNvSpPr>
            <p:nvPr/>
          </p:nvSpPr>
          <p:spPr bwMode="auto">
            <a:xfrm>
              <a:off x="1734" y="3049"/>
              <a:ext cx="15" cy="42"/>
            </a:xfrm>
            <a:custGeom>
              <a:avLst/>
              <a:gdLst>
                <a:gd name="T0" fmla="*/ 4 w 15"/>
                <a:gd name="T1" fmla="*/ 0 h 42"/>
                <a:gd name="T2" fmla="*/ 9 w 15"/>
                <a:gd name="T3" fmla="*/ 0 h 42"/>
                <a:gd name="T4" fmla="*/ 9 w 15"/>
                <a:gd name="T5" fmla="*/ 9 h 42"/>
                <a:gd name="T6" fmla="*/ 15 w 15"/>
                <a:gd name="T7" fmla="*/ 9 h 42"/>
                <a:gd name="T8" fmla="*/ 15 w 15"/>
                <a:gd name="T9" fmla="*/ 13 h 42"/>
                <a:gd name="T10" fmla="*/ 9 w 15"/>
                <a:gd name="T11" fmla="*/ 13 h 42"/>
                <a:gd name="T12" fmla="*/ 9 w 15"/>
                <a:gd name="T13" fmla="*/ 36 h 42"/>
                <a:gd name="T14" fmla="*/ 10 w 15"/>
                <a:gd name="T15" fmla="*/ 38 h 42"/>
                <a:gd name="T16" fmla="*/ 15 w 15"/>
                <a:gd name="T17" fmla="*/ 38 h 42"/>
                <a:gd name="T18" fmla="*/ 15 w 15"/>
                <a:gd name="T19" fmla="*/ 42 h 42"/>
                <a:gd name="T20" fmla="*/ 6 w 15"/>
                <a:gd name="T21" fmla="*/ 42 h 42"/>
                <a:gd name="T22" fmla="*/ 5 w 15"/>
                <a:gd name="T23" fmla="*/ 41 h 42"/>
                <a:gd name="T24" fmla="*/ 4 w 15"/>
                <a:gd name="T25" fmla="*/ 38 h 42"/>
                <a:gd name="T26" fmla="*/ 4 w 15"/>
                <a:gd name="T27" fmla="*/ 13 h 42"/>
                <a:gd name="T28" fmla="*/ 0 w 15"/>
                <a:gd name="T29" fmla="*/ 13 h 42"/>
                <a:gd name="T30" fmla="*/ 0 w 15"/>
                <a:gd name="T31" fmla="*/ 9 h 42"/>
                <a:gd name="T32" fmla="*/ 4 w 15"/>
                <a:gd name="T33" fmla="*/ 9 h 42"/>
                <a:gd name="T34" fmla="*/ 4 w 15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42">
                  <a:moveTo>
                    <a:pt x="4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36"/>
                  </a:lnTo>
                  <a:lnTo>
                    <a:pt x="10" y="38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6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9" name="Freeform 3317"/>
            <p:cNvSpPr>
              <a:spLocks noChangeAspect="1"/>
            </p:cNvSpPr>
            <p:nvPr/>
          </p:nvSpPr>
          <p:spPr bwMode="auto">
            <a:xfrm>
              <a:off x="1770" y="3046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4 h 57"/>
                <a:gd name="T6" fmla="*/ 6 w 13"/>
                <a:gd name="T7" fmla="*/ 4 h 57"/>
                <a:gd name="T8" fmla="*/ 6 w 13"/>
                <a:gd name="T9" fmla="*/ 53 h 57"/>
                <a:gd name="T10" fmla="*/ 13 w 13"/>
                <a:gd name="T11" fmla="*/ 53 h 57"/>
                <a:gd name="T12" fmla="*/ 13 w 13"/>
                <a:gd name="T13" fmla="*/ 57 h 57"/>
                <a:gd name="T14" fmla="*/ 0 w 13"/>
                <a:gd name="T15" fmla="*/ 57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53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0" name="Freeform 3318"/>
            <p:cNvSpPr>
              <a:spLocks noChangeAspect="1"/>
            </p:cNvSpPr>
            <p:nvPr/>
          </p:nvSpPr>
          <p:spPr bwMode="auto">
            <a:xfrm>
              <a:off x="1788" y="3057"/>
              <a:ext cx="44" cy="34"/>
            </a:xfrm>
            <a:custGeom>
              <a:avLst/>
              <a:gdLst>
                <a:gd name="T0" fmla="*/ 15 w 44"/>
                <a:gd name="T1" fmla="*/ 0 h 34"/>
                <a:gd name="T2" fmla="*/ 19 w 44"/>
                <a:gd name="T3" fmla="*/ 1 h 34"/>
                <a:gd name="T4" fmla="*/ 22 w 44"/>
                <a:gd name="T5" fmla="*/ 3 h 34"/>
                <a:gd name="T6" fmla="*/ 25 w 44"/>
                <a:gd name="T7" fmla="*/ 5 h 34"/>
                <a:gd name="T8" fmla="*/ 29 w 44"/>
                <a:gd name="T9" fmla="*/ 1 h 34"/>
                <a:gd name="T10" fmla="*/ 31 w 44"/>
                <a:gd name="T11" fmla="*/ 1 h 34"/>
                <a:gd name="T12" fmla="*/ 34 w 44"/>
                <a:gd name="T13" fmla="*/ 0 h 34"/>
                <a:gd name="T14" fmla="*/ 38 w 44"/>
                <a:gd name="T15" fmla="*/ 1 h 34"/>
                <a:gd name="T16" fmla="*/ 41 w 44"/>
                <a:gd name="T17" fmla="*/ 3 h 34"/>
                <a:gd name="T18" fmla="*/ 44 w 44"/>
                <a:gd name="T19" fmla="*/ 5 h 34"/>
                <a:gd name="T20" fmla="*/ 44 w 44"/>
                <a:gd name="T21" fmla="*/ 34 h 34"/>
                <a:gd name="T22" fmla="*/ 38 w 44"/>
                <a:gd name="T23" fmla="*/ 34 h 34"/>
                <a:gd name="T24" fmla="*/ 38 w 44"/>
                <a:gd name="T25" fmla="*/ 8 h 34"/>
                <a:gd name="T26" fmla="*/ 35 w 44"/>
                <a:gd name="T27" fmla="*/ 5 h 34"/>
                <a:gd name="T28" fmla="*/ 33 w 44"/>
                <a:gd name="T29" fmla="*/ 5 h 34"/>
                <a:gd name="T30" fmla="*/ 27 w 44"/>
                <a:gd name="T31" fmla="*/ 8 h 34"/>
                <a:gd name="T32" fmla="*/ 26 w 44"/>
                <a:gd name="T33" fmla="*/ 11 h 34"/>
                <a:gd name="T34" fmla="*/ 25 w 44"/>
                <a:gd name="T35" fmla="*/ 15 h 34"/>
                <a:gd name="T36" fmla="*/ 25 w 44"/>
                <a:gd name="T37" fmla="*/ 34 h 34"/>
                <a:gd name="T38" fmla="*/ 19 w 44"/>
                <a:gd name="T39" fmla="*/ 34 h 34"/>
                <a:gd name="T40" fmla="*/ 19 w 44"/>
                <a:gd name="T41" fmla="*/ 8 h 34"/>
                <a:gd name="T42" fmla="*/ 14 w 44"/>
                <a:gd name="T43" fmla="*/ 5 h 34"/>
                <a:gd name="T44" fmla="*/ 8 w 44"/>
                <a:gd name="T45" fmla="*/ 8 h 34"/>
                <a:gd name="T46" fmla="*/ 7 w 44"/>
                <a:gd name="T47" fmla="*/ 9 h 34"/>
                <a:gd name="T48" fmla="*/ 5 w 44"/>
                <a:gd name="T49" fmla="*/ 12 h 34"/>
                <a:gd name="T50" fmla="*/ 5 w 44"/>
                <a:gd name="T51" fmla="*/ 34 h 34"/>
                <a:gd name="T52" fmla="*/ 0 w 44"/>
                <a:gd name="T53" fmla="*/ 34 h 34"/>
                <a:gd name="T54" fmla="*/ 0 w 44"/>
                <a:gd name="T55" fmla="*/ 1 h 34"/>
                <a:gd name="T56" fmla="*/ 5 w 44"/>
                <a:gd name="T57" fmla="*/ 1 h 34"/>
                <a:gd name="T58" fmla="*/ 5 w 44"/>
                <a:gd name="T59" fmla="*/ 5 h 34"/>
                <a:gd name="T60" fmla="*/ 8 w 44"/>
                <a:gd name="T61" fmla="*/ 4 h 34"/>
                <a:gd name="T62" fmla="*/ 10 w 44"/>
                <a:gd name="T63" fmla="*/ 3 h 34"/>
                <a:gd name="T64" fmla="*/ 15 w 44"/>
                <a:gd name="T6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34">
                  <a:moveTo>
                    <a:pt x="15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4" y="34"/>
                  </a:lnTo>
                  <a:lnTo>
                    <a:pt x="38" y="34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5" y="15"/>
                  </a:lnTo>
                  <a:lnTo>
                    <a:pt x="25" y="34"/>
                  </a:lnTo>
                  <a:lnTo>
                    <a:pt x="19" y="34"/>
                  </a:lnTo>
                  <a:lnTo>
                    <a:pt x="19" y="8"/>
                  </a:lnTo>
                  <a:lnTo>
                    <a:pt x="14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1"/>
                  </a:lnTo>
                  <a:lnTo>
                    <a:pt x="5" y="1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1" name="Freeform 3319"/>
            <p:cNvSpPr>
              <a:spLocks noChangeAspect="1"/>
            </p:cNvSpPr>
            <p:nvPr/>
          </p:nvSpPr>
          <p:spPr bwMode="auto">
            <a:xfrm>
              <a:off x="1838" y="3057"/>
              <a:ext cx="28" cy="35"/>
            </a:xfrm>
            <a:custGeom>
              <a:avLst/>
              <a:gdLst>
                <a:gd name="T0" fmla="*/ 14 w 28"/>
                <a:gd name="T1" fmla="*/ 0 h 35"/>
                <a:gd name="T2" fmla="*/ 18 w 28"/>
                <a:gd name="T3" fmla="*/ 1 h 35"/>
                <a:gd name="T4" fmla="*/ 21 w 28"/>
                <a:gd name="T5" fmla="*/ 3 h 35"/>
                <a:gd name="T6" fmla="*/ 26 w 28"/>
                <a:gd name="T7" fmla="*/ 8 h 35"/>
                <a:gd name="T8" fmla="*/ 26 w 28"/>
                <a:gd name="T9" fmla="*/ 11 h 35"/>
                <a:gd name="T10" fmla="*/ 21 w 28"/>
                <a:gd name="T11" fmla="*/ 11 h 35"/>
                <a:gd name="T12" fmla="*/ 21 w 28"/>
                <a:gd name="T13" fmla="*/ 9 h 35"/>
                <a:gd name="T14" fmla="*/ 19 w 28"/>
                <a:gd name="T15" fmla="*/ 7 h 35"/>
                <a:gd name="T16" fmla="*/ 18 w 28"/>
                <a:gd name="T17" fmla="*/ 7 h 35"/>
                <a:gd name="T18" fmla="*/ 15 w 28"/>
                <a:gd name="T19" fmla="*/ 5 h 35"/>
                <a:gd name="T20" fmla="*/ 10 w 28"/>
                <a:gd name="T21" fmla="*/ 5 h 35"/>
                <a:gd name="T22" fmla="*/ 7 w 28"/>
                <a:gd name="T23" fmla="*/ 8 h 35"/>
                <a:gd name="T24" fmla="*/ 7 w 28"/>
                <a:gd name="T25" fmla="*/ 11 h 35"/>
                <a:gd name="T26" fmla="*/ 9 w 28"/>
                <a:gd name="T27" fmla="*/ 13 h 35"/>
                <a:gd name="T28" fmla="*/ 10 w 28"/>
                <a:gd name="T29" fmla="*/ 13 h 35"/>
                <a:gd name="T30" fmla="*/ 13 w 28"/>
                <a:gd name="T31" fmla="*/ 15 h 35"/>
                <a:gd name="T32" fmla="*/ 17 w 28"/>
                <a:gd name="T33" fmla="*/ 15 h 35"/>
                <a:gd name="T34" fmla="*/ 19 w 28"/>
                <a:gd name="T35" fmla="*/ 16 h 35"/>
                <a:gd name="T36" fmla="*/ 22 w 28"/>
                <a:gd name="T37" fmla="*/ 16 h 35"/>
                <a:gd name="T38" fmla="*/ 26 w 28"/>
                <a:gd name="T39" fmla="*/ 20 h 35"/>
                <a:gd name="T40" fmla="*/ 28 w 28"/>
                <a:gd name="T41" fmla="*/ 24 h 35"/>
                <a:gd name="T42" fmla="*/ 26 w 28"/>
                <a:gd name="T43" fmla="*/ 28 h 35"/>
                <a:gd name="T44" fmla="*/ 24 w 28"/>
                <a:gd name="T45" fmla="*/ 33 h 35"/>
                <a:gd name="T46" fmla="*/ 18 w 28"/>
                <a:gd name="T47" fmla="*/ 35 h 35"/>
                <a:gd name="T48" fmla="*/ 10 w 28"/>
                <a:gd name="T49" fmla="*/ 35 h 35"/>
                <a:gd name="T50" fmla="*/ 6 w 28"/>
                <a:gd name="T51" fmla="*/ 34 h 35"/>
                <a:gd name="T52" fmla="*/ 2 w 28"/>
                <a:gd name="T53" fmla="*/ 30 h 35"/>
                <a:gd name="T54" fmla="*/ 0 w 28"/>
                <a:gd name="T55" fmla="*/ 27 h 35"/>
                <a:gd name="T56" fmla="*/ 0 w 28"/>
                <a:gd name="T57" fmla="*/ 23 h 35"/>
                <a:gd name="T58" fmla="*/ 6 w 28"/>
                <a:gd name="T59" fmla="*/ 23 h 35"/>
                <a:gd name="T60" fmla="*/ 6 w 28"/>
                <a:gd name="T61" fmla="*/ 26 h 35"/>
                <a:gd name="T62" fmla="*/ 7 w 28"/>
                <a:gd name="T63" fmla="*/ 28 h 35"/>
                <a:gd name="T64" fmla="*/ 9 w 28"/>
                <a:gd name="T65" fmla="*/ 30 h 35"/>
                <a:gd name="T66" fmla="*/ 11 w 28"/>
                <a:gd name="T67" fmla="*/ 30 h 35"/>
                <a:gd name="T68" fmla="*/ 14 w 28"/>
                <a:gd name="T69" fmla="*/ 31 h 35"/>
                <a:gd name="T70" fmla="*/ 17 w 28"/>
                <a:gd name="T71" fmla="*/ 30 h 35"/>
                <a:gd name="T72" fmla="*/ 19 w 28"/>
                <a:gd name="T73" fmla="*/ 30 h 35"/>
                <a:gd name="T74" fmla="*/ 21 w 28"/>
                <a:gd name="T75" fmla="*/ 27 h 35"/>
                <a:gd name="T76" fmla="*/ 22 w 28"/>
                <a:gd name="T77" fmla="*/ 26 h 35"/>
                <a:gd name="T78" fmla="*/ 21 w 28"/>
                <a:gd name="T79" fmla="*/ 23 h 35"/>
                <a:gd name="T80" fmla="*/ 19 w 28"/>
                <a:gd name="T81" fmla="*/ 22 h 35"/>
                <a:gd name="T82" fmla="*/ 18 w 28"/>
                <a:gd name="T83" fmla="*/ 22 h 35"/>
                <a:gd name="T84" fmla="*/ 15 w 28"/>
                <a:gd name="T85" fmla="*/ 20 h 35"/>
                <a:gd name="T86" fmla="*/ 7 w 28"/>
                <a:gd name="T87" fmla="*/ 18 h 35"/>
                <a:gd name="T88" fmla="*/ 4 w 28"/>
                <a:gd name="T89" fmla="*/ 18 h 35"/>
                <a:gd name="T90" fmla="*/ 3 w 28"/>
                <a:gd name="T91" fmla="*/ 15 h 35"/>
                <a:gd name="T92" fmla="*/ 2 w 28"/>
                <a:gd name="T93" fmla="*/ 13 h 35"/>
                <a:gd name="T94" fmla="*/ 2 w 28"/>
                <a:gd name="T95" fmla="*/ 7 h 35"/>
                <a:gd name="T96" fmla="*/ 4 w 28"/>
                <a:gd name="T97" fmla="*/ 3 h 35"/>
                <a:gd name="T98" fmla="*/ 9 w 28"/>
                <a:gd name="T99" fmla="*/ 1 h 35"/>
                <a:gd name="T100" fmla="*/ 14 w 28"/>
                <a:gd name="T10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lnTo>
                    <a:pt x="18" y="1"/>
                  </a:lnTo>
                  <a:lnTo>
                    <a:pt x="21" y="3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26" y="28"/>
                  </a:lnTo>
                  <a:lnTo>
                    <a:pt x="24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6" y="34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7" y="28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4" y="31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2" name="Freeform 3320"/>
            <p:cNvSpPr>
              <a:spLocks noChangeAspect="1"/>
            </p:cNvSpPr>
            <p:nvPr/>
          </p:nvSpPr>
          <p:spPr bwMode="auto">
            <a:xfrm>
              <a:off x="1868" y="3046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57 h 57"/>
                <a:gd name="T6" fmla="*/ 0 w 13"/>
                <a:gd name="T7" fmla="*/ 57 h 57"/>
                <a:gd name="T8" fmla="*/ 0 w 13"/>
                <a:gd name="T9" fmla="*/ 53 h 57"/>
                <a:gd name="T10" fmla="*/ 7 w 13"/>
                <a:gd name="T11" fmla="*/ 53 h 57"/>
                <a:gd name="T12" fmla="*/ 7 w 13"/>
                <a:gd name="T13" fmla="*/ 4 h 57"/>
                <a:gd name="T14" fmla="*/ 0 w 13"/>
                <a:gd name="T15" fmla="*/ 4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3" name="Freeform 3321"/>
            <p:cNvSpPr>
              <a:spLocks noChangeAspect="1"/>
            </p:cNvSpPr>
            <p:nvPr/>
          </p:nvSpPr>
          <p:spPr bwMode="auto">
            <a:xfrm>
              <a:off x="709" y="2545"/>
              <a:ext cx="45" cy="40"/>
            </a:xfrm>
            <a:custGeom>
              <a:avLst/>
              <a:gdLst>
                <a:gd name="T0" fmla="*/ 0 w 45"/>
                <a:gd name="T1" fmla="*/ 0 h 40"/>
                <a:gd name="T2" fmla="*/ 45 w 45"/>
                <a:gd name="T3" fmla="*/ 16 h 40"/>
                <a:gd name="T4" fmla="*/ 45 w 45"/>
                <a:gd name="T5" fmla="*/ 23 h 40"/>
                <a:gd name="T6" fmla="*/ 0 w 45"/>
                <a:gd name="T7" fmla="*/ 40 h 40"/>
                <a:gd name="T8" fmla="*/ 0 w 45"/>
                <a:gd name="T9" fmla="*/ 33 h 40"/>
                <a:gd name="T10" fmla="*/ 38 w 45"/>
                <a:gd name="T11" fmla="*/ 19 h 40"/>
                <a:gd name="T12" fmla="*/ 0 w 45"/>
                <a:gd name="T13" fmla="*/ 7 h 40"/>
                <a:gd name="T14" fmla="*/ 0 w 45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0">
                  <a:moveTo>
                    <a:pt x="0" y="0"/>
                  </a:moveTo>
                  <a:lnTo>
                    <a:pt x="45" y="16"/>
                  </a:lnTo>
                  <a:lnTo>
                    <a:pt x="45" y="23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38" y="1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4" name="Freeform 3322"/>
            <p:cNvSpPr>
              <a:spLocks noChangeAspect="1"/>
            </p:cNvSpPr>
            <p:nvPr/>
          </p:nvSpPr>
          <p:spPr bwMode="auto">
            <a:xfrm>
              <a:off x="709" y="2511"/>
              <a:ext cx="57" cy="12"/>
            </a:xfrm>
            <a:custGeom>
              <a:avLst/>
              <a:gdLst>
                <a:gd name="T0" fmla="*/ 0 w 57"/>
                <a:gd name="T1" fmla="*/ 0 h 12"/>
                <a:gd name="T2" fmla="*/ 4 w 57"/>
                <a:gd name="T3" fmla="*/ 0 h 12"/>
                <a:gd name="T4" fmla="*/ 4 w 57"/>
                <a:gd name="T5" fmla="*/ 7 h 12"/>
                <a:gd name="T6" fmla="*/ 53 w 57"/>
                <a:gd name="T7" fmla="*/ 7 h 12"/>
                <a:gd name="T8" fmla="*/ 53 w 57"/>
                <a:gd name="T9" fmla="*/ 0 h 12"/>
                <a:gd name="T10" fmla="*/ 57 w 57"/>
                <a:gd name="T11" fmla="*/ 0 h 12"/>
                <a:gd name="T12" fmla="*/ 57 w 57"/>
                <a:gd name="T13" fmla="*/ 12 h 12"/>
                <a:gd name="T14" fmla="*/ 0 w 57"/>
                <a:gd name="T15" fmla="*/ 12 h 12"/>
                <a:gd name="T16" fmla="*/ 0 w 5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">
                  <a:moveTo>
                    <a:pt x="0" y="0"/>
                  </a:moveTo>
                  <a:lnTo>
                    <a:pt x="4" y="0"/>
                  </a:lnTo>
                  <a:lnTo>
                    <a:pt x="4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5" name="Freeform 3323"/>
            <p:cNvSpPr>
              <a:spLocks noChangeAspect="1"/>
            </p:cNvSpPr>
            <p:nvPr/>
          </p:nvSpPr>
          <p:spPr bwMode="auto">
            <a:xfrm>
              <a:off x="720" y="2462"/>
              <a:ext cx="34" cy="44"/>
            </a:xfrm>
            <a:custGeom>
              <a:avLst/>
              <a:gdLst>
                <a:gd name="T0" fmla="*/ 8 w 34"/>
                <a:gd name="T1" fmla="*/ 0 h 44"/>
                <a:gd name="T2" fmla="*/ 34 w 34"/>
                <a:gd name="T3" fmla="*/ 0 h 44"/>
                <a:gd name="T4" fmla="*/ 34 w 34"/>
                <a:gd name="T5" fmla="*/ 6 h 44"/>
                <a:gd name="T6" fmla="*/ 8 w 34"/>
                <a:gd name="T7" fmla="*/ 6 h 44"/>
                <a:gd name="T8" fmla="*/ 5 w 34"/>
                <a:gd name="T9" fmla="*/ 8 h 44"/>
                <a:gd name="T10" fmla="*/ 5 w 34"/>
                <a:gd name="T11" fmla="*/ 11 h 44"/>
                <a:gd name="T12" fmla="*/ 8 w 34"/>
                <a:gd name="T13" fmla="*/ 16 h 44"/>
                <a:gd name="T14" fmla="*/ 10 w 34"/>
                <a:gd name="T15" fmla="*/ 18 h 44"/>
                <a:gd name="T16" fmla="*/ 15 w 34"/>
                <a:gd name="T17" fmla="*/ 19 h 44"/>
                <a:gd name="T18" fmla="*/ 34 w 34"/>
                <a:gd name="T19" fmla="*/ 19 h 44"/>
                <a:gd name="T20" fmla="*/ 34 w 34"/>
                <a:gd name="T21" fmla="*/ 25 h 44"/>
                <a:gd name="T22" fmla="*/ 8 w 34"/>
                <a:gd name="T23" fmla="*/ 25 h 44"/>
                <a:gd name="T24" fmla="*/ 5 w 34"/>
                <a:gd name="T25" fmla="*/ 30 h 44"/>
                <a:gd name="T26" fmla="*/ 8 w 34"/>
                <a:gd name="T27" fmla="*/ 35 h 44"/>
                <a:gd name="T28" fmla="*/ 9 w 34"/>
                <a:gd name="T29" fmla="*/ 37 h 44"/>
                <a:gd name="T30" fmla="*/ 12 w 34"/>
                <a:gd name="T31" fmla="*/ 38 h 44"/>
                <a:gd name="T32" fmla="*/ 34 w 34"/>
                <a:gd name="T33" fmla="*/ 38 h 44"/>
                <a:gd name="T34" fmla="*/ 34 w 34"/>
                <a:gd name="T35" fmla="*/ 44 h 44"/>
                <a:gd name="T36" fmla="*/ 1 w 34"/>
                <a:gd name="T37" fmla="*/ 44 h 44"/>
                <a:gd name="T38" fmla="*/ 1 w 34"/>
                <a:gd name="T39" fmla="*/ 38 h 44"/>
                <a:gd name="T40" fmla="*/ 5 w 34"/>
                <a:gd name="T41" fmla="*/ 38 h 44"/>
                <a:gd name="T42" fmla="*/ 4 w 34"/>
                <a:gd name="T43" fmla="*/ 37 h 44"/>
                <a:gd name="T44" fmla="*/ 0 w 34"/>
                <a:gd name="T45" fmla="*/ 29 h 44"/>
                <a:gd name="T46" fmla="*/ 1 w 34"/>
                <a:gd name="T47" fmla="*/ 25 h 44"/>
                <a:gd name="T48" fmla="*/ 2 w 34"/>
                <a:gd name="T49" fmla="*/ 22 h 44"/>
                <a:gd name="T50" fmla="*/ 5 w 34"/>
                <a:gd name="T51" fmla="*/ 19 h 44"/>
                <a:gd name="T52" fmla="*/ 1 w 34"/>
                <a:gd name="T53" fmla="*/ 15 h 44"/>
                <a:gd name="T54" fmla="*/ 1 w 34"/>
                <a:gd name="T55" fmla="*/ 12 h 44"/>
                <a:gd name="T56" fmla="*/ 0 w 34"/>
                <a:gd name="T57" fmla="*/ 10 h 44"/>
                <a:gd name="T58" fmla="*/ 1 w 34"/>
                <a:gd name="T59" fmla="*/ 6 h 44"/>
                <a:gd name="T60" fmla="*/ 2 w 34"/>
                <a:gd name="T61" fmla="*/ 3 h 44"/>
                <a:gd name="T62" fmla="*/ 8 w 34"/>
                <a:gd name="T6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44">
                  <a:moveTo>
                    <a:pt x="8" y="0"/>
                  </a:moveTo>
                  <a:lnTo>
                    <a:pt x="34" y="0"/>
                  </a:lnTo>
                  <a:lnTo>
                    <a:pt x="34" y="6"/>
                  </a:lnTo>
                  <a:lnTo>
                    <a:pt x="8" y="6"/>
                  </a:lnTo>
                  <a:lnTo>
                    <a:pt x="5" y="8"/>
                  </a:lnTo>
                  <a:lnTo>
                    <a:pt x="5" y="11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5" y="19"/>
                  </a:lnTo>
                  <a:lnTo>
                    <a:pt x="34" y="19"/>
                  </a:lnTo>
                  <a:lnTo>
                    <a:pt x="34" y="25"/>
                  </a:lnTo>
                  <a:lnTo>
                    <a:pt x="8" y="25"/>
                  </a:lnTo>
                  <a:lnTo>
                    <a:pt x="5" y="30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2" y="38"/>
                  </a:lnTo>
                  <a:lnTo>
                    <a:pt x="34" y="38"/>
                  </a:lnTo>
                  <a:lnTo>
                    <a:pt x="34" y="44"/>
                  </a:lnTo>
                  <a:lnTo>
                    <a:pt x="1" y="44"/>
                  </a:lnTo>
                  <a:lnTo>
                    <a:pt x="1" y="38"/>
                  </a:lnTo>
                  <a:lnTo>
                    <a:pt x="5" y="38"/>
                  </a:lnTo>
                  <a:lnTo>
                    <a:pt x="4" y="37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5" y="19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6" name="Freeform 3324"/>
            <p:cNvSpPr>
              <a:spLocks noChangeAspect="1"/>
            </p:cNvSpPr>
            <p:nvPr/>
          </p:nvSpPr>
          <p:spPr bwMode="auto">
            <a:xfrm>
              <a:off x="709" y="2417"/>
              <a:ext cx="45" cy="40"/>
            </a:xfrm>
            <a:custGeom>
              <a:avLst/>
              <a:gdLst>
                <a:gd name="T0" fmla="*/ 0 w 45"/>
                <a:gd name="T1" fmla="*/ 0 h 40"/>
                <a:gd name="T2" fmla="*/ 45 w 45"/>
                <a:gd name="T3" fmla="*/ 17 h 40"/>
                <a:gd name="T4" fmla="*/ 45 w 45"/>
                <a:gd name="T5" fmla="*/ 23 h 40"/>
                <a:gd name="T6" fmla="*/ 0 w 45"/>
                <a:gd name="T7" fmla="*/ 40 h 40"/>
                <a:gd name="T8" fmla="*/ 0 w 45"/>
                <a:gd name="T9" fmla="*/ 33 h 40"/>
                <a:gd name="T10" fmla="*/ 38 w 45"/>
                <a:gd name="T11" fmla="*/ 19 h 40"/>
                <a:gd name="T12" fmla="*/ 0 w 45"/>
                <a:gd name="T13" fmla="*/ 7 h 40"/>
                <a:gd name="T14" fmla="*/ 0 w 45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0">
                  <a:moveTo>
                    <a:pt x="0" y="0"/>
                  </a:moveTo>
                  <a:lnTo>
                    <a:pt x="45" y="17"/>
                  </a:lnTo>
                  <a:lnTo>
                    <a:pt x="45" y="23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38" y="1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7" name="Freeform 3325"/>
            <p:cNvSpPr>
              <a:spLocks noChangeAspect="1"/>
            </p:cNvSpPr>
            <p:nvPr/>
          </p:nvSpPr>
          <p:spPr bwMode="auto">
            <a:xfrm>
              <a:off x="709" y="2402"/>
              <a:ext cx="57" cy="12"/>
            </a:xfrm>
            <a:custGeom>
              <a:avLst/>
              <a:gdLst>
                <a:gd name="T0" fmla="*/ 0 w 57"/>
                <a:gd name="T1" fmla="*/ 0 h 12"/>
                <a:gd name="T2" fmla="*/ 57 w 57"/>
                <a:gd name="T3" fmla="*/ 0 h 12"/>
                <a:gd name="T4" fmla="*/ 57 w 57"/>
                <a:gd name="T5" fmla="*/ 12 h 12"/>
                <a:gd name="T6" fmla="*/ 53 w 57"/>
                <a:gd name="T7" fmla="*/ 12 h 12"/>
                <a:gd name="T8" fmla="*/ 53 w 57"/>
                <a:gd name="T9" fmla="*/ 6 h 12"/>
                <a:gd name="T10" fmla="*/ 4 w 57"/>
                <a:gd name="T11" fmla="*/ 6 h 12"/>
                <a:gd name="T12" fmla="*/ 4 w 57"/>
                <a:gd name="T13" fmla="*/ 12 h 12"/>
                <a:gd name="T14" fmla="*/ 0 w 57"/>
                <a:gd name="T15" fmla="*/ 12 h 12"/>
                <a:gd name="T16" fmla="*/ 0 w 5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2">
                  <a:moveTo>
                    <a:pt x="0" y="0"/>
                  </a:moveTo>
                  <a:lnTo>
                    <a:pt x="57" y="0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4" y="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9" name="Line 3327"/>
            <p:cNvSpPr>
              <a:spLocks noChangeAspect="1" noChangeShapeType="1"/>
            </p:cNvSpPr>
            <p:nvPr/>
          </p:nvSpPr>
          <p:spPr bwMode="auto">
            <a:xfrm>
              <a:off x="3394" y="2785"/>
              <a:ext cx="20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0" name="Line 3328"/>
            <p:cNvSpPr>
              <a:spLocks noChangeAspect="1" noChangeShapeType="1"/>
            </p:cNvSpPr>
            <p:nvPr/>
          </p:nvSpPr>
          <p:spPr bwMode="auto">
            <a:xfrm flipV="1">
              <a:off x="3414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1" name="Line 3329"/>
            <p:cNvSpPr>
              <a:spLocks noChangeAspect="1" noChangeShapeType="1"/>
            </p:cNvSpPr>
            <p:nvPr/>
          </p:nvSpPr>
          <p:spPr bwMode="auto">
            <a:xfrm>
              <a:off x="3414" y="278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2" name="Line 3330"/>
            <p:cNvSpPr>
              <a:spLocks noChangeAspect="1" noChangeShapeType="1"/>
            </p:cNvSpPr>
            <p:nvPr/>
          </p:nvSpPr>
          <p:spPr bwMode="auto">
            <a:xfrm flipV="1">
              <a:off x="3416" y="2776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3" name="Line 3331"/>
            <p:cNvSpPr>
              <a:spLocks noChangeAspect="1" noChangeShapeType="1"/>
            </p:cNvSpPr>
            <p:nvPr/>
          </p:nvSpPr>
          <p:spPr bwMode="auto">
            <a:xfrm>
              <a:off x="3416" y="2776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4" name="Line 3332"/>
            <p:cNvSpPr>
              <a:spLocks noChangeAspect="1" noChangeShapeType="1"/>
            </p:cNvSpPr>
            <p:nvPr/>
          </p:nvSpPr>
          <p:spPr bwMode="auto">
            <a:xfrm flipV="1">
              <a:off x="3417" y="2683"/>
              <a:ext cx="1" cy="9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5" name="Line 3333"/>
            <p:cNvSpPr>
              <a:spLocks noChangeAspect="1" noChangeShapeType="1"/>
            </p:cNvSpPr>
            <p:nvPr/>
          </p:nvSpPr>
          <p:spPr bwMode="auto">
            <a:xfrm flipV="1">
              <a:off x="3417" y="2678"/>
              <a:ext cx="2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6" name="Line 3334"/>
            <p:cNvSpPr>
              <a:spLocks noChangeAspect="1" noChangeShapeType="1"/>
            </p:cNvSpPr>
            <p:nvPr/>
          </p:nvSpPr>
          <p:spPr bwMode="auto">
            <a:xfrm flipV="1">
              <a:off x="3419" y="2341"/>
              <a:ext cx="1" cy="33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7" name="Line 3335"/>
            <p:cNvSpPr>
              <a:spLocks noChangeAspect="1" noChangeShapeType="1"/>
            </p:cNvSpPr>
            <p:nvPr/>
          </p:nvSpPr>
          <p:spPr bwMode="auto">
            <a:xfrm flipV="1">
              <a:off x="3419" y="2336"/>
              <a:ext cx="1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8" name="Line 3336"/>
            <p:cNvSpPr>
              <a:spLocks noChangeAspect="1" noChangeShapeType="1"/>
            </p:cNvSpPr>
            <p:nvPr/>
          </p:nvSpPr>
          <p:spPr bwMode="auto">
            <a:xfrm flipV="1">
              <a:off x="3420" y="2213"/>
              <a:ext cx="1" cy="12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69" name="Line 3337"/>
            <p:cNvSpPr>
              <a:spLocks noChangeAspect="1" noChangeShapeType="1"/>
            </p:cNvSpPr>
            <p:nvPr/>
          </p:nvSpPr>
          <p:spPr bwMode="auto">
            <a:xfrm flipV="1">
              <a:off x="3420" y="2212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0" name="Line 3338"/>
            <p:cNvSpPr>
              <a:spLocks noChangeAspect="1" noChangeShapeType="1"/>
            </p:cNvSpPr>
            <p:nvPr/>
          </p:nvSpPr>
          <p:spPr bwMode="auto">
            <a:xfrm flipV="1">
              <a:off x="3421" y="2202"/>
              <a:ext cx="1" cy="10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1" name="Line 3339"/>
            <p:cNvSpPr>
              <a:spLocks noChangeAspect="1" noChangeShapeType="1"/>
            </p:cNvSpPr>
            <p:nvPr/>
          </p:nvSpPr>
          <p:spPr bwMode="auto">
            <a:xfrm>
              <a:off x="3421" y="220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2" name="Line 3340"/>
            <p:cNvSpPr>
              <a:spLocks noChangeAspect="1" noChangeShapeType="1"/>
            </p:cNvSpPr>
            <p:nvPr/>
          </p:nvSpPr>
          <p:spPr bwMode="auto">
            <a:xfrm flipV="1">
              <a:off x="3423" y="220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3" name="Line 3341"/>
            <p:cNvSpPr>
              <a:spLocks noChangeAspect="1" noChangeShapeType="1"/>
            </p:cNvSpPr>
            <p:nvPr/>
          </p:nvSpPr>
          <p:spPr bwMode="auto">
            <a:xfrm>
              <a:off x="3423" y="2201"/>
              <a:ext cx="115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4" name="Line 3342"/>
            <p:cNvSpPr>
              <a:spLocks noChangeAspect="1" noChangeShapeType="1"/>
            </p:cNvSpPr>
            <p:nvPr/>
          </p:nvSpPr>
          <p:spPr bwMode="auto">
            <a:xfrm>
              <a:off x="3538" y="220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5" name="Line 3343"/>
            <p:cNvSpPr>
              <a:spLocks noChangeAspect="1" noChangeShapeType="1"/>
            </p:cNvSpPr>
            <p:nvPr/>
          </p:nvSpPr>
          <p:spPr bwMode="auto">
            <a:xfrm>
              <a:off x="3538" y="220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6" name="Line 3344"/>
            <p:cNvSpPr>
              <a:spLocks noChangeAspect="1" noChangeShapeType="1"/>
            </p:cNvSpPr>
            <p:nvPr/>
          </p:nvSpPr>
          <p:spPr bwMode="auto">
            <a:xfrm>
              <a:off x="3540" y="2202"/>
              <a:ext cx="1" cy="1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7" name="Line 3345"/>
            <p:cNvSpPr>
              <a:spLocks noChangeAspect="1" noChangeShapeType="1"/>
            </p:cNvSpPr>
            <p:nvPr/>
          </p:nvSpPr>
          <p:spPr bwMode="auto">
            <a:xfrm>
              <a:off x="3540" y="221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8" name="Line 3346"/>
            <p:cNvSpPr>
              <a:spLocks noChangeAspect="1" noChangeShapeType="1"/>
            </p:cNvSpPr>
            <p:nvPr/>
          </p:nvSpPr>
          <p:spPr bwMode="auto">
            <a:xfrm>
              <a:off x="3541" y="2218"/>
              <a:ext cx="1" cy="16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79" name="Line 3347"/>
            <p:cNvSpPr>
              <a:spLocks noChangeAspect="1" noChangeShapeType="1"/>
            </p:cNvSpPr>
            <p:nvPr/>
          </p:nvSpPr>
          <p:spPr bwMode="auto">
            <a:xfrm>
              <a:off x="3541" y="2382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0" name="Line 3348"/>
            <p:cNvSpPr>
              <a:spLocks noChangeAspect="1" noChangeShapeType="1"/>
            </p:cNvSpPr>
            <p:nvPr/>
          </p:nvSpPr>
          <p:spPr bwMode="auto">
            <a:xfrm>
              <a:off x="3542" y="2389"/>
              <a:ext cx="1" cy="32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1" name="Line 3349"/>
            <p:cNvSpPr>
              <a:spLocks noChangeAspect="1" noChangeShapeType="1"/>
            </p:cNvSpPr>
            <p:nvPr/>
          </p:nvSpPr>
          <p:spPr bwMode="auto">
            <a:xfrm>
              <a:off x="3542" y="2711"/>
              <a:ext cx="2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2" name="Line 3350"/>
            <p:cNvSpPr>
              <a:spLocks noChangeAspect="1" noChangeShapeType="1"/>
            </p:cNvSpPr>
            <p:nvPr/>
          </p:nvSpPr>
          <p:spPr bwMode="auto">
            <a:xfrm>
              <a:off x="3544" y="2715"/>
              <a:ext cx="1" cy="6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3" name="Line 3351"/>
            <p:cNvSpPr>
              <a:spLocks noChangeAspect="1" noChangeShapeType="1"/>
            </p:cNvSpPr>
            <p:nvPr/>
          </p:nvSpPr>
          <p:spPr bwMode="auto">
            <a:xfrm>
              <a:off x="3544" y="2782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4" name="Line 3352"/>
            <p:cNvSpPr>
              <a:spLocks noChangeAspect="1" noChangeShapeType="1"/>
            </p:cNvSpPr>
            <p:nvPr/>
          </p:nvSpPr>
          <p:spPr bwMode="auto">
            <a:xfrm>
              <a:off x="3545" y="2782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5" name="Line 3353"/>
            <p:cNvSpPr>
              <a:spLocks noChangeAspect="1" noChangeShapeType="1"/>
            </p:cNvSpPr>
            <p:nvPr/>
          </p:nvSpPr>
          <p:spPr bwMode="auto">
            <a:xfrm>
              <a:off x="3545" y="2785"/>
              <a:ext cx="486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6" name="Line 3354"/>
            <p:cNvSpPr>
              <a:spLocks noChangeAspect="1" noChangeShapeType="1"/>
            </p:cNvSpPr>
            <p:nvPr/>
          </p:nvSpPr>
          <p:spPr bwMode="auto">
            <a:xfrm flipV="1">
              <a:off x="4031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7" name="Line 3355"/>
            <p:cNvSpPr>
              <a:spLocks noChangeAspect="1" noChangeShapeType="1"/>
            </p:cNvSpPr>
            <p:nvPr/>
          </p:nvSpPr>
          <p:spPr bwMode="auto">
            <a:xfrm>
              <a:off x="4031" y="2783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8" name="Line 3356"/>
            <p:cNvSpPr>
              <a:spLocks noChangeAspect="1" noChangeShapeType="1"/>
            </p:cNvSpPr>
            <p:nvPr/>
          </p:nvSpPr>
          <p:spPr bwMode="auto">
            <a:xfrm flipV="1">
              <a:off x="4032" y="2776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89" name="Line 3357"/>
            <p:cNvSpPr>
              <a:spLocks noChangeAspect="1" noChangeShapeType="1"/>
            </p:cNvSpPr>
            <p:nvPr/>
          </p:nvSpPr>
          <p:spPr bwMode="auto">
            <a:xfrm flipV="1">
              <a:off x="4032" y="2775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0" name="Line 3358"/>
            <p:cNvSpPr>
              <a:spLocks noChangeAspect="1" noChangeShapeType="1"/>
            </p:cNvSpPr>
            <p:nvPr/>
          </p:nvSpPr>
          <p:spPr bwMode="auto">
            <a:xfrm flipV="1">
              <a:off x="4034" y="2678"/>
              <a:ext cx="1" cy="9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1" name="Line 3359"/>
            <p:cNvSpPr>
              <a:spLocks noChangeAspect="1" noChangeShapeType="1"/>
            </p:cNvSpPr>
            <p:nvPr/>
          </p:nvSpPr>
          <p:spPr bwMode="auto">
            <a:xfrm flipV="1">
              <a:off x="4034" y="2673"/>
              <a:ext cx="1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2" name="Line 3360"/>
            <p:cNvSpPr>
              <a:spLocks noChangeAspect="1" noChangeShapeType="1"/>
            </p:cNvSpPr>
            <p:nvPr/>
          </p:nvSpPr>
          <p:spPr bwMode="auto">
            <a:xfrm flipV="1">
              <a:off x="4035" y="2330"/>
              <a:ext cx="1" cy="34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3" name="Line 3361"/>
            <p:cNvSpPr>
              <a:spLocks noChangeAspect="1" noChangeShapeType="1"/>
            </p:cNvSpPr>
            <p:nvPr/>
          </p:nvSpPr>
          <p:spPr bwMode="auto">
            <a:xfrm flipV="1">
              <a:off x="4035" y="2326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4" name="Line 3362"/>
            <p:cNvSpPr>
              <a:spLocks noChangeAspect="1" noChangeShapeType="1"/>
            </p:cNvSpPr>
            <p:nvPr/>
          </p:nvSpPr>
          <p:spPr bwMode="auto">
            <a:xfrm flipV="1">
              <a:off x="4036" y="2212"/>
              <a:ext cx="1" cy="11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5" name="Line 3363"/>
            <p:cNvSpPr>
              <a:spLocks noChangeAspect="1" noChangeShapeType="1"/>
            </p:cNvSpPr>
            <p:nvPr/>
          </p:nvSpPr>
          <p:spPr bwMode="auto">
            <a:xfrm flipV="1">
              <a:off x="4036" y="2210"/>
              <a:ext cx="2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6" name="Line 3364"/>
            <p:cNvSpPr>
              <a:spLocks noChangeAspect="1" noChangeShapeType="1"/>
            </p:cNvSpPr>
            <p:nvPr/>
          </p:nvSpPr>
          <p:spPr bwMode="auto">
            <a:xfrm flipV="1">
              <a:off x="4038" y="2202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7" name="Line 3365"/>
            <p:cNvSpPr>
              <a:spLocks noChangeAspect="1" noChangeShapeType="1"/>
            </p:cNvSpPr>
            <p:nvPr/>
          </p:nvSpPr>
          <p:spPr bwMode="auto">
            <a:xfrm>
              <a:off x="4038" y="2202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8" name="Line 3366"/>
            <p:cNvSpPr>
              <a:spLocks noChangeAspect="1" noChangeShapeType="1"/>
            </p:cNvSpPr>
            <p:nvPr/>
          </p:nvSpPr>
          <p:spPr bwMode="auto">
            <a:xfrm flipV="1">
              <a:off x="4039" y="2201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99" name="Line 3367"/>
            <p:cNvSpPr>
              <a:spLocks noChangeAspect="1" noChangeShapeType="1"/>
            </p:cNvSpPr>
            <p:nvPr/>
          </p:nvSpPr>
          <p:spPr bwMode="auto">
            <a:xfrm>
              <a:off x="4039" y="2201"/>
              <a:ext cx="116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0" name="Line 3368"/>
            <p:cNvSpPr>
              <a:spLocks noChangeAspect="1" noChangeShapeType="1"/>
            </p:cNvSpPr>
            <p:nvPr/>
          </p:nvSpPr>
          <p:spPr bwMode="auto">
            <a:xfrm>
              <a:off x="4155" y="2201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1" name="Line 3369"/>
            <p:cNvSpPr>
              <a:spLocks noChangeAspect="1" noChangeShapeType="1"/>
            </p:cNvSpPr>
            <p:nvPr/>
          </p:nvSpPr>
          <p:spPr bwMode="auto">
            <a:xfrm>
              <a:off x="4155" y="220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2" name="Line 3370"/>
            <p:cNvSpPr>
              <a:spLocks noChangeAspect="1" noChangeShapeType="1"/>
            </p:cNvSpPr>
            <p:nvPr/>
          </p:nvSpPr>
          <p:spPr bwMode="auto">
            <a:xfrm>
              <a:off x="4156" y="2204"/>
              <a:ext cx="1" cy="2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3" name="Line 3371"/>
            <p:cNvSpPr>
              <a:spLocks noChangeAspect="1" noChangeShapeType="1"/>
            </p:cNvSpPr>
            <p:nvPr/>
          </p:nvSpPr>
          <p:spPr bwMode="auto">
            <a:xfrm>
              <a:off x="4156" y="2231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4" name="Line 3372"/>
            <p:cNvSpPr>
              <a:spLocks noChangeAspect="1" noChangeShapeType="1"/>
            </p:cNvSpPr>
            <p:nvPr/>
          </p:nvSpPr>
          <p:spPr bwMode="auto">
            <a:xfrm>
              <a:off x="4158" y="2232"/>
              <a:ext cx="1" cy="23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5" name="Line 3373"/>
            <p:cNvSpPr>
              <a:spLocks noChangeAspect="1" noChangeShapeType="1"/>
            </p:cNvSpPr>
            <p:nvPr/>
          </p:nvSpPr>
          <p:spPr bwMode="auto">
            <a:xfrm>
              <a:off x="4158" y="2470"/>
              <a:ext cx="1" cy="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6" name="Line 3374"/>
            <p:cNvSpPr>
              <a:spLocks noChangeAspect="1" noChangeShapeType="1"/>
            </p:cNvSpPr>
            <p:nvPr/>
          </p:nvSpPr>
          <p:spPr bwMode="auto">
            <a:xfrm>
              <a:off x="4159" y="2478"/>
              <a:ext cx="1" cy="26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7" name="Line 3375"/>
            <p:cNvSpPr>
              <a:spLocks noChangeAspect="1" noChangeShapeType="1"/>
            </p:cNvSpPr>
            <p:nvPr/>
          </p:nvSpPr>
          <p:spPr bwMode="auto">
            <a:xfrm>
              <a:off x="4159" y="2744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8" name="Line 3376"/>
            <p:cNvSpPr>
              <a:spLocks noChangeAspect="1" noChangeShapeType="1"/>
            </p:cNvSpPr>
            <p:nvPr/>
          </p:nvSpPr>
          <p:spPr bwMode="auto">
            <a:xfrm>
              <a:off x="4160" y="2747"/>
              <a:ext cx="1" cy="3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09" name="Line 3377"/>
            <p:cNvSpPr>
              <a:spLocks noChangeAspect="1" noChangeShapeType="1"/>
            </p:cNvSpPr>
            <p:nvPr/>
          </p:nvSpPr>
          <p:spPr bwMode="auto">
            <a:xfrm>
              <a:off x="4160" y="278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0" name="Line 3378"/>
            <p:cNvSpPr>
              <a:spLocks noChangeAspect="1" noChangeShapeType="1"/>
            </p:cNvSpPr>
            <p:nvPr/>
          </p:nvSpPr>
          <p:spPr bwMode="auto">
            <a:xfrm>
              <a:off x="4162" y="2782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1" name="Line 3379"/>
            <p:cNvSpPr>
              <a:spLocks noChangeAspect="1" noChangeShapeType="1"/>
            </p:cNvSpPr>
            <p:nvPr/>
          </p:nvSpPr>
          <p:spPr bwMode="auto">
            <a:xfrm>
              <a:off x="4162" y="2785"/>
              <a:ext cx="239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2" name="Line 3380"/>
            <p:cNvSpPr>
              <a:spLocks noChangeAspect="1" noChangeShapeType="1"/>
            </p:cNvSpPr>
            <p:nvPr/>
          </p:nvSpPr>
          <p:spPr bwMode="auto">
            <a:xfrm flipV="1">
              <a:off x="4401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3" name="Line 3381"/>
            <p:cNvSpPr>
              <a:spLocks noChangeAspect="1" noChangeShapeType="1"/>
            </p:cNvSpPr>
            <p:nvPr/>
          </p:nvSpPr>
          <p:spPr bwMode="auto">
            <a:xfrm>
              <a:off x="4401" y="278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4" name="Line 3382"/>
            <p:cNvSpPr>
              <a:spLocks noChangeAspect="1" noChangeShapeType="1"/>
            </p:cNvSpPr>
            <p:nvPr/>
          </p:nvSpPr>
          <p:spPr bwMode="auto">
            <a:xfrm flipV="1">
              <a:off x="4403" y="2767"/>
              <a:ext cx="1" cy="1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5" name="Line 3383"/>
            <p:cNvSpPr>
              <a:spLocks noChangeAspect="1" noChangeShapeType="1"/>
            </p:cNvSpPr>
            <p:nvPr/>
          </p:nvSpPr>
          <p:spPr bwMode="auto">
            <a:xfrm>
              <a:off x="4403" y="2767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6" name="Line 3384"/>
            <p:cNvSpPr>
              <a:spLocks noChangeAspect="1" noChangeShapeType="1"/>
            </p:cNvSpPr>
            <p:nvPr/>
          </p:nvSpPr>
          <p:spPr bwMode="auto">
            <a:xfrm flipV="1">
              <a:off x="4404" y="2604"/>
              <a:ext cx="1" cy="16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7" name="Line 3385"/>
            <p:cNvSpPr>
              <a:spLocks noChangeAspect="1" noChangeShapeType="1"/>
            </p:cNvSpPr>
            <p:nvPr/>
          </p:nvSpPr>
          <p:spPr bwMode="auto">
            <a:xfrm flipV="1">
              <a:off x="4404" y="2597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8" name="Line 3386"/>
            <p:cNvSpPr>
              <a:spLocks noChangeAspect="1" noChangeShapeType="1"/>
            </p:cNvSpPr>
            <p:nvPr/>
          </p:nvSpPr>
          <p:spPr bwMode="auto">
            <a:xfrm flipV="1">
              <a:off x="4405" y="2273"/>
              <a:ext cx="1" cy="32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19" name="Line 3387"/>
            <p:cNvSpPr>
              <a:spLocks noChangeAspect="1" noChangeShapeType="1"/>
            </p:cNvSpPr>
            <p:nvPr/>
          </p:nvSpPr>
          <p:spPr bwMode="auto">
            <a:xfrm flipV="1">
              <a:off x="4405" y="2270"/>
              <a:ext cx="2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0" name="Line 3388"/>
            <p:cNvSpPr>
              <a:spLocks noChangeAspect="1" noChangeShapeType="1"/>
            </p:cNvSpPr>
            <p:nvPr/>
          </p:nvSpPr>
          <p:spPr bwMode="auto">
            <a:xfrm flipV="1">
              <a:off x="4407" y="2204"/>
              <a:ext cx="1" cy="6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1" name="Line 3389"/>
            <p:cNvSpPr>
              <a:spLocks noChangeAspect="1" noChangeShapeType="1"/>
            </p:cNvSpPr>
            <p:nvPr/>
          </p:nvSpPr>
          <p:spPr bwMode="auto">
            <a:xfrm>
              <a:off x="4407" y="220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2" name="Line 3390"/>
            <p:cNvSpPr>
              <a:spLocks noChangeAspect="1" noChangeShapeType="1"/>
            </p:cNvSpPr>
            <p:nvPr/>
          </p:nvSpPr>
          <p:spPr bwMode="auto">
            <a:xfrm flipV="1">
              <a:off x="4408" y="2201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3" name="Line 3391"/>
            <p:cNvSpPr>
              <a:spLocks noChangeAspect="1" noChangeShapeType="1"/>
            </p:cNvSpPr>
            <p:nvPr/>
          </p:nvSpPr>
          <p:spPr bwMode="auto">
            <a:xfrm>
              <a:off x="4408" y="2201"/>
              <a:ext cx="117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4" name="Line 3392"/>
            <p:cNvSpPr>
              <a:spLocks noChangeAspect="1" noChangeShapeType="1"/>
            </p:cNvSpPr>
            <p:nvPr/>
          </p:nvSpPr>
          <p:spPr bwMode="auto">
            <a:xfrm>
              <a:off x="4525" y="2201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5" name="Line 3393"/>
            <p:cNvSpPr>
              <a:spLocks noChangeAspect="1" noChangeShapeType="1"/>
            </p:cNvSpPr>
            <p:nvPr/>
          </p:nvSpPr>
          <p:spPr bwMode="auto">
            <a:xfrm>
              <a:off x="4525" y="2205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6" name="Line 3394"/>
            <p:cNvSpPr>
              <a:spLocks noChangeAspect="1" noChangeShapeType="1"/>
            </p:cNvSpPr>
            <p:nvPr/>
          </p:nvSpPr>
          <p:spPr bwMode="auto">
            <a:xfrm>
              <a:off x="4526" y="2205"/>
              <a:ext cx="1" cy="5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7" name="Line 3395"/>
            <p:cNvSpPr>
              <a:spLocks noChangeAspect="1" noChangeShapeType="1"/>
            </p:cNvSpPr>
            <p:nvPr/>
          </p:nvSpPr>
          <p:spPr bwMode="auto">
            <a:xfrm>
              <a:off x="4526" y="2259"/>
              <a:ext cx="2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8" name="Line 3396"/>
            <p:cNvSpPr>
              <a:spLocks noChangeAspect="1" noChangeShapeType="1"/>
            </p:cNvSpPr>
            <p:nvPr/>
          </p:nvSpPr>
          <p:spPr bwMode="auto">
            <a:xfrm>
              <a:off x="4528" y="2262"/>
              <a:ext cx="1" cy="30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29" name="Line 3397"/>
            <p:cNvSpPr>
              <a:spLocks noChangeAspect="1" noChangeShapeType="1"/>
            </p:cNvSpPr>
            <p:nvPr/>
          </p:nvSpPr>
          <p:spPr bwMode="auto">
            <a:xfrm>
              <a:off x="4528" y="2571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0" name="Line 3398"/>
            <p:cNvSpPr>
              <a:spLocks noChangeAspect="1" noChangeShapeType="1"/>
            </p:cNvSpPr>
            <p:nvPr/>
          </p:nvSpPr>
          <p:spPr bwMode="auto">
            <a:xfrm>
              <a:off x="4529" y="2578"/>
              <a:ext cx="1" cy="186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1" name="Line 3399"/>
            <p:cNvSpPr>
              <a:spLocks noChangeAspect="1" noChangeShapeType="1"/>
            </p:cNvSpPr>
            <p:nvPr/>
          </p:nvSpPr>
          <p:spPr bwMode="auto">
            <a:xfrm>
              <a:off x="4529" y="2764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2" name="Line 3400"/>
            <p:cNvSpPr>
              <a:spLocks noChangeAspect="1" noChangeShapeType="1"/>
            </p:cNvSpPr>
            <p:nvPr/>
          </p:nvSpPr>
          <p:spPr bwMode="auto">
            <a:xfrm>
              <a:off x="4530" y="2764"/>
              <a:ext cx="1" cy="1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3" name="Line 3401"/>
            <p:cNvSpPr>
              <a:spLocks noChangeAspect="1" noChangeShapeType="1"/>
            </p:cNvSpPr>
            <p:nvPr/>
          </p:nvSpPr>
          <p:spPr bwMode="auto">
            <a:xfrm>
              <a:off x="4530" y="2783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4" name="Line 3402"/>
            <p:cNvSpPr>
              <a:spLocks noChangeAspect="1" noChangeShapeType="1"/>
            </p:cNvSpPr>
            <p:nvPr/>
          </p:nvSpPr>
          <p:spPr bwMode="auto">
            <a:xfrm>
              <a:off x="4532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5" name="Line 3403"/>
            <p:cNvSpPr>
              <a:spLocks noChangeAspect="1" noChangeShapeType="1"/>
            </p:cNvSpPr>
            <p:nvPr/>
          </p:nvSpPr>
          <p:spPr bwMode="auto">
            <a:xfrm>
              <a:off x="4532" y="2785"/>
              <a:ext cx="116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6" name="Line 3404"/>
            <p:cNvSpPr>
              <a:spLocks noChangeAspect="1" noChangeShapeType="1"/>
            </p:cNvSpPr>
            <p:nvPr/>
          </p:nvSpPr>
          <p:spPr bwMode="auto">
            <a:xfrm flipV="1">
              <a:off x="4648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7" name="Line 3405"/>
            <p:cNvSpPr>
              <a:spLocks noChangeAspect="1" noChangeShapeType="1"/>
            </p:cNvSpPr>
            <p:nvPr/>
          </p:nvSpPr>
          <p:spPr bwMode="auto">
            <a:xfrm>
              <a:off x="4648" y="2783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8" name="Line 3406"/>
            <p:cNvSpPr>
              <a:spLocks noChangeAspect="1" noChangeShapeType="1"/>
            </p:cNvSpPr>
            <p:nvPr/>
          </p:nvSpPr>
          <p:spPr bwMode="auto">
            <a:xfrm flipV="1">
              <a:off x="4649" y="2768"/>
              <a:ext cx="1" cy="1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39" name="Line 3407"/>
            <p:cNvSpPr>
              <a:spLocks noChangeAspect="1" noChangeShapeType="1"/>
            </p:cNvSpPr>
            <p:nvPr/>
          </p:nvSpPr>
          <p:spPr bwMode="auto">
            <a:xfrm>
              <a:off x="4649" y="2768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0" name="Line 3408"/>
            <p:cNvSpPr>
              <a:spLocks noChangeAspect="1" noChangeShapeType="1"/>
            </p:cNvSpPr>
            <p:nvPr/>
          </p:nvSpPr>
          <p:spPr bwMode="auto">
            <a:xfrm flipV="1">
              <a:off x="4650" y="2609"/>
              <a:ext cx="1" cy="159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1" name="Line 3409"/>
            <p:cNvSpPr>
              <a:spLocks noChangeAspect="1" noChangeShapeType="1"/>
            </p:cNvSpPr>
            <p:nvPr/>
          </p:nvSpPr>
          <p:spPr bwMode="auto">
            <a:xfrm flipV="1">
              <a:off x="4650" y="2604"/>
              <a:ext cx="2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2" name="Line 3410"/>
            <p:cNvSpPr>
              <a:spLocks noChangeAspect="1" noChangeShapeType="1"/>
            </p:cNvSpPr>
            <p:nvPr/>
          </p:nvSpPr>
          <p:spPr bwMode="auto">
            <a:xfrm flipV="1">
              <a:off x="4652" y="2277"/>
              <a:ext cx="1" cy="32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3" name="Line 3411"/>
            <p:cNvSpPr>
              <a:spLocks noChangeAspect="1" noChangeShapeType="1"/>
            </p:cNvSpPr>
            <p:nvPr/>
          </p:nvSpPr>
          <p:spPr bwMode="auto">
            <a:xfrm flipV="1">
              <a:off x="4652" y="2273"/>
              <a:ext cx="1" cy="4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4" name="Line 3412"/>
            <p:cNvSpPr>
              <a:spLocks noChangeAspect="1" noChangeShapeType="1"/>
            </p:cNvSpPr>
            <p:nvPr/>
          </p:nvSpPr>
          <p:spPr bwMode="auto">
            <a:xfrm flipV="1">
              <a:off x="4653" y="2206"/>
              <a:ext cx="1" cy="6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5" name="Line 3413"/>
            <p:cNvSpPr>
              <a:spLocks noChangeAspect="1" noChangeShapeType="1"/>
            </p:cNvSpPr>
            <p:nvPr/>
          </p:nvSpPr>
          <p:spPr bwMode="auto">
            <a:xfrm>
              <a:off x="4653" y="2206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6" name="Line 3414"/>
            <p:cNvSpPr>
              <a:spLocks noChangeAspect="1" noChangeShapeType="1"/>
            </p:cNvSpPr>
            <p:nvPr/>
          </p:nvSpPr>
          <p:spPr bwMode="auto">
            <a:xfrm flipV="1">
              <a:off x="4654" y="2201"/>
              <a:ext cx="1" cy="5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7" name="Line 3415"/>
            <p:cNvSpPr>
              <a:spLocks noChangeAspect="1" noChangeShapeType="1"/>
            </p:cNvSpPr>
            <p:nvPr/>
          </p:nvSpPr>
          <p:spPr bwMode="auto">
            <a:xfrm>
              <a:off x="4654" y="2201"/>
              <a:ext cx="117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8" name="Line 3416"/>
            <p:cNvSpPr>
              <a:spLocks noChangeAspect="1" noChangeShapeType="1"/>
            </p:cNvSpPr>
            <p:nvPr/>
          </p:nvSpPr>
          <p:spPr bwMode="auto">
            <a:xfrm>
              <a:off x="4771" y="2201"/>
              <a:ext cx="1" cy="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49" name="Line 3417"/>
            <p:cNvSpPr>
              <a:spLocks noChangeAspect="1" noChangeShapeType="1"/>
            </p:cNvSpPr>
            <p:nvPr/>
          </p:nvSpPr>
          <p:spPr bwMode="auto">
            <a:xfrm>
              <a:off x="4771" y="2204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0" name="Line 3418"/>
            <p:cNvSpPr>
              <a:spLocks noChangeAspect="1" noChangeShapeType="1"/>
            </p:cNvSpPr>
            <p:nvPr/>
          </p:nvSpPr>
          <p:spPr bwMode="auto">
            <a:xfrm>
              <a:off x="4773" y="2204"/>
              <a:ext cx="1" cy="53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1" name="Line 3419"/>
            <p:cNvSpPr>
              <a:spLocks noChangeAspect="1" noChangeShapeType="1"/>
            </p:cNvSpPr>
            <p:nvPr/>
          </p:nvSpPr>
          <p:spPr bwMode="auto">
            <a:xfrm>
              <a:off x="4773" y="2257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2" name="Line 3420"/>
            <p:cNvSpPr>
              <a:spLocks noChangeAspect="1" noChangeShapeType="1"/>
            </p:cNvSpPr>
            <p:nvPr/>
          </p:nvSpPr>
          <p:spPr bwMode="auto">
            <a:xfrm>
              <a:off x="4774" y="2259"/>
              <a:ext cx="1" cy="29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3" name="Line 3421"/>
            <p:cNvSpPr>
              <a:spLocks noChangeAspect="1" noChangeShapeType="1"/>
            </p:cNvSpPr>
            <p:nvPr/>
          </p:nvSpPr>
          <p:spPr bwMode="auto">
            <a:xfrm>
              <a:off x="4774" y="2557"/>
              <a:ext cx="1" cy="7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4" name="Line 3422"/>
            <p:cNvSpPr>
              <a:spLocks noChangeAspect="1" noChangeShapeType="1"/>
            </p:cNvSpPr>
            <p:nvPr/>
          </p:nvSpPr>
          <p:spPr bwMode="auto">
            <a:xfrm>
              <a:off x="4775" y="2564"/>
              <a:ext cx="1" cy="198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5" name="Line 3423"/>
            <p:cNvSpPr>
              <a:spLocks noChangeAspect="1" noChangeShapeType="1"/>
            </p:cNvSpPr>
            <p:nvPr/>
          </p:nvSpPr>
          <p:spPr bwMode="auto">
            <a:xfrm>
              <a:off x="4775" y="2762"/>
              <a:ext cx="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6" name="Line 3424"/>
            <p:cNvSpPr>
              <a:spLocks noChangeAspect="1" noChangeShapeType="1"/>
            </p:cNvSpPr>
            <p:nvPr/>
          </p:nvSpPr>
          <p:spPr bwMode="auto">
            <a:xfrm>
              <a:off x="4777" y="2763"/>
              <a:ext cx="1" cy="20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7" name="Line 3425"/>
            <p:cNvSpPr>
              <a:spLocks noChangeAspect="1" noChangeShapeType="1"/>
            </p:cNvSpPr>
            <p:nvPr/>
          </p:nvSpPr>
          <p:spPr bwMode="auto">
            <a:xfrm>
              <a:off x="4777" y="2783"/>
              <a:ext cx="1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8" name="Line 3426"/>
            <p:cNvSpPr>
              <a:spLocks noChangeAspect="1" noChangeShapeType="1"/>
            </p:cNvSpPr>
            <p:nvPr/>
          </p:nvSpPr>
          <p:spPr bwMode="auto">
            <a:xfrm>
              <a:off x="4778" y="2783"/>
              <a:ext cx="1" cy="2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59" name="Line 3427"/>
            <p:cNvSpPr>
              <a:spLocks noChangeAspect="1" noChangeShapeType="1"/>
            </p:cNvSpPr>
            <p:nvPr/>
          </p:nvSpPr>
          <p:spPr bwMode="auto">
            <a:xfrm>
              <a:off x="4778" y="2785"/>
              <a:ext cx="342" cy="1"/>
            </a:xfrm>
            <a:prstGeom prst="line">
              <a:avLst/>
            </a:prstGeom>
            <a:noFill/>
            <a:ln w="22225">
              <a:solidFill>
                <a:srgbClr val="16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0" name="Line 3428"/>
            <p:cNvSpPr>
              <a:spLocks noChangeAspect="1" noChangeShapeType="1"/>
            </p:cNvSpPr>
            <p:nvPr/>
          </p:nvSpPr>
          <p:spPr bwMode="auto">
            <a:xfrm flipV="1">
              <a:off x="3376" y="2037"/>
              <a:ext cx="1" cy="90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1" name="Line 3429"/>
            <p:cNvSpPr>
              <a:spLocks noChangeAspect="1" noChangeShapeType="1"/>
            </p:cNvSpPr>
            <p:nvPr/>
          </p:nvSpPr>
          <p:spPr bwMode="auto">
            <a:xfrm>
              <a:off x="3376" y="2037"/>
              <a:ext cx="177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2" name="Line 3430"/>
            <p:cNvSpPr>
              <a:spLocks noChangeAspect="1" noChangeShapeType="1"/>
            </p:cNvSpPr>
            <p:nvPr/>
          </p:nvSpPr>
          <p:spPr bwMode="auto">
            <a:xfrm flipH="1">
              <a:off x="3376" y="2941"/>
              <a:ext cx="1771" cy="1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3" name="Line 3431"/>
            <p:cNvSpPr>
              <a:spLocks noChangeAspect="1" noChangeShapeType="1"/>
            </p:cNvSpPr>
            <p:nvPr/>
          </p:nvSpPr>
          <p:spPr bwMode="auto">
            <a:xfrm>
              <a:off x="3376" y="2941"/>
              <a:ext cx="1771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5" name="Line 3433"/>
            <p:cNvSpPr>
              <a:spLocks noChangeAspect="1" noChangeShapeType="1"/>
            </p:cNvSpPr>
            <p:nvPr/>
          </p:nvSpPr>
          <p:spPr bwMode="auto">
            <a:xfrm>
              <a:off x="3376" y="2037"/>
              <a:ext cx="1771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6" name="Line 3434"/>
            <p:cNvSpPr>
              <a:spLocks noChangeAspect="1" noChangeShapeType="1"/>
            </p:cNvSpPr>
            <p:nvPr/>
          </p:nvSpPr>
          <p:spPr bwMode="auto">
            <a:xfrm flipV="1">
              <a:off x="3376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7" name="Line 3435"/>
            <p:cNvSpPr>
              <a:spLocks noChangeAspect="1" noChangeShapeType="1"/>
            </p:cNvSpPr>
            <p:nvPr/>
          </p:nvSpPr>
          <p:spPr bwMode="auto">
            <a:xfrm>
              <a:off x="3376" y="2941"/>
              <a:ext cx="1771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8" name="Line 3436"/>
            <p:cNvSpPr>
              <a:spLocks noChangeAspect="1" noChangeShapeType="1"/>
            </p:cNvSpPr>
            <p:nvPr/>
          </p:nvSpPr>
          <p:spPr bwMode="auto">
            <a:xfrm flipV="1">
              <a:off x="3376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69" name="Line 3437"/>
            <p:cNvSpPr>
              <a:spLocks noChangeAspect="1" noChangeShapeType="1"/>
            </p:cNvSpPr>
            <p:nvPr/>
          </p:nvSpPr>
          <p:spPr bwMode="auto">
            <a:xfrm flipV="1">
              <a:off x="3376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0" name="Line 3438"/>
            <p:cNvSpPr>
              <a:spLocks noChangeAspect="1" noChangeShapeType="1"/>
            </p:cNvSpPr>
            <p:nvPr/>
          </p:nvSpPr>
          <p:spPr bwMode="auto">
            <a:xfrm>
              <a:off x="3376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1" name="Freeform 3439"/>
            <p:cNvSpPr>
              <a:spLocks noChangeAspect="1" noEditPoints="1"/>
            </p:cNvSpPr>
            <p:nvPr/>
          </p:nvSpPr>
          <p:spPr bwMode="auto">
            <a:xfrm>
              <a:off x="3363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2" name="Line 3440"/>
            <p:cNvSpPr>
              <a:spLocks noChangeAspect="1" noChangeShapeType="1"/>
            </p:cNvSpPr>
            <p:nvPr/>
          </p:nvSpPr>
          <p:spPr bwMode="auto">
            <a:xfrm flipV="1">
              <a:off x="3870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3" name="Line 3441"/>
            <p:cNvSpPr>
              <a:spLocks noChangeAspect="1" noChangeShapeType="1"/>
            </p:cNvSpPr>
            <p:nvPr/>
          </p:nvSpPr>
          <p:spPr bwMode="auto">
            <a:xfrm>
              <a:off x="3870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4" name="Freeform 3442"/>
            <p:cNvSpPr>
              <a:spLocks noChangeAspect="1"/>
            </p:cNvSpPr>
            <p:nvPr/>
          </p:nvSpPr>
          <p:spPr bwMode="auto">
            <a:xfrm>
              <a:off x="3823" y="2967"/>
              <a:ext cx="31" cy="44"/>
            </a:xfrm>
            <a:custGeom>
              <a:avLst/>
              <a:gdLst>
                <a:gd name="T0" fmla="*/ 12 w 31"/>
                <a:gd name="T1" fmla="*/ 0 h 44"/>
                <a:gd name="T2" fmla="*/ 20 w 31"/>
                <a:gd name="T3" fmla="*/ 0 h 44"/>
                <a:gd name="T4" fmla="*/ 24 w 31"/>
                <a:gd name="T5" fmla="*/ 1 h 44"/>
                <a:gd name="T6" fmla="*/ 27 w 31"/>
                <a:gd name="T7" fmla="*/ 4 h 44"/>
                <a:gd name="T8" fmla="*/ 30 w 31"/>
                <a:gd name="T9" fmla="*/ 8 h 44"/>
                <a:gd name="T10" fmla="*/ 31 w 31"/>
                <a:gd name="T11" fmla="*/ 12 h 44"/>
                <a:gd name="T12" fmla="*/ 30 w 31"/>
                <a:gd name="T13" fmla="*/ 18 h 44"/>
                <a:gd name="T14" fmla="*/ 27 w 31"/>
                <a:gd name="T15" fmla="*/ 22 h 44"/>
                <a:gd name="T16" fmla="*/ 26 w 31"/>
                <a:gd name="T17" fmla="*/ 23 h 44"/>
                <a:gd name="T18" fmla="*/ 23 w 31"/>
                <a:gd name="T19" fmla="*/ 25 h 44"/>
                <a:gd name="T20" fmla="*/ 15 w 31"/>
                <a:gd name="T21" fmla="*/ 30 h 44"/>
                <a:gd name="T22" fmla="*/ 12 w 31"/>
                <a:gd name="T23" fmla="*/ 31 h 44"/>
                <a:gd name="T24" fmla="*/ 8 w 31"/>
                <a:gd name="T25" fmla="*/ 35 h 44"/>
                <a:gd name="T26" fmla="*/ 7 w 31"/>
                <a:gd name="T27" fmla="*/ 38 h 44"/>
                <a:gd name="T28" fmla="*/ 30 w 31"/>
                <a:gd name="T29" fmla="*/ 38 h 44"/>
                <a:gd name="T30" fmla="*/ 30 w 31"/>
                <a:gd name="T31" fmla="*/ 44 h 44"/>
                <a:gd name="T32" fmla="*/ 0 w 31"/>
                <a:gd name="T33" fmla="*/ 44 h 44"/>
                <a:gd name="T34" fmla="*/ 1 w 31"/>
                <a:gd name="T35" fmla="*/ 38 h 44"/>
                <a:gd name="T36" fmla="*/ 2 w 31"/>
                <a:gd name="T37" fmla="*/ 34 h 44"/>
                <a:gd name="T38" fmla="*/ 5 w 31"/>
                <a:gd name="T39" fmla="*/ 30 h 44"/>
                <a:gd name="T40" fmla="*/ 11 w 31"/>
                <a:gd name="T41" fmla="*/ 26 h 44"/>
                <a:gd name="T42" fmla="*/ 16 w 31"/>
                <a:gd name="T43" fmla="*/ 23 h 44"/>
                <a:gd name="T44" fmla="*/ 20 w 31"/>
                <a:gd name="T45" fmla="*/ 20 h 44"/>
                <a:gd name="T46" fmla="*/ 24 w 31"/>
                <a:gd name="T47" fmla="*/ 16 h 44"/>
                <a:gd name="T48" fmla="*/ 24 w 31"/>
                <a:gd name="T49" fmla="*/ 10 h 44"/>
                <a:gd name="T50" fmla="*/ 20 w 31"/>
                <a:gd name="T51" fmla="*/ 5 h 44"/>
                <a:gd name="T52" fmla="*/ 13 w 31"/>
                <a:gd name="T53" fmla="*/ 5 h 44"/>
                <a:gd name="T54" fmla="*/ 11 w 31"/>
                <a:gd name="T55" fmla="*/ 7 h 44"/>
                <a:gd name="T56" fmla="*/ 8 w 31"/>
                <a:gd name="T57" fmla="*/ 10 h 44"/>
                <a:gd name="T58" fmla="*/ 8 w 31"/>
                <a:gd name="T59" fmla="*/ 12 h 44"/>
                <a:gd name="T60" fmla="*/ 7 w 31"/>
                <a:gd name="T61" fmla="*/ 15 h 44"/>
                <a:gd name="T62" fmla="*/ 1 w 31"/>
                <a:gd name="T63" fmla="*/ 15 h 44"/>
                <a:gd name="T64" fmla="*/ 2 w 31"/>
                <a:gd name="T65" fmla="*/ 10 h 44"/>
                <a:gd name="T66" fmla="*/ 4 w 31"/>
                <a:gd name="T67" fmla="*/ 5 h 44"/>
                <a:gd name="T68" fmla="*/ 5 w 31"/>
                <a:gd name="T69" fmla="*/ 3 h 44"/>
                <a:gd name="T70" fmla="*/ 8 w 31"/>
                <a:gd name="T71" fmla="*/ 1 h 44"/>
                <a:gd name="T72" fmla="*/ 12 w 31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4">
                  <a:moveTo>
                    <a:pt x="12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1" y="12"/>
                  </a:lnTo>
                  <a:lnTo>
                    <a:pt x="30" y="18"/>
                  </a:lnTo>
                  <a:lnTo>
                    <a:pt x="27" y="22"/>
                  </a:lnTo>
                  <a:lnTo>
                    <a:pt x="26" y="23"/>
                  </a:lnTo>
                  <a:lnTo>
                    <a:pt x="23" y="25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8" y="35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2" y="34"/>
                  </a:lnTo>
                  <a:lnTo>
                    <a:pt x="5" y="30"/>
                  </a:lnTo>
                  <a:lnTo>
                    <a:pt x="11" y="26"/>
                  </a:lnTo>
                  <a:lnTo>
                    <a:pt x="16" y="23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0"/>
                  </a:lnTo>
                  <a:lnTo>
                    <a:pt x="20" y="5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1" y="15"/>
                  </a:lnTo>
                  <a:lnTo>
                    <a:pt x="2" y="10"/>
                  </a:lnTo>
                  <a:lnTo>
                    <a:pt x="4" y="5"/>
                  </a:lnTo>
                  <a:lnTo>
                    <a:pt x="5" y="3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5" name="Freeform 3443"/>
            <p:cNvSpPr>
              <a:spLocks noChangeAspect="1" noEditPoints="1"/>
            </p:cNvSpPr>
            <p:nvPr/>
          </p:nvSpPr>
          <p:spPr bwMode="auto">
            <a:xfrm>
              <a:off x="3858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6" name="Freeform 3444"/>
            <p:cNvSpPr>
              <a:spLocks noChangeAspect="1" noEditPoints="1"/>
            </p:cNvSpPr>
            <p:nvPr/>
          </p:nvSpPr>
          <p:spPr bwMode="auto">
            <a:xfrm>
              <a:off x="3892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7" name="Line 3445"/>
            <p:cNvSpPr>
              <a:spLocks noChangeAspect="1" noChangeShapeType="1"/>
            </p:cNvSpPr>
            <p:nvPr/>
          </p:nvSpPr>
          <p:spPr bwMode="auto">
            <a:xfrm flipV="1">
              <a:off x="4366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8" name="Line 3446"/>
            <p:cNvSpPr>
              <a:spLocks noChangeAspect="1" noChangeShapeType="1"/>
            </p:cNvSpPr>
            <p:nvPr/>
          </p:nvSpPr>
          <p:spPr bwMode="auto">
            <a:xfrm>
              <a:off x="4366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79" name="Freeform 3447"/>
            <p:cNvSpPr>
              <a:spLocks noChangeAspect="1" noEditPoints="1"/>
            </p:cNvSpPr>
            <p:nvPr/>
          </p:nvSpPr>
          <p:spPr bwMode="auto">
            <a:xfrm>
              <a:off x="4317" y="2967"/>
              <a:ext cx="31" cy="44"/>
            </a:xfrm>
            <a:custGeom>
              <a:avLst/>
              <a:gdLst>
                <a:gd name="T0" fmla="*/ 19 w 31"/>
                <a:gd name="T1" fmla="*/ 8 h 44"/>
                <a:gd name="T2" fmla="*/ 5 w 31"/>
                <a:gd name="T3" fmla="*/ 29 h 44"/>
                <a:gd name="T4" fmla="*/ 19 w 31"/>
                <a:gd name="T5" fmla="*/ 29 h 44"/>
                <a:gd name="T6" fmla="*/ 19 w 31"/>
                <a:gd name="T7" fmla="*/ 8 h 44"/>
                <a:gd name="T8" fmla="*/ 20 w 31"/>
                <a:gd name="T9" fmla="*/ 0 h 44"/>
                <a:gd name="T10" fmla="*/ 24 w 31"/>
                <a:gd name="T11" fmla="*/ 0 h 44"/>
                <a:gd name="T12" fmla="*/ 24 w 31"/>
                <a:gd name="T13" fmla="*/ 29 h 44"/>
                <a:gd name="T14" fmla="*/ 31 w 31"/>
                <a:gd name="T15" fmla="*/ 29 h 44"/>
                <a:gd name="T16" fmla="*/ 31 w 31"/>
                <a:gd name="T17" fmla="*/ 33 h 44"/>
                <a:gd name="T18" fmla="*/ 24 w 31"/>
                <a:gd name="T19" fmla="*/ 33 h 44"/>
                <a:gd name="T20" fmla="*/ 24 w 31"/>
                <a:gd name="T21" fmla="*/ 44 h 44"/>
                <a:gd name="T22" fmla="*/ 19 w 31"/>
                <a:gd name="T23" fmla="*/ 44 h 44"/>
                <a:gd name="T24" fmla="*/ 19 w 31"/>
                <a:gd name="T25" fmla="*/ 33 h 44"/>
                <a:gd name="T26" fmla="*/ 0 w 31"/>
                <a:gd name="T27" fmla="*/ 33 h 44"/>
                <a:gd name="T28" fmla="*/ 0 w 31"/>
                <a:gd name="T29" fmla="*/ 27 h 44"/>
                <a:gd name="T30" fmla="*/ 20 w 3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4">
                  <a:moveTo>
                    <a:pt x="19" y="8"/>
                  </a:moveTo>
                  <a:lnTo>
                    <a:pt x="5" y="29"/>
                  </a:lnTo>
                  <a:lnTo>
                    <a:pt x="19" y="29"/>
                  </a:lnTo>
                  <a:lnTo>
                    <a:pt x="19" y="8"/>
                  </a:lnTo>
                  <a:close/>
                  <a:moveTo>
                    <a:pt x="20" y="0"/>
                  </a:moveTo>
                  <a:lnTo>
                    <a:pt x="24" y="0"/>
                  </a:lnTo>
                  <a:lnTo>
                    <a:pt x="24" y="29"/>
                  </a:lnTo>
                  <a:lnTo>
                    <a:pt x="31" y="29"/>
                  </a:lnTo>
                  <a:lnTo>
                    <a:pt x="31" y="33"/>
                  </a:lnTo>
                  <a:lnTo>
                    <a:pt x="24" y="33"/>
                  </a:lnTo>
                  <a:lnTo>
                    <a:pt x="24" y="44"/>
                  </a:lnTo>
                  <a:lnTo>
                    <a:pt x="19" y="44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0" name="Freeform 3448"/>
            <p:cNvSpPr>
              <a:spLocks noChangeAspect="1" noEditPoints="1"/>
            </p:cNvSpPr>
            <p:nvPr/>
          </p:nvSpPr>
          <p:spPr bwMode="auto">
            <a:xfrm>
              <a:off x="4352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6 w 30"/>
                <a:gd name="T7" fmla="*/ 18 h 45"/>
                <a:gd name="T8" fmla="*/ 6 w 30"/>
                <a:gd name="T9" fmla="*/ 23 h 45"/>
                <a:gd name="T10" fmla="*/ 7 w 30"/>
                <a:gd name="T11" fmla="*/ 29 h 45"/>
                <a:gd name="T12" fmla="*/ 7 w 30"/>
                <a:gd name="T13" fmla="*/ 34 h 45"/>
                <a:gd name="T14" fmla="*/ 12 w 30"/>
                <a:gd name="T15" fmla="*/ 39 h 45"/>
                <a:gd name="T16" fmla="*/ 18 w 30"/>
                <a:gd name="T17" fmla="*/ 39 h 45"/>
                <a:gd name="T18" fmla="*/ 21 w 30"/>
                <a:gd name="T19" fmla="*/ 38 h 45"/>
                <a:gd name="T20" fmla="*/ 23 w 30"/>
                <a:gd name="T21" fmla="*/ 33 h 45"/>
                <a:gd name="T22" fmla="*/ 25 w 30"/>
                <a:gd name="T23" fmla="*/ 29 h 45"/>
                <a:gd name="T24" fmla="*/ 25 w 30"/>
                <a:gd name="T25" fmla="*/ 18 h 45"/>
                <a:gd name="T26" fmla="*/ 22 w 30"/>
                <a:gd name="T27" fmla="*/ 10 h 45"/>
                <a:gd name="T28" fmla="*/ 21 w 30"/>
                <a:gd name="T29" fmla="*/ 7 h 45"/>
                <a:gd name="T30" fmla="*/ 18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1 w 30"/>
                <a:gd name="T37" fmla="*/ 0 h 45"/>
                <a:gd name="T38" fmla="*/ 25 w 30"/>
                <a:gd name="T39" fmla="*/ 3 h 45"/>
                <a:gd name="T40" fmla="*/ 27 w 30"/>
                <a:gd name="T41" fmla="*/ 7 h 45"/>
                <a:gd name="T42" fmla="*/ 29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9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10 w 30"/>
                <a:gd name="T57" fmla="*/ 44 h 45"/>
                <a:gd name="T58" fmla="*/ 6 w 30"/>
                <a:gd name="T59" fmla="*/ 42 h 45"/>
                <a:gd name="T60" fmla="*/ 3 w 30"/>
                <a:gd name="T61" fmla="*/ 38 h 45"/>
                <a:gd name="T62" fmla="*/ 2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2 w 30"/>
                <a:gd name="T69" fmla="*/ 10 h 45"/>
                <a:gd name="T70" fmla="*/ 4 w 30"/>
                <a:gd name="T71" fmla="*/ 5 h 45"/>
                <a:gd name="T72" fmla="*/ 7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7" y="29"/>
                  </a:lnTo>
                  <a:lnTo>
                    <a:pt x="7" y="34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8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1" name="Freeform 3449"/>
            <p:cNvSpPr>
              <a:spLocks noChangeAspect="1" noEditPoints="1"/>
            </p:cNvSpPr>
            <p:nvPr/>
          </p:nvSpPr>
          <p:spPr bwMode="auto">
            <a:xfrm>
              <a:off x="4386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7 w 31"/>
                <a:gd name="T7" fmla="*/ 18 h 45"/>
                <a:gd name="T8" fmla="*/ 7 w 31"/>
                <a:gd name="T9" fmla="*/ 29 h 45"/>
                <a:gd name="T10" fmla="*/ 8 w 31"/>
                <a:gd name="T11" fmla="*/ 34 h 45"/>
                <a:gd name="T12" fmla="*/ 10 w 31"/>
                <a:gd name="T13" fmla="*/ 37 h 45"/>
                <a:gd name="T14" fmla="*/ 12 w 31"/>
                <a:gd name="T15" fmla="*/ 39 h 45"/>
                <a:gd name="T16" fmla="*/ 18 w 31"/>
                <a:gd name="T17" fmla="*/ 39 h 45"/>
                <a:gd name="T18" fmla="*/ 21 w 31"/>
                <a:gd name="T19" fmla="*/ 38 h 45"/>
                <a:gd name="T20" fmla="*/ 23 w 31"/>
                <a:gd name="T21" fmla="*/ 33 h 45"/>
                <a:gd name="T22" fmla="*/ 25 w 31"/>
                <a:gd name="T23" fmla="*/ 29 h 45"/>
                <a:gd name="T24" fmla="*/ 25 w 31"/>
                <a:gd name="T25" fmla="*/ 15 h 45"/>
                <a:gd name="T26" fmla="*/ 23 w 31"/>
                <a:gd name="T27" fmla="*/ 10 h 45"/>
                <a:gd name="T28" fmla="*/ 22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9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7 w 31"/>
                <a:gd name="T63" fmla="*/ 42 h 45"/>
                <a:gd name="T64" fmla="*/ 2 w 31"/>
                <a:gd name="T65" fmla="*/ 34 h 45"/>
                <a:gd name="T66" fmla="*/ 2 w 31"/>
                <a:gd name="T67" fmla="*/ 29 h 45"/>
                <a:gd name="T68" fmla="*/ 0 w 31"/>
                <a:gd name="T69" fmla="*/ 23 h 45"/>
                <a:gd name="T70" fmla="*/ 3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2" name="Line 3450"/>
            <p:cNvSpPr>
              <a:spLocks noChangeAspect="1" noChangeShapeType="1"/>
            </p:cNvSpPr>
            <p:nvPr/>
          </p:nvSpPr>
          <p:spPr bwMode="auto">
            <a:xfrm flipV="1">
              <a:off x="4864" y="2911"/>
              <a:ext cx="1" cy="30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83" name="Line 3451"/>
            <p:cNvSpPr>
              <a:spLocks noChangeAspect="1" noChangeShapeType="1"/>
            </p:cNvSpPr>
            <p:nvPr/>
          </p:nvSpPr>
          <p:spPr bwMode="auto">
            <a:xfrm>
              <a:off x="4864" y="2037"/>
              <a:ext cx="1" cy="25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84" name="Freeform 3452"/>
            <p:cNvSpPr>
              <a:spLocks noChangeAspect="1" noEditPoints="1"/>
            </p:cNvSpPr>
            <p:nvPr/>
          </p:nvSpPr>
          <p:spPr bwMode="auto">
            <a:xfrm>
              <a:off x="4818" y="2967"/>
              <a:ext cx="30" cy="45"/>
            </a:xfrm>
            <a:custGeom>
              <a:avLst/>
              <a:gdLst>
                <a:gd name="T0" fmla="*/ 15 w 30"/>
                <a:gd name="T1" fmla="*/ 20 h 45"/>
                <a:gd name="T2" fmla="*/ 11 w 30"/>
                <a:gd name="T3" fmla="*/ 22 h 45"/>
                <a:gd name="T4" fmla="*/ 8 w 30"/>
                <a:gd name="T5" fmla="*/ 23 h 45"/>
                <a:gd name="T6" fmla="*/ 6 w 30"/>
                <a:gd name="T7" fmla="*/ 26 h 45"/>
                <a:gd name="T8" fmla="*/ 5 w 30"/>
                <a:gd name="T9" fmla="*/ 30 h 45"/>
                <a:gd name="T10" fmla="*/ 6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9 w 30"/>
                <a:gd name="T17" fmla="*/ 39 h 45"/>
                <a:gd name="T18" fmla="*/ 21 w 30"/>
                <a:gd name="T19" fmla="*/ 37 h 45"/>
                <a:gd name="T20" fmla="*/ 23 w 30"/>
                <a:gd name="T21" fmla="*/ 34 h 45"/>
                <a:gd name="T22" fmla="*/ 23 w 30"/>
                <a:gd name="T23" fmla="*/ 27 h 45"/>
                <a:gd name="T24" fmla="*/ 21 w 30"/>
                <a:gd name="T25" fmla="*/ 23 h 45"/>
                <a:gd name="T26" fmla="*/ 20 w 30"/>
                <a:gd name="T27" fmla="*/ 22 h 45"/>
                <a:gd name="T28" fmla="*/ 17 w 30"/>
                <a:gd name="T29" fmla="*/ 20 h 45"/>
                <a:gd name="T30" fmla="*/ 15 w 30"/>
                <a:gd name="T31" fmla="*/ 20 h 45"/>
                <a:gd name="T32" fmla="*/ 11 w 30"/>
                <a:gd name="T33" fmla="*/ 0 h 45"/>
                <a:gd name="T34" fmla="*/ 20 w 30"/>
                <a:gd name="T35" fmla="*/ 0 h 45"/>
                <a:gd name="T36" fmla="*/ 23 w 30"/>
                <a:gd name="T37" fmla="*/ 1 h 45"/>
                <a:gd name="T38" fmla="*/ 25 w 30"/>
                <a:gd name="T39" fmla="*/ 4 h 45"/>
                <a:gd name="T40" fmla="*/ 27 w 30"/>
                <a:gd name="T41" fmla="*/ 7 h 45"/>
                <a:gd name="T42" fmla="*/ 28 w 30"/>
                <a:gd name="T43" fmla="*/ 11 h 45"/>
                <a:gd name="T44" fmla="*/ 23 w 30"/>
                <a:gd name="T45" fmla="*/ 11 h 45"/>
                <a:gd name="T46" fmla="*/ 23 w 30"/>
                <a:gd name="T47" fmla="*/ 10 h 45"/>
                <a:gd name="T48" fmla="*/ 21 w 30"/>
                <a:gd name="T49" fmla="*/ 7 h 45"/>
                <a:gd name="T50" fmla="*/ 20 w 30"/>
                <a:gd name="T51" fmla="*/ 5 h 45"/>
                <a:gd name="T52" fmla="*/ 17 w 30"/>
                <a:gd name="T53" fmla="*/ 4 h 45"/>
                <a:gd name="T54" fmla="*/ 15 w 30"/>
                <a:gd name="T55" fmla="*/ 4 h 45"/>
                <a:gd name="T56" fmla="*/ 12 w 30"/>
                <a:gd name="T57" fmla="*/ 5 h 45"/>
                <a:gd name="T58" fmla="*/ 11 w 30"/>
                <a:gd name="T59" fmla="*/ 7 h 45"/>
                <a:gd name="T60" fmla="*/ 8 w 30"/>
                <a:gd name="T61" fmla="*/ 8 h 45"/>
                <a:gd name="T62" fmla="*/ 5 w 30"/>
                <a:gd name="T63" fmla="*/ 16 h 45"/>
                <a:gd name="T64" fmla="*/ 5 w 30"/>
                <a:gd name="T65" fmla="*/ 20 h 45"/>
                <a:gd name="T66" fmla="*/ 9 w 30"/>
                <a:gd name="T67" fmla="*/ 16 h 45"/>
                <a:gd name="T68" fmla="*/ 12 w 30"/>
                <a:gd name="T69" fmla="*/ 16 h 45"/>
                <a:gd name="T70" fmla="*/ 16 w 30"/>
                <a:gd name="T71" fmla="*/ 15 h 45"/>
                <a:gd name="T72" fmla="*/ 20 w 30"/>
                <a:gd name="T73" fmla="*/ 16 h 45"/>
                <a:gd name="T74" fmla="*/ 25 w 30"/>
                <a:gd name="T75" fmla="*/ 19 h 45"/>
                <a:gd name="T76" fmla="*/ 27 w 30"/>
                <a:gd name="T77" fmla="*/ 22 h 45"/>
                <a:gd name="T78" fmla="*/ 30 w 30"/>
                <a:gd name="T79" fmla="*/ 30 h 45"/>
                <a:gd name="T80" fmla="*/ 28 w 30"/>
                <a:gd name="T81" fmla="*/ 34 h 45"/>
                <a:gd name="T82" fmla="*/ 25 w 30"/>
                <a:gd name="T83" fmla="*/ 39 h 45"/>
                <a:gd name="T84" fmla="*/ 23 w 30"/>
                <a:gd name="T85" fmla="*/ 42 h 45"/>
                <a:gd name="T86" fmla="*/ 19 w 30"/>
                <a:gd name="T87" fmla="*/ 45 h 45"/>
                <a:gd name="T88" fmla="*/ 15 w 30"/>
                <a:gd name="T89" fmla="*/ 45 h 45"/>
                <a:gd name="T90" fmla="*/ 6 w 30"/>
                <a:gd name="T91" fmla="*/ 42 h 45"/>
                <a:gd name="T92" fmla="*/ 1 w 30"/>
                <a:gd name="T93" fmla="*/ 37 h 45"/>
                <a:gd name="T94" fmla="*/ 0 w 30"/>
                <a:gd name="T95" fmla="*/ 31 h 45"/>
                <a:gd name="T96" fmla="*/ 0 w 30"/>
                <a:gd name="T97" fmla="*/ 16 h 45"/>
                <a:gd name="T98" fmla="*/ 1 w 30"/>
                <a:gd name="T99" fmla="*/ 11 h 45"/>
                <a:gd name="T100" fmla="*/ 4 w 30"/>
                <a:gd name="T101" fmla="*/ 5 h 45"/>
                <a:gd name="T102" fmla="*/ 6 w 30"/>
                <a:gd name="T103" fmla="*/ 3 h 45"/>
                <a:gd name="T104" fmla="*/ 11 w 30"/>
                <a:gd name="T10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45">
                  <a:moveTo>
                    <a:pt x="15" y="20"/>
                  </a:moveTo>
                  <a:lnTo>
                    <a:pt x="11" y="22"/>
                  </a:lnTo>
                  <a:lnTo>
                    <a:pt x="8" y="23"/>
                  </a:lnTo>
                  <a:lnTo>
                    <a:pt x="6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9" y="39"/>
                  </a:lnTo>
                  <a:lnTo>
                    <a:pt x="21" y="37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1" y="23"/>
                  </a:lnTo>
                  <a:lnTo>
                    <a:pt x="20" y="22"/>
                  </a:lnTo>
                  <a:lnTo>
                    <a:pt x="17" y="20"/>
                  </a:lnTo>
                  <a:lnTo>
                    <a:pt x="15" y="20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3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20" y="5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8" y="8"/>
                  </a:lnTo>
                  <a:lnTo>
                    <a:pt x="5" y="16"/>
                  </a:lnTo>
                  <a:lnTo>
                    <a:pt x="5" y="20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6" y="15"/>
                  </a:lnTo>
                  <a:lnTo>
                    <a:pt x="20" y="16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30" y="30"/>
                  </a:lnTo>
                  <a:lnTo>
                    <a:pt x="28" y="34"/>
                  </a:lnTo>
                  <a:lnTo>
                    <a:pt x="25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5" name="Freeform 3453"/>
            <p:cNvSpPr>
              <a:spLocks noChangeAspect="1" noEditPoints="1"/>
            </p:cNvSpPr>
            <p:nvPr/>
          </p:nvSpPr>
          <p:spPr bwMode="auto">
            <a:xfrm>
              <a:off x="4852" y="2967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6 w 30"/>
                <a:gd name="T11" fmla="*/ 29 h 45"/>
                <a:gd name="T12" fmla="*/ 6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6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6" name="Freeform 3454"/>
            <p:cNvSpPr>
              <a:spLocks noChangeAspect="1" noEditPoints="1"/>
            </p:cNvSpPr>
            <p:nvPr/>
          </p:nvSpPr>
          <p:spPr bwMode="auto">
            <a:xfrm>
              <a:off x="4886" y="2967"/>
              <a:ext cx="31" cy="45"/>
            </a:xfrm>
            <a:custGeom>
              <a:avLst/>
              <a:gdLst>
                <a:gd name="T0" fmla="*/ 12 w 31"/>
                <a:gd name="T1" fmla="*/ 5 h 45"/>
                <a:gd name="T2" fmla="*/ 8 w 31"/>
                <a:gd name="T3" fmla="*/ 10 h 45"/>
                <a:gd name="T4" fmla="*/ 8 w 31"/>
                <a:gd name="T5" fmla="*/ 12 h 45"/>
                <a:gd name="T6" fmla="*/ 6 w 31"/>
                <a:gd name="T7" fmla="*/ 18 h 45"/>
                <a:gd name="T8" fmla="*/ 6 w 31"/>
                <a:gd name="T9" fmla="*/ 29 h 45"/>
                <a:gd name="T10" fmla="*/ 8 w 31"/>
                <a:gd name="T11" fmla="*/ 34 h 45"/>
                <a:gd name="T12" fmla="*/ 9 w 31"/>
                <a:gd name="T13" fmla="*/ 37 h 45"/>
                <a:gd name="T14" fmla="*/ 12 w 31"/>
                <a:gd name="T15" fmla="*/ 39 h 45"/>
                <a:gd name="T16" fmla="*/ 17 w 31"/>
                <a:gd name="T17" fmla="*/ 39 h 45"/>
                <a:gd name="T18" fmla="*/ 20 w 31"/>
                <a:gd name="T19" fmla="*/ 38 h 45"/>
                <a:gd name="T20" fmla="*/ 23 w 31"/>
                <a:gd name="T21" fmla="*/ 33 h 45"/>
                <a:gd name="T22" fmla="*/ 24 w 31"/>
                <a:gd name="T23" fmla="*/ 29 h 45"/>
                <a:gd name="T24" fmla="*/ 24 w 31"/>
                <a:gd name="T25" fmla="*/ 15 h 45"/>
                <a:gd name="T26" fmla="*/ 23 w 31"/>
                <a:gd name="T27" fmla="*/ 10 h 45"/>
                <a:gd name="T28" fmla="*/ 21 w 31"/>
                <a:gd name="T29" fmla="*/ 7 h 45"/>
                <a:gd name="T30" fmla="*/ 19 w 31"/>
                <a:gd name="T31" fmla="*/ 5 h 45"/>
                <a:gd name="T32" fmla="*/ 12 w 31"/>
                <a:gd name="T33" fmla="*/ 5 h 45"/>
                <a:gd name="T34" fmla="*/ 11 w 31"/>
                <a:gd name="T35" fmla="*/ 0 h 45"/>
                <a:gd name="T36" fmla="*/ 19 w 31"/>
                <a:gd name="T37" fmla="*/ 0 h 45"/>
                <a:gd name="T38" fmla="*/ 23 w 31"/>
                <a:gd name="T39" fmla="*/ 1 h 45"/>
                <a:gd name="T40" fmla="*/ 26 w 31"/>
                <a:gd name="T41" fmla="*/ 4 h 45"/>
                <a:gd name="T42" fmla="*/ 27 w 31"/>
                <a:gd name="T43" fmla="*/ 7 h 45"/>
                <a:gd name="T44" fmla="*/ 30 w 31"/>
                <a:gd name="T45" fmla="*/ 11 h 45"/>
                <a:gd name="T46" fmla="*/ 30 w 31"/>
                <a:gd name="T47" fmla="*/ 16 h 45"/>
                <a:gd name="T48" fmla="*/ 31 w 31"/>
                <a:gd name="T49" fmla="*/ 22 h 45"/>
                <a:gd name="T50" fmla="*/ 30 w 31"/>
                <a:gd name="T51" fmla="*/ 27 h 45"/>
                <a:gd name="T52" fmla="*/ 30 w 31"/>
                <a:gd name="T53" fmla="*/ 33 h 45"/>
                <a:gd name="T54" fmla="*/ 28 w 31"/>
                <a:gd name="T55" fmla="*/ 37 h 45"/>
                <a:gd name="T56" fmla="*/ 23 w 31"/>
                <a:gd name="T57" fmla="*/ 42 h 45"/>
                <a:gd name="T58" fmla="*/ 19 w 31"/>
                <a:gd name="T59" fmla="*/ 45 h 45"/>
                <a:gd name="T60" fmla="*/ 15 w 31"/>
                <a:gd name="T61" fmla="*/ 45 h 45"/>
                <a:gd name="T62" fmla="*/ 6 w 31"/>
                <a:gd name="T63" fmla="*/ 42 h 45"/>
                <a:gd name="T64" fmla="*/ 1 w 31"/>
                <a:gd name="T65" fmla="*/ 34 h 45"/>
                <a:gd name="T66" fmla="*/ 1 w 31"/>
                <a:gd name="T67" fmla="*/ 29 h 45"/>
                <a:gd name="T68" fmla="*/ 0 w 31"/>
                <a:gd name="T69" fmla="*/ 23 h 45"/>
                <a:gd name="T70" fmla="*/ 2 w 31"/>
                <a:gd name="T71" fmla="*/ 10 h 45"/>
                <a:gd name="T72" fmla="*/ 4 w 31"/>
                <a:gd name="T73" fmla="*/ 5 h 45"/>
                <a:gd name="T74" fmla="*/ 8 w 31"/>
                <a:gd name="T75" fmla="*/ 3 h 45"/>
                <a:gd name="T76" fmla="*/ 11 w 31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" h="45">
                  <a:moveTo>
                    <a:pt x="12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5"/>
                  </a:lnTo>
                  <a:lnTo>
                    <a:pt x="23" y="10"/>
                  </a:lnTo>
                  <a:lnTo>
                    <a:pt x="21" y="7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1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8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6" y="42"/>
                  </a:lnTo>
                  <a:lnTo>
                    <a:pt x="1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7" name="Line 3455"/>
            <p:cNvSpPr>
              <a:spLocks noChangeAspect="1" noChangeShapeType="1"/>
            </p:cNvSpPr>
            <p:nvPr/>
          </p:nvSpPr>
          <p:spPr bwMode="auto">
            <a:xfrm>
              <a:off x="3376" y="2941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88" name="Rectangle 3456"/>
            <p:cNvSpPr>
              <a:spLocks noChangeAspect="1" noChangeArrowheads="1"/>
            </p:cNvSpPr>
            <p:nvPr/>
          </p:nvSpPr>
          <p:spPr bwMode="auto">
            <a:xfrm>
              <a:off x="3220" y="2941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9" name="Freeform 3457"/>
            <p:cNvSpPr>
              <a:spLocks noChangeAspect="1"/>
            </p:cNvSpPr>
            <p:nvPr/>
          </p:nvSpPr>
          <p:spPr bwMode="auto">
            <a:xfrm>
              <a:off x="3244" y="2918"/>
              <a:ext cx="17" cy="44"/>
            </a:xfrm>
            <a:custGeom>
              <a:avLst/>
              <a:gdLst>
                <a:gd name="T0" fmla="*/ 11 w 17"/>
                <a:gd name="T1" fmla="*/ 0 h 44"/>
                <a:gd name="T2" fmla="*/ 17 w 17"/>
                <a:gd name="T3" fmla="*/ 0 h 44"/>
                <a:gd name="T4" fmla="*/ 17 w 17"/>
                <a:gd name="T5" fmla="*/ 44 h 44"/>
                <a:gd name="T6" fmla="*/ 10 w 17"/>
                <a:gd name="T7" fmla="*/ 44 h 44"/>
                <a:gd name="T8" fmla="*/ 10 w 17"/>
                <a:gd name="T9" fmla="*/ 12 h 44"/>
                <a:gd name="T10" fmla="*/ 0 w 17"/>
                <a:gd name="T11" fmla="*/ 12 h 44"/>
                <a:gd name="T12" fmla="*/ 0 w 17"/>
                <a:gd name="T13" fmla="*/ 8 h 44"/>
                <a:gd name="T14" fmla="*/ 4 w 17"/>
                <a:gd name="T15" fmla="*/ 8 h 44"/>
                <a:gd name="T16" fmla="*/ 8 w 17"/>
                <a:gd name="T17" fmla="*/ 7 h 44"/>
                <a:gd name="T18" fmla="*/ 10 w 17"/>
                <a:gd name="T19" fmla="*/ 5 h 44"/>
                <a:gd name="T20" fmla="*/ 11 w 17"/>
                <a:gd name="T21" fmla="*/ 3 h 44"/>
                <a:gd name="T22" fmla="*/ 11 w 17"/>
                <a:gd name="T2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44">
                  <a:moveTo>
                    <a:pt x="11" y="0"/>
                  </a:moveTo>
                  <a:lnTo>
                    <a:pt x="17" y="0"/>
                  </a:lnTo>
                  <a:lnTo>
                    <a:pt x="17" y="44"/>
                  </a:lnTo>
                  <a:lnTo>
                    <a:pt x="10" y="44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0" name="Freeform 3458"/>
            <p:cNvSpPr>
              <a:spLocks noChangeAspect="1" noEditPoints="1"/>
            </p:cNvSpPr>
            <p:nvPr/>
          </p:nvSpPr>
          <p:spPr bwMode="auto">
            <a:xfrm>
              <a:off x="3274" y="2918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2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5 h 45"/>
                <a:gd name="T28" fmla="*/ 12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3 w 30"/>
                <a:gd name="T67" fmla="*/ 10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2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1" name="Freeform 3459"/>
            <p:cNvSpPr>
              <a:spLocks noChangeAspect="1" noEditPoints="1"/>
            </p:cNvSpPr>
            <p:nvPr/>
          </p:nvSpPr>
          <p:spPr bwMode="auto">
            <a:xfrm>
              <a:off x="3310" y="2918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5 w 30"/>
                <a:gd name="T7" fmla="*/ 18 h 45"/>
                <a:gd name="T8" fmla="*/ 5 w 30"/>
                <a:gd name="T9" fmla="*/ 29 h 45"/>
                <a:gd name="T10" fmla="*/ 6 w 30"/>
                <a:gd name="T11" fmla="*/ 34 h 45"/>
                <a:gd name="T12" fmla="*/ 8 w 30"/>
                <a:gd name="T13" fmla="*/ 37 h 45"/>
                <a:gd name="T14" fmla="*/ 11 w 30"/>
                <a:gd name="T15" fmla="*/ 39 h 45"/>
                <a:gd name="T16" fmla="*/ 17 w 30"/>
                <a:gd name="T17" fmla="*/ 39 h 45"/>
                <a:gd name="T18" fmla="*/ 21 w 30"/>
                <a:gd name="T19" fmla="*/ 35 h 45"/>
                <a:gd name="T20" fmla="*/ 23 w 30"/>
                <a:gd name="T21" fmla="*/ 33 h 45"/>
                <a:gd name="T22" fmla="*/ 23 w 30"/>
                <a:gd name="T23" fmla="*/ 29 h 45"/>
                <a:gd name="T24" fmla="*/ 24 w 30"/>
                <a:gd name="T25" fmla="*/ 22 h 45"/>
                <a:gd name="T26" fmla="*/ 23 w 30"/>
                <a:gd name="T27" fmla="*/ 15 h 45"/>
                <a:gd name="T28" fmla="*/ 21 w 30"/>
                <a:gd name="T29" fmla="*/ 10 h 45"/>
                <a:gd name="T30" fmla="*/ 20 w 30"/>
                <a:gd name="T31" fmla="*/ 7 h 45"/>
                <a:gd name="T32" fmla="*/ 17 w 30"/>
                <a:gd name="T33" fmla="*/ 5 h 45"/>
                <a:gd name="T34" fmla="*/ 12 w 30"/>
                <a:gd name="T35" fmla="*/ 5 h 45"/>
                <a:gd name="T36" fmla="*/ 11 w 30"/>
                <a:gd name="T37" fmla="*/ 0 h 45"/>
                <a:gd name="T38" fmla="*/ 19 w 30"/>
                <a:gd name="T39" fmla="*/ 0 h 45"/>
                <a:gd name="T40" fmla="*/ 24 w 30"/>
                <a:gd name="T41" fmla="*/ 3 h 45"/>
                <a:gd name="T42" fmla="*/ 27 w 30"/>
                <a:gd name="T43" fmla="*/ 7 h 45"/>
                <a:gd name="T44" fmla="*/ 28 w 30"/>
                <a:gd name="T45" fmla="*/ 11 h 45"/>
                <a:gd name="T46" fmla="*/ 30 w 30"/>
                <a:gd name="T47" fmla="*/ 16 h 45"/>
                <a:gd name="T48" fmla="*/ 30 w 30"/>
                <a:gd name="T49" fmla="*/ 27 h 45"/>
                <a:gd name="T50" fmla="*/ 28 w 30"/>
                <a:gd name="T51" fmla="*/ 33 h 45"/>
                <a:gd name="T52" fmla="*/ 27 w 30"/>
                <a:gd name="T53" fmla="*/ 37 h 45"/>
                <a:gd name="T54" fmla="*/ 19 w 30"/>
                <a:gd name="T55" fmla="*/ 45 h 45"/>
                <a:gd name="T56" fmla="*/ 15 w 30"/>
                <a:gd name="T57" fmla="*/ 45 h 45"/>
                <a:gd name="T58" fmla="*/ 9 w 30"/>
                <a:gd name="T59" fmla="*/ 44 h 45"/>
                <a:gd name="T60" fmla="*/ 5 w 30"/>
                <a:gd name="T61" fmla="*/ 42 h 45"/>
                <a:gd name="T62" fmla="*/ 2 w 30"/>
                <a:gd name="T63" fmla="*/ 38 h 45"/>
                <a:gd name="T64" fmla="*/ 1 w 30"/>
                <a:gd name="T65" fmla="*/ 34 h 45"/>
                <a:gd name="T66" fmla="*/ 0 w 30"/>
                <a:gd name="T67" fmla="*/ 29 h 45"/>
                <a:gd name="T68" fmla="*/ 0 w 30"/>
                <a:gd name="T69" fmla="*/ 16 h 45"/>
                <a:gd name="T70" fmla="*/ 1 w 30"/>
                <a:gd name="T71" fmla="*/ 10 h 45"/>
                <a:gd name="T72" fmla="*/ 4 w 30"/>
                <a:gd name="T73" fmla="*/ 5 h 45"/>
                <a:gd name="T74" fmla="*/ 6 w 30"/>
                <a:gd name="T75" fmla="*/ 3 h 45"/>
                <a:gd name="T76" fmla="*/ 11 w 30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6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7" y="39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4" y="22"/>
                  </a:lnTo>
                  <a:lnTo>
                    <a:pt x="23" y="15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2" name="Line 3460"/>
            <p:cNvSpPr>
              <a:spLocks noChangeAspect="1" noChangeShapeType="1"/>
            </p:cNvSpPr>
            <p:nvPr/>
          </p:nvSpPr>
          <p:spPr bwMode="auto">
            <a:xfrm>
              <a:off x="3376" y="2786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93" name="Rectangle 3461"/>
            <p:cNvSpPr>
              <a:spLocks noChangeAspect="1" noChangeArrowheads="1"/>
            </p:cNvSpPr>
            <p:nvPr/>
          </p:nvSpPr>
          <p:spPr bwMode="auto">
            <a:xfrm>
              <a:off x="3254" y="2786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4" name="Freeform 3462"/>
            <p:cNvSpPr>
              <a:spLocks noChangeAspect="1" noEditPoints="1"/>
            </p:cNvSpPr>
            <p:nvPr/>
          </p:nvSpPr>
          <p:spPr bwMode="auto">
            <a:xfrm>
              <a:off x="3274" y="2763"/>
              <a:ext cx="30" cy="45"/>
            </a:xfrm>
            <a:custGeom>
              <a:avLst/>
              <a:gdLst>
                <a:gd name="T0" fmla="*/ 12 w 30"/>
                <a:gd name="T1" fmla="*/ 23 h 45"/>
                <a:gd name="T2" fmla="*/ 10 w 30"/>
                <a:gd name="T3" fmla="*/ 24 h 45"/>
                <a:gd name="T4" fmla="*/ 7 w 30"/>
                <a:gd name="T5" fmla="*/ 27 h 45"/>
                <a:gd name="T6" fmla="*/ 6 w 30"/>
                <a:gd name="T7" fmla="*/ 31 h 45"/>
                <a:gd name="T8" fmla="*/ 6 w 30"/>
                <a:gd name="T9" fmla="*/ 34 h 45"/>
                <a:gd name="T10" fmla="*/ 10 w 30"/>
                <a:gd name="T11" fmla="*/ 38 h 45"/>
                <a:gd name="T12" fmla="*/ 12 w 30"/>
                <a:gd name="T13" fmla="*/ 39 h 45"/>
                <a:gd name="T14" fmla="*/ 19 w 30"/>
                <a:gd name="T15" fmla="*/ 39 h 45"/>
                <a:gd name="T16" fmla="*/ 22 w 30"/>
                <a:gd name="T17" fmla="*/ 38 h 45"/>
                <a:gd name="T18" fmla="*/ 23 w 30"/>
                <a:gd name="T19" fmla="*/ 37 h 45"/>
                <a:gd name="T20" fmla="*/ 23 w 30"/>
                <a:gd name="T21" fmla="*/ 27 h 45"/>
                <a:gd name="T22" fmla="*/ 22 w 30"/>
                <a:gd name="T23" fmla="*/ 24 h 45"/>
                <a:gd name="T24" fmla="*/ 18 w 30"/>
                <a:gd name="T25" fmla="*/ 23 h 45"/>
                <a:gd name="T26" fmla="*/ 12 w 30"/>
                <a:gd name="T27" fmla="*/ 23 h 45"/>
                <a:gd name="T28" fmla="*/ 11 w 30"/>
                <a:gd name="T29" fmla="*/ 5 h 45"/>
                <a:gd name="T30" fmla="*/ 8 w 30"/>
                <a:gd name="T31" fmla="*/ 7 h 45"/>
                <a:gd name="T32" fmla="*/ 7 w 30"/>
                <a:gd name="T33" fmla="*/ 9 h 45"/>
                <a:gd name="T34" fmla="*/ 7 w 30"/>
                <a:gd name="T35" fmla="*/ 12 h 45"/>
                <a:gd name="T36" fmla="*/ 8 w 30"/>
                <a:gd name="T37" fmla="*/ 15 h 45"/>
                <a:gd name="T38" fmla="*/ 10 w 30"/>
                <a:gd name="T39" fmla="*/ 16 h 45"/>
                <a:gd name="T40" fmla="*/ 12 w 30"/>
                <a:gd name="T41" fmla="*/ 18 h 45"/>
                <a:gd name="T42" fmla="*/ 18 w 30"/>
                <a:gd name="T43" fmla="*/ 18 h 45"/>
                <a:gd name="T44" fmla="*/ 21 w 30"/>
                <a:gd name="T45" fmla="*/ 16 h 45"/>
                <a:gd name="T46" fmla="*/ 22 w 30"/>
                <a:gd name="T47" fmla="*/ 15 h 45"/>
                <a:gd name="T48" fmla="*/ 22 w 30"/>
                <a:gd name="T49" fmla="*/ 9 h 45"/>
                <a:gd name="T50" fmla="*/ 21 w 30"/>
                <a:gd name="T51" fmla="*/ 7 h 45"/>
                <a:gd name="T52" fmla="*/ 18 w 30"/>
                <a:gd name="T53" fmla="*/ 5 h 45"/>
                <a:gd name="T54" fmla="*/ 11 w 30"/>
                <a:gd name="T55" fmla="*/ 5 h 45"/>
                <a:gd name="T56" fmla="*/ 11 w 30"/>
                <a:gd name="T57" fmla="*/ 0 h 45"/>
                <a:gd name="T58" fmla="*/ 19 w 30"/>
                <a:gd name="T59" fmla="*/ 0 h 45"/>
                <a:gd name="T60" fmla="*/ 25 w 30"/>
                <a:gd name="T61" fmla="*/ 3 h 45"/>
                <a:gd name="T62" fmla="*/ 27 w 30"/>
                <a:gd name="T63" fmla="*/ 7 h 45"/>
                <a:gd name="T64" fmla="*/ 29 w 30"/>
                <a:gd name="T65" fmla="*/ 11 h 45"/>
                <a:gd name="T66" fmla="*/ 27 w 30"/>
                <a:gd name="T67" fmla="*/ 15 h 45"/>
                <a:gd name="T68" fmla="*/ 26 w 30"/>
                <a:gd name="T69" fmla="*/ 18 h 45"/>
                <a:gd name="T70" fmla="*/ 23 w 30"/>
                <a:gd name="T71" fmla="*/ 20 h 45"/>
                <a:gd name="T72" fmla="*/ 25 w 30"/>
                <a:gd name="T73" fmla="*/ 22 h 45"/>
                <a:gd name="T74" fmla="*/ 27 w 30"/>
                <a:gd name="T75" fmla="*/ 23 h 45"/>
                <a:gd name="T76" fmla="*/ 30 w 30"/>
                <a:gd name="T77" fmla="*/ 31 h 45"/>
                <a:gd name="T78" fmla="*/ 29 w 30"/>
                <a:gd name="T79" fmla="*/ 34 h 45"/>
                <a:gd name="T80" fmla="*/ 29 w 30"/>
                <a:gd name="T81" fmla="*/ 38 h 45"/>
                <a:gd name="T82" fmla="*/ 23 w 30"/>
                <a:gd name="T83" fmla="*/ 43 h 45"/>
                <a:gd name="T84" fmla="*/ 19 w 30"/>
                <a:gd name="T85" fmla="*/ 45 h 45"/>
                <a:gd name="T86" fmla="*/ 11 w 30"/>
                <a:gd name="T87" fmla="*/ 45 h 45"/>
                <a:gd name="T88" fmla="*/ 7 w 30"/>
                <a:gd name="T89" fmla="*/ 43 h 45"/>
                <a:gd name="T90" fmla="*/ 2 w 30"/>
                <a:gd name="T91" fmla="*/ 38 h 45"/>
                <a:gd name="T92" fmla="*/ 0 w 30"/>
                <a:gd name="T93" fmla="*/ 35 h 45"/>
                <a:gd name="T94" fmla="*/ 0 w 30"/>
                <a:gd name="T95" fmla="*/ 27 h 45"/>
                <a:gd name="T96" fmla="*/ 2 w 30"/>
                <a:gd name="T97" fmla="*/ 24 h 45"/>
                <a:gd name="T98" fmla="*/ 4 w 30"/>
                <a:gd name="T99" fmla="*/ 22 h 45"/>
                <a:gd name="T100" fmla="*/ 7 w 30"/>
                <a:gd name="T101" fmla="*/ 20 h 45"/>
                <a:gd name="T102" fmla="*/ 2 w 30"/>
                <a:gd name="T103" fmla="*/ 15 h 45"/>
                <a:gd name="T104" fmla="*/ 2 w 30"/>
                <a:gd name="T105" fmla="*/ 7 h 45"/>
                <a:gd name="T106" fmla="*/ 4 w 30"/>
                <a:gd name="T107" fmla="*/ 3 h 45"/>
                <a:gd name="T108" fmla="*/ 7 w 30"/>
                <a:gd name="T109" fmla="*/ 1 h 45"/>
                <a:gd name="T110" fmla="*/ 11 w 30"/>
                <a:gd name="T1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5">
                  <a:moveTo>
                    <a:pt x="12" y="23"/>
                  </a:moveTo>
                  <a:lnTo>
                    <a:pt x="10" y="24"/>
                  </a:lnTo>
                  <a:lnTo>
                    <a:pt x="7" y="27"/>
                  </a:lnTo>
                  <a:lnTo>
                    <a:pt x="6" y="31"/>
                  </a:lnTo>
                  <a:lnTo>
                    <a:pt x="6" y="34"/>
                  </a:lnTo>
                  <a:lnTo>
                    <a:pt x="10" y="38"/>
                  </a:lnTo>
                  <a:lnTo>
                    <a:pt x="12" y="39"/>
                  </a:lnTo>
                  <a:lnTo>
                    <a:pt x="19" y="39"/>
                  </a:lnTo>
                  <a:lnTo>
                    <a:pt x="22" y="38"/>
                  </a:lnTo>
                  <a:lnTo>
                    <a:pt x="23" y="37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18" y="23"/>
                  </a:lnTo>
                  <a:lnTo>
                    <a:pt x="12" y="23"/>
                  </a:lnTo>
                  <a:close/>
                  <a:moveTo>
                    <a:pt x="11" y="5"/>
                  </a:moveTo>
                  <a:lnTo>
                    <a:pt x="8" y="7"/>
                  </a:lnTo>
                  <a:lnTo>
                    <a:pt x="7" y="9"/>
                  </a:lnTo>
                  <a:lnTo>
                    <a:pt x="7" y="12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1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5" y="3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3" y="20"/>
                  </a:lnTo>
                  <a:lnTo>
                    <a:pt x="25" y="22"/>
                  </a:lnTo>
                  <a:lnTo>
                    <a:pt x="27" y="23"/>
                  </a:lnTo>
                  <a:lnTo>
                    <a:pt x="30" y="31"/>
                  </a:lnTo>
                  <a:lnTo>
                    <a:pt x="29" y="34"/>
                  </a:lnTo>
                  <a:lnTo>
                    <a:pt x="29" y="38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7" y="20"/>
                  </a:lnTo>
                  <a:lnTo>
                    <a:pt x="2" y="15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5" name="Freeform 3463"/>
            <p:cNvSpPr>
              <a:spLocks noChangeAspect="1" noEditPoints="1"/>
            </p:cNvSpPr>
            <p:nvPr/>
          </p:nvSpPr>
          <p:spPr bwMode="auto">
            <a:xfrm>
              <a:off x="3308" y="2763"/>
              <a:ext cx="30" cy="45"/>
            </a:xfrm>
            <a:custGeom>
              <a:avLst/>
              <a:gdLst>
                <a:gd name="T0" fmla="*/ 13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3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3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6" name="Line 3464"/>
            <p:cNvSpPr>
              <a:spLocks noChangeAspect="1" noChangeShapeType="1"/>
            </p:cNvSpPr>
            <p:nvPr/>
          </p:nvSpPr>
          <p:spPr bwMode="auto">
            <a:xfrm>
              <a:off x="3376" y="2636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97" name="Rectangle 3465"/>
            <p:cNvSpPr>
              <a:spLocks noChangeAspect="1" noChangeArrowheads="1"/>
            </p:cNvSpPr>
            <p:nvPr/>
          </p:nvSpPr>
          <p:spPr bwMode="auto">
            <a:xfrm>
              <a:off x="3254" y="2636"/>
              <a:ext cx="15" cy="6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8" name="Freeform 3466"/>
            <p:cNvSpPr>
              <a:spLocks noChangeAspect="1" noEditPoints="1"/>
            </p:cNvSpPr>
            <p:nvPr/>
          </p:nvSpPr>
          <p:spPr bwMode="auto">
            <a:xfrm>
              <a:off x="3274" y="2613"/>
              <a:ext cx="30" cy="45"/>
            </a:xfrm>
            <a:custGeom>
              <a:avLst/>
              <a:gdLst>
                <a:gd name="T0" fmla="*/ 15 w 30"/>
                <a:gd name="T1" fmla="*/ 21 h 45"/>
                <a:gd name="T2" fmla="*/ 10 w 30"/>
                <a:gd name="T3" fmla="*/ 23 h 45"/>
                <a:gd name="T4" fmla="*/ 8 w 30"/>
                <a:gd name="T5" fmla="*/ 25 h 45"/>
                <a:gd name="T6" fmla="*/ 7 w 30"/>
                <a:gd name="T7" fmla="*/ 27 h 45"/>
                <a:gd name="T8" fmla="*/ 7 w 30"/>
                <a:gd name="T9" fmla="*/ 34 h 45"/>
                <a:gd name="T10" fmla="*/ 8 w 30"/>
                <a:gd name="T11" fmla="*/ 37 h 45"/>
                <a:gd name="T12" fmla="*/ 12 w 30"/>
                <a:gd name="T13" fmla="*/ 40 h 45"/>
                <a:gd name="T14" fmla="*/ 18 w 30"/>
                <a:gd name="T15" fmla="*/ 40 h 45"/>
                <a:gd name="T16" fmla="*/ 21 w 30"/>
                <a:gd name="T17" fmla="*/ 38 h 45"/>
                <a:gd name="T18" fmla="*/ 22 w 30"/>
                <a:gd name="T19" fmla="*/ 37 h 45"/>
                <a:gd name="T20" fmla="*/ 23 w 30"/>
                <a:gd name="T21" fmla="*/ 34 h 45"/>
                <a:gd name="T22" fmla="*/ 25 w 30"/>
                <a:gd name="T23" fmla="*/ 30 h 45"/>
                <a:gd name="T24" fmla="*/ 23 w 30"/>
                <a:gd name="T25" fmla="*/ 27 h 45"/>
                <a:gd name="T26" fmla="*/ 22 w 30"/>
                <a:gd name="T27" fmla="*/ 23 h 45"/>
                <a:gd name="T28" fmla="*/ 21 w 30"/>
                <a:gd name="T29" fmla="*/ 22 h 45"/>
                <a:gd name="T30" fmla="*/ 18 w 30"/>
                <a:gd name="T31" fmla="*/ 21 h 45"/>
                <a:gd name="T32" fmla="*/ 15 w 30"/>
                <a:gd name="T33" fmla="*/ 21 h 45"/>
                <a:gd name="T34" fmla="*/ 11 w 30"/>
                <a:gd name="T35" fmla="*/ 0 h 45"/>
                <a:gd name="T36" fmla="*/ 21 w 30"/>
                <a:gd name="T37" fmla="*/ 0 h 45"/>
                <a:gd name="T38" fmla="*/ 23 w 30"/>
                <a:gd name="T39" fmla="*/ 2 h 45"/>
                <a:gd name="T40" fmla="*/ 29 w 30"/>
                <a:gd name="T41" fmla="*/ 7 h 45"/>
                <a:gd name="T42" fmla="*/ 29 w 30"/>
                <a:gd name="T43" fmla="*/ 11 h 45"/>
                <a:gd name="T44" fmla="*/ 23 w 30"/>
                <a:gd name="T45" fmla="*/ 11 h 45"/>
                <a:gd name="T46" fmla="*/ 23 w 30"/>
                <a:gd name="T47" fmla="*/ 10 h 45"/>
                <a:gd name="T48" fmla="*/ 22 w 30"/>
                <a:gd name="T49" fmla="*/ 7 h 45"/>
                <a:gd name="T50" fmla="*/ 17 w 30"/>
                <a:gd name="T51" fmla="*/ 4 h 45"/>
                <a:gd name="T52" fmla="*/ 8 w 30"/>
                <a:gd name="T53" fmla="*/ 8 h 45"/>
                <a:gd name="T54" fmla="*/ 6 w 30"/>
                <a:gd name="T55" fmla="*/ 16 h 45"/>
                <a:gd name="T56" fmla="*/ 6 w 30"/>
                <a:gd name="T57" fmla="*/ 21 h 45"/>
                <a:gd name="T58" fmla="*/ 8 w 30"/>
                <a:gd name="T59" fmla="*/ 19 h 45"/>
                <a:gd name="T60" fmla="*/ 11 w 30"/>
                <a:gd name="T61" fmla="*/ 16 h 45"/>
                <a:gd name="T62" fmla="*/ 14 w 30"/>
                <a:gd name="T63" fmla="*/ 16 h 45"/>
                <a:gd name="T64" fmla="*/ 17 w 30"/>
                <a:gd name="T65" fmla="*/ 15 h 45"/>
                <a:gd name="T66" fmla="*/ 22 w 30"/>
                <a:gd name="T67" fmla="*/ 16 h 45"/>
                <a:gd name="T68" fmla="*/ 26 w 30"/>
                <a:gd name="T69" fmla="*/ 19 h 45"/>
                <a:gd name="T70" fmla="*/ 29 w 30"/>
                <a:gd name="T71" fmla="*/ 22 h 45"/>
                <a:gd name="T72" fmla="*/ 30 w 30"/>
                <a:gd name="T73" fmla="*/ 26 h 45"/>
                <a:gd name="T74" fmla="*/ 30 w 30"/>
                <a:gd name="T75" fmla="*/ 34 h 45"/>
                <a:gd name="T76" fmla="*/ 29 w 30"/>
                <a:gd name="T77" fmla="*/ 37 h 45"/>
                <a:gd name="T78" fmla="*/ 23 w 30"/>
                <a:gd name="T79" fmla="*/ 42 h 45"/>
                <a:gd name="T80" fmla="*/ 19 w 30"/>
                <a:gd name="T81" fmla="*/ 45 h 45"/>
                <a:gd name="T82" fmla="*/ 15 w 30"/>
                <a:gd name="T83" fmla="*/ 45 h 45"/>
                <a:gd name="T84" fmla="*/ 11 w 30"/>
                <a:gd name="T85" fmla="*/ 44 h 45"/>
                <a:gd name="T86" fmla="*/ 8 w 30"/>
                <a:gd name="T87" fmla="*/ 42 h 45"/>
                <a:gd name="T88" fmla="*/ 4 w 30"/>
                <a:gd name="T89" fmla="*/ 40 h 45"/>
                <a:gd name="T90" fmla="*/ 2 w 30"/>
                <a:gd name="T91" fmla="*/ 37 h 45"/>
                <a:gd name="T92" fmla="*/ 0 w 30"/>
                <a:gd name="T93" fmla="*/ 31 h 45"/>
                <a:gd name="T94" fmla="*/ 0 w 30"/>
                <a:gd name="T95" fmla="*/ 16 h 45"/>
                <a:gd name="T96" fmla="*/ 2 w 30"/>
                <a:gd name="T97" fmla="*/ 11 h 45"/>
                <a:gd name="T98" fmla="*/ 4 w 30"/>
                <a:gd name="T99" fmla="*/ 6 h 45"/>
                <a:gd name="T100" fmla="*/ 7 w 30"/>
                <a:gd name="T101" fmla="*/ 3 h 45"/>
                <a:gd name="T102" fmla="*/ 11 w 30"/>
                <a:gd name="T10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45">
                  <a:moveTo>
                    <a:pt x="15" y="21"/>
                  </a:moveTo>
                  <a:lnTo>
                    <a:pt x="10" y="23"/>
                  </a:lnTo>
                  <a:lnTo>
                    <a:pt x="8" y="25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12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2" y="37"/>
                  </a:lnTo>
                  <a:lnTo>
                    <a:pt x="23" y="34"/>
                  </a:lnTo>
                  <a:lnTo>
                    <a:pt x="25" y="30"/>
                  </a:lnTo>
                  <a:lnTo>
                    <a:pt x="23" y="27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18" y="21"/>
                  </a:lnTo>
                  <a:lnTo>
                    <a:pt x="15" y="21"/>
                  </a:lnTo>
                  <a:close/>
                  <a:moveTo>
                    <a:pt x="11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7" y="4"/>
                  </a:lnTo>
                  <a:lnTo>
                    <a:pt x="8" y="8"/>
                  </a:lnTo>
                  <a:lnTo>
                    <a:pt x="6" y="16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22" y="16"/>
                  </a:lnTo>
                  <a:lnTo>
                    <a:pt x="26" y="19"/>
                  </a:lnTo>
                  <a:lnTo>
                    <a:pt x="29" y="22"/>
                  </a:lnTo>
                  <a:lnTo>
                    <a:pt x="30" y="26"/>
                  </a:lnTo>
                  <a:lnTo>
                    <a:pt x="30" y="34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9" name="Freeform 3467"/>
            <p:cNvSpPr>
              <a:spLocks noChangeAspect="1" noEditPoints="1"/>
            </p:cNvSpPr>
            <p:nvPr/>
          </p:nvSpPr>
          <p:spPr bwMode="auto">
            <a:xfrm>
              <a:off x="3308" y="2613"/>
              <a:ext cx="30" cy="45"/>
            </a:xfrm>
            <a:custGeom>
              <a:avLst/>
              <a:gdLst>
                <a:gd name="T0" fmla="*/ 13 w 30"/>
                <a:gd name="T1" fmla="*/ 6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40 h 45"/>
                <a:gd name="T14" fmla="*/ 18 w 30"/>
                <a:gd name="T15" fmla="*/ 40 h 45"/>
                <a:gd name="T16" fmla="*/ 21 w 30"/>
                <a:gd name="T17" fmla="*/ 38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3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2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9 h 45"/>
                <a:gd name="T64" fmla="*/ 0 w 30"/>
                <a:gd name="T65" fmla="*/ 23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6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3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0" name="Line 3468"/>
            <p:cNvSpPr>
              <a:spLocks noChangeAspect="1" noChangeShapeType="1"/>
            </p:cNvSpPr>
            <p:nvPr/>
          </p:nvSpPr>
          <p:spPr bwMode="auto">
            <a:xfrm>
              <a:off x="3376" y="2487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01" name="Rectangle 3469"/>
            <p:cNvSpPr>
              <a:spLocks noChangeAspect="1" noChangeArrowheads="1"/>
            </p:cNvSpPr>
            <p:nvPr/>
          </p:nvSpPr>
          <p:spPr bwMode="auto">
            <a:xfrm>
              <a:off x="3254" y="2487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2" name="Freeform 3470"/>
            <p:cNvSpPr>
              <a:spLocks noChangeAspect="1" noEditPoints="1"/>
            </p:cNvSpPr>
            <p:nvPr/>
          </p:nvSpPr>
          <p:spPr bwMode="auto">
            <a:xfrm>
              <a:off x="3273" y="2463"/>
              <a:ext cx="31" cy="44"/>
            </a:xfrm>
            <a:custGeom>
              <a:avLst/>
              <a:gdLst>
                <a:gd name="T0" fmla="*/ 19 w 31"/>
                <a:gd name="T1" fmla="*/ 9 h 44"/>
                <a:gd name="T2" fmla="*/ 5 w 31"/>
                <a:gd name="T3" fmla="*/ 29 h 44"/>
                <a:gd name="T4" fmla="*/ 19 w 31"/>
                <a:gd name="T5" fmla="*/ 29 h 44"/>
                <a:gd name="T6" fmla="*/ 19 w 31"/>
                <a:gd name="T7" fmla="*/ 9 h 44"/>
                <a:gd name="T8" fmla="*/ 20 w 31"/>
                <a:gd name="T9" fmla="*/ 0 h 44"/>
                <a:gd name="T10" fmla="*/ 26 w 31"/>
                <a:gd name="T11" fmla="*/ 0 h 44"/>
                <a:gd name="T12" fmla="*/ 26 w 31"/>
                <a:gd name="T13" fmla="*/ 29 h 44"/>
                <a:gd name="T14" fmla="*/ 31 w 31"/>
                <a:gd name="T15" fmla="*/ 29 h 44"/>
                <a:gd name="T16" fmla="*/ 31 w 31"/>
                <a:gd name="T17" fmla="*/ 33 h 44"/>
                <a:gd name="T18" fmla="*/ 26 w 31"/>
                <a:gd name="T19" fmla="*/ 33 h 44"/>
                <a:gd name="T20" fmla="*/ 26 w 31"/>
                <a:gd name="T21" fmla="*/ 44 h 44"/>
                <a:gd name="T22" fmla="*/ 20 w 31"/>
                <a:gd name="T23" fmla="*/ 44 h 44"/>
                <a:gd name="T24" fmla="*/ 20 w 31"/>
                <a:gd name="T25" fmla="*/ 33 h 44"/>
                <a:gd name="T26" fmla="*/ 0 w 31"/>
                <a:gd name="T27" fmla="*/ 33 h 44"/>
                <a:gd name="T28" fmla="*/ 0 w 31"/>
                <a:gd name="T29" fmla="*/ 28 h 44"/>
                <a:gd name="T30" fmla="*/ 20 w 3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4">
                  <a:moveTo>
                    <a:pt x="19" y="9"/>
                  </a:moveTo>
                  <a:lnTo>
                    <a:pt x="5" y="29"/>
                  </a:lnTo>
                  <a:lnTo>
                    <a:pt x="19" y="29"/>
                  </a:lnTo>
                  <a:lnTo>
                    <a:pt x="19" y="9"/>
                  </a:lnTo>
                  <a:close/>
                  <a:moveTo>
                    <a:pt x="20" y="0"/>
                  </a:moveTo>
                  <a:lnTo>
                    <a:pt x="26" y="0"/>
                  </a:lnTo>
                  <a:lnTo>
                    <a:pt x="26" y="29"/>
                  </a:lnTo>
                  <a:lnTo>
                    <a:pt x="31" y="29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20" y="33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3" name="Freeform 3471"/>
            <p:cNvSpPr>
              <a:spLocks noChangeAspect="1" noEditPoints="1"/>
            </p:cNvSpPr>
            <p:nvPr/>
          </p:nvSpPr>
          <p:spPr bwMode="auto">
            <a:xfrm>
              <a:off x="3308" y="2463"/>
              <a:ext cx="30" cy="45"/>
            </a:xfrm>
            <a:custGeom>
              <a:avLst/>
              <a:gdLst>
                <a:gd name="T0" fmla="*/ 13 w 30"/>
                <a:gd name="T1" fmla="*/ 6 h 45"/>
                <a:gd name="T2" fmla="*/ 10 w 30"/>
                <a:gd name="T3" fmla="*/ 7 h 45"/>
                <a:gd name="T4" fmla="*/ 7 w 30"/>
                <a:gd name="T5" fmla="*/ 13 h 45"/>
                <a:gd name="T6" fmla="*/ 7 w 30"/>
                <a:gd name="T7" fmla="*/ 29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40 h 45"/>
                <a:gd name="T14" fmla="*/ 18 w 30"/>
                <a:gd name="T15" fmla="*/ 40 h 45"/>
                <a:gd name="T16" fmla="*/ 21 w 30"/>
                <a:gd name="T17" fmla="*/ 39 h 45"/>
                <a:gd name="T18" fmla="*/ 23 w 30"/>
                <a:gd name="T19" fmla="*/ 33 h 45"/>
                <a:gd name="T20" fmla="*/ 25 w 30"/>
                <a:gd name="T21" fmla="*/ 29 h 45"/>
                <a:gd name="T22" fmla="*/ 25 w 30"/>
                <a:gd name="T23" fmla="*/ 15 h 45"/>
                <a:gd name="T24" fmla="*/ 23 w 30"/>
                <a:gd name="T25" fmla="*/ 10 h 45"/>
                <a:gd name="T26" fmla="*/ 19 w 30"/>
                <a:gd name="T27" fmla="*/ 6 h 45"/>
                <a:gd name="T28" fmla="*/ 13 w 30"/>
                <a:gd name="T29" fmla="*/ 6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2 h 45"/>
                <a:gd name="T36" fmla="*/ 26 w 30"/>
                <a:gd name="T37" fmla="*/ 5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7 h 45"/>
                <a:gd name="T44" fmla="*/ 30 w 30"/>
                <a:gd name="T45" fmla="*/ 28 h 45"/>
                <a:gd name="T46" fmla="*/ 29 w 30"/>
                <a:gd name="T47" fmla="*/ 33 h 45"/>
                <a:gd name="T48" fmla="*/ 27 w 30"/>
                <a:gd name="T49" fmla="*/ 37 h 45"/>
                <a:gd name="T50" fmla="*/ 26 w 30"/>
                <a:gd name="T51" fmla="*/ 40 h 45"/>
                <a:gd name="T52" fmla="*/ 23 w 30"/>
                <a:gd name="T53" fmla="*/ 43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3 h 45"/>
                <a:gd name="T60" fmla="*/ 2 w 30"/>
                <a:gd name="T61" fmla="*/ 34 h 45"/>
                <a:gd name="T62" fmla="*/ 0 w 30"/>
                <a:gd name="T63" fmla="*/ 29 h 45"/>
                <a:gd name="T64" fmla="*/ 0 w 30"/>
                <a:gd name="T65" fmla="*/ 24 h 45"/>
                <a:gd name="T66" fmla="*/ 3 w 30"/>
                <a:gd name="T67" fmla="*/ 10 h 45"/>
                <a:gd name="T68" fmla="*/ 4 w 30"/>
                <a:gd name="T69" fmla="*/ 6 h 45"/>
                <a:gd name="T70" fmla="*/ 7 w 30"/>
                <a:gd name="T71" fmla="*/ 3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6"/>
                  </a:moveTo>
                  <a:lnTo>
                    <a:pt x="10" y="7"/>
                  </a:lnTo>
                  <a:lnTo>
                    <a:pt x="7" y="13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8" y="40"/>
                  </a:lnTo>
                  <a:lnTo>
                    <a:pt x="21" y="39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19" y="6"/>
                  </a:lnTo>
                  <a:lnTo>
                    <a:pt x="13" y="6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9" y="33"/>
                  </a:lnTo>
                  <a:lnTo>
                    <a:pt x="27" y="37"/>
                  </a:lnTo>
                  <a:lnTo>
                    <a:pt x="26" y="40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3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3" y="10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4" name="Line 3472"/>
            <p:cNvSpPr>
              <a:spLocks noChangeAspect="1" noChangeShapeType="1"/>
            </p:cNvSpPr>
            <p:nvPr/>
          </p:nvSpPr>
          <p:spPr bwMode="auto">
            <a:xfrm>
              <a:off x="3376" y="2337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05" name="Rectangle 3473"/>
            <p:cNvSpPr>
              <a:spLocks noChangeAspect="1" noChangeArrowheads="1"/>
            </p:cNvSpPr>
            <p:nvPr/>
          </p:nvSpPr>
          <p:spPr bwMode="auto">
            <a:xfrm>
              <a:off x="3254" y="2337"/>
              <a:ext cx="15" cy="5"/>
            </a:xfrm>
            <a:prstGeom prst="rect">
              <a:avLst/>
            </a:prstGeom>
            <a:solidFill>
              <a:srgbClr val="060606"/>
            </a:solidFill>
            <a:ln w="0">
              <a:solidFill>
                <a:srgbClr val="06060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6" name="Freeform 3474"/>
            <p:cNvSpPr>
              <a:spLocks noChangeAspect="1"/>
            </p:cNvSpPr>
            <p:nvPr/>
          </p:nvSpPr>
          <p:spPr bwMode="auto">
            <a:xfrm>
              <a:off x="3274" y="2314"/>
              <a:ext cx="30" cy="43"/>
            </a:xfrm>
            <a:custGeom>
              <a:avLst/>
              <a:gdLst>
                <a:gd name="T0" fmla="*/ 10 w 30"/>
                <a:gd name="T1" fmla="*/ 0 h 43"/>
                <a:gd name="T2" fmla="*/ 21 w 30"/>
                <a:gd name="T3" fmla="*/ 0 h 43"/>
                <a:gd name="T4" fmla="*/ 23 w 30"/>
                <a:gd name="T5" fmla="*/ 1 h 43"/>
                <a:gd name="T6" fmla="*/ 26 w 30"/>
                <a:gd name="T7" fmla="*/ 4 h 43"/>
                <a:gd name="T8" fmla="*/ 29 w 30"/>
                <a:gd name="T9" fmla="*/ 8 h 43"/>
                <a:gd name="T10" fmla="*/ 30 w 30"/>
                <a:gd name="T11" fmla="*/ 12 h 43"/>
                <a:gd name="T12" fmla="*/ 30 w 30"/>
                <a:gd name="T13" fmla="*/ 16 h 43"/>
                <a:gd name="T14" fmla="*/ 29 w 30"/>
                <a:gd name="T15" fmla="*/ 19 h 43"/>
                <a:gd name="T16" fmla="*/ 23 w 30"/>
                <a:gd name="T17" fmla="*/ 24 h 43"/>
                <a:gd name="T18" fmla="*/ 19 w 30"/>
                <a:gd name="T19" fmla="*/ 27 h 43"/>
                <a:gd name="T20" fmla="*/ 14 w 30"/>
                <a:gd name="T21" fmla="*/ 30 h 43"/>
                <a:gd name="T22" fmla="*/ 12 w 30"/>
                <a:gd name="T23" fmla="*/ 31 h 43"/>
                <a:gd name="T24" fmla="*/ 10 w 30"/>
                <a:gd name="T25" fmla="*/ 32 h 43"/>
                <a:gd name="T26" fmla="*/ 7 w 30"/>
                <a:gd name="T27" fmla="*/ 35 h 43"/>
                <a:gd name="T28" fmla="*/ 6 w 30"/>
                <a:gd name="T29" fmla="*/ 38 h 43"/>
                <a:gd name="T30" fmla="*/ 30 w 30"/>
                <a:gd name="T31" fmla="*/ 38 h 43"/>
                <a:gd name="T32" fmla="*/ 30 w 30"/>
                <a:gd name="T33" fmla="*/ 43 h 43"/>
                <a:gd name="T34" fmla="*/ 0 w 30"/>
                <a:gd name="T35" fmla="*/ 43 h 43"/>
                <a:gd name="T36" fmla="*/ 0 w 30"/>
                <a:gd name="T37" fmla="*/ 38 h 43"/>
                <a:gd name="T38" fmla="*/ 2 w 30"/>
                <a:gd name="T39" fmla="*/ 34 h 43"/>
                <a:gd name="T40" fmla="*/ 10 w 30"/>
                <a:gd name="T41" fmla="*/ 26 h 43"/>
                <a:gd name="T42" fmla="*/ 17 w 30"/>
                <a:gd name="T43" fmla="*/ 23 h 43"/>
                <a:gd name="T44" fmla="*/ 19 w 30"/>
                <a:gd name="T45" fmla="*/ 20 h 43"/>
                <a:gd name="T46" fmla="*/ 22 w 30"/>
                <a:gd name="T47" fmla="*/ 19 h 43"/>
                <a:gd name="T48" fmla="*/ 23 w 30"/>
                <a:gd name="T49" fmla="*/ 16 h 43"/>
                <a:gd name="T50" fmla="*/ 23 w 30"/>
                <a:gd name="T51" fmla="*/ 9 h 43"/>
                <a:gd name="T52" fmla="*/ 22 w 30"/>
                <a:gd name="T53" fmla="*/ 7 h 43"/>
                <a:gd name="T54" fmla="*/ 19 w 30"/>
                <a:gd name="T55" fmla="*/ 5 h 43"/>
                <a:gd name="T56" fmla="*/ 12 w 30"/>
                <a:gd name="T57" fmla="*/ 5 h 43"/>
                <a:gd name="T58" fmla="*/ 10 w 30"/>
                <a:gd name="T59" fmla="*/ 7 h 43"/>
                <a:gd name="T60" fmla="*/ 7 w 30"/>
                <a:gd name="T61" fmla="*/ 12 h 43"/>
                <a:gd name="T62" fmla="*/ 7 w 30"/>
                <a:gd name="T63" fmla="*/ 15 h 43"/>
                <a:gd name="T64" fmla="*/ 0 w 30"/>
                <a:gd name="T65" fmla="*/ 15 h 43"/>
                <a:gd name="T66" fmla="*/ 2 w 30"/>
                <a:gd name="T67" fmla="*/ 9 h 43"/>
                <a:gd name="T68" fmla="*/ 3 w 30"/>
                <a:gd name="T69" fmla="*/ 5 h 43"/>
                <a:gd name="T70" fmla="*/ 6 w 30"/>
                <a:gd name="T71" fmla="*/ 2 h 43"/>
                <a:gd name="T72" fmla="*/ 10 w 30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3">
                  <a:moveTo>
                    <a:pt x="10" y="0"/>
                  </a:moveTo>
                  <a:lnTo>
                    <a:pt x="21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29" y="19"/>
                  </a:lnTo>
                  <a:lnTo>
                    <a:pt x="23" y="24"/>
                  </a:lnTo>
                  <a:lnTo>
                    <a:pt x="19" y="27"/>
                  </a:lnTo>
                  <a:lnTo>
                    <a:pt x="14" y="30"/>
                  </a:lnTo>
                  <a:lnTo>
                    <a:pt x="12" y="31"/>
                  </a:lnTo>
                  <a:lnTo>
                    <a:pt x="10" y="32"/>
                  </a:lnTo>
                  <a:lnTo>
                    <a:pt x="7" y="35"/>
                  </a:lnTo>
                  <a:lnTo>
                    <a:pt x="6" y="38"/>
                  </a:lnTo>
                  <a:lnTo>
                    <a:pt x="30" y="38"/>
                  </a:lnTo>
                  <a:lnTo>
                    <a:pt x="30" y="43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2" y="34"/>
                  </a:lnTo>
                  <a:lnTo>
                    <a:pt x="10" y="26"/>
                  </a:lnTo>
                  <a:lnTo>
                    <a:pt x="17" y="23"/>
                  </a:lnTo>
                  <a:lnTo>
                    <a:pt x="19" y="20"/>
                  </a:lnTo>
                  <a:lnTo>
                    <a:pt x="22" y="19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7" name="Freeform 3475"/>
            <p:cNvSpPr>
              <a:spLocks noChangeAspect="1" noEditPoints="1"/>
            </p:cNvSpPr>
            <p:nvPr/>
          </p:nvSpPr>
          <p:spPr bwMode="auto">
            <a:xfrm>
              <a:off x="3308" y="2314"/>
              <a:ext cx="30" cy="45"/>
            </a:xfrm>
            <a:custGeom>
              <a:avLst/>
              <a:gdLst>
                <a:gd name="T0" fmla="*/ 13 w 30"/>
                <a:gd name="T1" fmla="*/ 5 h 45"/>
                <a:gd name="T2" fmla="*/ 10 w 30"/>
                <a:gd name="T3" fmla="*/ 7 h 45"/>
                <a:gd name="T4" fmla="*/ 7 w 30"/>
                <a:gd name="T5" fmla="*/ 12 h 45"/>
                <a:gd name="T6" fmla="*/ 7 w 30"/>
                <a:gd name="T7" fmla="*/ 28 h 45"/>
                <a:gd name="T8" fmla="*/ 8 w 30"/>
                <a:gd name="T9" fmla="*/ 34 h 45"/>
                <a:gd name="T10" fmla="*/ 10 w 30"/>
                <a:gd name="T11" fmla="*/ 37 h 45"/>
                <a:gd name="T12" fmla="*/ 13 w 30"/>
                <a:gd name="T13" fmla="*/ 39 h 45"/>
                <a:gd name="T14" fmla="*/ 18 w 30"/>
                <a:gd name="T15" fmla="*/ 39 h 45"/>
                <a:gd name="T16" fmla="*/ 21 w 30"/>
                <a:gd name="T17" fmla="*/ 38 h 45"/>
                <a:gd name="T18" fmla="*/ 23 w 30"/>
                <a:gd name="T19" fmla="*/ 32 h 45"/>
                <a:gd name="T20" fmla="*/ 25 w 30"/>
                <a:gd name="T21" fmla="*/ 28 h 45"/>
                <a:gd name="T22" fmla="*/ 25 w 30"/>
                <a:gd name="T23" fmla="*/ 15 h 45"/>
                <a:gd name="T24" fmla="*/ 23 w 30"/>
                <a:gd name="T25" fmla="*/ 9 h 45"/>
                <a:gd name="T26" fmla="*/ 19 w 30"/>
                <a:gd name="T27" fmla="*/ 5 h 45"/>
                <a:gd name="T28" fmla="*/ 13 w 30"/>
                <a:gd name="T29" fmla="*/ 5 h 45"/>
                <a:gd name="T30" fmla="*/ 11 w 30"/>
                <a:gd name="T31" fmla="*/ 0 h 45"/>
                <a:gd name="T32" fmla="*/ 19 w 30"/>
                <a:gd name="T33" fmla="*/ 0 h 45"/>
                <a:gd name="T34" fmla="*/ 23 w 30"/>
                <a:gd name="T35" fmla="*/ 1 h 45"/>
                <a:gd name="T36" fmla="*/ 26 w 30"/>
                <a:gd name="T37" fmla="*/ 4 h 45"/>
                <a:gd name="T38" fmla="*/ 27 w 30"/>
                <a:gd name="T39" fmla="*/ 7 h 45"/>
                <a:gd name="T40" fmla="*/ 29 w 30"/>
                <a:gd name="T41" fmla="*/ 11 h 45"/>
                <a:gd name="T42" fmla="*/ 30 w 30"/>
                <a:gd name="T43" fmla="*/ 16 h 45"/>
                <a:gd name="T44" fmla="*/ 30 w 30"/>
                <a:gd name="T45" fmla="*/ 27 h 45"/>
                <a:gd name="T46" fmla="*/ 29 w 30"/>
                <a:gd name="T47" fmla="*/ 32 h 45"/>
                <a:gd name="T48" fmla="*/ 27 w 30"/>
                <a:gd name="T49" fmla="*/ 37 h 45"/>
                <a:gd name="T50" fmla="*/ 26 w 30"/>
                <a:gd name="T51" fmla="*/ 39 h 45"/>
                <a:gd name="T52" fmla="*/ 23 w 30"/>
                <a:gd name="T53" fmla="*/ 42 h 45"/>
                <a:gd name="T54" fmla="*/ 19 w 30"/>
                <a:gd name="T55" fmla="*/ 45 h 45"/>
                <a:gd name="T56" fmla="*/ 15 w 30"/>
                <a:gd name="T57" fmla="*/ 45 h 45"/>
                <a:gd name="T58" fmla="*/ 7 w 30"/>
                <a:gd name="T59" fmla="*/ 42 h 45"/>
                <a:gd name="T60" fmla="*/ 2 w 30"/>
                <a:gd name="T61" fmla="*/ 34 h 45"/>
                <a:gd name="T62" fmla="*/ 0 w 30"/>
                <a:gd name="T63" fmla="*/ 28 h 45"/>
                <a:gd name="T64" fmla="*/ 0 w 30"/>
                <a:gd name="T65" fmla="*/ 23 h 45"/>
                <a:gd name="T66" fmla="*/ 3 w 30"/>
                <a:gd name="T67" fmla="*/ 9 h 45"/>
                <a:gd name="T68" fmla="*/ 4 w 30"/>
                <a:gd name="T69" fmla="*/ 5 h 45"/>
                <a:gd name="T70" fmla="*/ 7 w 30"/>
                <a:gd name="T71" fmla="*/ 2 h 45"/>
                <a:gd name="T72" fmla="*/ 11 w 3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45">
                  <a:moveTo>
                    <a:pt x="13" y="5"/>
                  </a:moveTo>
                  <a:lnTo>
                    <a:pt x="10" y="7"/>
                  </a:lnTo>
                  <a:lnTo>
                    <a:pt x="7" y="12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39"/>
                  </a:lnTo>
                  <a:lnTo>
                    <a:pt x="18" y="39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3" y="9"/>
                  </a:lnTo>
                  <a:lnTo>
                    <a:pt x="19" y="5"/>
                  </a:lnTo>
                  <a:lnTo>
                    <a:pt x="13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9" y="32"/>
                  </a:lnTo>
                  <a:lnTo>
                    <a:pt x="27" y="37"/>
                  </a:lnTo>
                  <a:lnTo>
                    <a:pt x="26" y="39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8" name="Line 3476"/>
            <p:cNvSpPr>
              <a:spLocks noChangeAspect="1" noChangeShapeType="1"/>
            </p:cNvSpPr>
            <p:nvPr/>
          </p:nvSpPr>
          <p:spPr bwMode="auto">
            <a:xfrm>
              <a:off x="3376" y="2187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09" name="Freeform 3477"/>
            <p:cNvSpPr>
              <a:spLocks noChangeAspect="1" noEditPoints="1"/>
            </p:cNvSpPr>
            <p:nvPr/>
          </p:nvSpPr>
          <p:spPr bwMode="auto">
            <a:xfrm>
              <a:off x="3327" y="2164"/>
              <a:ext cx="32" cy="45"/>
            </a:xfrm>
            <a:custGeom>
              <a:avLst/>
              <a:gdLst>
                <a:gd name="T0" fmla="*/ 13 w 32"/>
                <a:gd name="T1" fmla="*/ 5 h 45"/>
                <a:gd name="T2" fmla="*/ 8 w 32"/>
                <a:gd name="T3" fmla="*/ 10 h 45"/>
                <a:gd name="T4" fmla="*/ 8 w 32"/>
                <a:gd name="T5" fmla="*/ 12 h 45"/>
                <a:gd name="T6" fmla="*/ 7 w 32"/>
                <a:gd name="T7" fmla="*/ 18 h 45"/>
                <a:gd name="T8" fmla="*/ 7 w 32"/>
                <a:gd name="T9" fmla="*/ 29 h 45"/>
                <a:gd name="T10" fmla="*/ 8 w 32"/>
                <a:gd name="T11" fmla="*/ 34 h 45"/>
                <a:gd name="T12" fmla="*/ 10 w 32"/>
                <a:gd name="T13" fmla="*/ 37 h 45"/>
                <a:gd name="T14" fmla="*/ 13 w 32"/>
                <a:gd name="T15" fmla="*/ 40 h 45"/>
                <a:gd name="T16" fmla="*/ 18 w 32"/>
                <a:gd name="T17" fmla="*/ 40 h 45"/>
                <a:gd name="T18" fmla="*/ 21 w 32"/>
                <a:gd name="T19" fmla="*/ 38 h 45"/>
                <a:gd name="T20" fmla="*/ 23 w 32"/>
                <a:gd name="T21" fmla="*/ 33 h 45"/>
                <a:gd name="T22" fmla="*/ 25 w 32"/>
                <a:gd name="T23" fmla="*/ 29 h 45"/>
                <a:gd name="T24" fmla="*/ 25 w 32"/>
                <a:gd name="T25" fmla="*/ 15 h 45"/>
                <a:gd name="T26" fmla="*/ 23 w 32"/>
                <a:gd name="T27" fmla="*/ 10 h 45"/>
                <a:gd name="T28" fmla="*/ 22 w 32"/>
                <a:gd name="T29" fmla="*/ 7 h 45"/>
                <a:gd name="T30" fmla="*/ 19 w 32"/>
                <a:gd name="T31" fmla="*/ 5 h 45"/>
                <a:gd name="T32" fmla="*/ 13 w 32"/>
                <a:gd name="T33" fmla="*/ 5 h 45"/>
                <a:gd name="T34" fmla="*/ 11 w 32"/>
                <a:gd name="T35" fmla="*/ 0 h 45"/>
                <a:gd name="T36" fmla="*/ 19 w 32"/>
                <a:gd name="T37" fmla="*/ 0 h 45"/>
                <a:gd name="T38" fmla="*/ 23 w 32"/>
                <a:gd name="T39" fmla="*/ 1 h 45"/>
                <a:gd name="T40" fmla="*/ 26 w 32"/>
                <a:gd name="T41" fmla="*/ 4 h 45"/>
                <a:gd name="T42" fmla="*/ 28 w 32"/>
                <a:gd name="T43" fmla="*/ 7 h 45"/>
                <a:gd name="T44" fmla="*/ 30 w 32"/>
                <a:gd name="T45" fmla="*/ 11 h 45"/>
                <a:gd name="T46" fmla="*/ 30 w 32"/>
                <a:gd name="T47" fmla="*/ 16 h 45"/>
                <a:gd name="T48" fmla="*/ 32 w 32"/>
                <a:gd name="T49" fmla="*/ 22 h 45"/>
                <a:gd name="T50" fmla="*/ 30 w 32"/>
                <a:gd name="T51" fmla="*/ 27 h 45"/>
                <a:gd name="T52" fmla="*/ 30 w 32"/>
                <a:gd name="T53" fmla="*/ 33 h 45"/>
                <a:gd name="T54" fmla="*/ 29 w 32"/>
                <a:gd name="T55" fmla="*/ 37 h 45"/>
                <a:gd name="T56" fmla="*/ 23 w 32"/>
                <a:gd name="T57" fmla="*/ 42 h 45"/>
                <a:gd name="T58" fmla="*/ 19 w 32"/>
                <a:gd name="T59" fmla="*/ 45 h 45"/>
                <a:gd name="T60" fmla="*/ 15 w 32"/>
                <a:gd name="T61" fmla="*/ 45 h 45"/>
                <a:gd name="T62" fmla="*/ 7 w 32"/>
                <a:gd name="T63" fmla="*/ 42 h 45"/>
                <a:gd name="T64" fmla="*/ 2 w 32"/>
                <a:gd name="T65" fmla="*/ 34 h 45"/>
                <a:gd name="T66" fmla="*/ 2 w 32"/>
                <a:gd name="T67" fmla="*/ 29 h 45"/>
                <a:gd name="T68" fmla="*/ 0 w 32"/>
                <a:gd name="T69" fmla="*/ 23 h 45"/>
                <a:gd name="T70" fmla="*/ 3 w 32"/>
                <a:gd name="T71" fmla="*/ 10 h 45"/>
                <a:gd name="T72" fmla="*/ 4 w 32"/>
                <a:gd name="T73" fmla="*/ 5 h 45"/>
                <a:gd name="T74" fmla="*/ 8 w 32"/>
                <a:gd name="T75" fmla="*/ 3 h 45"/>
                <a:gd name="T76" fmla="*/ 11 w 32"/>
                <a:gd name="T7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" h="45">
                  <a:moveTo>
                    <a:pt x="13" y="5"/>
                  </a:moveTo>
                  <a:lnTo>
                    <a:pt x="8" y="10"/>
                  </a:lnTo>
                  <a:lnTo>
                    <a:pt x="8" y="12"/>
                  </a:lnTo>
                  <a:lnTo>
                    <a:pt x="7" y="18"/>
                  </a:lnTo>
                  <a:lnTo>
                    <a:pt x="7" y="29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3" y="40"/>
                  </a:lnTo>
                  <a:lnTo>
                    <a:pt x="18" y="40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25" y="29"/>
                  </a:lnTo>
                  <a:lnTo>
                    <a:pt x="25" y="15"/>
                  </a:lnTo>
                  <a:lnTo>
                    <a:pt x="23" y="10"/>
                  </a:lnTo>
                  <a:lnTo>
                    <a:pt x="22" y="7"/>
                  </a:lnTo>
                  <a:lnTo>
                    <a:pt x="19" y="5"/>
                  </a:lnTo>
                  <a:lnTo>
                    <a:pt x="13" y="5"/>
                  </a:lnTo>
                  <a:close/>
                  <a:moveTo>
                    <a:pt x="11" y="0"/>
                  </a:moveTo>
                  <a:lnTo>
                    <a:pt x="19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2" y="22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29" y="37"/>
                  </a:lnTo>
                  <a:lnTo>
                    <a:pt x="23" y="42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3" y="10"/>
                  </a:lnTo>
                  <a:lnTo>
                    <a:pt x="4" y="5"/>
                  </a:lnTo>
                  <a:lnTo>
                    <a:pt x="8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0" name="Line 3478"/>
            <p:cNvSpPr>
              <a:spLocks noChangeAspect="1" noChangeShapeType="1"/>
            </p:cNvSpPr>
            <p:nvPr/>
          </p:nvSpPr>
          <p:spPr bwMode="auto">
            <a:xfrm>
              <a:off x="3376" y="2037"/>
              <a:ext cx="25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11" name="Freeform 3479"/>
            <p:cNvSpPr>
              <a:spLocks noChangeAspect="1"/>
            </p:cNvSpPr>
            <p:nvPr/>
          </p:nvSpPr>
          <p:spPr bwMode="auto">
            <a:xfrm>
              <a:off x="3293" y="2013"/>
              <a:ext cx="32" cy="44"/>
            </a:xfrm>
            <a:custGeom>
              <a:avLst/>
              <a:gdLst>
                <a:gd name="T0" fmla="*/ 13 w 32"/>
                <a:gd name="T1" fmla="*/ 0 h 44"/>
                <a:gd name="T2" fmla="*/ 21 w 32"/>
                <a:gd name="T3" fmla="*/ 0 h 44"/>
                <a:gd name="T4" fmla="*/ 25 w 32"/>
                <a:gd name="T5" fmla="*/ 1 h 44"/>
                <a:gd name="T6" fmla="*/ 28 w 32"/>
                <a:gd name="T7" fmla="*/ 4 h 44"/>
                <a:gd name="T8" fmla="*/ 30 w 32"/>
                <a:gd name="T9" fmla="*/ 8 h 44"/>
                <a:gd name="T10" fmla="*/ 32 w 32"/>
                <a:gd name="T11" fmla="*/ 12 h 44"/>
                <a:gd name="T12" fmla="*/ 30 w 32"/>
                <a:gd name="T13" fmla="*/ 18 h 44"/>
                <a:gd name="T14" fmla="*/ 28 w 32"/>
                <a:gd name="T15" fmla="*/ 22 h 44"/>
                <a:gd name="T16" fmla="*/ 26 w 32"/>
                <a:gd name="T17" fmla="*/ 23 h 44"/>
                <a:gd name="T18" fmla="*/ 23 w 32"/>
                <a:gd name="T19" fmla="*/ 24 h 44"/>
                <a:gd name="T20" fmla="*/ 15 w 32"/>
                <a:gd name="T21" fmla="*/ 30 h 44"/>
                <a:gd name="T22" fmla="*/ 13 w 32"/>
                <a:gd name="T23" fmla="*/ 31 h 44"/>
                <a:gd name="T24" fmla="*/ 8 w 32"/>
                <a:gd name="T25" fmla="*/ 35 h 44"/>
                <a:gd name="T26" fmla="*/ 7 w 32"/>
                <a:gd name="T27" fmla="*/ 38 h 44"/>
                <a:gd name="T28" fmla="*/ 30 w 32"/>
                <a:gd name="T29" fmla="*/ 38 h 44"/>
                <a:gd name="T30" fmla="*/ 30 w 32"/>
                <a:gd name="T31" fmla="*/ 44 h 44"/>
                <a:gd name="T32" fmla="*/ 0 w 32"/>
                <a:gd name="T33" fmla="*/ 44 h 44"/>
                <a:gd name="T34" fmla="*/ 2 w 32"/>
                <a:gd name="T35" fmla="*/ 38 h 44"/>
                <a:gd name="T36" fmla="*/ 3 w 32"/>
                <a:gd name="T37" fmla="*/ 34 h 44"/>
                <a:gd name="T38" fmla="*/ 6 w 32"/>
                <a:gd name="T39" fmla="*/ 30 h 44"/>
                <a:gd name="T40" fmla="*/ 11 w 32"/>
                <a:gd name="T41" fmla="*/ 26 h 44"/>
                <a:gd name="T42" fmla="*/ 17 w 32"/>
                <a:gd name="T43" fmla="*/ 23 h 44"/>
                <a:gd name="T44" fmla="*/ 21 w 32"/>
                <a:gd name="T45" fmla="*/ 20 h 44"/>
                <a:gd name="T46" fmla="*/ 25 w 32"/>
                <a:gd name="T47" fmla="*/ 16 h 44"/>
                <a:gd name="T48" fmla="*/ 25 w 32"/>
                <a:gd name="T49" fmla="*/ 10 h 44"/>
                <a:gd name="T50" fmla="*/ 21 w 32"/>
                <a:gd name="T51" fmla="*/ 5 h 44"/>
                <a:gd name="T52" fmla="*/ 14 w 32"/>
                <a:gd name="T53" fmla="*/ 5 h 44"/>
                <a:gd name="T54" fmla="*/ 11 w 32"/>
                <a:gd name="T55" fmla="*/ 7 h 44"/>
                <a:gd name="T56" fmla="*/ 8 w 32"/>
                <a:gd name="T57" fmla="*/ 10 h 44"/>
                <a:gd name="T58" fmla="*/ 8 w 32"/>
                <a:gd name="T59" fmla="*/ 12 h 44"/>
                <a:gd name="T60" fmla="*/ 7 w 32"/>
                <a:gd name="T61" fmla="*/ 15 h 44"/>
                <a:gd name="T62" fmla="*/ 2 w 32"/>
                <a:gd name="T63" fmla="*/ 15 h 44"/>
                <a:gd name="T64" fmla="*/ 3 w 32"/>
                <a:gd name="T65" fmla="*/ 10 h 44"/>
                <a:gd name="T66" fmla="*/ 4 w 32"/>
                <a:gd name="T67" fmla="*/ 5 h 44"/>
                <a:gd name="T68" fmla="*/ 6 w 32"/>
                <a:gd name="T69" fmla="*/ 3 h 44"/>
                <a:gd name="T70" fmla="*/ 8 w 32"/>
                <a:gd name="T71" fmla="*/ 1 h 44"/>
                <a:gd name="T72" fmla="*/ 13 w 32"/>
                <a:gd name="T7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44">
                  <a:moveTo>
                    <a:pt x="13" y="0"/>
                  </a:moveTo>
                  <a:lnTo>
                    <a:pt x="21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6" y="23"/>
                  </a:lnTo>
                  <a:lnTo>
                    <a:pt x="23" y="24"/>
                  </a:lnTo>
                  <a:lnTo>
                    <a:pt x="15" y="30"/>
                  </a:lnTo>
                  <a:lnTo>
                    <a:pt x="13" y="31"/>
                  </a:lnTo>
                  <a:lnTo>
                    <a:pt x="8" y="35"/>
                  </a:lnTo>
                  <a:lnTo>
                    <a:pt x="7" y="38"/>
                  </a:lnTo>
                  <a:lnTo>
                    <a:pt x="30" y="38"/>
                  </a:lnTo>
                  <a:lnTo>
                    <a:pt x="30" y="44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3" y="34"/>
                  </a:lnTo>
                  <a:lnTo>
                    <a:pt x="6" y="30"/>
                  </a:lnTo>
                  <a:lnTo>
                    <a:pt x="11" y="26"/>
                  </a:lnTo>
                  <a:lnTo>
                    <a:pt x="17" y="23"/>
                  </a:lnTo>
                  <a:lnTo>
                    <a:pt x="21" y="20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1" y="5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3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2" name="Freeform 3480"/>
            <p:cNvSpPr>
              <a:spLocks noChangeAspect="1" noEditPoints="1"/>
            </p:cNvSpPr>
            <p:nvPr/>
          </p:nvSpPr>
          <p:spPr bwMode="auto">
            <a:xfrm>
              <a:off x="3329" y="2013"/>
              <a:ext cx="30" cy="45"/>
            </a:xfrm>
            <a:custGeom>
              <a:avLst/>
              <a:gdLst>
                <a:gd name="T0" fmla="*/ 12 w 30"/>
                <a:gd name="T1" fmla="*/ 5 h 45"/>
                <a:gd name="T2" fmla="*/ 9 w 30"/>
                <a:gd name="T3" fmla="*/ 7 h 45"/>
                <a:gd name="T4" fmla="*/ 6 w 30"/>
                <a:gd name="T5" fmla="*/ 12 h 45"/>
                <a:gd name="T6" fmla="*/ 5 w 30"/>
                <a:gd name="T7" fmla="*/ 18 h 45"/>
                <a:gd name="T8" fmla="*/ 5 w 30"/>
                <a:gd name="T9" fmla="*/ 23 h 45"/>
                <a:gd name="T10" fmla="*/ 6 w 30"/>
                <a:gd name="T11" fmla="*/ 29 h 45"/>
                <a:gd name="T12" fmla="*/ 6 w 30"/>
                <a:gd name="T13" fmla="*/ 34 h 45"/>
                <a:gd name="T14" fmla="*/ 12 w 30"/>
                <a:gd name="T15" fmla="*/ 39 h 45"/>
                <a:gd name="T16" fmla="*/ 17 w 30"/>
                <a:gd name="T17" fmla="*/ 39 h 45"/>
                <a:gd name="T18" fmla="*/ 20 w 30"/>
                <a:gd name="T19" fmla="*/ 38 h 45"/>
                <a:gd name="T20" fmla="*/ 23 w 30"/>
                <a:gd name="T21" fmla="*/ 33 h 45"/>
                <a:gd name="T22" fmla="*/ 24 w 30"/>
                <a:gd name="T23" fmla="*/ 29 h 45"/>
                <a:gd name="T24" fmla="*/ 24 w 30"/>
                <a:gd name="T25" fmla="*/ 18 h 45"/>
                <a:gd name="T26" fmla="*/ 21 w 30"/>
                <a:gd name="T27" fmla="*/ 10 h 45"/>
                <a:gd name="T28" fmla="*/ 20 w 30"/>
                <a:gd name="T29" fmla="*/ 7 h 45"/>
                <a:gd name="T30" fmla="*/ 17 w 30"/>
                <a:gd name="T31" fmla="*/ 5 h 45"/>
                <a:gd name="T32" fmla="*/ 12 w 30"/>
                <a:gd name="T33" fmla="*/ 5 h 45"/>
                <a:gd name="T34" fmla="*/ 11 w 30"/>
                <a:gd name="T35" fmla="*/ 0 h 45"/>
                <a:gd name="T36" fmla="*/ 20 w 30"/>
                <a:gd name="T37" fmla="*/ 0 h 45"/>
                <a:gd name="T38" fmla="*/ 24 w 30"/>
                <a:gd name="T39" fmla="*/ 3 h 45"/>
                <a:gd name="T40" fmla="*/ 27 w 30"/>
                <a:gd name="T41" fmla="*/ 7 h 45"/>
                <a:gd name="T42" fmla="*/ 28 w 30"/>
                <a:gd name="T43" fmla="*/ 11 h 45"/>
                <a:gd name="T44" fmla="*/ 30 w 30"/>
                <a:gd name="T45" fmla="*/ 16 h 45"/>
                <a:gd name="T46" fmla="*/ 30 w 30"/>
                <a:gd name="T47" fmla="*/ 27 h 45"/>
                <a:gd name="T48" fmla="*/ 28 w 30"/>
                <a:gd name="T49" fmla="*/ 33 h 45"/>
                <a:gd name="T50" fmla="*/ 27 w 30"/>
                <a:gd name="T51" fmla="*/ 37 h 45"/>
                <a:gd name="T52" fmla="*/ 19 w 30"/>
                <a:gd name="T53" fmla="*/ 45 h 45"/>
                <a:gd name="T54" fmla="*/ 15 w 30"/>
                <a:gd name="T55" fmla="*/ 45 h 45"/>
                <a:gd name="T56" fmla="*/ 9 w 30"/>
                <a:gd name="T57" fmla="*/ 44 h 45"/>
                <a:gd name="T58" fmla="*/ 5 w 30"/>
                <a:gd name="T59" fmla="*/ 42 h 45"/>
                <a:gd name="T60" fmla="*/ 2 w 30"/>
                <a:gd name="T61" fmla="*/ 38 h 45"/>
                <a:gd name="T62" fmla="*/ 1 w 30"/>
                <a:gd name="T63" fmla="*/ 34 h 45"/>
                <a:gd name="T64" fmla="*/ 0 w 30"/>
                <a:gd name="T65" fmla="*/ 29 h 45"/>
                <a:gd name="T66" fmla="*/ 0 w 30"/>
                <a:gd name="T67" fmla="*/ 16 h 45"/>
                <a:gd name="T68" fmla="*/ 1 w 30"/>
                <a:gd name="T69" fmla="*/ 10 h 45"/>
                <a:gd name="T70" fmla="*/ 4 w 30"/>
                <a:gd name="T71" fmla="*/ 5 h 45"/>
                <a:gd name="T72" fmla="*/ 6 w 30"/>
                <a:gd name="T73" fmla="*/ 3 h 45"/>
                <a:gd name="T74" fmla="*/ 11 w 30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45">
                  <a:moveTo>
                    <a:pt x="12" y="5"/>
                  </a:moveTo>
                  <a:lnTo>
                    <a:pt x="9" y="7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6" y="29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7" y="39"/>
                  </a:lnTo>
                  <a:lnTo>
                    <a:pt x="20" y="38"/>
                  </a:lnTo>
                  <a:lnTo>
                    <a:pt x="23" y="33"/>
                  </a:lnTo>
                  <a:lnTo>
                    <a:pt x="24" y="29"/>
                  </a:lnTo>
                  <a:lnTo>
                    <a:pt x="24" y="18"/>
                  </a:lnTo>
                  <a:lnTo>
                    <a:pt x="21" y="10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2" y="5"/>
                  </a:lnTo>
                  <a:close/>
                  <a:moveTo>
                    <a:pt x="11" y="0"/>
                  </a:moveTo>
                  <a:lnTo>
                    <a:pt x="20" y="0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28" y="11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33"/>
                  </a:lnTo>
                  <a:lnTo>
                    <a:pt x="27" y="37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9" y="44"/>
                  </a:lnTo>
                  <a:lnTo>
                    <a:pt x="5" y="42"/>
                  </a:lnTo>
                  <a:lnTo>
                    <a:pt x="2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6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3" name="Line 3481"/>
            <p:cNvSpPr>
              <a:spLocks noChangeAspect="1" noChangeShapeType="1"/>
            </p:cNvSpPr>
            <p:nvPr/>
          </p:nvSpPr>
          <p:spPr bwMode="auto">
            <a:xfrm>
              <a:off x="3376" y="2941"/>
              <a:ext cx="1771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14" name="Line 3482"/>
            <p:cNvSpPr>
              <a:spLocks noChangeAspect="1" noChangeShapeType="1"/>
            </p:cNvSpPr>
            <p:nvPr/>
          </p:nvSpPr>
          <p:spPr bwMode="auto">
            <a:xfrm>
              <a:off x="3376" y="2037"/>
              <a:ext cx="1771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15" name="Line 3483"/>
            <p:cNvSpPr>
              <a:spLocks noChangeAspect="1" noChangeShapeType="1"/>
            </p:cNvSpPr>
            <p:nvPr/>
          </p:nvSpPr>
          <p:spPr bwMode="auto">
            <a:xfrm flipV="1">
              <a:off x="3376" y="2037"/>
              <a:ext cx="1" cy="904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16" name="Freeform 3484"/>
            <p:cNvSpPr>
              <a:spLocks noChangeAspect="1"/>
            </p:cNvSpPr>
            <p:nvPr/>
          </p:nvSpPr>
          <p:spPr bwMode="auto">
            <a:xfrm>
              <a:off x="3165" y="2469"/>
              <a:ext cx="45" cy="39"/>
            </a:xfrm>
            <a:custGeom>
              <a:avLst/>
              <a:gdLst>
                <a:gd name="T0" fmla="*/ 0 w 45"/>
                <a:gd name="T1" fmla="*/ 0 h 39"/>
                <a:gd name="T2" fmla="*/ 45 w 45"/>
                <a:gd name="T3" fmla="*/ 16 h 39"/>
                <a:gd name="T4" fmla="*/ 45 w 45"/>
                <a:gd name="T5" fmla="*/ 23 h 39"/>
                <a:gd name="T6" fmla="*/ 0 w 45"/>
                <a:gd name="T7" fmla="*/ 39 h 39"/>
                <a:gd name="T8" fmla="*/ 0 w 45"/>
                <a:gd name="T9" fmla="*/ 33 h 39"/>
                <a:gd name="T10" fmla="*/ 38 w 45"/>
                <a:gd name="T11" fmla="*/ 19 h 39"/>
                <a:gd name="T12" fmla="*/ 0 w 45"/>
                <a:gd name="T13" fmla="*/ 7 h 39"/>
                <a:gd name="T14" fmla="*/ 0 w 45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9">
                  <a:moveTo>
                    <a:pt x="0" y="0"/>
                  </a:moveTo>
                  <a:lnTo>
                    <a:pt x="45" y="16"/>
                  </a:lnTo>
                  <a:lnTo>
                    <a:pt x="45" y="23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38" y="1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7" name="Freeform 3485"/>
            <p:cNvSpPr>
              <a:spLocks noChangeAspect="1"/>
            </p:cNvSpPr>
            <p:nvPr/>
          </p:nvSpPr>
          <p:spPr bwMode="auto">
            <a:xfrm>
              <a:off x="3165" y="2435"/>
              <a:ext cx="58" cy="12"/>
            </a:xfrm>
            <a:custGeom>
              <a:avLst/>
              <a:gdLst>
                <a:gd name="T0" fmla="*/ 0 w 58"/>
                <a:gd name="T1" fmla="*/ 0 h 12"/>
                <a:gd name="T2" fmla="*/ 4 w 58"/>
                <a:gd name="T3" fmla="*/ 0 h 12"/>
                <a:gd name="T4" fmla="*/ 4 w 58"/>
                <a:gd name="T5" fmla="*/ 7 h 12"/>
                <a:gd name="T6" fmla="*/ 53 w 58"/>
                <a:gd name="T7" fmla="*/ 7 h 12"/>
                <a:gd name="T8" fmla="*/ 53 w 58"/>
                <a:gd name="T9" fmla="*/ 0 h 12"/>
                <a:gd name="T10" fmla="*/ 58 w 58"/>
                <a:gd name="T11" fmla="*/ 0 h 12"/>
                <a:gd name="T12" fmla="*/ 58 w 58"/>
                <a:gd name="T13" fmla="*/ 12 h 12"/>
                <a:gd name="T14" fmla="*/ 0 w 58"/>
                <a:gd name="T15" fmla="*/ 12 h 12"/>
                <a:gd name="T16" fmla="*/ 0 w 5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0"/>
                  </a:moveTo>
                  <a:lnTo>
                    <a:pt x="4" y="0"/>
                  </a:lnTo>
                  <a:lnTo>
                    <a:pt x="4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58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8" name="Freeform 3486"/>
            <p:cNvSpPr>
              <a:spLocks noChangeAspect="1"/>
            </p:cNvSpPr>
            <p:nvPr/>
          </p:nvSpPr>
          <p:spPr bwMode="auto">
            <a:xfrm>
              <a:off x="3176" y="2386"/>
              <a:ext cx="34" cy="43"/>
            </a:xfrm>
            <a:custGeom>
              <a:avLst/>
              <a:gdLst>
                <a:gd name="T0" fmla="*/ 8 w 34"/>
                <a:gd name="T1" fmla="*/ 0 h 43"/>
                <a:gd name="T2" fmla="*/ 34 w 34"/>
                <a:gd name="T3" fmla="*/ 0 h 43"/>
                <a:gd name="T4" fmla="*/ 34 w 34"/>
                <a:gd name="T5" fmla="*/ 5 h 43"/>
                <a:gd name="T6" fmla="*/ 8 w 34"/>
                <a:gd name="T7" fmla="*/ 5 h 43"/>
                <a:gd name="T8" fmla="*/ 6 w 34"/>
                <a:gd name="T9" fmla="*/ 8 h 43"/>
                <a:gd name="T10" fmla="*/ 6 w 34"/>
                <a:gd name="T11" fmla="*/ 11 h 43"/>
                <a:gd name="T12" fmla="*/ 8 w 34"/>
                <a:gd name="T13" fmla="*/ 16 h 43"/>
                <a:gd name="T14" fmla="*/ 11 w 34"/>
                <a:gd name="T15" fmla="*/ 18 h 43"/>
                <a:gd name="T16" fmla="*/ 15 w 34"/>
                <a:gd name="T17" fmla="*/ 19 h 43"/>
                <a:gd name="T18" fmla="*/ 34 w 34"/>
                <a:gd name="T19" fmla="*/ 19 h 43"/>
                <a:gd name="T20" fmla="*/ 34 w 34"/>
                <a:gd name="T21" fmla="*/ 24 h 43"/>
                <a:gd name="T22" fmla="*/ 8 w 34"/>
                <a:gd name="T23" fmla="*/ 24 h 43"/>
                <a:gd name="T24" fmla="*/ 6 w 34"/>
                <a:gd name="T25" fmla="*/ 30 h 43"/>
                <a:gd name="T26" fmla="*/ 8 w 34"/>
                <a:gd name="T27" fmla="*/ 35 h 43"/>
                <a:gd name="T28" fmla="*/ 10 w 34"/>
                <a:gd name="T29" fmla="*/ 37 h 43"/>
                <a:gd name="T30" fmla="*/ 12 w 34"/>
                <a:gd name="T31" fmla="*/ 38 h 43"/>
                <a:gd name="T32" fmla="*/ 34 w 34"/>
                <a:gd name="T33" fmla="*/ 38 h 43"/>
                <a:gd name="T34" fmla="*/ 34 w 34"/>
                <a:gd name="T35" fmla="*/ 43 h 43"/>
                <a:gd name="T36" fmla="*/ 2 w 34"/>
                <a:gd name="T37" fmla="*/ 43 h 43"/>
                <a:gd name="T38" fmla="*/ 2 w 34"/>
                <a:gd name="T39" fmla="*/ 38 h 43"/>
                <a:gd name="T40" fmla="*/ 6 w 34"/>
                <a:gd name="T41" fmla="*/ 38 h 43"/>
                <a:gd name="T42" fmla="*/ 4 w 34"/>
                <a:gd name="T43" fmla="*/ 37 h 43"/>
                <a:gd name="T44" fmla="*/ 0 w 34"/>
                <a:gd name="T45" fmla="*/ 28 h 43"/>
                <a:gd name="T46" fmla="*/ 2 w 34"/>
                <a:gd name="T47" fmla="*/ 24 h 43"/>
                <a:gd name="T48" fmla="*/ 3 w 34"/>
                <a:gd name="T49" fmla="*/ 22 h 43"/>
                <a:gd name="T50" fmla="*/ 6 w 34"/>
                <a:gd name="T51" fmla="*/ 19 h 43"/>
                <a:gd name="T52" fmla="*/ 2 w 34"/>
                <a:gd name="T53" fmla="*/ 15 h 43"/>
                <a:gd name="T54" fmla="*/ 2 w 34"/>
                <a:gd name="T55" fmla="*/ 12 h 43"/>
                <a:gd name="T56" fmla="*/ 0 w 34"/>
                <a:gd name="T57" fmla="*/ 9 h 43"/>
                <a:gd name="T58" fmla="*/ 2 w 34"/>
                <a:gd name="T59" fmla="*/ 5 h 43"/>
                <a:gd name="T60" fmla="*/ 3 w 34"/>
                <a:gd name="T61" fmla="*/ 3 h 43"/>
                <a:gd name="T62" fmla="*/ 8 w 34"/>
                <a:gd name="T6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43">
                  <a:moveTo>
                    <a:pt x="8" y="0"/>
                  </a:moveTo>
                  <a:lnTo>
                    <a:pt x="34" y="0"/>
                  </a:lnTo>
                  <a:lnTo>
                    <a:pt x="34" y="5"/>
                  </a:lnTo>
                  <a:lnTo>
                    <a:pt x="8" y="5"/>
                  </a:lnTo>
                  <a:lnTo>
                    <a:pt x="6" y="8"/>
                  </a:lnTo>
                  <a:lnTo>
                    <a:pt x="6" y="11"/>
                  </a:lnTo>
                  <a:lnTo>
                    <a:pt x="8" y="16"/>
                  </a:lnTo>
                  <a:lnTo>
                    <a:pt x="11" y="18"/>
                  </a:lnTo>
                  <a:lnTo>
                    <a:pt x="15" y="19"/>
                  </a:lnTo>
                  <a:lnTo>
                    <a:pt x="34" y="19"/>
                  </a:lnTo>
                  <a:lnTo>
                    <a:pt x="34" y="24"/>
                  </a:lnTo>
                  <a:lnTo>
                    <a:pt x="8" y="24"/>
                  </a:lnTo>
                  <a:lnTo>
                    <a:pt x="6" y="30"/>
                  </a:lnTo>
                  <a:lnTo>
                    <a:pt x="8" y="35"/>
                  </a:lnTo>
                  <a:lnTo>
                    <a:pt x="10" y="37"/>
                  </a:lnTo>
                  <a:lnTo>
                    <a:pt x="12" y="38"/>
                  </a:lnTo>
                  <a:lnTo>
                    <a:pt x="34" y="38"/>
                  </a:lnTo>
                  <a:lnTo>
                    <a:pt x="34" y="43"/>
                  </a:lnTo>
                  <a:lnTo>
                    <a:pt x="2" y="43"/>
                  </a:lnTo>
                  <a:lnTo>
                    <a:pt x="2" y="38"/>
                  </a:lnTo>
                  <a:lnTo>
                    <a:pt x="6" y="38"/>
                  </a:lnTo>
                  <a:lnTo>
                    <a:pt x="4" y="37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3" y="22"/>
                  </a:lnTo>
                  <a:lnTo>
                    <a:pt x="6" y="19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9" name="Freeform 3487"/>
            <p:cNvSpPr>
              <a:spLocks noChangeAspect="1"/>
            </p:cNvSpPr>
            <p:nvPr/>
          </p:nvSpPr>
          <p:spPr bwMode="auto">
            <a:xfrm>
              <a:off x="3165" y="2341"/>
              <a:ext cx="45" cy="39"/>
            </a:xfrm>
            <a:custGeom>
              <a:avLst/>
              <a:gdLst>
                <a:gd name="T0" fmla="*/ 0 w 45"/>
                <a:gd name="T1" fmla="*/ 0 h 39"/>
                <a:gd name="T2" fmla="*/ 45 w 45"/>
                <a:gd name="T3" fmla="*/ 16 h 39"/>
                <a:gd name="T4" fmla="*/ 45 w 45"/>
                <a:gd name="T5" fmla="*/ 23 h 39"/>
                <a:gd name="T6" fmla="*/ 0 w 45"/>
                <a:gd name="T7" fmla="*/ 39 h 39"/>
                <a:gd name="T8" fmla="*/ 0 w 45"/>
                <a:gd name="T9" fmla="*/ 33 h 39"/>
                <a:gd name="T10" fmla="*/ 38 w 45"/>
                <a:gd name="T11" fmla="*/ 19 h 39"/>
                <a:gd name="T12" fmla="*/ 0 w 45"/>
                <a:gd name="T13" fmla="*/ 7 h 39"/>
                <a:gd name="T14" fmla="*/ 0 w 45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9">
                  <a:moveTo>
                    <a:pt x="0" y="0"/>
                  </a:moveTo>
                  <a:lnTo>
                    <a:pt x="45" y="16"/>
                  </a:lnTo>
                  <a:lnTo>
                    <a:pt x="45" y="23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38" y="1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0" name="Freeform 3488"/>
            <p:cNvSpPr>
              <a:spLocks noChangeAspect="1"/>
            </p:cNvSpPr>
            <p:nvPr/>
          </p:nvSpPr>
          <p:spPr bwMode="auto">
            <a:xfrm>
              <a:off x="3165" y="2326"/>
              <a:ext cx="58" cy="12"/>
            </a:xfrm>
            <a:custGeom>
              <a:avLst/>
              <a:gdLst>
                <a:gd name="T0" fmla="*/ 0 w 58"/>
                <a:gd name="T1" fmla="*/ 0 h 12"/>
                <a:gd name="T2" fmla="*/ 58 w 58"/>
                <a:gd name="T3" fmla="*/ 0 h 12"/>
                <a:gd name="T4" fmla="*/ 58 w 58"/>
                <a:gd name="T5" fmla="*/ 12 h 12"/>
                <a:gd name="T6" fmla="*/ 53 w 58"/>
                <a:gd name="T7" fmla="*/ 12 h 12"/>
                <a:gd name="T8" fmla="*/ 53 w 58"/>
                <a:gd name="T9" fmla="*/ 5 h 12"/>
                <a:gd name="T10" fmla="*/ 4 w 58"/>
                <a:gd name="T11" fmla="*/ 5 h 12"/>
                <a:gd name="T12" fmla="*/ 4 w 58"/>
                <a:gd name="T13" fmla="*/ 12 h 12"/>
                <a:gd name="T14" fmla="*/ 0 w 58"/>
                <a:gd name="T15" fmla="*/ 12 h 12"/>
                <a:gd name="T16" fmla="*/ 0 w 5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0"/>
                  </a:moveTo>
                  <a:lnTo>
                    <a:pt x="58" y="0"/>
                  </a:lnTo>
                  <a:lnTo>
                    <a:pt x="58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1" name="Freeform 3489"/>
            <p:cNvSpPr>
              <a:spLocks noChangeAspect="1"/>
            </p:cNvSpPr>
            <p:nvPr/>
          </p:nvSpPr>
          <p:spPr bwMode="auto">
            <a:xfrm>
              <a:off x="4128" y="3049"/>
              <a:ext cx="15" cy="42"/>
            </a:xfrm>
            <a:custGeom>
              <a:avLst/>
              <a:gdLst>
                <a:gd name="T0" fmla="*/ 4 w 15"/>
                <a:gd name="T1" fmla="*/ 0 h 42"/>
                <a:gd name="T2" fmla="*/ 9 w 15"/>
                <a:gd name="T3" fmla="*/ 0 h 42"/>
                <a:gd name="T4" fmla="*/ 9 w 15"/>
                <a:gd name="T5" fmla="*/ 9 h 42"/>
                <a:gd name="T6" fmla="*/ 15 w 15"/>
                <a:gd name="T7" fmla="*/ 9 h 42"/>
                <a:gd name="T8" fmla="*/ 15 w 15"/>
                <a:gd name="T9" fmla="*/ 13 h 42"/>
                <a:gd name="T10" fmla="*/ 9 w 15"/>
                <a:gd name="T11" fmla="*/ 13 h 42"/>
                <a:gd name="T12" fmla="*/ 9 w 15"/>
                <a:gd name="T13" fmla="*/ 36 h 42"/>
                <a:gd name="T14" fmla="*/ 10 w 15"/>
                <a:gd name="T15" fmla="*/ 38 h 42"/>
                <a:gd name="T16" fmla="*/ 15 w 15"/>
                <a:gd name="T17" fmla="*/ 38 h 42"/>
                <a:gd name="T18" fmla="*/ 15 w 15"/>
                <a:gd name="T19" fmla="*/ 42 h 42"/>
                <a:gd name="T20" fmla="*/ 6 w 15"/>
                <a:gd name="T21" fmla="*/ 42 h 42"/>
                <a:gd name="T22" fmla="*/ 5 w 15"/>
                <a:gd name="T23" fmla="*/ 41 h 42"/>
                <a:gd name="T24" fmla="*/ 4 w 15"/>
                <a:gd name="T25" fmla="*/ 38 h 42"/>
                <a:gd name="T26" fmla="*/ 4 w 15"/>
                <a:gd name="T27" fmla="*/ 13 h 42"/>
                <a:gd name="T28" fmla="*/ 0 w 15"/>
                <a:gd name="T29" fmla="*/ 13 h 42"/>
                <a:gd name="T30" fmla="*/ 0 w 15"/>
                <a:gd name="T31" fmla="*/ 9 h 42"/>
                <a:gd name="T32" fmla="*/ 4 w 15"/>
                <a:gd name="T33" fmla="*/ 9 h 42"/>
                <a:gd name="T34" fmla="*/ 4 w 15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42">
                  <a:moveTo>
                    <a:pt x="4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36"/>
                  </a:lnTo>
                  <a:lnTo>
                    <a:pt x="10" y="38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6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2" name="Freeform 3490"/>
            <p:cNvSpPr>
              <a:spLocks noChangeAspect="1"/>
            </p:cNvSpPr>
            <p:nvPr/>
          </p:nvSpPr>
          <p:spPr bwMode="auto">
            <a:xfrm>
              <a:off x="4164" y="3046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4 h 57"/>
                <a:gd name="T6" fmla="*/ 6 w 13"/>
                <a:gd name="T7" fmla="*/ 4 h 57"/>
                <a:gd name="T8" fmla="*/ 6 w 13"/>
                <a:gd name="T9" fmla="*/ 53 h 57"/>
                <a:gd name="T10" fmla="*/ 13 w 13"/>
                <a:gd name="T11" fmla="*/ 53 h 57"/>
                <a:gd name="T12" fmla="*/ 13 w 13"/>
                <a:gd name="T13" fmla="*/ 57 h 57"/>
                <a:gd name="T14" fmla="*/ 0 w 13"/>
                <a:gd name="T15" fmla="*/ 57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53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3" name="Freeform 3491"/>
            <p:cNvSpPr>
              <a:spLocks noChangeAspect="1"/>
            </p:cNvSpPr>
            <p:nvPr/>
          </p:nvSpPr>
          <p:spPr bwMode="auto">
            <a:xfrm>
              <a:off x="4182" y="3057"/>
              <a:ext cx="44" cy="34"/>
            </a:xfrm>
            <a:custGeom>
              <a:avLst/>
              <a:gdLst>
                <a:gd name="T0" fmla="*/ 15 w 44"/>
                <a:gd name="T1" fmla="*/ 0 h 34"/>
                <a:gd name="T2" fmla="*/ 19 w 44"/>
                <a:gd name="T3" fmla="*/ 1 h 34"/>
                <a:gd name="T4" fmla="*/ 22 w 44"/>
                <a:gd name="T5" fmla="*/ 3 h 34"/>
                <a:gd name="T6" fmla="*/ 25 w 44"/>
                <a:gd name="T7" fmla="*/ 5 h 34"/>
                <a:gd name="T8" fmla="*/ 29 w 44"/>
                <a:gd name="T9" fmla="*/ 1 h 34"/>
                <a:gd name="T10" fmla="*/ 31 w 44"/>
                <a:gd name="T11" fmla="*/ 1 h 34"/>
                <a:gd name="T12" fmla="*/ 34 w 44"/>
                <a:gd name="T13" fmla="*/ 0 h 34"/>
                <a:gd name="T14" fmla="*/ 38 w 44"/>
                <a:gd name="T15" fmla="*/ 1 h 34"/>
                <a:gd name="T16" fmla="*/ 41 w 44"/>
                <a:gd name="T17" fmla="*/ 3 h 34"/>
                <a:gd name="T18" fmla="*/ 44 w 44"/>
                <a:gd name="T19" fmla="*/ 5 h 34"/>
                <a:gd name="T20" fmla="*/ 44 w 44"/>
                <a:gd name="T21" fmla="*/ 34 h 34"/>
                <a:gd name="T22" fmla="*/ 38 w 44"/>
                <a:gd name="T23" fmla="*/ 34 h 34"/>
                <a:gd name="T24" fmla="*/ 38 w 44"/>
                <a:gd name="T25" fmla="*/ 8 h 34"/>
                <a:gd name="T26" fmla="*/ 35 w 44"/>
                <a:gd name="T27" fmla="*/ 5 h 34"/>
                <a:gd name="T28" fmla="*/ 33 w 44"/>
                <a:gd name="T29" fmla="*/ 5 h 34"/>
                <a:gd name="T30" fmla="*/ 27 w 44"/>
                <a:gd name="T31" fmla="*/ 8 h 34"/>
                <a:gd name="T32" fmla="*/ 26 w 44"/>
                <a:gd name="T33" fmla="*/ 11 h 34"/>
                <a:gd name="T34" fmla="*/ 25 w 44"/>
                <a:gd name="T35" fmla="*/ 15 h 34"/>
                <a:gd name="T36" fmla="*/ 25 w 44"/>
                <a:gd name="T37" fmla="*/ 34 h 34"/>
                <a:gd name="T38" fmla="*/ 19 w 44"/>
                <a:gd name="T39" fmla="*/ 34 h 34"/>
                <a:gd name="T40" fmla="*/ 19 w 44"/>
                <a:gd name="T41" fmla="*/ 8 h 34"/>
                <a:gd name="T42" fmla="*/ 14 w 44"/>
                <a:gd name="T43" fmla="*/ 5 h 34"/>
                <a:gd name="T44" fmla="*/ 8 w 44"/>
                <a:gd name="T45" fmla="*/ 8 h 34"/>
                <a:gd name="T46" fmla="*/ 7 w 44"/>
                <a:gd name="T47" fmla="*/ 9 h 34"/>
                <a:gd name="T48" fmla="*/ 5 w 44"/>
                <a:gd name="T49" fmla="*/ 12 h 34"/>
                <a:gd name="T50" fmla="*/ 5 w 44"/>
                <a:gd name="T51" fmla="*/ 34 h 34"/>
                <a:gd name="T52" fmla="*/ 0 w 44"/>
                <a:gd name="T53" fmla="*/ 34 h 34"/>
                <a:gd name="T54" fmla="*/ 0 w 44"/>
                <a:gd name="T55" fmla="*/ 1 h 34"/>
                <a:gd name="T56" fmla="*/ 5 w 44"/>
                <a:gd name="T57" fmla="*/ 1 h 34"/>
                <a:gd name="T58" fmla="*/ 5 w 44"/>
                <a:gd name="T59" fmla="*/ 5 h 34"/>
                <a:gd name="T60" fmla="*/ 8 w 44"/>
                <a:gd name="T61" fmla="*/ 4 h 34"/>
                <a:gd name="T62" fmla="*/ 10 w 44"/>
                <a:gd name="T63" fmla="*/ 3 h 34"/>
                <a:gd name="T64" fmla="*/ 15 w 44"/>
                <a:gd name="T6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34">
                  <a:moveTo>
                    <a:pt x="15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4" y="34"/>
                  </a:lnTo>
                  <a:lnTo>
                    <a:pt x="38" y="34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7" y="8"/>
                  </a:lnTo>
                  <a:lnTo>
                    <a:pt x="26" y="11"/>
                  </a:lnTo>
                  <a:lnTo>
                    <a:pt x="25" y="15"/>
                  </a:lnTo>
                  <a:lnTo>
                    <a:pt x="25" y="34"/>
                  </a:lnTo>
                  <a:lnTo>
                    <a:pt x="19" y="34"/>
                  </a:lnTo>
                  <a:lnTo>
                    <a:pt x="19" y="8"/>
                  </a:lnTo>
                  <a:lnTo>
                    <a:pt x="14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34"/>
                  </a:lnTo>
                  <a:lnTo>
                    <a:pt x="0" y="34"/>
                  </a:lnTo>
                  <a:lnTo>
                    <a:pt x="0" y="1"/>
                  </a:lnTo>
                  <a:lnTo>
                    <a:pt x="5" y="1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4" name="Freeform 3492"/>
            <p:cNvSpPr>
              <a:spLocks noChangeAspect="1"/>
            </p:cNvSpPr>
            <p:nvPr/>
          </p:nvSpPr>
          <p:spPr bwMode="auto">
            <a:xfrm>
              <a:off x="4232" y="3057"/>
              <a:ext cx="28" cy="35"/>
            </a:xfrm>
            <a:custGeom>
              <a:avLst/>
              <a:gdLst>
                <a:gd name="T0" fmla="*/ 14 w 28"/>
                <a:gd name="T1" fmla="*/ 0 h 35"/>
                <a:gd name="T2" fmla="*/ 18 w 28"/>
                <a:gd name="T3" fmla="*/ 1 h 35"/>
                <a:gd name="T4" fmla="*/ 21 w 28"/>
                <a:gd name="T5" fmla="*/ 3 h 35"/>
                <a:gd name="T6" fmla="*/ 26 w 28"/>
                <a:gd name="T7" fmla="*/ 8 h 35"/>
                <a:gd name="T8" fmla="*/ 26 w 28"/>
                <a:gd name="T9" fmla="*/ 11 h 35"/>
                <a:gd name="T10" fmla="*/ 21 w 28"/>
                <a:gd name="T11" fmla="*/ 11 h 35"/>
                <a:gd name="T12" fmla="*/ 21 w 28"/>
                <a:gd name="T13" fmla="*/ 9 h 35"/>
                <a:gd name="T14" fmla="*/ 19 w 28"/>
                <a:gd name="T15" fmla="*/ 7 h 35"/>
                <a:gd name="T16" fmla="*/ 18 w 28"/>
                <a:gd name="T17" fmla="*/ 7 h 35"/>
                <a:gd name="T18" fmla="*/ 15 w 28"/>
                <a:gd name="T19" fmla="*/ 5 h 35"/>
                <a:gd name="T20" fmla="*/ 10 w 28"/>
                <a:gd name="T21" fmla="*/ 5 h 35"/>
                <a:gd name="T22" fmla="*/ 7 w 28"/>
                <a:gd name="T23" fmla="*/ 8 h 35"/>
                <a:gd name="T24" fmla="*/ 7 w 28"/>
                <a:gd name="T25" fmla="*/ 11 h 35"/>
                <a:gd name="T26" fmla="*/ 9 w 28"/>
                <a:gd name="T27" fmla="*/ 13 h 35"/>
                <a:gd name="T28" fmla="*/ 10 w 28"/>
                <a:gd name="T29" fmla="*/ 13 h 35"/>
                <a:gd name="T30" fmla="*/ 13 w 28"/>
                <a:gd name="T31" fmla="*/ 15 h 35"/>
                <a:gd name="T32" fmla="*/ 17 w 28"/>
                <a:gd name="T33" fmla="*/ 15 h 35"/>
                <a:gd name="T34" fmla="*/ 19 w 28"/>
                <a:gd name="T35" fmla="*/ 16 h 35"/>
                <a:gd name="T36" fmla="*/ 22 w 28"/>
                <a:gd name="T37" fmla="*/ 16 h 35"/>
                <a:gd name="T38" fmla="*/ 26 w 28"/>
                <a:gd name="T39" fmla="*/ 20 h 35"/>
                <a:gd name="T40" fmla="*/ 28 w 28"/>
                <a:gd name="T41" fmla="*/ 24 h 35"/>
                <a:gd name="T42" fmla="*/ 26 w 28"/>
                <a:gd name="T43" fmla="*/ 28 h 35"/>
                <a:gd name="T44" fmla="*/ 24 w 28"/>
                <a:gd name="T45" fmla="*/ 33 h 35"/>
                <a:gd name="T46" fmla="*/ 18 w 28"/>
                <a:gd name="T47" fmla="*/ 35 h 35"/>
                <a:gd name="T48" fmla="*/ 10 w 28"/>
                <a:gd name="T49" fmla="*/ 35 h 35"/>
                <a:gd name="T50" fmla="*/ 6 w 28"/>
                <a:gd name="T51" fmla="*/ 34 h 35"/>
                <a:gd name="T52" fmla="*/ 2 w 28"/>
                <a:gd name="T53" fmla="*/ 30 h 35"/>
                <a:gd name="T54" fmla="*/ 0 w 28"/>
                <a:gd name="T55" fmla="*/ 27 h 35"/>
                <a:gd name="T56" fmla="*/ 0 w 28"/>
                <a:gd name="T57" fmla="*/ 23 h 35"/>
                <a:gd name="T58" fmla="*/ 6 w 28"/>
                <a:gd name="T59" fmla="*/ 23 h 35"/>
                <a:gd name="T60" fmla="*/ 6 w 28"/>
                <a:gd name="T61" fmla="*/ 26 h 35"/>
                <a:gd name="T62" fmla="*/ 7 w 28"/>
                <a:gd name="T63" fmla="*/ 28 h 35"/>
                <a:gd name="T64" fmla="*/ 9 w 28"/>
                <a:gd name="T65" fmla="*/ 30 h 35"/>
                <a:gd name="T66" fmla="*/ 11 w 28"/>
                <a:gd name="T67" fmla="*/ 30 h 35"/>
                <a:gd name="T68" fmla="*/ 14 w 28"/>
                <a:gd name="T69" fmla="*/ 31 h 35"/>
                <a:gd name="T70" fmla="*/ 17 w 28"/>
                <a:gd name="T71" fmla="*/ 30 h 35"/>
                <a:gd name="T72" fmla="*/ 19 w 28"/>
                <a:gd name="T73" fmla="*/ 30 h 35"/>
                <a:gd name="T74" fmla="*/ 21 w 28"/>
                <a:gd name="T75" fmla="*/ 27 h 35"/>
                <a:gd name="T76" fmla="*/ 22 w 28"/>
                <a:gd name="T77" fmla="*/ 26 h 35"/>
                <a:gd name="T78" fmla="*/ 21 w 28"/>
                <a:gd name="T79" fmla="*/ 23 h 35"/>
                <a:gd name="T80" fmla="*/ 19 w 28"/>
                <a:gd name="T81" fmla="*/ 22 h 35"/>
                <a:gd name="T82" fmla="*/ 18 w 28"/>
                <a:gd name="T83" fmla="*/ 22 h 35"/>
                <a:gd name="T84" fmla="*/ 15 w 28"/>
                <a:gd name="T85" fmla="*/ 20 h 35"/>
                <a:gd name="T86" fmla="*/ 7 w 28"/>
                <a:gd name="T87" fmla="*/ 18 h 35"/>
                <a:gd name="T88" fmla="*/ 4 w 28"/>
                <a:gd name="T89" fmla="*/ 18 h 35"/>
                <a:gd name="T90" fmla="*/ 3 w 28"/>
                <a:gd name="T91" fmla="*/ 15 h 35"/>
                <a:gd name="T92" fmla="*/ 2 w 28"/>
                <a:gd name="T93" fmla="*/ 13 h 35"/>
                <a:gd name="T94" fmla="*/ 2 w 28"/>
                <a:gd name="T95" fmla="*/ 7 h 35"/>
                <a:gd name="T96" fmla="*/ 4 w 28"/>
                <a:gd name="T97" fmla="*/ 3 h 35"/>
                <a:gd name="T98" fmla="*/ 9 w 28"/>
                <a:gd name="T99" fmla="*/ 1 h 35"/>
                <a:gd name="T100" fmla="*/ 14 w 28"/>
                <a:gd name="T10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lnTo>
                    <a:pt x="18" y="1"/>
                  </a:lnTo>
                  <a:lnTo>
                    <a:pt x="21" y="3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26" y="28"/>
                  </a:lnTo>
                  <a:lnTo>
                    <a:pt x="24" y="33"/>
                  </a:lnTo>
                  <a:lnTo>
                    <a:pt x="18" y="35"/>
                  </a:lnTo>
                  <a:lnTo>
                    <a:pt x="10" y="35"/>
                  </a:lnTo>
                  <a:lnTo>
                    <a:pt x="6" y="34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7" y="28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4" y="31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5" y="20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2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5" name="Freeform 3493"/>
            <p:cNvSpPr>
              <a:spLocks noChangeAspect="1"/>
            </p:cNvSpPr>
            <p:nvPr/>
          </p:nvSpPr>
          <p:spPr bwMode="auto">
            <a:xfrm>
              <a:off x="4262" y="3046"/>
              <a:ext cx="13" cy="57"/>
            </a:xfrm>
            <a:custGeom>
              <a:avLst/>
              <a:gdLst>
                <a:gd name="T0" fmla="*/ 0 w 13"/>
                <a:gd name="T1" fmla="*/ 0 h 57"/>
                <a:gd name="T2" fmla="*/ 13 w 13"/>
                <a:gd name="T3" fmla="*/ 0 h 57"/>
                <a:gd name="T4" fmla="*/ 13 w 13"/>
                <a:gd name="T5" fmla="*/ 57 h 57"/>
                <a:gd name="T6" fmla="*/ 0 w 13"/>
                <a:gd name="T7" fmla="*/ 57 h 57"/>
                <a:gd name="T8" fmla="*/ 0 w 13"/>
                <a:gd name="T9" fmla="*/ 53 h 57"/>
                <a:gd name="T10" fmla="*/ 7 w 13"/>
                <a:gd name="T11" fmla="*/ 53 h 57"/>
                <a:gd name="T12" fmla="*/ 7 w 13"/>
                <a:gd name="T13" fmla="*/ 4 h 57"/>
                <a:gd name="T14" fmla="*/ 0 w 13"/>
                <a:gd name="T15" fmla="*/ 4 h 57"/>
                <a:gd name="T16" fmla="*/ 0 w 1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7">
                  <a:moveTo>
                    <a:pt x="0" y="0"/>
                  </a:moveTo>
                  <a:lnTo>
                    <a:pt x="13" y="0"/>
                  </a:lnTo>
                  <a:lnTo>
                    <a:pt x="13" y="57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0606"/>
            </a:solidFill>
            <a:ln w="0">
              <a:solidFill>
                <a:srgbClr val="0606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6" name="Line 3494"/>
            <p:cNvSpPr>
              <a:spLocks noChangeAspect="1" noChangeShapeType="1"/>
            </p:cNvSpPr>
            <p:nvPr/>
          </p:nvSpPr>
          <p:spPr bwMode="auto">
            <a:xfrm flipH="1">
              <a:off x="2748" y="2816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7" name="Line 3495"/>
            <p:cNvSpPr>
              <a:spLocks noChangeAspect="1" noChangeShapeType="1"/>
            </p:cNvSpPr>
            <p:nvPr/>
          </p:nvSpPr>
          <p:spPr bwMode="auto">
            <a:xfrm flipH="1">
              <a:off x="2748" y="2687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8" name="Line 3496"/>
            <p:cNvSpPr>
              <a:spLocks noChangeAspect="1" noChangeShapeType="1"/>
            </p:cNvSpPr>
            <p:nvPr/>
          </p:nvSpPr>
          <p:spPr bwMode="auto">
            <a:xfrm flipH="1">
              <a:off x="2748" y="2556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29" name="Line 3497"/>
            <p:cNvSpPr>
              <a:spLocks noChangeAspect="1" noChangeShapeType="1"/>
            </p:cNvSpPr>
            <p:nvPr/>
          </p:nvSpPr>
          <p:spPr bwMode="auto">
            <a:xfrm flipH="1">
              <a:off x="2748" y="2427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0" name="Line 3498"/>
            <p:cNvSpPr>
              <a:spLocks noChangeAspect="1" noChangeShapeType="1"/>
            </p:cNvSpPr>
            <p:nvPr/>
          </p:nvSpPr>
          <p:spPr bwMode="auto">
            <a:xfrm flipH="1">
              <a:off x="2748" y="2296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1" name="Line 3499"/>
            <p:cNvSpPr>
              <a:spLocks noChangeAspect="1" noChangeShapeType="1"/>
            </p:cNvSpPr>
            <p:nvPr/>
          </p:nvSpPr>
          <p:spPr bwMode="auto">
            <a:xfrm flipH="1">
              <a:off x="2748" y="2167"/>
              <a:ext cx="29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2" name="Line 3500"/>
            <p:cNvSpPr>
              <a:spLocks noChangeAspect="1" noChangeShapeType="1"/>
            </p:cNvSpPr>
            <p:nvPr/>
          </p:nvSpPr>
          <p:spPr bwMode="auto">
            <a:xfrm flipV="1">
              <a:off x="2777" y="2032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3" name="Line 3501"/>
            <p:cNvSpPr>
              <a:spLocks noChangeAspect="1" noChangeShapeType="1"/>
            </p:cNvSpPr>
            <p:nvPr/>
          </p:nvSpPr>
          <p:spPr bwMode="auto">
            <a:xfrm flipH="1">
              <a:off x="5116" y="1553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4" name="Line 3502"/>
            <p:cNvSpPr>
              <a:spLocks noChangeAspect="1" noChangeShapeType="1"/>
            </p:cNvSpPr>
            <p:nvPr/>
          </p:nvSpPr>
          <p:spPr bwMode="auto">
            <a:xfrm flipH="1">
              <a:off x="5116" y="1422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5" name="Line 3503"/>
            <p:cNvSpPr>
              <a:spLocks noChangeAspect="1" noChangeShapeType="1"/>
            </p:cNvSpPr>
            <p:nvPr/>
          </p:nvSpPr>
          <p:spPr bwMode="auto">
            <a:xfrm flipH="1">
              <a:off x="5116" y="1293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6" name="Line 3504"/>
            <p:cNvSpPr>
              <a:spLocks noChangeAspect="1" noChangeShapeType="1"/>
            </p:cNvSpPr>
            <p:nvPr/>
          </p:nvSpPr>
          <p:spPr bwMode="auto">
            <a:xfrm flipH="1">
              <a:off x="5116" y="1162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7" name="Line 3505"/>
            <p:cNvSpPr>
              <a:spLocks noChangeAspect="1" noChangeShapeType="1"/>
            </p:cNvSpPr>
            <p:nvPr/>
          </p:nvSpPr>
          <p:spPr bwMode="auto">
            <a:xfrm flipH="1">
              <a:off x="5116" y="1033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8" name="Line 3506"/>
            <p:cNvSpPr>
              <a:spLocks noChangeAspect="1" noChangeShapeType="1"/>
            </p:cNvSpPr>
            <p:nvPr/>
          </p:nvSpPr>
          <p:spPr bwMode="auto">
            <a:xfrm flipH="1">
              <a:off x="5116" y="904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39" name="Line 3507"/>
            <p:cNvSpPr>
              <a:spLocks noChangeAspect="1" noChangeShapeType="1"/>
            </p:cNvSpPr>
            <p:nvPr/>
          </p:nvSpPr>
          <p:spPr bwMode="auto">
            <a:xfrm flipV="1">
              <a:off x="5146" y="769"/>
              <a:ext cx="1" cy="913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0" name="Line 3508"/>
            <p:cNvSpPr>
              <a:spLocks noChangeAspect="1" noChangeShapeType="1"/>
            </p:cNvSpPr>
            <p:nvPr/>
          </p:nvSpPr>
          <p:spPr bwMode="auto">
            <a:xfrm flipH="1">
              <a:off x="5116" y="2812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1" name="Line 3509"/>
            <p:cNvSpPr>
              <a:spLocks noChangeAspect="1" noChangeShapeType="1"/>
            </p:cNvSpPr>
            <p:nvPr/>
          </p:nvSpPr>
          <p:spPr bwMode="auto">
            <a:xfrm flipH="1">
              <a:off x="5116" y="2684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2" name="Line 3510"/>
            <p:cNvSpPr>
              <a:spLocks noChangeAspect="1" noChangeShapeType="1"/>
            </p:cNvSpPr>
            <p:nvPr/>
          </p:nvSpPr>
          <p:spPr bwMode="auto">
            <a:xfrm flipH="1">
              <a:off x="5116" y="2556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3" name="Line 3511"/>
            <p:cNvSpPr>
              <a:spLocks noChangeAspect="1" noChangeShapeType="1"/>
            </p:cNvSpPr>
            <p:nvPr/>
          </p:nvSpPr>
          <p:spPr bwMode="auto">
            <a:xfrm flipH="1">
              <a:off x="5116" y="2428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4" name="Line 3512"/>
            <p:cNvSpPr>
              <a:spLocks noChangeAspect="1" noChangeShapeType="1"/>
            </p:cNvSpPr>
            <p:nvPr/>
          </p:nvSpPr>
          <p:spPr bwMode="auto">
            <a:xfrm flipH="1">
              <a:off x="5116" y="2300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5" name="Line 3513"/>
            <p:cNvSpPr>
              <a:spLocks noChangeAspect="1" noChangeShapeType="1"/>
            </p:cNvSpPr>
            <p:nvPr/>
          </p:nvSpPr>
          <p:spPr bwMode="auto">
            <a:xfrm flipH="1">
              <a:off x="5116" y="2172"/>
              <a:ext cx="30" cy="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46" name="Line 3514"/>
            <p:cNvSpPr>
              <a:spLocks noChangeAspect="1" noChangeShapeType="1"/>
            </p:cNvSpPr>
            <p:nvPr/>
          </p:nvSpPr>
          <p:spPr bwMode="auto">
            <a:xfrm flipV="1">
              <a:off x="5146" y="2039"/>
              <a:ext cx="1" cy="901"/>
            </a:xfrm>
            <a:prstGeom prst="line">
              <a:avLst/>
            </a:prstGeom>
            <a:noFill/>
            <a:ln w="4763">
              <a:solidFill>
                <a:srgbClr val="0606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553" name="movie_V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3598862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56" name="Picture 35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33375"/>
            <a:ext cx="3913187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557" name="Picture 35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1950"/>
            <a:ext cx="20669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558" name="Rectangle 3526"/>
          <p:cNvSpPr>
            <a:spLocks noChangeArrowheads="1"/>
          </p:cNvSpPr>
          <p:nvPr/>
        </p:nvSpPr>
        <p:spPr bwMode="auto">
          <a:xfrm>
            <a:off x="1743075" y="1628775"/>
            <a:ext cx="576263" cy="504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559" name="Group 3527"/>
          <p:cNvGrpSpPr>
            <a:grpSpLocks/>
          </p:cNvGrpSpPr>
          <p:nvPr/>
        </p:nvGrpSpPr>
        <p:grpSpPr bwMode="auto">
          <a:xfrm>
            <a:off x="2319338" y="333375"/>
            <a:ext cx="2663825" cy="2663825"/>
            <a:chOff x="1383" y="1344"/>
            <a:chExt cx="1678" cy="1678"/>
          </a:xfrm>
        </p:grpSpPr>
        <p:sp>
          <p:nvSpPr>
            <p:cNvPr id="47560" name="Line 3528"/>
            <p:cNvSpPr>
              <a:spLocks noChangeShapeType="1"/>
            </p:cNvSpPr>
            <p:nvPr/>
          </p:nvSpPr>
          <p:spPr bwMode="auto">
            <a:xfrm flipV="1">
              <a:off x="1383" y="1344"/>
              <a:ext cx="1678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61" name="Line 3529"/>
            <p:cNvSpPr>
              <a:spLocks noChangeShapeType="1"/>
            </p:cNvSpPr>
            <p:nvPr/>
          </p:nvSpPr>
          <p:spPr bwMode="auto">
            <a:xfrm>
              <a:off x="1383" y="2478"/>
              <a:ext cx="1678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58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000" fill="hold"/>
                                        <p:tgtEl>
                                          <p:spTgt spid="47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55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7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7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553"/>
                  </p:tgtEl>
                </p:cond>
              </p:nextCondLst>
            </p:seq>
          </p:childTnLst>
        </p:cTn>
      </p:par>
    </p:tnLst>
    <p:bldLst>
      <p:bldP spid="475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04813"/>
            <a:ext cx="4800600" cy="12715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Whole-body </a:t>
            </a:r>
            <a:b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control</a:t>
            </a:r>
          </a:p>
        </p:txBody>
      </p:sp>
      <p:pic>
        <p:nvPicPr>
          <p:cNvPr id="90115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36538"/>
            <a:ext cx="3743325" cy="6432550"/>
          </a:xfrm>
          <a:prstGeom prst="rect">
            <a:avLst/>
          </a:prstGeom>
          <a:noFill/>
        </p:spPr>
      </p:pic>
      <p:sp>
        <p:nvSpPr>
          <p:cNvPr id="90116" name="Line 1028"/>
          <p:cNvSpPr>
            <a:spLocks noChangeShapeType="1"/>
          </p:cNvSpPr>
          <p:nvPr/>
        </p:nvSpPr>
        <p:spPr bwMode="auto">
          <a:xfrm>
            <a:off x="3505200" y="5907088"/>
            <a:ext cx="2133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Text Box 1029"/>
          <p:cNvSpPr txBox="1">
            <a:spLocks noChangeArrowheads="1"/>
          </p:cNvSpPr>
          <p:nvPr/>
        </p:nvSpPr>
        <p:spPr bwMode="auto">
          <a:xfrm>
            <a:off x="1736725" y="5410200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they really mean</a:t>
            </a:r>
          </a:p>
          <a:p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response</a:t>
            </a:r>
          </a:p>
        </p:txBody>
      </p:sp>
      <p:sp>
        <p:nvSpPr>
          <p:cNvPr id="90118" name="Text Box 1030"/>
          <p:cNvSpPr txBox="1">
            <a:spLocks noChangeArrowheads="1"/>
          </p:cNvSpPr>
          <p:nvPr/>
        </p:nvSpPr>
        <p:spPr bwMode="auto">
          <a:xfrm>
            <a:off x="685800" y="2193925"/>
            <a:ext cx="2797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Maintained high levels of calcium in the blood</a:t>
            </a:r>
          </a:p>
        </p:txBody>
      </p:sp>
    </p:spTree>
    <p:extLst>
      <p:ext uri="{BB962C8B-B14F-4D97-AF65-F5344CB8AC3E}">
        <p14:creationId xmlns:p14="http://schemas.microsoft.com/office/powerpoint/2010/main" val="5769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ellMovie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03200"/>
            <a:ext cx="499745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79" name="Group 3"/>
          <p:cNvGrpSpPr>
            <a:grpSpLocks noChangeAspect="1"/>
          </p:cNvGrpSpPr>
          <p:nvPr/>
        </p:nvGrpSpPr>
        <p:grpSpPr bwMode="auto">
          <a:xfrm>
            <a:off x="5508625" y="1311275"/>
            <a:ext cx="3454400" cy="2103438"/>
            <a:chOff x="3439" y="527"/>
            <a:chExt cx="2208" cy="1344"/>
          </a:xfrm>
        </p:grpSpPr>
        <p:sp>
          <p:nvSpPr>
            <p:cNvPr id="24580" name="AutoShape 4"/>
            <p:cNvSpPr>
              <a:spLocks noChangeAspect="1" noChangeArrowheads="1" noTextEdit="1"/>
            </p:cNvSpPr>
            <p:nvPr/>
          </p:nvSpPr>
          <p:spPr bwMode="auto">
            <a:xfrm>
              <a:off x="3439" y="527"/>
              <a:ext cx="220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439" y="527"/>
              <a:ext cx="2208" cy="134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3786" y="608"/>
              <a:ext cx="1" cy="10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3732" y="1426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Rectangle 8"/>
            <p:cNvSpPr>
              <a:spLocks noChangeArrowheads="1"/>
            </p:cNvSpPr>
            <p:nvPr/>
          </p:nvSpPr>
          <p:spPr bwMode="auto">
            <a:xfrm>
              <a:off x="3605" y="1428"/>
              <a:ext cx="2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5" name="Freeform 9"/>
            <p:cNvSpPr>
              <a:spLocks noEditPoints="1"/>
            </p:cNvSpPr>
            <p:nvPr/>
          </p:nvSpPr>
          <p:spPr bwMode="auto">
            <a:xfrm>
              <a:off x="3629" y="1398"/>
              <a:ext cx="35" cy="53"/>
            </a:xfrm>
            <a:custGeom>
              <a:avLst/>
              <a:gdLst>
                <a:gd name="T0" fmla="*/ 55 w 70"/>
                <a:gd name="T1" fmla="*/ 28 h 104"/>
                <a:gd name="T2" fmla="*/ 51 w 70"/>
                <a:gd name="T3" fmla="*/ 17 h 104"/>
                <a:gd name="T4" fmla="*/ 43 w 70"/>
                <a:gd name="T5" fmla="*/ 12 h 104"/>
                <a:gd name="T6" fmla="*/ 29 w 70"/>
                <a:gd name="T7" fmla="*/ 13 h 104"/>
                <a:gd name="T8" fmla="*/ 23 w 70"/>
                <a:gd name="T9" fmla="*/ 17 h 104"/>
                <a:gd name="T10" fmla="*/ 17 w 70"/>
                <a:gd name="T11" fmla="*/ 27 h 104"/>
                <a:gd name="T12" fmla="*/ 15 w 70"/>
                <a:gd name="T13" fmla="*/ 49 h 104"/>
                <a:gd name="T14" fmla="*/ 20 w 70"/>
                <a:gd name="T15" fmla="*/ 43 h 104"/>
                <a:gd name="T16" fmla="*/ 24 w 70"/>
                <a:gd name="T17" fmla="*/ 39 h 104"/>
                <a:gd name="T18" fmla="*/ 46 w 70"/>
                <a:gd name="T19" fmla="*/ 36 h 104"/>
                <a:gd name="T20" fmla="*/ 56 w 70"/>
                <a:gd name="T21" fmla="*/ 40 h 104"/>
                <a:gd name="T22" fmla="*/ 67 w 70"/>
                <a:gd name="T23" fmla="*/ 55 h 104"/>
                <a:gd name="T24" fmla="*/ 70 w 70"/>
                <a:gd name="T25" fmla="*/ 75 h 104"/>
                <a:gd name="T26" fmla="*/ 66 w 70"/>
                <a:gd name="T27" fmla="*/ 87 h 104"/>
                <a:gd name="T28" fmla="*/ 58 w 70"/>
                <a:gd name="T29" fmla="*/ 98 h 104"/>
                <a:gd name="T30" fmla="*/ 48 w 70"/>
                <a:gd name="T31" fmla="*/ 103 h 104"/>
                <a:gd name="T32" fmla="*/ 36 w 70"/>
                <a:gd name="T33" fmla="*/ 104 h 104"/>
                <a:gd name="T34" fmla="*/ 11 w 70"/>
                <a:gd name="T35" fmla="*/ 92 h 104"/>
                <a:gd name="T36" fmla="*/ 1 w 70"/>
                <a:gd name="T37" fmla="*/ 71 h 104"/>
                <a:gd name="T38" fmla="*/ 1 w 70"/>
                <a:gd name="T39" fmla="*/ 37 h 104"/>
                <a:gd name="T40" fmla="*/ 12 w 70"/>
                <a:gd name="T41" fmla="*/ 12 h 104"/>
                <a:gd name="T42" fmla="*/ 39 w 70"/>
                <a:gd name="T43" fmla="*/ 0 h 104"/>
                <a:gd name="T44" fmla="*/ 50 w 70"/>
                <a:gd name="T45" fmla="*/ 1 h 104"/>
                <a:gd name="T46" fmla="*/ 59 w 70"/>
                <a:gd name="T47" fmla="*/ 7 h 104"/>
                <a:gd name="T48" fmla="*/ 66 w 70"/>
                <a:gd name="T49" fmla="*/ 15 h 104"/>
                <a:gd name="T50" fmla="*/ 68 w 70"/>
                <a:gd name="T51" fmla="*/ 27 h 104"/>
                <a:gd name="T52" fmla="*/ 15 w 70"/>
                <a:gd name="T53" fmla="*/ 72 h 104"/>
                <a:gd name="T54" fmla="*/ 17 w 70"/>
                <a:gd name="T55" fmla="*/ 80 h 104"/>
                <a:gd name="T56" fmla="*/ 24 w 70"/>
                <a:gd name="T57" fmla="*/ 90 h 104"/>
                <a:gd name="T58" fmla="*/ 36 w 70"/>
                <a:gd name="T59" fmla="*/ 92 h 104"/>
                <a:gd name="T60" fmla="*/ 48 w 70"/>
                <a:gd name="T61" fmla="*/ 90 h 104"/>
                <a:gd name="T62" fmla="*/ 56 w 70"/>
                <a:gd name="T63" fmla="*/ 76 h 104"/>
                <a:gd name="T64" fmla="*/ 55 w 70"/>
                <a:gd name="T65" fmla="*/ 60 h 104"/>
                <a:gd name="T66" fmla="*/ 51 w 70"/>
                <a:gd name="T67" fmla="*/ 53 h 104"/>
                <a:gd name="T68" fmla="*/ 40 w 70"/>
                <a:gd name="T69" fmla="*/ 48 h 104"/>
                <a:gd name="T70" fmla="*/ 24 w 70"/>
                <a:gd name="T71" fmla="*/ 49 h 104"/>
                <a:gd name="T72" fmla="*/ 15 w 70"/>
                <a:gd name="T73" fmla="*/ 6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4">
                  <a:moveTo>
                    <a:pt x="68" y="27"/>
                  </a:moveTo>
                  <a:lnTo>
                    <a:pt x="55" y="28"/>
                  </a:lnTo>
                  <a:lnTo>
                    <a:pt x="52" y="20"/>
                  </a:lnTo>
                  <a:lnTo>
                    <a:pt x="51" y="17"/>
                  </a:lnTo>
                  <a:lnTo>
                    <a:pt x="47" y="13"/>
                  </a:lnTo>
                  <a:lnTo>
                    <a:pt x="43" y="12"/>
                  </a:lnTo>
                  <a:lnTo>
                    <a:pt x="33" y="12"/>
                  </a:lnTo>
                  <a:lnTo>
                    <a:pt x="29" y="13"/>
                  </a:lnTo>
                  <a:lnTo>
                    <a:pt x="27" y="15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15" y="49"/>
                  </a:lnTo>
                  <a:lnTo>
                    <a:pt x="17" y="45"/>
                  </a:lnTo>
                  <a:lnTo>
                    <a:pt x="20" y="43"/>
                  </a:lnTo>
                  <a:lnTo>
                    <a:pt x="23" y="41"/>
                  </a:lnTo>
                  <a:lnTo>
                    <a:pt x="24" y="39"/>
                  </a:lnTo>
                  <a:lnTo>
                    <a:pt x="35" y="36"/>
                  </a:lnTo>
                  <a:lnTo>
                    <a:pt x="46" y="36"/>
                  </a:lnTo>
                  <a:lnTo>
                    <a:pt x="51" y="37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7" y="55"/>
                  </a:lnTo>
                  <a:lnTo>
                    <a:pt x="70" y="68"/>
                  </a:lnTo>
                  <a:lnTo>
                    <a:pt x="70" y="75"/>
                  </a:lnTo>
                  <a:lnTo>
                    <a:pt x="68" y="82"/>
                  </a:lnTo>
                  <a:lnTo>
                    <a:pt x="66" y="87"/>
                  </a:lnTo>
                  <a:lnTo>
                    <a:pt x="60" y="95"/>
                  </a:lnTo>
                  <a:lnTo>
                    <a:pt x="58" y="98"/>
                  </a:lnTo>
                  <a:lnTo>
                    <a:pt x="54" y="100"/>
                  </a:lnTo>
                  <a:lnTo>
                    <a:pt x="48" y="103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23" y="102"/>
                  </a:lnTo>
                  <a:lnTo>
                    <a:pt x="11" y="92"/>
                  </a:lnTo>
                  <a:lnTo>
                    <a:pt x="5" y="83"/>
                  </a:lnTo>
                  <a:lnTo>
                    <a:pt x="1" y="71"/>
                  </a:lnTo>
                  <a:lnTo>
                    <a:pt x="0" y="55"/>
                  </a:lnTo>
                  <a:lnTo>
                    <a:pt x="1" y="37"/>
                  </a:lnTo>
                  <a:lnTo>
                    <a:pt x="7" y="23"/>
                  </a:lnTo>
                  <a:lnTo>
                    <a:pt x="12" y="12"/>
                  </a:lnTo>
                  <a:lnTo>
                    <a:pt x="24" y="3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50" y="1"/>
                  </a:lnTo>
                  <a:lnTo>
                    <a:pt x="55" y="4"/>
                  </a:lnTo>
                  <a:lnTo>
                    <a:pt x="59" y="7"/>
                  </a:lnTo>
                  <a:lnTo>
                    <a:pt x="63" y="11"/>
                  </a:lnTo>
                  <a:lnTo>
                    <a:pt x="66" y="15"/>
                  </a:lnTo>
                  <a:lnTo>
                    <a:pt x="67" y="20"/>
                  </a:lnTo>
                  <a:lnTo>
                    <a:pt x="68" y="27"/>
                  </a:lnTo>
                  <a:close/>
                  <a:moveTo>
                    <a:pt x="15" y="68"/>
                  </a:moveTo>
                  <a:lnTo>
                    <a:pt x="15" y="72"/>
                  </a:lnTo>
                  <a:lnTo>
                    <a:pt x="16" y="78"/>
                  </a:lnTo>
                  <a:lnTo>
                    <a:pt x="17" y="80"/>
                  </a:lnTo>
                  <a:lnTo>
                    <a:pt x="19" y="84"/>
                  </a:lnTo>
                  <a:lnTo>
                    <a:pt x="24" y="90"/>
                  </a:lnTo>
                  <a:lnTo>
                    <a:pt x="29" y="91"/>
                  </a:lnTo>
                  <a:lnTo>
                    <a:pt x="36" y="92"/>
                  </a:lnTo>
                  <a:lnTo>
                    <a:pt x="40" y="92"/>
                  </a:lnTo>
                  <a:lnTo>
                    <a:pt x="48" y="90"/>
                  </a:lnTo>
                  <a:lnTo>
                    <a:pt x="51" y="87"/>
                  </a:lnTo>
                  <a:lnTo>
                    <a:pt x="56" y="76"/>
                  </a:lnTo>
                  <a:lnTo>
                    <a:pt x="56" y="64"/>
                  </a:lnTo>
                  <a:lnTo>
                    <a:pt x="55" y="60"/>
                  </a:lnTo>
                  <a:lnTo>
                    <a:pt x="54" y="57"/>
                  </a:lnTo>
                  <a:lnTo>
                    <a:pt x="51" y="53"/>
                  </a:lnTo>
                  <a:lnTo>
                    <a:pt x="48" y="51"/>
                  </a:lnTo>
                  <a:lnTo>
                    <a:pt x="40" y="48"/>
                  </a:lnTo>
                  <a:lnTo>
                    <a:pt x="29" y="48"/>
                  </a:lnTo>
                  <a:lnTo>
                    <a:pt x="24" y="49"/>
                  </a:lnTo>
                  <a:lnTo>
                    <a:pt x="16" y="57"/>
                  </a:lnTo>
                  <a:lnTo>
                    <a:pt x="15" y="63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Freeform 10"/>
            <p:cNvSpPr>
              <a:spLocks noEditPoints="1"/>
            </p:cNvSpPr>
            <p:nvPr/>
          </p:nvSpPr>
          <p:spPr bwMode="auto">
            <a:xfrm>
              <a:off x="3670" y="1398"/>
              <a:ext cx="34" cy="53"/>
            </a:xfrm>
            <a:custGeom>
              <a:avLst/>
              <a:gdLst>
                <a:gd name="T0" fmla="*/ 0 w 68"/>
                <a:gd name="T1" fmla="*/ 52 h 104"/>
                <a:gd name="T2" fmla="*/ 1 w 68"/>
                <a:gd name="T3" fmla="*/ 35 h 104"/>
                <a:gd name="T4" fmla="*/ 5 w 68"/>
                <a:gd name="T5" fmla="*/ 21 h 104"/>
                <a:gd name="T6" fmla="*/ 6 w 68"/>
                <a:gd name="T7" fmla="*/ 16 h 104"/>
                <a:gd name="T8" fmla="*/ 12 w 68"/>
                <a:gd name="T9" fmla="*/ 8 h 104"/>
                <a:gd name="T10" fmla="*/ 16 w 68"/>
                <a:gd name="T11" fmla="*/ 5 h 104"/>
                <a:gd name="T12" fmla="*/ 18 w 68"/>
                <a:gd name="T13" fmla="*/ 3 h 104"/>
                <a:gd name="T14" fmla="*/ 24 w 68"/>
                <a:gd name="T15" fmla="*/ 1 h 104"/>
                <a:gd name="T16" fmla="*/ 28 w 68"/>
                <a:gd name="T17" fmla="*/ 0 h 104"/>
                <a:gd name="T18" fmla="*/ 40 w 68"/>
                <a:gd name="T19" fmla="*/ 0 h 104"/>
                <a:gd name="T20" fmla="*/ 48 w 68"/>
                <a:gd name="T21" fmla="*/ 3 h 104"/>
                <a:gd name="T22" fmla="*/ 52 w 68"/>
                <a:gd name="T23" fmla="*/ 5 h 104"/>
                <a:gd name="T24" fmla="*/ 55 w 68"/>
                <a:gd name="T25" fmla="*/ 7 h 104"/>
                <a:gd name="T26" fmla="*/ 57 w 68"/>
                <a:gd name="T27" fmla="*/ 9 h 104"/>
                <a:gd name="T28" fmla="*/ 59 w 68"/>
                <a:gd name="T29" fmla="*/ 13 h 104"/>
                <a:gd name="T30" fmla="*/ 61 w 68"/>
                <a:gd name="T31" fmla="*/ 17 h 104"/>
                <a:gd name="T32" fmla="*/ 64 w 68"/>
                <a:gd name="T33" fmla="*/ 23 h 104"/>
                <a:gd name="T34" fmla="*/ 65 w 68"/>
                <a:gd name="T35" fmla="*/ 28 h 104"/>
                <a:gd name="T36" fmla="*/ 67 w 68"/>
                <a:gd name="T37" fmla="*/ 39 h 104"/>
                <a:gd name="T38" fmla="*/ 68 w 68"/>
                <a:gd name="T39" fmla="*/ 52 h 104"/>
                <a:gd name="T40" fmla="*/ 67 w 68"/>
                <a:gd name="T41" fmla="*/ 68 h 104"/>
                <a:gd name="T42" fmla="*/ 65 w 68"/>
                <a:gd name="T43" fmla="*/ 82 h 104"/>
                <a:gd name="T44" fmla="*/ 57 w 68"/>
                <a:gd name="T45" fmla="*/ 95 h 104"/>
                <a:gd name="T46" fmla="*/ 53 w 68"/>
                <a:gd name="T47" fmla="*/ 99 h 104"/>
                <a:gd name="T48" fmla="*/ 48 w 68"/>
                <a:gd name="T49" fmla="*/ 102 h 104"/>
                <a:gd name="T50" fmla="*/ 41 w 68"/>
                <a:gd name="T51" fmla="*/ 104 h 104"/>
                <a:gd name="T52" fmla="*/ 34 w 68"/>
                <a:gd name="T53" fmla="*/ 104 h 104"/>
                <a:gd name="T54" fmla="*/ 21 w 68"/>
                <a:gd name="T55" fmla="*/ 102 h 104"/>
                <a:gd name="T56" fmla="*/ 10 w 68"/>
                <a:gd name="T57" fmla="*/ 94 h 104"/>
                <a:gd name="T58" fmla="*/ 5 w 68"/>
                <a:gd name="T59" fmla="*/ 83 h 104"/>
                <a:gd name="T60" fmla="*/ 1 w 68"/>
                <a:gd name="T61" fmla="*/ 70 h 104"/>
                <a:gd name="T62" fmla="*/ 0 w 68"/>
                <a:gd name="T63" fmla="*/ 52 h 104"/>
                <a:gd name="T64" fmla="*/ 13 w 68"/>
                <a:gd name="T65" fmla="*/ 52 h 104"/>
                <a:gd name="T66" fmla="*/ 14 w 68"/>
                <a:gd name="T67" fmla="*/ 67 h 104"/>
                <a:gd name="T68" fmla="*/ 16 w 68"/>
                <a:gd name="T69" fmla="*/ 78 h 104"/>
                <a:gd name="T70" fmla="*/ 20 w 68"/>
                <a:gd name="T71" fmla="*/ 86 h 104"/>
                <a:gd name="T72" fmla="*/ 22 w 68"/>
                <a:gd name="T73" fmla="*/ 88 h 104"/>
                <a:gd name="T74" fmla="*/ 26 w 68"/>
                <a:gd name="T75" fmla="*/ 91 h 104"/>
                <a:gd name="T76" fmla="*/ 30 w 68"/>
                <a:gd name="T77" fmla="*/ 92 h 104"/>
                <a:gd name="T78" fmla="*/ 38 w 68"/>
                <a:gd name="T79" fmla="*/ 92 h 104"/>
                <a:gd name="T80" fmla="*/ 42 w 68"/>
                <a:gd name="T81" fmla="*/ 91 h 104"/>
                <a:gd name="T82" fmla="*/ 48 w 68"/>
                <a:gd name="T83" fmla="*/ 86 h 104"/>
                <a:gd name="T84" fmla="*/ 52 w 68"/>
                <a:gd name="T85" fmla="*/ 78 h 104"/>
                <a:gd name="T86" fmla="*/ 53 w 68"/>
                <a:gd name="T87" fmla="*/ 67 h 104"/>
                <a:gd name="T88" fmla="*/ 55 w 68"/>
                <a:gd name="T89" fmla="*/ 52 h 104"/>
                <a:gd name="T90" fmla="*/ 53 w 68"/>
                <a:gd name="T91" fmla="*/ 37 h 104"/>
                <a:gd name="T92" fmla="*/ 52 w 68"/>
                <a:gd name="T93" fmla="*/ 27 h 104"/>
                <a:gd name="T94" fmla="*/ 48 w 68"/>
                <a:gd name="T95" fmla="*/ 19 h 104"/>
                <a:gd name="T96" fmla="*/ 45 w 68"/>
                <a:gd name="T97" fmla="*/ 16 h 104"/>
                <a:gd name="T98" fmla="*/ 41 w 68"/>
                <a:gd name="T99" fmla="*/ 13 h 104"/>
                <a:gd name="T100" fmla="*/ 37 w 68"/>
                <a:gd name="T101" fmla="*/ 12 h 104"/>
                <a:gd name="T102" fmla="*/ 29 w 68"/>
                <a:gd name="T103" fmla="*/ 12 h 104"/>
                <a:gd name="T104" fmla="*/ 25 w 68"/>
                <a:gd name="T105" fmla="*/ 13 h 104"/>
                <a:gd name="T106" fmla="*/ 20 w 68"/>
                <a:gd name="T107" fmla="*/ 19 h 104"/>
                <a:gd name="T108" fmla="*/ 16 w 68"/>
                <a:gd name="T109" fmla="*/ 27 h 104"/>
                <a:gd name="T110" fmla="*/ 14 w 68"/>
                <a:gd name="T111" fmla="*/ 37 h 104"/>
                <a:gd name="T112" fmla="*/ 13 w 68"/>
                <a:gd name="T113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" h="104">
                  <a:moveTo>
                    <a:pt x="0" y="52"/>
                  </a:moveTo>
                  <a:lnTo>
                    <a:pt x="1" y="35"/>
                  </a:lnTo>
                  <a:lnTo>
                    <a:pt x="5" y="21"/>
                  </a:lnTo>
                  <a:lnTo>
                    <a:pt x="6" y="16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8" y="3"/>
                  </a:lnTo>
                  <a:lnTo>
                    <a:pt x="52" y="5"/>
                  </a:lnTo>
                  <a:lnTo>
                    <a:pt x="55" y="7"/>
                  </a:lnTo>
                  <a:lnTo>
                    <a:pt x="57" y="9"/>
                  </a:lnTo>
                  <a:lnTo>
                    <a:pt x="59" y="13"/>
                  </a:lnTo>
                  <a:lnTo>
                    <a:pt x="61" y="17"/>
                  </a:lnTo>
                  <a:lnTo>
                    <a:pt x="64" y="23"/>
                  </a:lnTo>
                  <a:lnTo>
                    <a:pt x="65" y="28"/>
                  </a:lnTo>
                  <a:lnTo>
                    <a:pt x="67" y="39"/>
                  </a:lnTo>
                  <a:lnTo>
                    <a:pt x="68" y="52"/>
                  </a:lnTo>
                  <a:lnTo>
                    <a:pt x="67" y="68"/>
                  </a:lnTo>
                  <a:lnTo>
                    <a:pt x="65" y="82"/>
                  </a:lnTo>
                  <a:lnTo>
                    <a:pt x="57" y="95"/>
                  </a:lnTo>
                  <a:lnTo>
                    <a:pt x="53" y="99"/>
                  </a:lnTo>
                  <a:lnTo>
                    <a:pt x="48" y="102"/>
                  </a:lnTo>
                  <a:lnTo>
                    <a:pt x="41" y="104"/>
                  </a:lnTo>
                  <a:lnTo>
                    <a:pt x="34" y="104"/>
                  </a:lnTo>
                  <a:lnTo>
                    <a:pt x="21" y="102"/>
                  </a:lnTo>
                  <a:lnTo>
                    <a:pt x="10" y="94"/>
                  </a:lnTo>
                  <a:lnTo>
                    <a:pt x="5" y="83"/>
                  </a:lnTo>
                  <a:lnTo>
                    <a:pt x="1" y="70"/>
                  </a:lnTo>
                  <a:lnTo>
                    <a:pt x="0" y="52"/>
                  </a:lnTo>
                  <a:close/>
                  <a:moveTo>
                    <a:pt x="13" y="52"/>
                  </a:moveTo>
                  <a:lnTo>
                    <a:pt x="14" y="67"/>
                  </a:lnTo>
                  <a:lnTo>
                    <a:pt x="16" y="78"/>
                  </a:lnTo>
                  <a:lnTo>
                    <a:pt x="20" y="86"/>
                  </a:lnTo>
                  <a:lnTo>
                    <a:pt x="22" y="88"/>
                  </a:lnTo>
                  <a:lnTo>
                    <a:pt x="26" y="91"/>
                  </a:lnTo>
                  <a:lnTo>
                    <a:pt x="30" y="92"/>
                  </a:lnTo>
                  <a:lnTo>
                    <a:pt x="38" y="92"/>
                  </a:lnTo>
                  <a:lnTo>
                    <a:pt x="42" y="91"/>
                  </a:lnTo>
                  <a:lnTo>
                    <a:pt x="48" y="86"/>
                  </a:lnTo>
                  <a:lnTo>
                    <a:pt x="52" y="78"/>
                  </a:lnTo>
                  <a:lnTo>
                    <a:pt x="53" y="67"/>
                  </a:lnTo>
                  <a:lnTo>
                    <a:pt x="55" y="52"/>
                  </a:lnTo>
                  <a:lnTo>
                    <a:pt x="53" y="37"/>
                  </a:lnTo>
                  <a:lnTo>
                    <a:pt x="52" y="27"/>
                  </a:lnTo>
                  <a:lnTo>
                    <a:pt x="48" y="19"/>
                  </a:lnTo>
                  <a:lnTo>
                    <a:pt x="45" y="16"/>
                  </a:lnTo>
                  <a:lnTo>
                    <a:pt x="41" y="13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5" y="13"/>
                  </a:lnTo>
                  <a:lnTo>
                    <a:pt x="20" y="19"/>
                  </a:lnTo>
                  <a:lnTo>
                    <a:pt x="16" y="27"/>
                  </a:lnTo>
                  <a:lnTo>
                    <a:pt x="14" y="37"/>
                  </a:lnTo>
                  <a:lnTo>
                    <a:pt x="13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>
              <a:off x="3732" y="1192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Rectangle 12"/>
            <p:cNvSpPr>
              <a:spLocks noChangeArrowheads="1"/>
            </p:cNvSpPr>
            <p:nvPr/>
          </p:nvSpPr>
          <p:spPr bwMode="auto">
            <a:xfrm>
              <a:off x="3605" y="1194"/>
              <a:ext cx="2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3"/>
            <p:cNvSpPr>
              <a:spLocks noEditPoints="1"/>
            </p:cNvSpPr>
            <p:nvPr/>
          </p:nvSpPr>
          <p:spPr bwMode="auto">
            <a:xfrm>
              <a:off x="3628" y="1165"/>
              <a:ext cx="36" cy="51"/>
            </a:xfrm>
            <a:custGeom>
              <a:avLst/>
              <a:gdLst>
                <a:gd name="T0" fmla="*/ 47 w 73"/>
                <a:gd name="T1" fmla="*/ 101 h 101"/>
                <a:gd name="T2" fmla="*/ 47 w 73"/>
                <a:gd name="T3" fmla="*/ 77 h 101"/>
                <a:gd name="T4" fmla="*/ 0 w 73"/>
                <a:gd name="T5" fmla="*/ 77 h 101"/>
                <a:gd name="T6" fmla="*/ 0 w 73"/>
                <a:gd name="T7" fmla="*/ 64 h 101"/>
                <a:gd name="T8" fmla="*/ 50 w 73"/>
                <a:gd name="T9" fmla="*/ 0 h 101"/>
                <a:gd name="T10" fmla="*/ 61 w 73"/>
                <a:gd name="T11" fmla="*/ 0 h 101"/>
                <a:gd name="T12" fmla="*/ 61 w 73"/>
                <a:gd name="T13" fmla="*/ 64 h 101"/>
                <a:gd name="T14" fmla="*/ 73 w 73"/>
                <a:gd name="T15" fmla="*/ 64 h 101"/>
                <a:gd name="T16" fmla="*/ 73 w 73"/>
                <a:gd name="T17" fmla="*/ 77 h 101"/>
                <a:gd name="T18" fmla="*/ 61 w 73"/>
                <a:gd name="T19" fmla="*/ 77 h 101"/>
                <a:gd name="T20" fmla="*/ 61 w 73"/>
                <a:gd name="T21" fmla="*/ 101 h 101"/>
                <a:gd name="T22" fmla="*/ 47 w 73"/>
                <a:gd name="T23" fmla="*/ 101 h 101"/>
                <a:gd name="T24" fmla="*/ 47 w 73"/>
                <a:gd name="T25" fmla="*/ 64 h 101"/>
                <a:gd name="T26" fmla="*/ 47 w 73"/>
                <a:gd name="T27" fmla="*/ 25 h 101"/>
                <a:gd name="T28" fmla="*/ 18 w 73"/>
                <a:gd name="T29" fmla="*/ 64 h 101"/>
                <a:gd name="T30" fmla="*/ 47 w 73"/>
                <a:gd name="T31" fmla="*/ 6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1">
                  <a:moveTo>
                    <a:pt x="47" y="101"/>
                  </a:moveTo>
                  <a:lnTo>
                    <a:pt x="47" y="77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61" y="64"/>
                  </a:lnTo>
                  <a:lnTo>
                    <a:pt x="73" y="64"/>
                  </a:lnTo>
                  <a:lnTo>
                    <a:pt x="73" y="77"/>
                  </a:lnTo>
                  <a:lnTo>
                    <a:pt x="61" y="77"/>
                  </a:lnTo>
                  <a:lnTo>
                    <a:pt x="61" y="101"/>
                  </a:lnTo>
                  <a:lnTo>
                    <a:pt x="47" y="101"/>
                  </a:lnTo>
                  <a:close/>
                  <a:moveTo>
                    <a:pt x="47" y="64"/>
                  </a:moveTo>
                  <a:lnTo>
                    <a:pt x="47" y="25"/>
                  </a:lnTo>
                  <a:lnTo>
                    <a:pt x="18" y="64"/>
                  </a:lnTo>
                  <a:lnTo>
                    <a:pt x="4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14"/>
            <p:cNvSpPr>
              <a:spLocks noEditPoints="1"/>
            </p:cNvSpPr>
            <p:nvPr/>
          </p:nvSpPr>
          <p:spPr bwMode="auto">
            <a:xfrm>
              <a:off x="3670" y="1164"/>
              <a:ext cx="34" cy="52"/>
            </a:xfrm>
            <a:custGeom>
              <a:avLst/>
              <a:gdLst>
                <a:gd name="T0" fmla="*/ 0 w 68"/>
                <a:gd name="T1" fmla="*/ 53 h 105"/>
                <a:gd name="T2" fmla="*/ 1 w 68"/>
                <a:gd name="T3" fmla="*/ 35 h 105"/>
                <a:gd name="T4" fmla="*/ 5 w 68"/>
                <a:gd name="T5" fmla="*/ 22 h 105"/>
                <a:gd name="T6" fmla="*/ 6 w 68"/>
                <a:gd name="T7" fmla="*/ 16 h 105"/>
                <a:gd name="T8" fmla="*/ 12 w 68"/>
                <a:gd name="T9" fmla="*/ 8 h 105"/>
                <a:gd name="T10" fmla="*/ 16 w 68"/>
                <a:gd name="T11" fmla="*/ 6 h 105"/>
                <a:gd name="T12" fmla="*/ 18 w 68"/>
                <a:gd name="T13" fmla="*/ 3 h 105"/>
                <a:gd name="T14" fmla="*/ 24 w 68"/>
                <a:gd name="T15" fmla="*/ 2 h 105"/>
                <a:gd name="T16" fmla="*/ 28 w 68"/>
                <a:gd name="T17" fmla="*/ 0 h 105"/>
                <a:gd name="T18" fmla="*/ 40 w 68"/>
                <a:gd name="T19" fmla="*/ 0 h 105"/>
                <a:gd name="T20" fmla="*/ 48 w 68"/>
                <a:gd name="T21" fmla="*/ 3 h 105"/>
                <a:gd name="T22" fmla="*/ 52 w 68"/>
                <a:gd name="T23" fmla="*/ 6 h 105"/>
                <a:gd name="T24" fmla="*/ 55 w 68"/>
                <a:gd name="T25" fmla="*/ 7 h 105"/>
                <a:gd name="T26" fmla="*/ 57 w 68"/>
                <a:gd name="T27" fmla="*/ 10 h 105"/>
                <a:gd name="T28" fmla="*/ 59 w 68"/>
                <a:gd name="T29" fmla="*/ 14 h 105"/>
                <a:gd name="T30" fmla="*/ 61 w 68"/>
                <a:gd name="T31" fmla="*/ 18 h 105"/>
                <a:gd name="T32" fmla="*/ 64 w 68"/>
                <a:gd name="T33" fmla="*/ 23 h 105"/>
                <a:gd name="T34" fmla="*/ 65 w 68"/>
                <a:gd name="T35" fmla="*/ 29 h 105"/>
                <a:gd name="T36" fmla="*/ 67 w 68"/>
                <a:gd name="T37" fmla="*/ 39 h 105"/>
                <a:gd name="T38" fmla="*/ 68 w 68"/>
                <a:gd name="T39" fmla="*/ 53 h 105"/>
                <a:gd name="T40" fmla="*/ 67 w 68"/>
                <a:gd name="T41" fmla="*/ 69 h 105"/>
                <a:gd name="T42" fmla="*/ 65 w 68"/>
                <a:gd name="T43" fmla="*/ 82 h 105"/>
                <a:gd name="T44" fmla="*/ 57 w 68"/>
                <a:gd name="T45" fmla="*/ 95 h 105"/>
                <a:gd name="T46" fmla="*/ 53 w 68"/>
                <a:gd name="T47" fmla="*/ 99 h 105"/>
                <a:gd name="T48" fmla="*/ 48 w 68"/>
                <a:gd name="T49" fmla="*/ 102 h 105"/>
                <a:gd name="T50" fmla="*/ 41 w 68"/>
                <a:gd name="T51" fmla="*/ 105 h 105"/>
                <a:gd name="T52" fmla="*/ 34 w 68"/>
                <a:gd name="T53" fmla="*/ 105 h 105"/>
                <a:gd name="T54" fmla="*/ 21 w 68"/>
                <a:gd name="T55" fmla="*/ 102 h 105"/>
                <a:gd name="T56" fmla="*/ 10 w 68"/>
                <a:gd name="T57" fmla="*/ 94 h 105"/>
                <a:gd name="T58" fmla="*/ 5 w 68"/>
                <a:gd name="T59" fmla="*/ 83 h 105"/>
                <a:gd name="T60" fmla="*/ 1 w 68"/>
                <a:gd name="T61" fmla="*/ 69 h 105"/>
                <a:gd name="T62" fmla="*/ 0 w 68"/>
                <a:gd name="T63" fmla="*/ 53 h 105"/>
                <a:gd name="T64" fmla="*/ 13 w 68"/>
                <a:gd name="T65" fmla="*/ 53 h 105"/>
                <a:gd name="T66" fmla="*/ 14 w 68"/>
                <a:gd name="T67" fmla="*/ 67 h 105"/>
                <a:gd name="T68" fmla="*/ 16 w 68"/>
                <a:gd name="T69" fmla="*/ 78 h 105"/>
                <a:gd name="T70" fmla="*/ 20 w 68"/>
                <a:gd name="T71" fmla="*/ 86 h 105"/>
                <a:gd name="T72" fmla="*/ 22 w 68"/>
                <a:gd name="T73" fmla="*/ 89 h 105"/>
                <a:gd name="T74" fmla="*/ 26 w 68"/>
                <a:gd name="T75" fmla="*/ 91 h 105"/>
                <a:gd name="T76" fmla="*/ 30 w 68"/>
                <a:gd name="T77" fmla="*/ 93 h 105"/>
                <a:gd name="T78" fmla="*/ 38 w 68"/>
                <a:gd name="T79" fmla="*/ 93 h 105"/>
                <a:gd name="T80" fmla="*/ 42 w 68"/>
                <a:gd name="T81" fmla="*/ 91 h 105"/>
                <a:gd name="T82" fmla="*/ 48 w 68"/>
                <a:gd name="T83" fmla="*/ 86 h 105"/>
                <a:gd name="T84" fmla="*/ 52 w 68"/>
                <a:gd name="T85" fmla="*/ 78 h 105"/>
                <a:gd name="T86" fmla="*/ 53 w 68"/>
                <a:gd name="T87" fmla="*/ 67 h 105"/>
                <a:gd name="T88" fmla="*/ 55 w 68"/>
                <a:gd name="T89" fmla="*/ 53 h 105"/>
                <a:gd name="T90" fmla="*/ 53 w 68"/>
                <a:gd name="T91" fmla="*/ 38 h 105"/>
                <a:gd name="T92" fmla="*/ 52 w 68"/>
                <a:gd name="T93" fmla="*/ 27 h 105"/>
                <a:gd name="T94" fmla="*/ 48 w 68"/>
                <a:gd name="T95" fmla="*/ 19 h 105"/>
                <a:gd name="T96" fmla="*/ 45 w 68"/>
                <a:gd name="T97" fmla="*/ 16 h 105"/>
                <a:gd name="T98" fmla="*/ 41 w 68"/>
                <a:gd name="T99" fmla="*/ 14 h 105"/>
                <a:gd name="T100" fmla="*/ 37 w 68"/>
                <a:gd name="T101" fmla="*/ 12 h 105"/>
                <a:gd name="T102" fmla="*/ 29 w 68"/>
                <a:gd name="T103" fmla="*/ 12 h 105"/>
                <a:gd name="T104" fmla="*/ 25 w 68"/>
                <a:gd name="T105" fmla="*/ 14 h 105"/>
                <a:gd name="T106" fmla="*/ 20 w 68"/>
                <a:gd name="T107" fmla="*/ 19 h 105"/>
                <a:gd name="T108" fmla="*/ 16 w 68"/>
                <a:gd name="T109" fmla="*/ 27 h 105"/>
                <a:gd name="T110" fmla="*/ 14 w 68"/>
                <a:gd name="T111" fmla="*/ 38 h 105"/>
                <a:gd name="T112" fmla="*/ 13 w 68"/>
                <a:gd name="T113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" h="105">
                  <a:moveTo>
                    <a:pt x="0" y="53"/>
                  </a:moveTo>
                  <a:lnTo>
                    <a:pt x="1" y="35"/>
                  </a:lnTo>
                  <a:lnTo>
                    <a:pt x="5" y="22"/>
                  </a:lnTo>
                  <a:lnTo>
                    <a:pt x="6" y="16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8" y="3"/>
                  </a:lnTo>
                  <a:lnTo>
                    <a:pt x="52" y="6"/>
                  </a:lnTo>
                  <a:lnTo>
                    <a:pt x="55" y="7"/>
                  </a:lnTo>
                  <a:lnTo>
                    <a:pt x="57" y="10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4" y="23"/>
                  </a:lnTo>
                  <a:lnTo>
                    <a:pt x="65" y="29"/>
                  </a:lnTo>
                  <a:lnTo>
                    <a:pt x="67" y="39"/>
                  </a:lnTo>
                  <a:lnTo>
                    <a:pt x="68" y="53"/>
                  </a:lnTo>
                  <a:lnTo>
                    <a:pt x="67" y="69"/>
                  </a:lnTo>
                  <a:lnTo>
                    <a:pt x="65" y="82"/>
                  </a:lnTo>
                  <a:lnTo>
                    <a:pt x="57" y="95"/>
                  </a:lnTo>
                  <a:lnTo>
                    <a:pt x="53" y="99"/>
                  </a:lnTo>
                  <a:lnTo>
                    <a:pt x="48" y="102"/>
                  </a:lnTo>
                  <a:lnTo>
                    <a:pt x="41" y="105"/>
                  </a:lnTo>
                  <a:lnTo>
                    <a:pt x="34" y="105"/>
                  </a:lnTo>
                  <a:lnTo>
                    <a:pt x="21" y="102"/>
                  </a:lnTo>
                  <a:lnTo>
                    <a:pt x="10" y="94"/>
                  </a:lnTo>
                  <a:lnTo>
                    <a:pt x="5" y="83"/>
                  </a:lnTo>
                  <a:lnTo>
                    <a:pt x="1" y="69"/>
                  </a:lnTo>
                  <a:lnTo>
                    <a:pt x="0" y="53"/>
                  </a:lnTo>
                  <a:close/>
                  <a:moveTo>
                    <a:pt x="13" y="53"/>
                  </a:moveTo>
                  <a:lnTo>
                    <a:pt x="14" y="67"/>
                  </a:lnTo>
                  <a:lnTo>
                    <a:pt x="16" y="78"/>
                  </a:lnTo>
                  <a:lnTo>
                    <a:pt x="20" y="86"/>
                  </a:lnTo>
                  <a:lnTo>
                    <a:pt x="22" y="89"/>
                  </a:lnTo>
                  <a:lnTo>
                    <a:pt x="26" y="91"/>
                  </a:lnTo>
                  <a:lnTo>
                    <a:pt x="30" y="93"/>
                  </a:lnTo>
                  <a:lnTo>
                    <a:pt x="38" y="93"/>
                  </a:lnTo>
                  <a:lnTo>
                    <a:pt x="42" y="91"/>
                  </a:lnTo>
                  <a:lnTo>
                    <a:pt x="48" y="86"/>
                  </a:lnTo>
                  <a:lnTo>
                    <a:pt x="52" y="78"/>
                  </a:lnTo>
                  <a:lnTo>
                    <a:pt x="53" y="67"/>
                  </a:lnTo>
                  <a:lnTo>
                    <a:pt x="55" y="53"/>
                  </a:lnTo>
                  <a:lnTo>
                    <a:pt x="53" y="38"/>
                  </a:lnTo>
                  <a:lnTo>
                    <a:pt x="52" y="27"/>
                  </a:lnTo>
                  <a:lnTo>
                    <a:pt x="48" y="19"/>
                  </a:lnTo>
                  <a:lnTo>
                    <a:pt x="45" y="16"/>
                  </a:lnTo>
                  <a:lnTo>
                    <a:pt x="41" y="14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0" y="19"/>
                  </a:lnTo>
                  <a:lnTo>
                    <a:pt x="16" y="27"/>
                  </a:lnTo>
                  <a:lnTo>
                    <a:pt x="14" y="38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3732" y="958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3605" y="960"/>
              <a:ext cx="2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Freeform 17"/>
            <p:cNvSpPr>
              <a:spLocks/>
            </p:cNvSpPr>
            <p:nvPr/>
          </p:nvSpPr>
          <p:spPr bwMode="auto">
            <a:xfrm>
              <a:off x="3629" y="931"/>
              <a:ext cx="34" cy="51"/>
            </a:xfrm>
            <a:custGeom>
              <a:avLst/>
              <a:gdLst>
                <a:gd name="T0" fmla="*/ 68 w 68"/>
                <a:gd name="T1" fmla="*/ 90 h 103"/>
                <a:gd name="T2" fmla="*/ 68 w 68"/>
                <a:gd name="T3" fmla="*/ 103 h 103"/>
                <a:gd name="T4" fmla="*/ 0 w 68"/>
                <a:gd name="T5" fmla="*/ 103 h 103"/>
                <a:gd name="T6" fmla="*/ 1 w 68"/>
                <a:gd name="T7" fmla="*/ 99 h 103"/>
                <a:gd name="T8" fmla="*/ 3 w 68"/>
                <a:gd name="T9" fmla="*/ 94 h 103"/>
                <a:gd name="T10" fmla="*/ 4 w 68"/>
                <a:gd name="T11" fmla="*/ 90 h 103"/>
                <a:gd name="T12" fmla="*/ 9 w 68"/>
                <a:gd name="T13" fmla="*/ 79 h 103"/>
                <a:gd name="T14" fmla="*/ 19 w 68"/>
                <a:gd name="T15" fmla="*/ 70 h 103"/>
                <a:gd name="T16" fmla="*/ 27 w 68"/>
                <a:gd name="T17" fmla="*/ 64 h 103"/>
                <a:gd name="T18" fmla="*/ 46 w 68"/>
                <a:gd name="T19" fmla="*/ 46 h 103"/>
                <a:gd name="T20" fmla="*/ 47 w 68"/>
                <a:gd name="T21" fmla="*/ 43 h 103"/>
                <a:gd name="T22" fmla="*/ 50 w 68"/>
                <a:gd name="T23" fmla="*/ 39 h 103"/>
                <a:gd name="T24" fmla="*/ 52 w 68"/>
                <a:gd name="T25" fmla="*/ 36 h 103"/>
                <a:gd name="T26" fmla="*/ 54 w 68"/>
                <a:gd name="T27" fmla="*/ 32 h 103"/>
                <a:gd name="T28" fmla="*/ 54 w 68"/>
                <a:gd name="T29" fmla="*/ 24 h 103"/>
                <a:gd name="T30" fmla="*/ 48 w 68"/>
                <a:gd name="T31" fmla="*/ 16 h 103"/>
                <a:gd name="T32" fmla="*/ 44 w 68"/>
                <a:gd name="T33" fmla="*/ 14 h 103"/>
                <a:gd name="T34" fmla="*/ 40 w 68"/>
                <a:gd name="T35" fmla="*/ 12 h 103"/>
                <a:gd name="T36" fmla="*/ 29 w 68"/>
                <a:gd name="T37" fmla="*/ 12 h 103"/>
                <a:gd name="T38" fmla="*/ 25 w 68"/>
                <a:gd name="T39" fmla="*/ 14 h 103"/>
                <a:gd name="T40" fmla="*/ 21 w 68"/>
                <a:gd name="T41" fmla="*/ 16 h 103"/>
                <a:gd name="T42" fmla="*/ 19 w 68"/>
                <a:gd name="T43" fmla="*/ 19 h 103"/>
                <a:gd name="T44" fmla="*/ 17 w 68"/>
                <a:gd name="T45" fmla="*/ 22 h 103"/>
                <a:gd name="T46" fmla="*/ 16 w 68"/>
                <a:gd name="T47" fmla="*/ 26 h 103"/>
                <a:gd name="T48" fmla="*/ 16 w 68"/>
                <a:gd name="T49" fmla="*/ 30 h 103"/>
                <a:gd name="T50" fmla="*/ 3 w 68"/>
                <a:gd name="T51" fmla="*/ 28 h 103"/>
                <a:gd name="T52" fmla="*/ 4 w 68"/>
                <a:gd name="T53" fmla="*/ 22 h 103"/>
                <a:gd name="T54" fmla="*/ 5 w 68"/>
                <a:gd name="T55" fmla="*/ 16 h 103"/>
                <a:gd name="T56" fmla="*/ 8 w 68"/>
                <a:gd name="T57" fmla="*/ 11 h 103"/>
                <a:gd name="T58" fmla="*/ 12 w 68"/>
                <a:gd name="T59" fmla="*/ 7 h 103"/>
                <a:gd name="T60" fmla="*/ 23 w 68"/>
                <a:gd name="T61" fmla="*/ 2 h 103"/>
                <a:gd name="T62" fmla="*/ 35 w 68"/>
                <a:gd name="T63" fmla="*/ 0 h 103"/>
                <a:gd name="T64" fmla="*/ 48 w 68"/>
                <a:gd name="T65" fmla="*/ 2 h 103"/>
                <a:gd name="T66" fmla="*/ 58 w 68"/>
                <a:gd name="T67" fmla="*/ 7 h 103"/>
                <a:gd name="T68" fmla="*/ 62 w 68"/>
                <a:gd name="T69" fmla="*/ 12 h 103"/>
                <a:gd name="T70" fmla="*/ 67 w 68"/>
                <a:gd name="T71" fmla="*/ 23 h 103"/>
                <a:gd name="T72" fmla="*/ 67 w 68"/>
                <a:gd name="T73" fmla="*/ 32 h 103"/>
                <a:gd name="T74" fmla="*/ 64 w 68"/>
                <a:gd name="T75" fmla="*/ 40 h 103"/>
                <a:gd name="T76" fmla="*/ 63 w 68"/>
                <a:gd name="T77" fmla="*/ 43 h 103"/>
                <a:gd name="T78" fmla="*/ 62 w 68"/>
                <a:gd name="T79" fmla="*/ 47 h 103"/>
                <a:gd name="T80" fmla="*/ 56 w 68"/>
                <a:gd name="T81" fmla="*/ 52 h 103"/>
                <a:gd name="T82" fmla="*/ 54 w 68"/>
                <a:gd name="T83" fmla="*/ 56 h 103"/>
                <a:gd name="T84" fmla="*/ 50 w 68"/>
                <a:gd name="T85" fmla="*/ 60 h 103"/>
                <a:gd name="T86" fmla="*/ 44 w 68"/>
                <a:gd name="T87" fmla="*/ 64 h 103"/>
                <a:gd name="T88" fmla="*/ 39 w 68"/>
                <a:gd name="T89" fmla="*/ 70 h 103"/>
                <a:gd name="T90" fmla="*/ 33 w 68"/>
                <a:gd name="T91" fmla="*/ 74 h 103"/>
                <a:gd name="T92" fmla="*/ 25 w 68"/>
                <a:gd name="T93" fmla="*/ 82 h 103"/>
                <a:gd name="T94" fmla="*/ 23 w 68"/>
                <a:gd name="T95" fmla="*/ 83 h 103"/>
                <a:gd name="T96" fmla="*/ 21 w 68"/>
                <a:gd name="T97" fmla="*/ 87 h 103"/>
                <a:gd name="T98" fmla="*/ 19 w 68"/>
                <a:gd name="T99" fmla="*/ 90 h 103"/>
                <a:gd name="T100" fmla="*/ 68 w 68"/>
                <a:gd name="T101" fmla="*/ 9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" h="103">
                  <a:moveTo>
                    <a:pt x="68" y="90"/>
                  </a:moveTo>
                  <a:lnTo>
                    <a:pt x="68" y="103"/>
                  </a:lnTo>
                  <a:lnTo>
                    <a:pt x="0" y="103"/>
                  </a:lnTo>
                  <a:lnTo>
                    <a:pt x="1" y="99"/>
                  </a:lnTo>
                  <a:lnTo>
                    <a:pt x="3" y="94"/>
                  </a:lnTo>
                  <a:lnTo>
                    <a:pt x="4" y="90"/>
                  </a:lnTo>
                  <a:lnTo>
                    <a:pt x="9" y="79"/>
                  </a:lnTo>
                  <a:lnTo>
                    <a:pt x="19" y="70"/>
                  </a:lnTo>
                  <a:lnTo>
                    <a:pt x="27" y="64"/>
                  </a:lnTo>
                  <a:lnTo>
                    <a:pt x="46" y="46"/>
                  </a:lnTo>
                  <a:lnTo>
                    <a:pt x="47" y="43"/>
                  </a:lnTo>
                  <a:lnTo>
                    <a:pt x="50" y="39"/>
                  </a:lnTo>
                  <a:lnTo>
                    <a:pt x="52" y="36"/>
                  </a:lnTo>
                  <a:lnTo>
                    <a:pt x="54" y="32"/>
                  </a:lnTo>
                  <a:lnTo>
                    <a:pt x="54" y="24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0" y="12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1" y="16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3" y="28"/>
                  </a:lnTo>
                  <a:lnTo>
                    <a:pt x="4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23" y="2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58" y="7"/>
                  </a:lnTo>
                  <a:lnTo>
                    <a:pt x="62" y="12"/>
                  </a:lnTo>
                  <a:lnTo>
                    <a:pt x="67" y="23"/>
                  </a:lnTo>
                  <a:lnTo>
                    <a:pt x="67" y="32"/>
                  </a:lnTo>
                  <a:lnTo>
                    <a:pt x="64" y="40"/>
                  </a:lnTo>
                  <a:lnTo>
                    <a:pt x="63" y="43"/>
                  </a:lnTo>
                  <a:lnTo>
                    <a:pt x="62" y="47"/>
                  </a:lnTo>
                  <a:lnTo>
                    <a:pt x="56" y="52"/>
                  </a:lnTo>
                  <a:lnTo>
                    <a:pt x="54" y="56"/>
                  </a:lnTo>
                  <a:lnTo>
                    <a:pt x="50" y="60"/>
                  </a:lnTo>
                  <a:lnTo>
                    <a:pt x="44" y="64"/>
                  </a:lnTo>
                  <a:lnTo>
                    <a:pt x="39" y="70"/>
                  </a:lnTo>
                  <a:lnTo>
                    <a:pt x="33" y="74"/>
                  </a:lnTo>
                  <a:lnTo>
                    <a:pt x="25" y="82"/>
                  </a:lnTo>
                  <a:lnTo>
                    <a:pt x="23" y="83"/>
                  </a:lnTo>
                  <a:lnTo>
                    <a:pt x="21" y="87"/>
                  </a:lnTo>
                  <a:lnTo>
                    <a:pt x="19" y="90"/>
                  </a:lnTo>
                  <a:lnTo>
                    <a:pt x="6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Freeform 18"/>
            <p:cNvSpPr>
              <a:spLocks noEditPoints="1"/>
            </p:cNvSpPr>
            <p:nvPr/>
          </p:nvSpPr>
          <p:spPr bwMode="auto">
            <a:xfrm>
              <a:off x="3670" y="931"/>
              <a:ext cx="34" cy="52"/>
            </a:xfrm>
            <a:custGeom>
              <a:avLst/>
              <a:gdLst>
                <a:gd name="T0" fmla="*/ 0 w 68"/>
                <a:gd name="T1" fmla="*/ 52 h 105"/>
                <a:gd name="T2" fmla="*/ 1 w 68"/>
                <a:gd name="T3" fmla="*/ 35 h 105"/>
                <a:gd name="T4" fmla="*/ 5 w 68"/>
                <a:gd name="T5" fmla="*/ 22 h 105"/>
                <a:gd name="T6" fmla="*/ 6 w 68"/>
                <a:gd name="T7" fmla="*/ 16 h 105"/>
                <a:gd name="T8" fmla="*/ 12 w 68"/>
                <a:gd name="T9" fmla="*/ 8 h 105"/>
                <a:gd name="T10" fmla="*/ 16 w 68"/>
                <a:gd name="T11" fmla="*/ 6 h 105"/>
                <a:gd name="T12" fmla="*/ 18 w 68"/>
                <a:gd name="T13" fmla="*/ 3 h 105"/>
                <a:gd name="T14" fmla="*/ 24 w 68"/>
                <a:gd name="T15" fmla="*/ 2 h 105"/>
                <a:gd name="T16" fmla="*/ 28 w 68"/>
                <a:gd name="T17" fmla="*/ 0 h 105"/>
                <a:gd name="T18" fmla="*/ 40 w 68"/>
                <a:gd name="T19" fmla="*/ 0 h 105"/>
                <a:gd name="T20" fmla="*/ 48 w 68"/>
                <a:gd name="T21" fmla="*/ 3 h 105"/>
                <a:gd name="T22" fmla="*/ 52 w 68"/>
                <a:gd name="T23" fmla="*/ 6 h 105"/>
                <a:gd name="T24" fmla="*/ 55 w 68"/>
                <a:gd name="T25" fmla="*/ 7 h 105"/>
                <a:gd name="T26" fmla="*/ 57 w 68"/>
                <a:gd name="T27" fmla="*/ 10 h 105"/>
                <a:gd name="T28" fmla="*/ 59 w 68"/>
                <a:gd name="T29" fmla="*/ 14 h 105"/>
                <a:gd name="T30" fmla="*/ 61 w 68"/>
                <a:gd name="T31" fmla="*/ 18 h 105"/>
                <a:gd name="T32" fmla="*/ 64 w 68"/>
                <a:gd name="T33" fmla="*/ 23 h 105"/>
                <a:gd name="T34" fmla="*/ 65 w 68"/>
                <a:gd name="T35" fmla="*/ 28 h 105"/>
                <a:gd name="T36" fmla="*/ 67 w 68"/>
                <a:gd name="T37" fmla="*/ 39 h 105"/>
                <a:gd name="T38" fmla="*/ 68 w 68"/>
                <a:gd name="T39" fmla="*/ 52 h 105"/>
                <a:gd name="T40" fmla="*/ 67 w 68"/>
                <a:gd name="T41" fmla="*/ 68 h 105"/>
                <a:gd name="T42" fmla="*/ 65 w 68"/>
                <a:gd name="T43" fmla="*/ 82 h 105"/>
                <a:gd name="T44" fmla="*/ 57 w 68"/>
                <a:gd name="T45" fmla="*/ 95 h 105"/>
                <a:gd name="T46" fmla="*/ 53 w 68"/>
                <a:gd name="T47" fmla="*/ 99 h 105"/>
                <a:gd name="T48" fmla="*/ 48 w 68"/>
                <a:gd name="T49" fmla="*/ 102 h 105"/>
                <a:gd name="T50" fmla="*/ 41 w 68"/>
                <a:gd name="T51" fmla="*/ 105 h 105"/>
                <a:gd name="T52" fmla="*/ 34 w 68"/>
                <a:gd name="T53" fmla="*/ 105 h 105"/>
                <a:gd name="T54" fmla="*/ 21 w 68"/>
                <a:gd name="T55" fmla="*/ 102 h 105"/>
                <a:gd name="T56" fmla="*/ 10 w 68"/>
                <a:gd name="T57" fmla="*/ 94 h 105"/>
                <a:gd name="T58" fmla="*/ 5 w 68"/>
                <a:gd name="T59" fmla="*/ 83 h 105"/>
                <a:gd name="T60" fmla="*/ 1 w 68"/>
                <a:gd name="T61" fmla="*/ 70 h 105"/>
                <a:gd name="T62" fmla="*/ 0 w 68"/>
                <a:gd name="T63" fmla="*/ 52 h 105"/>
                <a:gd name="T64" fmla="*/ 13 w 68"/>
                <a:gd name="T65" fmla="*/ 52 h 105"/>
                <a:gd name="T66" fmla="*/ 14 w 68"/>
                <a:gd name="T67" fmla="*/ 67 h 105"/>
                <a:gd name="T68" fmla="*/ 16 w 68"/>
                <a:gd name="T69" fmla="*/ 78 h 105"/>
                <a:gd name="T70" fmla="*/ 20 w 68"/>
                <a:gd name="T71" fmla="*/ 86 h 105"/>
                <a:gd name="T72" fmla="*/ 22 w 68"/>
                <a:gd name="T73" fmla="*/ 89 h 105"/>
                <a:gd name="T74" fmla="*/ 26 w 68"/>
                <a:gd name="T75" fmla="*/ 91 h 105"/>
                <a:gd name="T76" fmla="*/ 30 w 68"/>
                <a:gd name="T77" fmla="*/ 93 h 105"/>
                <a:gd name="T78" fmla="*/ 38 w 68"/>
                <a:gd name="T79" fmla="*/ 93 h 105"/>
                <a:gd name="T80" fmla="*/ 42 w 68"/>
                <a:gd name="T81" fmla="*/ 91 h 105"/>
                <a:gd name="T82" fmla="*/ 48 w 68"/>
                <a:gd name="T83" fmla="*/ 86 h 105"/>
                <a:gd name="T84" fmla="*/ 52 w 68"/>
                <a:gd name="T85" fmla="*/ 78 h 105"/>
                <a:gd name="T86" fmla="*/ 53 w 68"/>
                <a:gd name="T87" fmla="*/ 67 h 105"/>
                <a:gd name="T88" fmla="*/ 55 w 68"/>
                <a:gd name="T89" fmla="*/ 52 h 105"/>
                <a:gd name="T90" fmla="*/ 53 w 68"/>
                <a:gd name="T91" fmla="*/ 38 h 105"/>
                <a:gd name="T92" fmla="*/ 52 w 68"/>
                <a:gd name="T93" fmla="*/ 27 h 105"/>
                <a:gd name="T94" fmla="*/ 48 w 68"/>
                <a:gd name="T95" fmla="*/ 19 h 105"/>
                <a:gd name="T96" fmla="*/ 45 w 68"/>
                <a:gd name="T97" fmla="*/ 16 h 105"/>
                <a:gd name="T98" fmla="*/ 41 w 68"/>
                <a:gd name="T99" fmla="*/ 14 h 105"/>
                <a:gd name="T100" fmla="*/ 37 w 68"/>
                <a:gd name="T101" fmla="*/ 12 h 105"/>
                <a:gd name="T102" fmla="*/ 29 w 68"/>
                <a:gd name="T103" fmla="*/ 12 h 105"/>
                <a:gd name="T104" fmla="*/ 25 w 68"/>
                <a:gd name="T105" fmla="*/ 14 h 105"/>
                <a:gd name="T106" fmla="*/ 20 w 68"/>
                <a:gd name="T107" fmla="*/ 19 h 105"/>
                <a:gd name="T108" fmla="*/ 16 w 68"/>
                <a:gd name="T109" fmla="*/ 27 h 105"/>
                <a:gd name="T110" fmla="*/ 14 w 68"/>
                <a:gd name="T111" fmla="*/ 38 h 105"/>
                <a:gd name="T112" fmla="*/ 13 w 68"/>
                <a:gd name="T1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" h="105">
                  <a:moveTo>
                    <a:pt x="0" y="52"/>
                  </a:moveTo>
                  <a:lnTo>
                    <a:pt x="1" y="35"/>
                  </a:lnTo>
                  <a:lnTo>
                    <a:pt x="5" y="22"/>
                  </a:lnTo>
                  <a:lnTo>
                    <a:pt x="6" y="16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8" y="3"/>
                  </a:lnTo>
                  <a:lnTo>
                    <a:pt x="52" y="6"/>
                  </a:lnTo>
                  <a:lnTo>
                    <a:pt x="55" y="7"/>
                  </a:lnTo>
                  <a:lnTo>
                    <a:pt x="57" y="10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4" y="23"/>
                  </a:lnTo>
                  <a:lnTo>
                    <a:pt x="65" y="28"/>
                  </a:lnTo>
                  <a:lnTo>
                    <a:pt x="67" y="39"/>
                  </a:lnTo>
                  <a:lnTo>
                    <a:pt x="68" y="52"/>
                  </a:lnTo>
                  <a:lnTo>
                    <a:pt x="67" y="68"/>
                  </a:lnTo>
                  <a:lnTo>
                    <a:pt x="65" y="82"/>
                  </a:lnTo>
                  <a:lnTo>
                    <a:pt x="57" y="95"/>
                  </a:lnTo>
                  <a:lnTo>
                    <a:pt x="53" y="99"/>
                  </a:lnTo>
                  <a:lnTo>
                    <a:pt x="48" y="102"/>
                  </a:lnTo>
                  <a:lnTo>
                    <a:pt x="41" y="105"/>
                  </a:lnTo>
                  <a:lnTo>
                    <a:pt x="34" y="105"/>
                  </a:lnTo>
                  <a:lnTo>
                    <a:pt x="21" y="102"/>
                  </a:lnTo>
                  <a:lnTo>
                    <a:pt x="10" y="94"/>
                  </a:lnTo>
                  <a:lnTo>
                    <a:pt x="5" y="83"/>
                  </a:lnTo>
                  <a:lnTo>
                    <a:pt x="1" y="70"/>
                  </a:lnTo>
                  <a:lnTo>
                    <a:pt x="0" y="52"/>
                  </a:lnTo>
                  <a:close/>
                  <a:moveTo>
                    <a:pt x="13" y="52"/>
                  </a:moveTo>
                  <a:lnTo>
                    <a:pt x="14" y="67"/>
                  </a:lnTo>
                  <a:lnTo>
                    <a:pt x="16" y="78"/>
                  </a:lnTo>
                  <a:lnTo>
                    <a:pt x="20" y="86"/>
                  </a:lnTo>
                  <a:lnTo>
                    <a:pt x="22" y="89"/>
                  </a:lnTo>
                  <a:lnTo>
                    <a:pt x="26" y="91"/>
                  </a:lnTo>
                  <a:lnTo>
                    <a:pt x="30" y="93"/>
                  </a:lnTo>
                  <a:lnTo>
                    <a:pt x="38" y="93"/>
                  </a:lnTo>
                  <a:lnTo>
                    <a:pt x="42" y="91"/>
                  </a:lnTo>
                  <a:lnTo>
                    <a:pt x="48" y="86"/>
                  </a:lnTo>
                  <a:lnTo>
                    <a:pt x="52" y="78"/>
                  </a:lnTo>
                  <a:lnTo>
                    <a:pt x="53" y="67"/>
                  </a:lnTo>
                  <a:lnTo>
                    <a:pt x="55" y="52"/>
                  </a:lnTo>
                  <a:lnTo>
                    <a:pt x="53" y="38"/>
                  </a:lnTo>
                  <a:lnTo>
                    <a:pt x="52" y="27"/>
                  </a:lnTo>
                  <a:lnTo>
                    <a:pt x="48" y="19"/>
                  </a:lnTo>
                  <a:lnTo>
                    <a:pt x="45" y="16"/>
                  </a:lnTo>
                  <a:lnTo>
                    <a:pt x="41" y="14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0" y="19"/>
                  </a:lnTo>
                  <a:lnTo>
                    <a:pt x="16" y="27"/>
                  </a:lnTo>
                  <a:lnTo>
                    <a:pt x="14" y="38"/>
                  </a:lnTo>
                  <a:lnTo>
                    <a:pt x="13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>
              <a:off x="3732" y="725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6" name="Freeform 20"/>
            <p:cNvSpPr>
              <a:spLocks noEditPoints="1"/>
            </p:cNvSpPr>
            <p:nvPr/>
          </p:nvSpPr>
          <p:spPr bwMode="auto">
            <a:xfrm>
              <a:off x="3671" y="697"/>
              <a:ext cx="33" cy="52"/>
            </a:xfrm>
            <a:custGeom>
              <a:avLst/>
              <a:gdLst>
                <a:gd name="T0" fmla="*/ 0 w 67"/>
                <a:gd name="T1" fmla="*/ 52 h 104"/>
                <a:gd name="T2" fmla="*/ 0 w 67"/>
                <a:gd name="T3" fmla="*/ 35 h 104"/>
                <a:gd name="T4" fmla="*/ 4 w 67"/>
                <a:gd name="T5" fmla="*/ 21 h 104"/>
                <a:gd name="T6" fmla="*/ 5 w 67"/>
                <a:gd name="T7" fmla="*/ 16 h 104"/>
                <a:gd name="T8" fmla="*/ 11 w 67"/>
                <a:gd name="T9" fmla="*/ 8 h 104"/>
                <a:gd name="T10" fmla="*/ 19 w 67"/>
                <a:gd name="T11" fmla="*/ 3 h 104"/>
                <a:gd name="T12" fmla="*/ 23 w 67"/>
                <a:gd name="T13" fmla="*/ 1 h 104"/>
                <a:gd name="T14" fmla="*/ 28 w 67"/>
                <a:gd name="T15" fmla="*/ 0 h 104"/>
                <a:gd name="T16" fmla="*/ 39 w 67"/>
                <a:gd name="T17" fmla="*/ 0 h 104"/>
                <a:gd name="T18" fmla="*/ 44 w 67"/>
                <a:gd name="T19" fmla="*/ 1 h 104"/>
                <a:gd name="T20" fmla="*/ 48 w 67"/>
                <a:gd name="T21" fmla="*/ 3 h 104"/>
                <a:gd name="T22" fmla="*/ 51 w 67"/>
                <a:gd name="T23" fmla="*/ 5 h 104"/>
                <a:gd name="T24" fmla="*/ 54 w 67"/>
                <a:gd name="T25" fmla="*/ 7 h 104"/>
                <a:gd name="T26" fmla="*/ 56 w 67"/>
                <a:gd name="T27" fmla="*/ 9 h 104"/>
                <a:gd name="T28" fmla="*/ 59 w 67"/>
                <a:gd name="T29" fmla="*/ 13 h 104"/>
                <a:gd name="T30" fmla="*/ 62 w 67"/>
                <a:gd name="T31" fmla="*/ 20 h 104"/>
                <a:gd name="T32" fmla="*/ 64 w 67"/>
                <a:gd name="T33" fmla="*/ 28 h 104"/>
                <a:gd name="T34" fmla="*/ 67 w 67"/>
                <a:gd name="T35" fmla="*/ 39 h 104"/>
                <a:gd name="T36" fmla="*/ 67 w 67"/>
                <a:gd name="T37" fmla="*/ 68 h 104"/>
                <a:gd name="T38" fmla="*/ 64 w 67"/>
                <a:gd name="T39" fmla="*/ 82 h 104"/>
                <a:gd name="T40" fmla="*/ 56 w 67"/>
                <a:gd name="T41" fmla="*/ 95 h 104"/>
                <a:gd name="T42" fmla="*/ 52 w 67"/>
                <a:gd name="T43" fmla="*/ 99 h 104"/>
                <a:gd name="T44" fmla="*/ 41 w 67"/>
                <a:gd name="T45" fmla="*/ 104 h 104"/>
                <a:gd name="T46" fmla="*/ 33 w 67"/>
                <a:gd name="T47" fmla="*/ 104 h 104"/>
                <a:gd name="T48" fmla="*/ 20 w 67"/>
                <a:gd name="T49" fmla="*/ 102 h 104"/>
                <a:gd name="T50" fmla="*/ 9 w 67"/>
                <a:gd name="T51" fmla="*/ 94 h 104"/>
                <a:gd name="T52" fmla="*/ 4 w 67"/>
                <a:gd name="T53" fmla="*/ 83 h 104"/>
                <a:gd name="T54" fmla="*/ 0 w 67"/>
                <a:gd name="T55" fmla="*/ 70 h 104"/>
                <a:gd name="T56" fmla="*/ 0 w 67"/>
                <a:gd name="T57" fmla="*/ 52 h 104"/>
                <a:gd name="T58" fmla="*/ 13 w 67"/>
                <a:gd name="T59" fmla="*/ 52 h 104"/>
                <a:gd name="T60" fmla="*/ 13 w 67"/>
                <a:gd name="T61" fmla="*/ 67 h 104"/>
                <a:gd name="T62" fmla="*/ 16 w 67"/>
                <a:gd name="T63" fmla="*/ 78 h 104"/>
                <a:gd name="T64" fmla="*/ 19 w 67"/>
                <a:gd name="T65" fmla="*/ 86 h 104"/>
                <a:gd name="T66" fmla="*/ 23 w 67"/>
                <a:gd name="T67" fmla="*/ 88 h 104"/>
                <a:gd name="T68" fmla="*/ 25 w 67"/>
                <a:gd name="T69" fmla="*/ 91 h 104"/>
                <a:gd name="T70" fmla="*/ 29 w 67"/>
                <a:gd name="T71" fmla="*/ 92 h 104"/>
                <a:gd name="T72" fmla="*/ 37 w 67"/>
                <a:gd name="T73" fmla="*/ 92 h 104"/>
                <a:gd name="T74" fmla="*/ 41 w 67"/>
                <a:gd name="T75" fmla="*/ 91 h 104"/>
                <a:gd name="T76" fmla="*/ 46 w 67"/>
                <a:gd name="T77" fmla="*/ 88 h 104"/>
                <a:gd name="T78" fmla="*/ 48 w 67"/>
                <a:gd name="T79" fmla="*/ 86 h 104"/>
                <a:gd name="T80" fmla="*/ 51 w 67"/>
                <a:gd name="T81" fmla="*/ 78 h 104"/>
                <a:gd name="T82" fmla="*/ 54 w 67"/>
                <a:gd name="T83" fmla="*/ 67 h 104"/>
                <a:gd name="T84" fmla="*/ 54 w 67"/>
                <a:gd name="T85" fmla="*/ 37 h 104"/>
                <a:gd name="T86" fmla="*/ 51 w 67"/>
                <a:gd name="T87" fmla="*/ 27 h 104"/>
                <a:gd name="T88" fmla="*/ 48 w 67"/>
                <a:gd name="T89" fmla="*/ 19 h 104"/>
                <a:gd name="T90" fmla="*/ 44 w 67"/>
                <a:gd name="T91" fmla="*/ 15 h 104"/>
                <a:gd name="T92" fmla="*/ 39 w 67"/>
                <a:gd name="T93" fmla="*/ 12 h 104"/>
                <a:gd name="T94" fmla="*/ 28 w 67"/>
                <a:gd name="T95" fmla="*/ 12 h 104"/>
                <a:gd name="T96" fmla="*/ 24 w 67"/>
                <a:gd name="T97" fmla="*/ 13 h 104"/>
                <a:gd name="T98" fmla="*/ 19 w 67"/>
                <a:gd name="T99" fmla="*/ 19 h 104"/>
                <a:gd name="T100" fmla="*/ 15 w 67"/>
                <a:gd name="T101" fmla="*/ 27 h 104"/>
                <a:gd name="T102" fmla="*/ 13 w 67"/>
                <a:gd name="T103" fmla="*/ 37 h 104"/>
                <a:gd name="T104" fmla="*/ 13 w 67"/>
                <a:gd name="T105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104">
                  <a:moveTo>
                    <a:pt x="0" y="52"/>
                  </a:moveTo>
                  <a:lnTo>
                    <a:pt x="0" y="35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11" y="8"/>
                  </a:lnTo>
                  <a:lnTo>
                    <a:pt x="19" y="3"/>
                  </a:lnTo>
                  <a:lnTo>
                    <a:pt x="23" y="1"/>
                  </a:lnTo>
                  <a:lnTo>
                    <a:pt x="28" y="0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8" y="3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9" y="13"/>
                  </a:lnTo>
                  <a:lnTo>
                    <a:pt x="62" y="20"/>
                  </a:lnTo>
                  <a:lnTo>
                    <a:pt x="64" y="28"/>
                  </a:lnTo>
                  <a:lnTo>
                    <a:pt x="67" y="39"/>
                  </a:lnTo>
                  <a:lnTo>
                    <a:pt x="67" y="68"/>
                  </a:lnTo>
                  <a:lnTo>
                    <a:pt x="64" y="82"/>
                  </a:lnTo>
                  <a:lnTo>
                    <a:pt x="56" y="95"/>
                  </a:lnTo>
                  <a:lnTo>
                    <a:pt x="52" y="99"/>
                  </a:lnTo>
                  <a:lnTo>
                    <a:pt x="41" y="104"/>
                  </a:lnTo>
                  <a:lnTo>
                    <a:pt x="33" y="104"/>
                  </a:lnTo>
                  <a:lnTo>
                    <a:pt x="20" y="102"/>
                  </a:lnTo>
                  <a:lnTo>
                    <a:pt x="9" y="94"/>
                  </a:lnTo>
                  <a:lnTo>
                    <a:pt x="4" y="83"/>
                  </a:lnTo>
                  <a:lnTo>
                    <a:pt x="0" y="70"/>
                  </a:lnTo>
                  <a:lnTo>
                    <a:pt x="0" y="52"/>
                  </a:lnTo>
                  <a:close/>
                  <a:moveTo>
                    <a:pt x="13" y="52"/>
                  </a:moveTo>
                  <a:lnTo>
                    <a:pt x="13" y="67"/>
                  </a:lnTo>
                  <a:lnTo>
                    <a:pt x="16" y="78"/>
                  </a:lnTo>
                  <a:lnTo>
                    <a:pt x="19" y="86"/>
                  </a:lnTo>
                  <a:lnTo>
                    <a:pt x="23" y="88"/>
                  </a:lnTo>
                  <a:lnTo>
                    <a:pt x="25" y="91"/>
                  </a:lnTo>
                  <a:lnTo>
                    <a:pt x="29" y="92"/>
                  </a:lnTo>
                  <a:lnTo>
                    <a:pt x="37" y="92"/>
                  </a:lnTo>
                  <a:lnTo>
                    <a:pt x="41" y="91"/>
                  </a:lnTo>
                  <a:lnTo>
                    <a:pt x="46" y="88"/>
                  </a:lnTo>
                  <a:lnTo>
                    <a:pt x="48" y="86"/>
                  </a:lnTo>
                  <a:lnTo>
                    <a:pt x="51" y="78"/>
                  </a:lnTo>
                  <a:lnTo>
                    <a:pt x="54" y="67"/>
                  </a:lnTo>
                  <a:lnTo>
                    <a:pt x="54" y="37"/>
                  </a:lnTo>
                  <a:lnTo>
                    <a:pt x="51" y="27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39" y="12"/>
                  </a:lnTo>
                  <a:lnTo>
                    <a:pt x="28" y="12"/>
                  </a:lnTo>
                  <a:lnTo>
                    <a:pt x="24" y="13"/>
                  </a:lnTo>
                  <a:lnTo>
                    <a:pt x="19" y="19"/>
                  </a:lnTo>
                  <a:lnTo>
                    <a:pt x="15" y="27"/>
                  </a:lnTo>
                  <a:lnTo>
                    <a:pt x="13" y="37"/>
                  </a:lnTo>
                  <a:lnTo>
                    <a:pt x="13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Freeform 21"/>
            <p:cNvSpPr>
              <a:spLocks/>
            </p:cNvSpPr>
            <p:nvPr/>
          </p:nvSpPr>
          <p:spPr bwMode="auto">
            <a:xfrm>
              <a:off x="3462" y="1234"/>
              <a:ext cx="81" cy="77"/>
            </a:xfrm>
            <a:custGeom>
              <a:avLst/>
              <a:gdLst>
                <a:gd name="T0" fmla="*/ 160 w 160"/>
                <a:gd name="T1" fmla="*/ 91 h 153"/>
                <a:gd name="T2" fmla="*/ 0 w 160"/>
                <a:gd name="T3" fmla="*/ 153 h 153"/>
                <a:gd name="T4" fmla="*/ 0 w 160"/>
                <a:gd name="T5" fmla="*/ 119 h 153"/>
                <a:gd name="T6" fmla="*/ 119 w 160"/>
                <a:gd name="T7" fmla="*/ 75 h 153"/>
                <a:gd name="T8" fmla="*/ 0 w 160"/>
                <a:gd name="T9" fmla="*/ 33 h 153"/>
                <a:gd name="T10" fmla="*/ 0 w 160"/>
                <a:gd name="T11" fmla="*/ 0 h 153"/>
                <a:gd name="T12" fmla="*/ 160 w 160"/>
                <a:gd name="T13" fmla="*/ 62 h 153"/>
                <a:gd name="T14" fmla="*/ 160 w 160"/>
                <a:gd name="T15" fmla="*/ 9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53">
                  <a:moveTo>
                    <a:pt x="160" y="91"/>
                  </a:moveTo>
                  <a:lnTo>
                    <a:pt x="0" y="153"/>
                  </a:lnTo>
                  <a:lnTo>
                    <a:pt x="0" y="119"/>
                  </a:lnTo>
                  <a:lnTo>
                    <a:pt x="119" y="75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60" y="62"/>
                  </a:lnTo>
                  <a:lnTo>
                    <a:pt x="160" y="91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Freeform 22"/>
            <p:cNvSpPr>
              <a:spLocks/>
            </p:cNvSpPr>
            <p:nvPr/>
          </p:nvSpPr>
          <p:spPr bwMode="auto">
            <a:xfrm>
              <a:off x="3537" y="1172"/>
              <a:ext cx="41" cy="60"/>
            </a:xfrm>
            <a:custGeom>
              <a:avLst/>
              <a:gdLst>
                <a:gd name="T0" fmla="*/ 2 w 83"/>
                <a:gd name="T1" fmla="*/ 120 h 120"/>
                <a:gd name="T2" fmla="*/ 2 w 83"/>
                <a:gd name="T3" fmla="*/ 98 h 120"/>
                <a:gd name="T4" fmla="*/ 14 w 83"/>
                <a:gd name="T5" fmla="*/ 98 h 120"/>
                <a:gd name="T6" fmla="*/ 4 w 83"/>
                <a:gd name="T7" fmla="*/ 87 h 120"/>
                <a:gd name="T8" fmla="*/ 0 w 83"/>
                <a:gd name="T9" fmla="*/ 74 h 120"/>
                <a:gd name="T10" fmla="*/ 3 w 83"/>
                <a:gd name="T11" fmla="*/ 61 h 120"/>
                <a:gd name="T12" fmla="*/ 6 w 83"/>
                <a:gd name="T13" fmla="*/ 58 h 120"/>
                <a:gd name="T14" fmla="*/ 14 w 83"/>
                <a:gd name="T15" fmla="*/ 53 h 120"/>
                <a:gd name="T16" fmla="*/ 6 w 83"/>
                <a:gd name="T17" fmla="*/ 45 h 120"/>
                <a:gd name="T18" fmla="*/ 3 w 83"/>
                <a:gd name="T19" fmla="*/ 39 h 120"/>
                <a:gd name="T20" fmla="*/ 0 w 83"/>
                <a:gd name="T21" fmla="*/ 31 h 120"/>
                <a:gd name="T22" fmla="*/ 0 w 83"/>
                <a:gd name="T23" fmla="*/ 22 h 120"/>
                <a:gd name="T24" fmla="*/ 2 w 83"/>
                <a:gd name="T25" fmla="*/ 17 h 120"/>
                <a:gd name="T26" fmla="*/ 3 w 83"/>
                <a:gd name="T27" fmla="*/ 13 h 120"/>
                <a:gd name="T28" fmla="*/ 11 w 83"/>
                <a:gd name="T29" fmla="*/ 4 h 120"/>
                <a:gd name="T30" fmla="*/ 15 w 83"/>
                <a:gd name="T31" fmla="*/ 2 h 120"/>
                <a:gd name="T32" fmla="*/ 19 w 83"/>
                <a:gd name="T33" fmla="*/ 0 h 120"/>
                <a:gd name="T34" fmla="*/ 83 w 83"/>
                <a:gd name="T35" fmla="*/ 0 h 120"/>
                <a:gd name="T36" fmla="*/ 83 w 83"/>
                <a:gd name="T37" fmla="*/ 22 h 120"/>
                <a:gd name="T38" fmla="*/ 27 w 83"/>
                <a:gd name="T39" fmla="*/ 22 h 120"/>
                <a:gd name="T40" fmla="*/ 23 w 83"/>
                <a:gd name="T41" fmla="*/ 23 h 120"/>
                <a:gd name="T42" fmla="*/ 22 w 83"/>
                <a:gd name="T43" fmla="*/ 23 h 120"/>
                <a:gd name="T44" fmla="*/ 19 w 83"/>
                <a:gd name="T45" fmla="*/ 25 h 120"/>
                <a:gd name="T46" fmla="*/ 18 w 83"/>
                <a:gd name="T47" fmla="*/ 27 h 120"/>
                <a:gd name="T48" fmla="*/ 16 w 83"/>
                <a:gd name="T49" fmla="*/ 31 h 120"/>
                <a:gd name="T50" fmla="*/ 16 w 83"/>
                <a:gd name="T51" fmla="*/ 34 h 120"/>
                <a:gd name="T52" fmla="*/ 18 w 83"/>
                <a:gd name="T53" fmla="*/ 37 h 120"/>
                <a:gd name="T54" fmla="*/ 18 w 83"/>
                <a:gd name="T55" fmla="*/ 39 h 120"/>
                <a:gd name="T56" fmla="*/ 20 w 83"/>
                <a:gd name="T57" fmla="*/ 42 h 120"/>
                <a:gd name="T58" fmla="*/ 22 w 83"/>
                <a:gd name="T59" fmla="*/ 45 h 120"/>
                <a:gd name="T60" fmla="*/ 24 w 83"/>
                <a:gd name="T61" fmla="*/ 46 h 120"/>
                <a:gd name="T62" fmla="*/ 28 w 83"/>
                <a:gd name="T63" fmla="*/ 47 h 120"/>
                <a:gd name="T64" fmla="*/ 31 w 83"/>
                <a:gd name="T65" fmla="*/ 49 h 120"/>
                <a:gd name="T66" fmla="*/ 34 w 83"/>
                <a:gd name="T67" fmla="*/ 49 h 120"/>
                <a:gd name="T68" fmla="*/ 39 w 83"/>
                <a:gd name="T69" fmla="*/ 50 h 120"/>
                <a:gd name="T70" fmla="*/ 83 w 83"/>
                <a:gd name="T71" fmla="*/ 50 h 120"/>
                <a:gd name="T72" fmla="*/ 83 w 83"/>
                <a:gd name="T73" fmla="*/ 70 h 120"/>
                <a:gd name="T74" fmla="*/ 32 w 83"/>
                <a:gd name="T75" fmla="*/ 70 h 120"/>
                <a:gd name="T76" fmla="*/ 27 w 83"/>
                <a:gd name="T77" fmla="*/ 71 h 120"/>
                <a:gd name="T78" fmla="*/ 23 w 83"/>
                <a:gd name="T79" fmla="*/ 73 h 120"/>
                <a:gd name="T80" fmla="*/ 22 w 83"/>
                <a:gd name="T81" fmla="*/ 73 h 120"/>
                <a:gd name="T82" fmla="*/ 20 w 83"/>
                <a:gd name="T83" fmla="*/ 74 h 120"/>
                <a:gd name="T84" fmla="*/ 18 w 83"/>
                <a:gd name="T85" fmla="*/ 75 h 120"/>
                <a:gd name="T86" fmla="*/ 16 w 83"/>
                <a:gd name="T87" fmla="*/ 78 h 120"/>
                <a:gd name="T88" fmla="*/ 16 w 83"/>
                <a:gd name="T89" fmla="*/ 82 h 120"/>
                <a:gd name="T90" fmla="*/ 18 w 83"/>
                <a:gd name="T91" fmla="*/ 86 h 120"/>
                <a:gd name="T92" fmla="*/ 20 w 83"/>
                <a:gd name="T93" fmla="*/ 90 h 120"/>
                <a:gd name="T94" fmla="*/ 23 w 83"/>
                <a:gd name="T95" fmla="*/ 95 h 120"/>
                <a:gd name="T96" fmla="*/ 26 w 83"/>
                <a:gd name="T97" fmla="*/ 97 h 120"/>
                <a:gd name="T98" fmla="*/ 30 w 83"/>
                <a:gd name="T99" fmla="*/ 98 h 120"/>
                <a:gd name="T100" fmla="*/ 83 w 83"/>
                <a:gd name="T101" fmla="*/ 98 h 120"/>
                <a:gd name="T102" fmla="*/ 83 w 83"/>
                <a:gd name="T103" fmla="*/ 120 h 120"/>
                <a:gd name="T104" fmla="*/ 2 w 83"/>
                <a:gd name="T10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120">
                  <a:moveTo>
                    <a:pt x="2" y="120"/>
                  </a:moveTo>
                  <a:lnTo>
                    <a:pt x="2" y="98"/>
                  </a:lnTo>
                  <a:lnTo>
                    <a:pt x="14" y="98"/>
                  </a:lnTo>
                  <a:lnTo>
                    <a:pt x="4" y="87"/>
                  </a:lnTo>
                  <a:lnTo>
                    <a:pt x="0" y="74"/>
                  </a:lnTo>
                  <a:lnTo>
                    <a:pt x="3" y="61"/>
                  </a:lnTo>
                  <a:lnTo>
                    <a:pt x="6" y="58"/>
                  </a:lnTo>
                  <a:lnTo>
                    <a:pt x="14" y="53"/>
                  </a:lnTo>
                  <a:lnTo>
                    <a:pt x="6" y="45"/>
                  </a:lnTo>
                  <a:lnTo>
                    <a:pt x="3" y="39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83" y="0"/>
                  </a:lnTo>
                  <a:lnTo>
                    <a:pt x="83" y="22"/>
                  </a:lnTo>
                  <a:lnTo>
                    <a:pt x="27" y="22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19" y="25"/>
                  </a:lnTo>
                  <a:lnTo>
                    <a:pt x="18" y="27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18" y="39"/>
                  </a:lnTo>
                  <a:lnTo>
                    <a:pt x="20" y="42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8" y="47"/>
                  </a:lnTo>
                  <a:lnTo>
                    <a:pt x="31" y="49"/>
                  </a:lnTo>
                  <a:lnTo>
                    <a:pt x="34" y="49"/>
                  </a:lnTo>
                  <a:lnTo>
                    <a:pt x="39" y="50"/>
                  </a:lnTo>
                  <a:lnTo>
                    <a:pt x="83" y="50"/>
                  </a:lnTo>
                  <a:lnTo>
                    <a:pt x="83" y="70"/>
                  </a:lnTo>
                  <a:lnTo>
                    <a:pt x="32" y="70"/>
                  </a:lnTo>
                  <a:lnTo>
                    <a:pt x="27" y="71"/>
                  </a:lnTo>
                  <a:lnTo>
                    <a:pt x="23" y="73"/>
                  </a:lnTo>
                  <a:lnTo>
                    <a:pt x="22" y="73"/>
                  </a:lnTo>
                  <a:lnTo>
                    <a:pt x="20" y="74"/>
                  </a:lnTo>
                  <a:lnTo>
                    <a:pt x="18" y="75"/>
                  </a:lnTo>
                  <a:lnTo>
                    <a:pt x="16" y="78"/>
                  </a:lnTo>
                  <a:lnTo>
                    <a:pt x="16" y="82"/>
                  </a:lnTo>
                  <a:lnTo>
                    <a:pt x="18" y="86"/>
                  </a:lnTo>
                  <a:lnTo>
                    <a:pt x="20" y="90"/>
                  </a:lnTo>
                  <a:lnTo>
                    <a:pt x="23" y="95"/>
                  </a:lnTo>
                  <a:lnTo>
                    <a:pt x="26" y="97"/>
                  </a:lnTo>
                  <a:lnTo>
                    <a:pt x="30" y="98"/>
                  </a:lnTo>
                  <a:lnTo>
                    <a:pt x="83" y="98"/>
                  </a:lnTo>
                  <a:lnTo>
                    <a:pt x="83" y="120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Freeform 23"/>
            <p:cNvSpPr>
              <a:spLocks/>
            </p:cNvSpPr>
            <p:nvPr/>
          </p:nvSpPr>
          <p:spPr bwMode="auto">
            <a:xfrm>
              <a:off x="3462" y="1112"/>
              <a:ext cx="103" cy="27"/>
            </a:xfrm>
            <a:custGeom>
              <a:avLst/>
              <a:gdLst>
                <a:gd name="T0" fmla="*/ 205 w 205"/>
                <a:gd name="T1" fmla="*/ 0 h 54"/>
                <a:gd name="T2" fmla="*/ 205 w 205"/>
                <a:gd name="T3" fmla="*/ 19 h 54"/>
                <a:gd name="T4" fmla="*/ 180 w 205"/>
                <a:gd name="T5" fmla="*/ 35 h 54"/>
                <a:gd name="T6" fmla="*/ 154 w 205"/>
                <a:gd name="T7" fmla="*/ 44 h 54"/>
                <a:gd name="T8" fmla="*/ 135 w 205"/>
                <a:gd name="T9" fmla="*/ 50 h 54"/>
                <a:gd name="T10" fmla="*/ 119 w 205"/>
                <a:gd name="T11" fmla="*/ 54 h 54"/>
                <a:gd name="T12" fmla="*/ 102 w 205"/>
                <a:gd name="T13" fmla="*/ 54 h 54"/>
                <a:gd name="T14" fmla="*/ 72 w 205"/>
                <a:gd name="T15" fmla="*/ 51 h 54"/>
                <a:gd name="T16" fmla="*/ 44 w 205"/>
                <a:gd name="T17" fmla="*/ 43 h 54"/>
                <a:gd name="T18" fmla="*/ 21 w 205"/>
                <a:gd name="T19" fmla="*/ 32 h 54"/>
                <a:gd name="T20" fmla="*/ 0 w 205"/>
                <a:gd name="T21" fmla="*/ 19 h 54"/>
                <a:gd name="T22" fmla="*/ 0 w 205"/>
                <a:gd name="T23" fmla="*/ 0 h 54"/>
                <a:gd name="T24" fmla="*/ 29 w 205"/>
                <a:gd name="T25" fmla="*/ 11 h 54"/>
                <a:gd name="T26" fmla="*/ 56 w 205"/>
                <a:gd name="T27" fmla="*/ 19 h 54"/>
                <a:gd name="T28" fmla="*/ 77 w 205"/>
                <a:gd name="T29" fmla="*/ 21 h 54"/>
                <a:gd name="T30" fmla="*/ 102 w 205"/>
                <a:gd name="T31" fmla="*/ 24 h 54"/>
                <a:gd name="T32" fmla="*/ 139 w 205"/>
                <a:gd name="T33" fmla="*/ 21 h 54"/>
                <a:gd name="T34" fmla="*/ 156 w 205"/>
                <a:gd name="T35" fmla="*/ 17 h 54"/>
                <a:gd name="T36" fmla="*/ 174 w 205"/>
                <a:gd name="T37" fmla="*/ 12 h 54"/>
                <a:gd name="T38" fmla="*/ 187 w 205"/>
                <a:gd name="T39" fmla="*/ 7 h 54"/>
                <a:gd name="T40" fmla="*/ 205 w 205"/>
                <a:gd name="T4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54">
                  <a:moveTo>
                    <a:pt x="205" y="0"/>
                  </a:moveTo>
                  <a:lnTo>
                    <a:pt x="205" y="19"/>
                  </a:lnTo>
                  <a:lnTo>
                    <a:pt x="180" y="35"/>
                  </a:lnTo>
                  <a:lnTo>
                    <a:pt x="154" y="44"/>
                  </a:lnTo>
                  <a:lnTo>
                    <a:pt x="135" y="50"/>
                  </a:lnTo>
                  <a:lnTo>
                    <a:pt x="119" y="54"/>
                  </a:lnTo>
                  <a:lnTo>
                    <a:pt x="102" y="54"/>
                  </a:lnTo>
                  <a:lnTo>
                    <a:pt x="72" y="51"/>
                  </a:lnTo>
                  <a:lnTo>
                    <a:pt x="44" y="43"/>
                  </a:lnTo>
                  <a:lnTo>
                    <a:pt x="21" y="32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9" y="11"/>
                  </a:lnTo>
                  <a:lnTo>
                    <a:pt x="56" y="19"/>
                  </a:lnTo>
                  <a:lnTo>
                    <a:pt x="77" y="21"/>
                  </a:lnTo>
                  <a:lnTo>
                    <a:pt x="102" y="24"/>
                  </a:lnTo>
                  <a:lnTo>
                    <a:pt x="139" y="21"/>
                  </a:lnTo>
                  <a:lnTo>
                    <a:pt x="156" y="17"/>
                  </a:lnTo>
                  <a:lnTo>
                    <a:pt x="174" y="12"/>
                  </a:lnTo>
                  <a:lnTo>
                    <a:pt x="187" y="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Freeform 24"/>
            <p:cNvSpPr>
              <a:spLocks/>
            </p:cNvSpPr>
            <p:nvPr/>
          </p:nvSpPr>
          <p:spPr bwMode="auto">
            <a:xfrm>
              <a:off x="3483" y="1016"/>
              <a:ext cx="60" cy="85"/>
            </a:xfrm>
            <a:custGeom>
              <a:avLst/>
              <a:gdLst>
                <a:gd name="T0" fmla="*/ 3 w 119"/>
                <a:gd name="T1" fmla="*/ 170 h 170"/>
                <a:gd name="T2" fmla="*/ 3 w 119"/>
                <a:gd name="T3" fmla="*/ 140 h 170"/>
                <a:gd name="T4" fmla="*/ 19 w 119"/>
                <a:gd name="T5" fmla="*/ 140 h 170"/>
                <a:gd name="T6" fmla="*/ 10 w 119"/>
                <a:gd name="T7" fmla="*/ 129 h 170"/>
                <a:gd name="T8" fmla="*/ 3 w 119"/>
                <a:gd name="T9" fmla="*/ 117 h 170"/>
                <a:gd name="T10" fmla="*/ 0 w 119"/>
                <a:gd name="T11" fmla="*/ 104 h 170"/>
                <a:gd name="T12" fmla="*/ 3 w 119"/>
                <a:gd name="T13" fmla="*/ 91 h 170"/>
                <a:gd name="T14" fmla="*/ 7 w 119"/>
                <a:gd name="T15" fmla="*/ 83 h 170"/>
                <a:gd name="T16" fmla="*/ 14 w 119"/>
                <a:gd name="T17" fmla="*/ 76 h 170"/>
                <a:gd name="T18" fmla="*/ 19 w 119"/>
                <a:gd name="T19" fmla="*/ 75 h 170"/>
                <a:gd name="T20" fmla="*/ 10 w 119"/>
                <a:gd name="T21" fmla="*/ 65 h 170"/>
                <a:gd name="T22" fmla="*/ 7 w 119"/>
                <a:gd name="T23" fmla="*/ 60 h 170"/>
                <a:gd name="T24" fmla="*/ 6 w 119"/>
                <a:gd name="T25" fmla="*/ 56 h 170"/>
                <a:gd name="T26" fmla="*/ 3 w 119"/>
                <a:gd name="T27" fmla="*/ 50 h 170"/>
                <a:gd name="T28" fmla="*/ 0 w 119"/>
                <a:gd name="T29" fmla="*/ 37 h 170"/>
                <a:gd name="T30" fmla="*/ 2 w 119"/>
                <a:gd name="T31" fmla="*/ 30 h 170"/>
                <a:gd name="T32" fmla="*/ 3 w 119"/>
                <a:gd name="T33" fmla="*/ 22 h 170"/>
                <a:gd name="T34" fmla="*/ 6 w 119"/>
                <a:gd name="T35" fmla="*/ 16 h 170"/>
                <a:gd name="T36" fmla="*/ 8 w 119"/>
                <a:gd name="T37" fmla="*/ 12 h 170"/>
                <a:gd name="T38" fmla="*/ 12 w 119"/>
                <a:gd name="T39" fmla="*/ 8 h 170"/>
                <a:gd name="T40" fmla="*/ 16 w 119"/>
                <a:gd name="T41" fmla="*/ 5 h 170"/>
                <a:gd name="T42" fmla="*/ 22 w 119"/>
                <a:gd name="T43" fmla="*/ 2 h 170"/>
                <a:gd name="T44" fmla="*/ 31 w 119"/>
                <a:gd name="T45" fmla="*/ 0 h 170"/>
                <a:gd name="T46" fmla="*/ 119 w 119"/>
                <a:gd name="T47" fmla="*/ 0 h 170"/>
                <a:gd name="T48" fmla="*/ 119 w 119"/>
                <a:gd name="T49" fmla="*/ 30 h 170"/>
                <a:gd name="T50" fmla="*/ 34 w 119"/>
                <a:gd name="T51" fmla="*/ 30 h 170"/>
                <a:gd name="T52" fmla="*/ 31 w 119"/>
                <a:gd name="T53" fmla="*/ 32 h 170"/>
                <a:gd name="T54" fmla="*/ 28 w 119"/>
                <a:gd name="T55" fmla="*/ 34 h 170"/>
                <a:gd name="T56" fmla="*/ 26 w 119"/>
                <a:gd name="T57" fmla="*/ 38 h 170"/>
                <a:gd name="T58" fmla="*/ 24 w 119"/>
                <a:gd name="T59" fmla="*/ 42 h 170"/>
                <a:gd name="T60" fmla="*/ 24 w 119"/>
                <a:gd name="T61" fmla="*/ 50 h 170"/>
                <a:gd name="T62" fmla="*/ 26 w 119"/>
                <a:gd name="T63" fmla="*/ 54 h 170"/>
                <a:gd name="T64" fmla="*/ 28 w 119"/>
                <a:gd name="T65" fmla="*/ 58 h 170"/>
                <a:gd name="T66" fmla="*/ 30 w 119"/>
                <a:gd name="T67" fmla="*/ 61 h 170"/>
                <a:gd name="T68" fmla="*/ 32 w 119"/>
                <a:gd name="T69" fmla="*/ 64 h 170"/>
                <a:gd name="T70" fmla="*/ 40 w 119"/>
                <a:gd name="T71" fmla="*/ 68 h 170"/>
                <a:gd name="T72" fmla="*/ 50 w 119"/>
                <a:gd name="T73" fmla="*/ 69 h 170"/>
                <a:gd name="T74" fmla="*/ 119 w 119"/>
                <a:gd name="T75" fmla="*/ 69 h 170"/>
                <a:gd name="T76" fmla="*/ 119 w 119"/>
                <a:gd name="T77" fmla="*/ 100 h 170"/>
                <a:gd name="T78" fmla="*/ 42 w 119"/>
                <a:gd name="T79" fmla="*/ 100 h 170"/>
                <a:gd name="T80" fmla="*/ 32 w 119"/>
                <a:gd name="T81" fmla="*/ 103 h 170"/>
                <a:gd name="T82" fmla="*/ 31 w 119"/>
                <a:gd name="T83" fmla="*/ 103 h 170"/>
                <a:gd name="T84" fmla="*/ 28 w 119"/>
                <a:gd name="T85" fmla="*/ 105 h 170"/>
                <a:gd name="T86" fmla="*/ 26 w 119"/>
                <a:gd name="T87" fmla="*/ 107 h 170"/>
                <a:gd name="T88" fmla="*/ 24 w 119"/>
                <a:gd name="T89" fmla="*/ 109 h 170"/>
                <a:gd name="T90" fmla="*/ 24 w 119"/>
                <a:gd name="T91" fmla="*/ 121 h 170"/>
                <a:gd name="T92" fmla="*/ 26 w 119"/>
                <a:gd name="T93" fmla="*/ 125 h 170"/>
                <a:gd name="T94" fmla="*/ 28 w 119"/>
                <a:gd name="T95" fmla="*/ 128 h 170"/>
                <a:gd name="T96" fmla="*/ 31 w 119"/>
                <a:gd name="T97" fmla="*/ 132 h 170"/>
                <a:gd name="T98" fmla="*/ 34 w 119"/>
                <a:gd name="T99" fmla="*/ 135 h 170"/>
                <a:gd name="T100" fmla="*/ 38 w 119"/>
                <a:gd name="T101" fmla="*/ 137 h 170"/>
                <a:gd name="T102" fmla="*/ 48 w 119"/>
                <a:gd name="T103" fmla="*/ 139 h 170"/>
                <a:gd name="T104" fmla="*/ 63 w 119"/>
                <a:gd name="T105" fmla="*/ 140 h 170"/>
                <a:gd name="T106" fmla="*/ 119 w 119"/>
                <a:gd name="T107" fmla="*/ 140 h 170"/>
                <a:gd name="T108" fmla="*/ 119 w 119"/>
                <a:gd name="T109" fmla="*/ 170 h 170"/>
                <a:gd name="T110" fmla="*/ 3 w 119"/>
                <a:gd name="T11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" h="170">
                  <a:moveTo>
                    <a:pt x="3" y="170"/>
                  </a:moveTo>
                  <a:lnTo>
                    <a:pt x="3" y="140"/>
                  </a:lnTo>
                  <a:lnTo>
                    <a:pt x="19" y="140"/>
                  </a:lnTo>
                  <a:lnTo>
                    <a:pt x="10" y="129"/>
                  </a:lnTo>
                  <a:lnTo>
                    <a:pt x="3" y="117"/>
                  </a:lnTo>
                  <a:lnTo>
                    <a:pt x="0" y="104"/>
                  </a:lnTo>
                  <a:lnTo>
                    <a:pt x="3" y="91"/>
                  </a:lnTo>
                  <a:lnTo>
                    <a:pt x="7" y="83"/>
                  </a:lnTo>
                  <a:lnTo>
                    <a:pt x="14" y="76"/>
                  </a:lnTo>
                  <a:lnTo>
                    <a:pt x="19" y="75"/>
                  </a:lnTo>
                  <a:lnTo>
                    <a:pt x="10" y="65"/>
                  </a:lnTo>
                  <a:lnTo>
                    <a:pt x="7" y="60"/>
                  </a:lnTo>
                  <a:lnTo>
                    <a:pt x="6" y="56"/>
                  </a:lnTo>
                  <a:lnTo>
                    <a:pt x="3" y="50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2" y="2"/>
                  </a:lnTo>
                  <a:lnTo>
                    <a:pt x="31" y="0"/>
                  </a:lnTo>
                  <a:lnTo>
                    <a:pt x="119" y="0"/>
                  </a:lnTo>
                  <a:lnTo>
                    <a:pt x="119" y="30"/>
                  </a:lnTo>
                  <a:lnTo>
                    <a:pt x="34" y="30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6" y="38"/>
                  </a:lnTo>
                  <a:lnTo>
                    <a:pt x="24" y="42"/>
                  </a:lnTo>
                  <a:lnTo>
                    <a:pt x="24" y="50"/>
                  </a:lnTo>
                  <a:lnTo>
                    <a:pt x="26" y="54"/>
                  </a:lnTo>
                  <a:lnTo>
                    <a:pt x="28" y="58"/>
                  </a:lnTo>
                  <a:lnTo>
                    <a:pt x="30" y="61"/>
                  </a:lnTo>
                  <a:lnTo>
                    <a:pt x="32" y="64"/>
                  </a:lnTo>
                  <a:lnTo>
                    <a:pt x="40" y="68"/>
                  </a:lnTo>
                  <a:lnTo>
                    <a:pt x="50" y="69"/>
                  </a:lnTo>
                  <a:lnTo>
                    <a:pt x="119" y="69"/>
                  </a:lnTo>
                  <a:lnTo>
                    <a:pt x="119" y="100"/>
                  </a:lnTo>
                  <a:lnTo>
                    <a:pt x="42" y="100"/>
                  </a:lnTo>
                  <a:lnTo>
                    <a:pt x="32" y="103"/>
                  </a:lnTo>
                  <a:lnTo>
                    <a:pt x="31" y="103"/>
                  </a:lnTo>
                  <a:lnTo>
                    <a:pt x="28" y="105"/>
                  </a:lnTo>
                  <a:lnTo>
                    <a:pt x="26" y="107"/>
                  </a:lnTo>
                  <a:lnTo>
                    <a:pt x="24" y="109"/>
                  </a:lnTo>
                  <a:lnTo>
                    <a:pt x="24" y="121"/>
                  </a:lnTo>
                  <a:lnTo>
                    <a:pt x="26" y="125"/>
                  </a:lnTo>
                  <a:lnTo>
                    <a:pt x="28" y="128"/>
                  </a:lnTo>
                  <a:lnTo>
                    <a:pt x="31" y="132"/>
                  </a:lnTo>
                  <a:lnTo>
                    <a:pt x="34" y="135"/>
                  </a:lnTo>
                  <a:lnTo>
                    <a:pt x="38" y="137"/>
                  </a:lnTo>
                  <a:lnTo>
                    <a:pt x="48" y="139"/>
                  </a:lnTo>
                  <a:lnTo>
                    <a:pt x="63" y="140"/>
                  </a:lnTo>
                  <a:lnTo>
                    <a:pt x="119" y="140"/>
                  </a:lnTo>
                  <a:lnTo>
                    <a:pt x="119" y="170"/>
                  </a:lnTo>
                  <a:lnTo>
                    <a:pt x="3" y="170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Freeform 25"/>
            <p:cNvSpPr>
              <a:spLocks/>
            </p:cNvSpPr>
            <p:nvPr/>
          </p:nvSpPr>
          <p:spPr bwMode="auto">
            <a:xfrm>
              <a:off x="3462" y="932"/>
              <a:ext cx="81" cy="76"/>
            </a:xfrm>
            <a:custGeom>
              <a:avLst/>
              <a:gdLst>
                <a:gd name="T0" fmla="*/ 160 w 160"/>
                <a:gd name="T1" fmla="*/ 91 h 152"/>
                <a:gd name="T2" fmla="*/ 0 w 160"/>
                <a:gd name="T3" fmla="*/ 152 h 152"/>
                <a:gd name="T4" fmla="*/ 0 w 160"/>
                <a:gd name="T5" fmla="*/ 119 h 152"/>
                <a:gd name="T6" fmla="*/ 119 w 160"/>
                <a:gd name="T7" fmla="*/ 75 h 152"/>
                <a:gd name="T8" fmla="*/ 0 w 160"/>
                <a:gd name="T9" fmla="*/ 33 h 152"/>
                <a:gd name="T10" fmla="*/ 0 w 160"/>
                <a:gd name="T11" fmla="*/ 0 h 152"/>
                <a:gd name="T12" fmla="*/ 160 w 160"/>
                <a:gd name="T13" fmla="*/ 60 h 152"/>
                <a:gd name="T14" fmla="*/ 160 w 160"/>
                <a:gd name="T15" fmla="*/ 9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52">
                  <a:moveTo>
                    <a:pt x="160" y="91"/>
                  </a:moveTo>
                  <a:lnTo>
                    <a:pt x="0" y="152"/>
                  </a:lnTo>
                  <a:lnTo>
                    <a:pt x="0" y="119"/>
                  </a:lnTo>
                  <a:lnTo>
                    <a:pt x="119" y="75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60" y="60"/>
                  </a:lnTo>
                  <a:lnTo>
                    <a:pt x="160" y="91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Freeform 26"/>
            <p:cNvSpPr>
              <a:spLocks/>
            </p:cNvSpPr>
            <p:nvPr/>
          </p:nvSpPr>
          <p:spPr bwMode="auto">
            <a:xfrm>
              <a:off x="3462" y="902"/>
              <a:ext cx="103" cy="27"/>
            </a:xfrm>
            <a:custGeom>
              <a:avLst/>
              <a:gdLst>
                <a:gd name="T0" fmla="*/ 205 w 205"/>
                <a:gd name="T1" fmla="*/ 53 h 53"/>
                <a:gd name="T2" fmla="*/ 194 w 205"/>
                <a:gd name="T3" fmla="*/ 48 h 53"/>
                <a:gd name="T4" fmla="*/ 183 w 205"/>
                <a:gd name="T5" fmla="*/ 44 h 53"/>
                <a:gd name="T6" fmla="*/ 176 w 205"/>
                <a:gd name="T7" fmla="*/ 41 h 53"/>
                <a:gd name="T8" fmla="*/ 166 w 205"/>
                <a:gd name="T9" fmla="*/ 37 h 53"/>
                <a:gd name="T10" fmla="*/ 151 w 205"/>
                <a:gd name="T11" fmla="*/ 34 h 53"/>
                <a:gd name="T12" fmla="*/ 139 w 205"/>
                <a:gd name="T13" fmla="*/ 32 h 53"/>
                <a:gd name="T14" fmla="*/ 128 w 205"/>
                <a:gd name="T15" fmla="*/ 32 h 53"/>
                <a:gd name="T16" fmla="*/ 102 w 205"/>
                <a:gd name="T17" fmla="*/ 29 h 53"/>
                <a:gd name="T18" fmla="*/ 77 w 205"/>
                <a:gd name="T19" fmla="*/ 30 h 53"/>
                <a:gd name="T20" fmla="*/ 56 w 205"/>
                <a:gd name="T21" fmla="*/ 34 h 53"/>
                <a:gd name="T22" fmla="*/ 29 w 205"/>
                <a:gd name="T23" fmla="*/ 42 h 53"/>
                <a:gd name="T24" fmla="*/ 0 w 205"/>
                <a:gd name="T25" fmla="*/ 53 h 53"/>
                <a:gd name="T26" fmla="*/ 0 w 205"/>
                <a:gd name="T27" fmla="*/ 34 h 53"/>
                <a:gd name="T28" fmla="*/ 24 w 205"/>
                <a:gd name="T29" fmla="*/ 20 h 53"/>
                <a:gd name="T30" fmla="*/ 48 w 205"/>
                <a:gd name="T31" fmla="*/ 9 h 53"/>
                <a:gd name="T32" fmla="*/ 73 w 205"/>
                <a:gd name="T33" fmla="*/ 1 h 53"/>
                <a:gd name="T34" fmla="*/ 100 w 205"/>
                <a:gd name="T35" fmla="*/ 0 h 53"/>
                <a:gd name="T36" fmla="*/ 123 w 205"/>
                <a:gd name="T37" fmla="*/ 1 h 53"/>
                <a:gd name="T38" fmla="*/ 148 w 205"/>
                <a:gd name="T39" fmla="*/ 6 h 53"/>
                <a:gd name="T40" fmla="*/ 176 w 205"/>
                <a:gd name="T41" fmla="*/ 17 h 53"/>
                <a:gd name="T42" fmla="*/ 205 w 205"/>
                <a:gd name="T43" fmla="*/ 34 h 53"/>
                <a:gd name="T44" fmla="*/ 205 w 205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5" h="53">
                  <a:moveTo>
                    <a:pt x="205" y="53"/>
                  </a:moveTo>
                  <a:lnTo>
                    <a:pt x="194" y="48"/>
                  </a:lnTo>
                  <a:lnTo>
                    <a:pt x="183" y="44"/>
                  </a:lnTo>
                  <a:lnTo>
                    <a:pt x="176" y="41"/>
                  </a:lnTo>
                  <a:lnTo>
                    <a:pt x="166" y="37"/>
                  </a:lnTo>
                  <a:lnTo>
                    <a:pt x="151" y="34"/>
                  </a:lnTo>
                  <a:lnTo>
                    <a:pt x="139" y="32"/>
                  </a:lnTo>
                  <a:lnTo>
                    <a:pt x="128" y="32"/>
                  </a:lnTo>
                  <a:lnTo>
                    <a:pt x="102" y="29"/>
                  </a:lnTo>
                  <a:lnTo>
                    <a:pt x="77" y="30"/>
                  </a:lnTo>
                  <a:lnTo>
                    <a:pt x="56" y="34"/>
                  </a:lnTo>
                  <a:lnTo>
                    <a:pt x="29" y="42"/>
                  </a:lnTo>
                  <a:lnTo>
                    <a:pt x="0" y="53"/>
                  </a:lnTo>
                  <a:lnTo>
                    <a:pt x="0" y="34"/>
                  </a:lnTo>
                  <a:lnTo>
                    <a:pt x="24" y="20"/>
                  </a:lnTo>
                  <a:lnTo>
                    <a:pt x="48" y="9"/>
                  </a:lnTo>
                  <a:lnTo>
                    <a:pt x="73" y="1"/>
                  </a:lnTo>
                  <a:lnTo>
                    <a:pt x="100" y="0"/>
                  </a:lnTo>
                  <a:lnTo>
                    <a:pt x="123" y="1"/>
                  </a:lnTo>
                  <a:lnTo>
                    <a:pt x="148" y="6"/>
                  </a:lnTo>
                  <a:lnTo>
                    <a:pt x="176" y="17"/>
                  </a:lnTo>
                  <a:lnTo>
                    <a:pt x="205" y="34"/>
                  </a:lnTo>
                  <a:lnTo>
                    <a:pt x="205" y="53"/>
                  </a:lnTo>
                  <a:close/>
                </a:path>
              </a:pathLst>
            </a:custGeom>
            <a:solidFill>
              <a:srgbClr val="0000FE"/>
            </a:solidFill>
            <a:ln w="0">
              <a:solidFill>
                <a:srgbClr val="0000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3782" y="1613"/>
              <a:ext cx="169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 flipV="1">
              <a:off x="5479" y="160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29"/>
            <p:cNvSpPr>
              <a:spLocks noEditPoints="1"/>
            </p:cNvSpPr>
            <p:nvPr/>
          </p:nvSpPr>
          <p:spPr bwMode="auto">
            <a:xfrm>
              <a:off x="5460" y="1710"/>
              <a:ext cx="36" cy="51"/>
            </a:xfrm>
            <a:custGeom>
              <a:avLst/>
              <a:gdLst>
                <a:gd name="T0" fmla="*/ 47 w 73"/>
                <a:gd name="T1" fmla="*/ 101 h 101"/>
                <a:gd name="T2" fmla="*/ 47 w 73"/>
                <a:gd name="T3" fmla="*/ 77 h 101"/>
                <a:gd name="T4" fmla="*/ 0 w 73"/>
                <a:gd name="T5" fmla="*/ 77 h 101"/>
                <a:gd name="T6" fmla="*/ 0 w 73"/>
                <a:gd name="T7" fmla="*/ 64 h 101"/>
                <a:gd name="T8" fmla="*/ 50 w 73"/>
                <a:gd name="T9" fmla="*/ 0 h 101"/>
                <a:gd name="T10" fmla="*/ 61 w 73"/>
                <a:gd name="T11" fmla="*/ 0 h 101"/>
                <a:gd name="T12" fmla="*/ 61 w 73"/>
                <a:gd name="T13" fmla="*/ 64 h 101"/>
                <a:gd name="T14" fmla="*/ 73 w 73"/>
                <a:gd name="T15" fmla="*/ 64 h 101"/>
                <a:gd name="T16" fmla="*/ 73 w 73"/>
                <a:gd name="T17" fmla="*/ 77 h 101"/>
                <a:gd name="T18" fmla="*/ 61 w 73"/>
                <a:gd name="T19" fmla="*/ 77 h 101"/>
                <a:gd name="T20" fmla="*/ 61 w 73"/>
                <a:gd name="T21" fmla="*/ 101 h 101"/>
                <a:gd name="T22" fmla="*/ 47 w 73"/>
                <a:gd name="T23" fmla="*/ 101 h 101"/>
                <a:gd name="T24" fmla="*/ 47 w 73"/>
                <a:gd name="T25" fmla="*/ 64 h 101"/>
                <a:gd name="T26" fmla="*/ 47 w 73"/>
                <a:gd name="T27" fmla="*/ 25 h 101"/>
                <a:gd name="T28" fmla="*/ 18 w 73"/>
                <a:gd name="T29" fmla="*/ 64 h 101"/>
                <a:gd name="T30" fmla="*/ 47 w 73"/>
                <a:gd name="T31" fmla="*/ 6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1">
                  <a:moveTo>
                    <a:pt x="47" y="101"/>
                  </a:moveTo>
                  <a:lnTo>
                    <a:pt x="47" y="77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61" y="64"/>
                  </a:lnTo>
                  <a:lnTo>
                    <a:pt x="73" y="64"/>
                  </a:lnTo>
                  <a:lnTo>
                    <a:pt x="73" y="77"/>
                  </a:lnTo>
                  <a:lnTo>
                    <a:pt x="61" y="77"/>
                  </a:lnTo>
                  <a:lnTo>
                    <a:pt x="61" y="101"/>
                  </a:lnTo>
                  <a:lnTo>
                    <a:pt x="47" y="101"/>
                  </a:lnTo>
                  <a:close/>
                  <a:moveTo>
                    <a:pt x="47" y="64"/>
                  </a:moveTo>
                  <a:lnTo>
                    <a:pt x="47" y="25"/>
                  </a:lnTo>
                  <a:lnTo>
                    <a:pt x="18" y="64"/>
                  </a:lnTo>
                  <a:lnTo>
                    <a:pt x="47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V="1">
              <a:off x="5059" y="160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31"/>
            <p:cNvSpPr>
              <a:spLocks/>
            </p:cNvSpPr>
            <p:nvPr/>
          </p:nvSpPr>
          <p:spPr bwMode="auto">
            <a:xfrm>
              <a:off x="5042" y="1710"/>
              <a:ext cx="34" cy="52"/>
            </a:xfrm>
            <a:custGeom>
              <a:avLst/>
              <a:gdLst>
                <a:gd name="T0" fmla="*/ 14 w 67"/>
                <a:gd name="T1" fmla="*/ 75 h 105"/>
                <a:gd name="T2" fmla="*/ 18 w 67"/>
                <a:gd name="T3" fmla="*/ 86 h 105"/>
                <a:gd name="T4" fmla="*/ 24 w 67"/>
                <a:gd name="T5" fmla="*/ 91 h 105"/>
                <a:gd name="T6" fmla="*/ 38 w 67"/>
                <a:gd name="T7" fmla="*/ 93 h 105"/>
                <a:gd name="T8" fmla="*/ 48 w 67"/>
                <a:gd name="T9" fmla="*/ 87 h 105"/>
                <a:gd name="T10" fmla="*/ 54 w 67"/>
                <a:gd name="T11" fmla="*/ 78 h 105"/>
                <a:gd name="T12" fmla="*/ 52 w 67"/>
                <a:gd name="T13" fmla="*/ 65 h 105"/>
                <a:gd name="T14" fmla="*/ 48 w 67"/>
                <a:gd name="T15" fmla="*/ 58 h 105"/>
                <a:gd name="T16" fmla="*/ 30 w 67"/>
                <a:gd name="T17" fmla="*/ 53 h 105"/>
                <a:gd name="T18" fmla="*/ 27 w 67"/>
                <a:gd name="T19" fmla="*/ 42 h 105"/>
                <a:gd name="T20" fmla="*/ 42 w 67"/>
                <a:gd name="T21" fmla="*/ 39 h 105"/>
                <a:gd name="T22" fmla="*/ 47 w 67"/>
                <a:gd name="T23" fmla="*/ 30 h 105"/>
                <a:gd name="T24" fmla="*/ 46 w 67"/>
                <a:gd name="T25" fmla="*/ 19 h 105"/>
                <a:gd name="T26" fmla="*/ 36 w 67"/>
                <a:gd name="T27" fmla="*/ 12 h 105"/>
                <a:gd name="T28" fmla="*/ 24 w 67"/>
                <a:gd name="T29" fmla="*/ 14 h 105"/>
                <a:gd name="T30" fmla="*/ 18 w 67"/>
                <a:gd name="T31" fmla="*/ 19 h 105"/>
                <a:gd name="T32" fmla="*/ 15 w 67"/>
                <a:gd name="T33" fmla="*/ 28 h 105"/>
                <a:gd name="T34" fmla="*/ 3 w 67"/>
                <a:gd name="T35" fmla="*/ 20 h 105"/>
                <a:gd name="T36" fmla="*/ 12 w 67"/>
                <a:gd name="T37" fmla="*/ 7 h 105"/>
                <a:gd name="T38" fmla="*/ 22 w 67"/>
                <a:gd name="T39" fmla="*/ 2 h 105"/>
                <a:gd name="T40" fmla="*/ 36 w 67"/>
                <a:gd name="T41" fmla="*/ 0 h 105"/>
                <a:gd name="T42" fmla="*/ 46 w 67"/>
                <a:gd name="T43" fmla="*/ 3 h 105"/>
                <a:gd name="T44" fmla="*/ 59 w 67"/>
                <a:gd name="T45" fmla="*/ 14 h 105"/>
                <a:gd name="T46" fmla="*/ 61 w 67"/>
                <a:gd name="T47" fmla="*/ 22 h 105"/>
                <a:gd name="T48" fmla="*/ 61 w 67"/>
                <a:gd name="T49" fmla="*/ 33 h 105"/>
                <a:gd name="T50" fmla="*/ 52 w 67"/>
                <a:gd name="T51" fmla="*/ 45 h 105"/>
                <a:gd name="T52" fmla="*/ 54 w 67"/>
                <a:gd name="T53" fmla="*/ 49 h 105"/>
                <a:gd name="T54" fmla="*/ 62 w 67"/>
                <a:gd name="T55" fmla="*/ 55 h 105"/>
                <a:gd name="T56" fmla="*/ 67 w 67"/>
                <a:gd name="T57" fmla="*/ 67 h 105"/>
                <a:gd name="T58" fmla="*/ 65 w 67"/>
                <a:gd name="T59" fmla="*/ 85 h 105"/>
                <a:gd name="T60" fmla="*/ 47 w 67"/>
                <a:gd name="T61" fmla="*/ 102 h 105"/>
                <a:gd name="T62" fmla="*/ 20 w 67"/>
                <a:gd name="T63" fmla="*/ 103 h 105"/>
                <a:gd name="T64" fmla="*/ 3 w 67"/>
                <a:gd name="T65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105">
                  <a:moveTo>
                    <a:pt x="0" y="77"/>
                  </a:moveTo>
                  <a:lnTo>
                    <a:pt x="14" y="75"/>
                  </a:lnTo>
                  <a:lnTo>
                    <a:pt x="16" y="83"/>
                  </a:lnTo>
                  <a:lnTo>
                    <a:pt x="18" y="86"/>
                  </a:lnTo>
                  <a:lnTo>
                    <a:pt x="20" y="89"/>
                  </a:lnTo>
                  <a:lnTo>
                    <a:pt x="24" y="91"/>
                  </a:lnTo>
                  <a:lnTo>
                    <a:pt x="28" y="93"/>
                  </a:lnTo>
                  <a:lnTo>
                    <a:pt x="38" y="93"/>
                  </a:lnTo>
                  <a:lnTo>
                    <a:pt x="46" y="90"/>
                  </a:lnTo>
                  <a:lnTo>
                    <a:pt x="48" y="87"/>
                  </a:lnTo>
                  <a:lnTo>
                    <a:pt x="51" y="82"/>
                  </a:lnTo>
                  <a:lnTo>
                    <a:pt x="54" y="78"/>
                  </a:lnTo>
                  <a:lnTo>
                    <a:pt x="54" y="67"/>
                  </a:lnTo>
                  <a:lnTo>
                    <a:pt x="52" y="65"/>
                  </a:lnTo>
                  <a:lnTo>
                    <a:pt x="51" y="61"/>
                  </a:lnTo>
                  <a:lnTo>
                    <a:pt x="48" y="58"/>
                  </a:lnTo>
                  <a:lnTo>
                    <a:pt x="40" y="53"/>
                  </a:lnTo>
                  <a:lnTo>
                    <a:pt x="30" y="53"/>
                  </a:lnTo>
                  <a:lnTo>
                    <a:pt x="26" y="54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42" y="39"/>
                  </a:lnTo>
                  <a:lnTo>
                    <a:pt x="47" y="34"/>
                  </a:lnTo>
                  <a:lnTo>
                    <a:pt x="47" y="30"/>
                  </a:lnTo>
                  <a:lnTo>
                    <a:pt x="48" y="27"/>
                  </a:lnTo>
                  <a:lnTo>
                    <a:pt x="46" y="19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4" y="14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6" y="23"/>
                  </a:lnTo>
                  <a:lnTo>
                    <a:pt x="15" y="28"/>
                  </a:lnTo>
                  <a:lnTo>
                    <a:pt x="2" y="27"/>
                  </a:lnTo>
                  <a:lnTo>
                    <a:pt x="3" y="20"/>
                  </a:lnTo>
                  <a:lnTo>
                    <a:pt x="4" y="15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6" y="3"/>
                  </a:lnTo>
                  <a:lnTo>
                    <a:pt x="51" y="6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1" y="22"/>
                  </a:lnTo>
                  <a:lnTo>
                    <a:pt x="62" y="26"/>
                  </a:lnTo>
                  <a:lnTo>
                    <a:pt x="61" y="33"/>
                  </a:lnTo>
                  <a:lnTo>
                    <a:pt x="59" y="38"/>
                  </a:lnTo>
                  <a:lnTo>
                    <a:pt x="52" y="45"/>
                  </a:lnTo>
                  <a:lnTo>
                    <a:pt x="48" y="46"/>
                  </a:lnTo>
                  <a:lnTo>
                    <a:pt x="54" y="49"/>
                  </a:lnTo>
                  <a:lnTo>
                    <a:pt x="58" y="51"/>
                  </a:lnTo>
                  <a:lnTo>
                    <a:pt x="62" y="55"/>
                  </a:lnTo>
                  <a:lnTo>
                    <a:pt x="65" y="59"/>
                  </a:lnTo>
                  <a:lnTo>
                    <a:pt x="67" y="67"/>
                  </a:lnTo>
                  <a:lnTo>
                    <a:pt x="67" y="71"/>
                  </a:lnTo>
                  <a:lnTo>
                    <a:pt x="65" y="85"/>
                  </a:lnTo>
                  <a:lnTo>
                    <a:pt x="56" y="95"/>
                  </a:lnTo>
                  <a:lnTo>
                    <a:pt x="47" y="102"/>
                  </a:lnTo>
                  <a:lnTo>
                    <a:pt x="32" y="105"/>
                  </a:lnTo>
                  <a:lnTo>
                    <a:pt x="20" y="103"/>
                  </a:lnTo>
                  <a:lnTo>
                    <a:pt x="10" y="98"/>
                  </a:lnTo>
                  <a:lnTo>
                    <a:pt x="3" y="8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 flipV="1">
              <a:off x="4638" y="160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33"/>
            <p:cNvSpPr>
              <a:spLocks/>
            </p:cNvSpPr>
            <p:nvPr/>
          </p:nvSpPr>
          <p:spPr bwMode="auto">
            <a:xfrm>
              <a:off x="4620" y="1710"/>
              <a:ext cx="34" cy="51"/>
            </a:xfrm>
            <a:custGeom>
              <a:avLst/>
              <a:gdLst>
                <a:gd name="T0" fmla="*/ 68 w 68"/>
                <a:gd name="T1" fmla="*/ 90 h 103"/>
                <a:gd name="T2" fmla="*/ 68 w 68"/>
                <a:gd name="T3" fmla="*/ 103 h 103"/>
                <a:gd name="T4" fmla="*/ 0 w 68"/>
                <a:gd name="T5" fmla="*/ 103 h 103"/>
                <a:gd name="T6" fmla="*/ 0 w 68"/>
                <a:gd name="T7" fmla="*/ 99 h 103"/>
                <a:gd name="T8" fmla="*/ 3 w 68"/>
                <a:gd name="T9" fmla="*/ 94 h 103"/>
                <a:gd name="T10" fmla="*/ 4 w 68"/>
                <a:gd name="T11" fmla="*/ 90 h 103"/>
                <a:gd name="T12" fmla="*/ 5 w 68"/>
                <a:gd name="T13" fmla="*/ 87 h 103"/>
                <a:gd name="T14" fmla="*/ 7 w 68"/>
                <a:gd name="T15" fmla="*/ 83 h 103"/>
                <a:gd name="T16" fmla="*/ 9 w 68"/>
                <a:gd name="T17" fmla="*/ 79 h 103"/>
                <a:gd name="T18" fmla="*/ 19 w 68"/>
                <a:gd name="T19" fmla="*/ 70 h 103"/>
                <a:gd name="T20" fmla="*/ 27 w 68"/>
                <a:gd name="T21" fmla="*/ 65 h 103"/>
                <a:gd name="T22" fmla="*/ 45 w 68"/>
                <a:gd name="T23" fmla="*/ 46 h 103"/>
                <a:gd name="T24" fmla="*/ 47 w 68"/>
                <a:gd name="T25" fmla="*/ 43 h 103"/>
                <a:gd name="T26" fmla="*/ 49 w 68"/>
                <a:gd name="T27" fmla="*/ 39 h 103"/>
                <a:gd name="T28" fmla="*/ 52 w 68"/>
                <a:gd name="T29" fmla="*/ 37 h 103"/>
                <a:gd name="T30" fmla="*/ 53 w 68"/>
                <a:gd name="T31" fmla="*/ 33 h 103"/>
                <a:gd name="T32" fmla="*/ 53 w 68"/>
                <a:gd name="T33" fmla="*/ 24 h 103"/>
                <a:gd name="T34" fmla="*/ 48 w 68"/>
                <a:gd name="T35" fmla="*/ 16 h 103"/>
                <a:gd name="T36" fmla="*/ 44 w 68"/>
                <a:gd name="T37" fmla="*/ 14 h 103"/>
                <a:gd name="T38" fmla="*/ 40 w 68"/>
                <a:gd name="T39" fmla="*/ 12 h 103"/>
                <a:gd name="T40" fmla="*/ 29 w 68"/>
                <a:gd name="T41" fmla="*/ 12 h 103"/>
                <a:gd name="T42" fmla="*/ 25 w 68"/>
                <a:gd name="T43" fmla="*/ 14 h 103"/>
                <a:gd name="T44" fmla="*/ 21 w 68"/>
                <a:gd name="T45" fmla="*/ 16 h 103"/>
                <a:gd name="T46" fmla="*/ 19 w 68"/>
                <a:gd name="T47" fmla="*/ 19 h 103"/>
                <a:gd name="T48" fmla="*/ 17 w 68"/>
                <a:gd name="T49" fmla="*/ 22 h 103"/>
                <a:gd name="T50" fmla="*/ 16 w 68"/>
                <a:gd name="T51" fmla="*/ 26 h 103"/>
                <a:gd name="T52" fmla="*/ 16 w 68"/>
                <a:gd name="T53" fmla="*/ 30 h 103"/>
                <a:gd name="T54" fmla="*/ 3 w 68"/>
                <a:gd name="T55" fmla="*/ 28 h 103"/>
                <a:gd name="T56" fmla="*/ 4 w 68"/>
                <a:gd name="T57" fmla="*/ 22 h 103"/>
                <a:gd name="T58" fmla="*/ 5 w 68"/>
                <a:gd name="T59" fmla="*/ 16 h 103"/>
                <a:gd name="T60" fmla="*/ 8 w 68"/>
                <a:gd name="T61" fmla="*/ 11 h 103"/>
                <a:gd name="T62" fmla="*/ 12 w 68"/>
                <a:gd name="T63" fmla="*/ 7 h 103"/>
                <a:gd name="T64" fmla="*/ 23 w 68"/>
                <a:gd name="T65" fmla="*/ 2 h 103"/>
                <a:gd name="T66" fmla="*/ 35 w 68"/>
                <a:gd name="T67" fmla="*/ 0 h 103"/>
                <a:gd name="T68" fmla="*/ 48 w 68"/>
                <a:gd name="T69" fmla="*/ 2 h 103"/>
                <a:gd name="T70" fmla="*/ 57 w 68"/>
                <a:gd name="T71" fmla="*/ 7 h 103"/>
                <a:gd name="T72" fmla="*/ 61 w 68"/>
                <a:gd name="T73" fmla="*/ 12 h 103"/>
                <a:gd name="T74" fmla="*/ 67 w 68"/>
                <a:gd name="T75" fmla="*/ 23 h 103"/>
                <a:gd name="T76" fmla="*/ 67 w 68"/>
                <a:gd name="T77" fmla="*/ 33 h 103"/>
                <a:gd name="T78" fmla="*/ 64 w 68"/>
                <a:gd name="T79" fmla="*/ 41 h 103"/>
                <a:gd name="T80" fmla="*/ 63 w 68"/>
                <a:gd name="T81" fmla="*/ 43 h 103"/>
                <a:gd name="T82" fmla="*/ 61 w 68"/>
                <a:gd name="T83" fmla="*/ 47 h 103"/>
                <a:gd name="T84" fmla="*/ 56 w 68"/>
                <a:gd name="T85" fmla="*/ 53 h 103"/>
                <a:gd name="T86" fmla="*/ 53 w 68"/>
                <a:gd name="T87" fmla="*/ 57 h 103"/>
                <a:gd name="T88" fmla="*/ 49 w 68"/>
                <a:gd name="T89" fmla="*/ 61 h 103"/>
                <a:gd name="T90" fmla="*/ 44 w 68"/>
                <a:gd name="T91" fmla="*/ 65 h 103"/>
                <a:gd name="T92" fmla="*/ 39 w 68"/>
                <a:gd name="T93" fmla="*/ 70 h 103"/>
                <a:gd name="T94" fmla="*/ 33 w 68"/>
                <a:gd name="T95" fmla="*/ 74 h 103"/>
                <a:gd name="T96" fmla="*/ 25 w 68"/>
                <a:gd name="T97" fmla="*/ 82 h 103"/>
                <a:gd name="T98" fmla="*/ 23 w 68"/>
                <a:gd name="T99" fmla="*/ 83 h 103"/>
                <a:gd name="T100" fmla="*/ 21 w 68"/>
                <a:gd name="T101" fmla="*/ 87 h 103"/>
                <a:gd name="T102" fmla="*/ 19 w 68"/>
                <a:gd name="T103" fmla="*/ 90 h 103"/>
                <a:gd name="T104" fmla="*/ 68 w 68"/>
                <a:gd name="T105" fmla="*/ 9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" h="103">
                  <a:moveTo>
                    <a:pt x="68" y="90"/>
                  </a:moveTo>
                  <a:lnTo>
                    <a:pt x="68" y="103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3" y="94"/>
                  </a:lnTo>
                  <a:lnTo>
                    <a:pt x="4" y="90"/>
                  </a:lnTo>
                  <a:lnTo>
                    <a:pt x="5" y="87"/>
                  </a:lnTo>
                  <a:lnTo>
                    <a:pt x="7" y="83"/>
                  </a:lnTo>
                  <a:lnTo>
                    <a:pt x="9" y="79"/>
                  </a:lnTo>
                  <a:lnTo>
                    <a:pt x="19" y="70"/>
                  </a:lnTo>
                  <a:lnTo>
                    <a:pt x="27" y="65"/>
                  </a:lnTo>
                  <a:lnTo>
                    <a:pt x="45" y="46"/>
                  </a:lnTo>
                  <a:lnTo>
                    <a:pt x="47" y="43"/>
                  </a:lnTo>
                  <a:lnTo>
                    <a:pt x="49" y="39"/>
                  </a:lnTo>
                  <a:lnTo>
                    <a:pt x="52" y="37"/>
                  </a:lnTo>
                  <a:lnTo>
                    <a:pt x="53" y="33"/>
                  </a:lnTo>
                  <a:lnTo>
                    <a:pt x="53" y="24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0" y="12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1" y="16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3" y="28"/>
                  </a:lnTo>
                  <a:lnTo>
                    <a:pt x="4" y="22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23" y="2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57" y="7"/>
                  </a:lnTo>
                  <a:lnTo>
                    <a:pt x="61" y="12"/>
                  </a:lnTo>
                  <a:lnTo>
                    <a:pt x="67" y="23"/>
                  </a:lnTo>
                  <a:lnTo>
                    <a:pt x="67" y="33"/>
                  </a:lnTo>
                  <a:lnTo>
                    <a:pt x="64" y="41"/>
                  </a:lnTo>
                  <a:lnTo>
                    <a:pt x="63" y="43"/>
                  </a:lnTo>
                  <a:lnTo>
                    <a:pt x="61" y="47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9" y="61"/>
                  </a:lnTo>
                  <a:lnTo>
                    <a:pt x="44" y="65"/>
                  </a:lnTo>
                  <a:lnTo>
                    <a:pt x="39" y="70"/>
                  </a:lnTo>
                  <a:lnTo>
                    <a:pt x="33" y="74"/>
                  </a:lnTo>
                  <a:lnTo>
                    <a:pt x="25" y="82"/>
                  </a:lnTo>
                  <a:lnTo>
                    <a:pt x="23" y="83"/>
                  </a:lnTo>
                  <a:lnTo>
                    <a:pt x="21" y="87"/>
                  </a:lnTo>
                  <a:lnTo>
                    <a:pt x="19" y="90"/>
                  </a:lnTo>
                  <a:lnTo>
                    <a:pt x="6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34"/>
            <p:cNvSpPr>
              <a:spLocks noChangeShapeType="1"/>
            </p:cNvSpPr>
            <p:nvPr/>
          </p:nvSpPr>
          <p:spPr bwMode="auto">
            <a:xfrm flipV="1">
              <a:off x="4218" y="160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Freeform 35"/>
            <p:cNvSpPr>
              <a:spLocks/>
            </p:cNvSpPr>
            <p:nvPr/>
          </p:nvSpPr>
          <p:spPr bwMode="auto">
            <a:xfrm>
              <a:off x="4205" y="1710"/>
              <a:ext cx="19" cy="51"/>
            </a:xfrm>
            <a:custGeom>
              <a:avLst/>
              <a:gdLst>
                <a:gd name="T0" fmla="*/ 38 w 38"/>
                <a:gd name="T1" fmla="*/ 103 h 103"/>
                <a:gd name="T2" fmla="*/ 24 w 38"/>
                <a:gd name="T3" fmla="*/ 103 h 103"/>
                <a:gd name="T4" fmla="*/ 24 w 38"/>
                <a:gd name="T5" fmla="*/ 22 h 103"/>
                <a:gd name="T6" fmla="*/ 22 w 38"/>
                <a:gd name="T7" fmla="*/ 26 h 103"/>
                <a:gd name="T8" fmla="*/ 18 w 38"/>
                <a:gd name="T9" fmla="*/ 28 h 103"/>
                <a:gd name="T10" fmla="*/ 12 w 38"/>
                <a:gd name="T11" fmla="*/ 31 h 103"/>
                <a:gd name="T12" fmla="*/ 4 w 38"/>
                <a:gd name="T13" fmla="*/ 37 h 103"/>
                <a:gd name="T14" fmla="*/ 0 w 38"/>
                <a:gd name="T15" fmla="*/ 38 h 103"/>
                <a:gd name="T16" fmla="*/ 0 w 38"/>
                <a:gd name="T17" fmla="*/ 26 h 103"/>
                <a:gd name="T18" fmla="*/ 14 w 38"/>
                <a:gd name="T19" fmla="*/ 18 h 103"/>
                <a:gd name="T20" fmla="*/ 19 w 38"/>
                <a:gd name="T21" fmla="*/ 14 h 103"/>
                <a:gd name="T22" fmla="*/ 23 w 38"/>
                <a:gd name="T23" fmla="*/ 8 h 103"/>
                <a:gd name="T24" fmla="*/ 27 w 38"/>
                <a:gd name="T25" fmla="*/ 4 h 103"/>
                <a:gd name="T26" fmla="*/ 30 w 38"/>
                <a:gd name="T27" fmla="*/ 0 h 103"/>
                <a:gd name="T28" fmla="*/ 38 w 38"/>
                <a:gd name="T29" fmla="*/ 0 h 103"/>
                <a:gd name="T30" fmla="*/ 38 w 38"/>
                <a:gd name="T3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103">
                  <a:moveTo>
                    <a:pt x="38" y="103"/>
                  </a:moveTo>
                  <a:lnTo>
                    <a:pt x="24" y="103"/>
                  </a:lnTo>
                  <a:lnTo>
                    <a:pt x="24" y="22"/>
                  </a:lnTo>
                  <a:lnTo>
                    <a:pt x="22" y="26"/>
                  </a:lnTo>
                  <a:lnTo>
                    <a:pt x="18" y="28"/>
                  </a:lnTo>
                  <a:lnTo>
                    <a:pt x="12" y="31"/>
                  </a:lnTo>
                  <a:lnTo>
                    <a:pt x="4" y="37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14" y="18"/>
                  </a:lnTo>
                  <a:lnTo>
                    <a:pt x="19" y="14"/>
                  </a:lnTo>
                  <a:lnTo>
                    <a:pt x="23" y="8"/>
                  </a:lnTo>
                  <a:lnTo>
                    <a:pt x="27" y="4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Line 36"/>
            <p:cNvSpPr>
              <a:spLocks noChangeShapeType="1"/>
            </p:cNvSpPr>
            <p:nvPr/>
          </p:nvSpPr>
          <p:spPr bwMode="auto">
            <a:xfrm flipV="1">
              <a:off x="3798" y="160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Freeform 37"/>
            <p:cNvSpPr>
              <a:spLocks noEditPoints="1"/>
            </p:cNvSpPr>
            <p:nvPr/>
          </p:nvSpPr>
          <p:spPr bwMode="auto">
            <a:xfrm>
              <a:off x="3782" y="1710"/>
              <a:ext cx="33" cy="52"/>
            </a:xfrm>
            <a:custGeom>
              <a:avLst/>
              <a:gdLst>
                <a:gd name="T0" fmla="*/ 0 w 67"/>
                <a:gd name="T1" fmla="*/ 53 h 105"/>
                <a:gd name="T2" fmla="*/ 0 w 67"/>
                <a:gd name="T3" fmla="*/ 35 h 105"/>
                <a:gd name="T4" fmla="*/ 4 w 67"/>
                <a:gd name="T5" fmla="*/ 22 h 105"/>
                <a:gd name="T6" fmla="*/ 6 w 67"/>
                <a:gd name="T7" fmla="*/ 16 h 105"/>
                <a:gd name="T8" fmla="*/ 11 w 67"/>
                <a:gd name="T9" fmla="*/ 8 h 105"/>
                <a:gd name="T10" fmla="*/ 19 w 67"/>
                <a:gd name="T11" fmla="*/ 3 h 105"/>
                <a:gd name="T12" fmla="*/ 23 w 67"/>
                <a:gd name="T13" fmla="*/ 2 h 105"/>
                <a:gd name="T14" fmla="*/ 28 w 67"/>
                <a:gd name="T15" fmla="*/ 0 h 105"/>
                <a:gd name="T16" fmla="*/ 39 w 67"/>
                <a:gd name="T17" fmla="*/ 0 h 105"/>
                <a:gd name="T18" fmla="*/ 44 w 67"/>
                <a:gd name="T19" fmla="*/ 2 h 105"/>
                <a:gd name="T20" fmla="*/ 48 w 67"/>
                <a:gd name="T21" fmla="*/ 3 h 105"/>
                <a:gd name="T22" fmla="*/ 51 w 67"/>
                <a:gd name="T23" fmla="*/ 6 h 105"/>
                <a:gd name="T24" fmla="*/ 54 w 67"/>
                <a:gd name="T25" fmla="*/ 7 h 105"/>
                <a:gd name="T26" fmla="*/ 56 w 67"/>
                <a:gd name="T27" fmla="*/ 10 h 105"/>
                <a:gd name="T28" fmla="*/ 59 w 67"/>
                <a:gd name="T29" fmla="*/ 14 h 105"/>
                <a:gd name="T30" fmla="*/ 62 w 67"/>
                <a:gd name="T31" fmla="*/ 20 h 105"/>
                <a:gd name="T32" fmla="*/ 64 w 67"/>
                <a:gd name="T33" fmla="*/ 28 h 105"/>
                <a:gd name="T34" fmla="*/ 67 w 67"/>
                <a:gd name="T35" fmla="*/ 39 h 105"/>
                <a:gd name="T36" fmla="*/ 67 w 67"/>
                <a:gd name="T37" fmla="*/ 69 h 105"/>
                <a:gd name="T38" fmla="*/ 64 w 67"/>
                <a:gd name="T39" fmla="*/ 82 h 105"/>
                <a:gd name="T40" fmla="*/ 56 w 67"/>
                <a:gd name="T41" fmla="*/ 95 h 105"/>
                <a:gd name="T42" fmla="*/ 52 w 67"/>
                <a:gd name="T43" fmla="*/ 99 h 105"/>
                <a:gd name="T44" fmla="*/ 42 w 67"/>
                <a:gd name="T45" fmla="*/ 105 h 105"/>
                <a:gd name="T46" fmla="*/ 34 w 67"/>
                <a:gd name="T47" fmla="*/ 105 h 105"/>
                <a:gd name="T48" fmla="*/ 20 w 67"/>
                <a:gd name="T49" fmla="*/ 102 h 105"/>
                <a:gd name="T50" fmla="*/ 10 w 67"/>
                <a:gd name="T51" fmla="*/ 94 h 105"/>
                <a:gd name="T52" fmla="*/ 4 w 67"/>
                <a:gd name="T53" fmla="*/ 83 h 105"/>
                <a:gd name="T54" fmla="*/ 0 w 67"/>
                <a:gd name="T55" fmla="*/ 70 h 105"/>
                <a:gd name="T56" fmla="*/ 0 w 67"/>
                <a:gd name="T57" fmla="*/ 53 h 105"/>
                <a:gd name="T58" fmla="*/ 14 w 67"/>
                <a:gd name="T59" fmla="*/ 53 h 105"/>
                <a:gd name="T60" fmla="*/ 14 w 67"/>
                <a:gd name="T61" fmla="*/ 67 h 105"/>
                <a:gd name="T62" fmla="*/ 16 w 67"/>
                <a:gd name="T63" fmla="*/ 78 h 105"/>
                <a:gd name="T64" fmla="*/ 19 w 67"/>
                <a:gd name="T65" fmla="*/ 86 h 105"/>
                <a:gd name="T66" fmla="*/ 23 w 67"/>
                <a:gd name="T67" fmla="*/ 89 h 105"/>
                <a:gd name="T68" fmla="*/ 26 w 67"/>
                <a:gd name="T69" fmla="*/ 91 h 105"/>
                <a:gd name="T70" fmla="*/ 30 w 67"/>
                <a:gd name="T71" fmla="*/ 93 h 105"/>
                <a:gd name="T72" fmla="*/ 38 w 67"/>
                <a:gd name="T73" fmla="*/ 93 h 105"/>
                <a:gd name="T74" fmla="*/ 42 w 67"/>
                <a:gd name="T75" fmla="*/ 91 h 105"/>
                <a:gd name="T76" fmla="*/ 46 w 67"/>
                <a:gd name="T77" fmla="*/ 89 h 105"/>
                <a:gd name="T78" fmla="*/ 48 w 67"/>
                <a:gd name="T79" fmla="*/ 86 h 105"/>
                <a:gd name="T80" fmla="*/ 51 w 67"/>
                <a:gd name="T81" fmla="*/ 78 h 105"/>
                <a:gd name="T82" fmla="*/ 54 w 67"/>
                <a:gd name="T83" fmla="*/ 67 h 105"/>
                <a:gd name="T84" fmla="*/ 54 w 67"/>
                <a:gd name="T85" fmla="*/ 38 h 105"/>
                <a:gd name="T86" fmla="*/ 51 w 67"/>
                <a:gd name="T87" fmla="*/ 27 h 105"/>
                <a:gd name="T88" fmla="*/ 48 w 67"/>
                <a:gd name="T89" fmla="*/ 19 h 105"/>
                <a:gd name="T90" fmla="*/ 44 w 67"/>
                <a:gd name="T91" fmla="*/ 15 h 105"/>
                <a:gd name="T92" fmla="*/ 39 w 67"/>
                <a:gd name="T93" fmla="*/ 12 h 105"/>
                <a:gd name="T94" fmla="*/ 28 w 67"/>
                <a:gd name="T95" fmla="*/ 12 h 105"/>
                <a:gd name="T96" fmla="*/ 24 w 67"/>
                <a:gd name="T97" fmla="*/ 14 h 105"/>
                <a:gd name="T98" fmla="*/ 19 w 67"/>
                <a:gd name="T99" fmla="*/ 19 h 105"/>
                <a:gd name="T100" fmla="*/ 15 w 67"/>
                <a:gd name="T101" fmla="*/ 27 h 105"/>
                <a:gd name="T102" fmla="*/ 14 w 67"/>
                <a:gd name="T103" fmla="*/ 38 h 105"/>
                <a:gd name="T104" fmla="*/ 14 w 67"/>
                <a:gd name="T105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" h="105">
                  <a:moveTo>
                    <a:pt x="0" y="53"/>
                  </a:moveTo>
                  <a:lnTo>
                    <a:pt x="0" y="35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1" y="8"/>
                  </a:lnTo>
                  <a:lnTo>
                    <a:pt x="19" y="3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1" y="6"/>
                  </a:lnTo>
                  <a:lnTo>
                    <a:pt x="54" y="7"/>
                  </a:lnTo>
                  <a:lnTo>
                    <a:pt x="56" y="10"/>
                  </a:lnTo>
                  <a:lnTo>
                    <a:pt x="59" y="14"/>
                  </a:lnTo>
                  <a:lnTo>
                    <a:pt x="62" y="20"/>
                  </a:lnTo>
                  <a:lnTo>
                    <a:pt x="64" y="28"/>
                  </a:lnTo>
                  <a:lnTo>
                    <a:pt x="67" y="39"/>
                  </a:lnTo>
                  <a:lnTo>
                    <a:pt x="67" y="69"/>
                  </a:lnTo>
                  <a:lnTo>
                    <a:pt x="64" y="82"/>
                  </a:lnTo>
                  <a:lnTo>
                    <a:pt x="56" y="95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4" y="105"/>
                  </a:lnTo>
                  <a:lnTo>
                    <a:pt x="20" y="102"/>
                  </a:lnTo>
                  <a:lnTo>
                    <a:pt x="10" y="94"/>
                  </a:lnTo>
                  <a:lnTo>
                    <a:pt x="4" y="83"/>
                  </a:lnTo>
                  <a:lnTo>
                    <a:pt x="0" y="70"/>
                  </a:lnTo>
                  <a:lnTo>
                    <a:pt x="0" y="53"/>
                  </a:lnTo>
                  <a:close/>
                  <a:moveTo>
                    <a:pt x="14" y="53"/>
                  </a:moveTo>
                  <a:lnTo>
                    <a:pt x="14" y="67"/>
                  </a:lnTo>
                  <a:lnTo>
                    <a:pt x="16" y="78"/>
                  </a:lnTo>
                  <a:lnTo>
                    <a:pt x="19" y="86"/>
                  </a:lnTo>
                  <a:lnTo>
                    <a:pt x="23" y="89"/>
                  </a:lnTo>
                  <a:lnTo>
                    <a:pt x="26" y="91"/>
                  </a:lnTo>
                  <a:lnTo>
                    <a:pt x="30" y="93"/>
                  </a:lnTo>
                  <a:lnTo>
                    <a:pt x="38" y="93"/>
                  </a:lnTo>
                  <a:lnTo>
                    <a:pt x="42" y="91"/>
                  </a:lnTo>
                  <a:lnTo>
                    <a:pt x="46" y="89"/>
                  </a:lnTo>
                  <a:lnTo>
                    <a:pt x="48" y="86"/>
                  </a:lnTo>
                  <a:lnTo>
                    <a:pt x="51" y="78"/>
                  </a:lnTo>
                  <a:lnTo>
                    <a:pt x="54" y="67"/>
                  </a:lnTo>
                  <a:lnTo>
                    <a:pt x="54" y="38"/>
                  </a:lnTo>
                  <a:lnTo>
                    <a:pt x="51" y="27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39" y="12"/>
                  </a:lnTo>
                  <a:lnTo>
                    <a:pt x="28" y="12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5" y="27"/>
                  </a:lnTo>
                  <a:lnTo>
                    <a:pt x="14" y="38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Freeform 38"/>
            <p:cNvSpPr>
              <a:spLocks/>
            </p:cNvSpPr>
            <p:nvPr/>
          </p:nvSpPr>
          <p:spPr bwMode="auto">
            <a:xfrm>
              <a:off x="4627" y="1768"/>
              <a:ext cx="36" cy="80"/>
            </a:xfrm>
            <a:custGeom>
              <a:avLst/>
              <a:gdLst>
                <a:gd name="T0" fmla="*/ 0 w 73"/>
                <a:gd name="T1" fmla="*/ 63 h 159"/>
                <a:gd name="T2" fmla="*/ 6 w 73"/>
                <a:gd name="T3" fmla="*/ 40 h 159"/>
                <a:gd name="T4" fmla="*/ 24 w 73"/>
                <a:gd name="T5" fmla="*/ 40 h 159"/>
                <a:gd name="T6" fmla="*/ 26 w 73"/>
                <a:gd name="T7" fmla="*/ 21 h 159"/>
                <a:gd name="T8" fmla="*/ 63 w 73"/>
                <a:gd name="T9" fmla="*/ 0 h 159"/>
                <a:gd name="T10" fmla="*/ 54 w 73"/>
                <a:gd name="T11" fmla="*/ 40 h 159"/>
                <a:gd name="T12" fmla="*/ 73 w 73"/>
                <a:gd name="T13" fmla="*/ 40 h 159"/>
                <a:gd name="T14" fmla="*/ 67 w 73"/>
                <a:gd name="T15" fmla="*/ 63 h 159"/>
                <a:gd name="T16" fmla="*/ 50 w 73"/>
                <a:gd name="T17" fmla="*/ 63 h 159"/>
                <a:gd name="T18" fmla="*/ 38 w 73"/>
                <a:gd name="T19" fmla="*/ 112 h 159"/>
                <a:gd name="T20" fmla="*/ 36 w 73"/>
                <a:gd name="T21" fmla="*/ 119 h 159"/>
                <a:gd name="T22" fmla="*/ 35 w 73"/>
                <a:gd name="T23" fmla="*/ 123 h 159"/>
                <a:gd name="T24" fmla="*/ 35 w 73"/>
                <a:gd name="T25" fmla="*/ 131 h 159"/>
                <a:gd name="T26" fmla="*/ 38 w 73"/>
                <a:gd name="T27" fmla="*/ 134 h 159"/>
                <a:gd name="T28" fmla="*/ 42 w 73"/>
                <a:gd name="T29" fmla="*/ 135 h 159"/>
                <a:gd name="T30" fmla="*/ 56 w 73"/>
                <a:gd name="T31" fmla="*/ 135 h 159"/>
                <a:gd name="T32" fmla="*/ 51 w 73"/>
                <a:gd name="T33" fmla="*/ 159 h 159"/>
                <a:gd name="T34" fmla="*/ 24 w 73"/>
                <a:gd name="T35" fmla="*/ 159 h 159"/>
                <a:gd name="T36" fmla="*/ 16 w 73"/>
                <a:gd name="T37" fmla="*/ 156 h 159"/>
                <a:gd name="T38" fmla="*/ 10 w 73"/>
                <a:gd name="T39" fmla="*/ 152 h 159"/>
                <a:gd name="T40" fmla="*/ 4 w 73"/>
                <a:gd name="T41" fmla="*/ 144 h 159"/>
                <a:gd name="T42" fmla="*/ 3 w 73"/>
                <a:gd name="T43" fmla="*/ 140 h 159"/>
                <a:gd name="T44" fmla="*/ 3 w 73"/>
                <a:gd name="T45" fmla="*/ 135 h 159"/>
                <a:gd name="T46" fmla="*/ 4 w 73"/>
                <a:gd name="T47" fmla="*/ 126 h 159"/>
                <a:gd name="T48" fmla="*/ 8 w 73"/>
                <a:gd name="T49" fmla="*/ 110 h 159"/>
                <a:gd name="T50" fmla="*/ 19 w 73"/>
                <a:gd name="T51" fmla="*/ 63 h 159"/>
                <a:gd name="T52" fmla="*/ 0 w 73"/>
                <a:gd name="T53" fmla="*/ 6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159">
                  <a:moveTo>
                    <a:pt x="0" y="63"/>
                  </a:moveTo>
                  <a:lnTo>
                    <a:pt x="6" y="40"/>
                  </a:lnTo>
                  <a:lnTo>
                    <a:pt x="24" y="40"/>
                  </a:lnTo>
                  <a:lnTo>
                    <a:pt x="26" y="21"/>
                  </a:lnTo>
                  <a:lnTo>
                    <a:pt x="63" y="0"/>
                  </a:lnTo>
                  <a:lnTo>
                    <a:pt x="54" y="40"/>
                  </a:lnTo>
                  <a:lnTo>
                    <a:pt x="73" y="40"/>
                  </a:lnTo>
                  <a:lnTo>
                    <a:pt x="67" y="63"/>
                  </a:lnTo>
                  <a:lnTo>
                    <a:pt x="50" y="63"/>
                  </a:lnTo>
                  <a:lnTo>
                    <a:pt x="38" y="112"/>
                  </a:lnTo>
                  <a:lnTo>
                    <a:pt x="36" y="119"/>
                  </a:lnTo>
                  <a:lnTo>
                    <a:pt x="35" y="123"/>
                  </a:lnTo>
                  <a:lnTo>
                    <a:pt x="35" y="131"/>
                  </a:lnTo>
                  <a:lnTo>
                    <a:pt x="38" y="134"/>
                  </a:lnTo>
                  <a:lnTo>
                    <a:pt x="42" y="135"/>
                  </a:lnTo>
                  <a:lnTo>
                    <a:pt x="56" y="135"/>
                  </a:lnTo>
                  <a:lnTo>
                    <a:pt x="51" y="159"/>
                  </a:lnTo>
                  <a:lnTo>
                    <a:pt x="24" y="159"/>
                  </a:lnTo>
                  <a:lnTo>
                    <a:pt x="16" y="156"/>
                  </a:lnTo>
                  <a:lnTo>
                    <a:pt x="10" y="152"/>
                  </a:lnTo>
                  <a:lnTo>
                    <a:pt x="4" y="144"/>
                  </a:lnTo>
                  <a:lnTo>
                    <a:pt x="3" y="140"/>
                  </a:lnTo>
                  <a:lnTo>
                    <a:pt x="3" y="135"/>
                  </a:lnTo>
                  <a:lnTo>
                    <a:pt x="4" y="126"/>
                  </a:lnTo>
                  <a:lnTo>
                    <a:pt x="8" y="110"/>
                  </a:lnTo>
                  <a:lnTo>
                    <a:pt x="19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Freeform 39"/>
            <p:cNvSpPr>
              <a:spLocks/>
            </p:cNvSpPr>
            <p:nvPr/>
          </p:nvSpPr>
          <p:spPr bwMode="auto">
            <a:xfrm>
              <a:off x="3806" y="678"/>
              <a:ext cx="1673" cy="802"/>
            </a:xfrm>
            <a:custGeom>
              <a:avLst/>
              <a:gdLst>
                <a:gd name="T0" fmla="*/ 59 w 3345"/>
                <a:gd name="T1" fmla="*/ 1485 h 1605"/>
                <a:gd name="T2" fmla="*/ 109 w 3345"/>
                <a:gd name="T3" fmla="*/ 1453 h 1605"/>
                <a:gd name="T4" fmla="*/ 167 w 3345"/>
                <a:gd name="T5" fmla="*/ 1407 h 1605"/>
                <a:gd name="T6" fmla="*/ 219 w 3345"/>
                <a:gd name="T7" fmla="*/ 1355 h 1605"/>
                <a:gd name="T8" fmla="*/ 277 w 3345"/>
                <a:gd name="T9" fmla="*/ 1259 h 1605"/>
                <a:gd name="T10" fmla="*/ 328 w 3345"/>
                <a:gd name="T11" fmla="*/ 1089 h 1605"/>
                <a:gd name="T12" fmla="*/ 378 w 3345"/>
                <a:gd name="T13" fmla="*/ 0 h 1605"/>
                <a:gd name="T14" fmla="*/ 437 w 3345"/>
                <a:gd name="T15" fmla="*/ 423 h 1605"/>
                <a:gd name="T16" fmla="*/ 487 w 3345"/>
                <a:gd name="T17" fmla="*/ 1327 h 1605"/>
                <a:gd name="T18" fmla="*/ 538 w 3345"/>
                <a:gd name="T19" fmla="*/ 1580 h 1605"/>
                <a:gd name="T20" fmla="*/ 588 w 3345"/>
                <a:gd name="T21" fmla="*/ 1603 h 1605"/>
                <a:gd name="T22" fmla="*/ 722 w 3345"/>
                <a:gd name="T23" fmla="*/ 1601 h 1605"/>
                <a:gd name="T24" fmla="*/ 815 w 3345"/>
                <a:gd name="T25" fmla="*/ 1596 h 1605"/>
                <a:gd name="T26" fmla="*/ 883 w 3345"/>
                <a:gd name="T27" fmla="*/ 1589 h 1605"/>
                <a:gd name="T28" fmla="*/ 932 w 3345"/>
                <a:gd name="T29" fmla="*/ 1584 h 1605"/>
                <a:gd name="T30" fmla="*/ 983 w 3345"/>
                <a:gd name="T31" fmla="*/ 1576 h 1605"/>
                <a:gd name="T32" fmla="*/ 1033 w 3345"/>
                <a:gd name="T33" fmla="*/ 1565 h 1605"/>
                <a:gd name="T34" fmla="*/ 1085 w 3345"/>
                <a:gd name="T35" fmla="*/ 1556 h 1605"/>
                <a:gd name="T36" fmla="*/ 1134 w 3345"/>
                <a:gd name="T37" fmla="*/ 1541 h 1605"/>
                <a:gd name="T38" fmla="*/ 1185 w 3345"/>
                <a:gd name="T39" fmla="*/ 1528 h 1605"/>
                <a:gd name="T40" fmla="*/ 1235 w 3345"/>
                <a:gd name="T41" fmla="*/ 1509 h 1605"/>
                <a:gd name="T42" fmla="*/ 1295 w 3345"/>
                <a:gd name="T43" fmla="*/ 1485 h 1605"/>
                <a:gd name="T44" fmla="*/ 1387 w 3345"/>
                <a:gd name="T45" fmla="*/ 1433 h 1605"/>
                <a:gd name="T46" fmla="*/ 1437 w 3345"/>
                <a:gd name="T47" fmla="*/ 1395 h 1605"/>
                <a:gd name="T48" fmla="*/ 1488 w 3345"/>
                <a:gd name="T49" fmla="*/ 1346 h 1605"/>
                <a:gd name="T50" fmla="*/ 1547 w 3345"/>
                <a:gd name="T51" fmla="*/ 1253 h 1605"/>
                <a:gd name="T52" fmla="*/ 1605 w 3345"/>
                <a:gd name="T53" fmla="*/ 1039 h 1605"/>
                <a:gd name="T54" fmla="*/ 1655 w 3345"/>
                <a:gd name="T55" fmla="*/ 64 h 1605"/>
                <a:gd name="T56" fmla="*/ 1707 w 3345"/>
                <a:gd name="T57" fmla="*/ 483 h 1605"/>
                <a:gd name="T58" fmla="*/ 1757 w 3345"/>
                <a:gd name="T59" fmla="*/ 1399 h 1605"/>
                <a:gd name="T60" fmla="*/ 1808 w 3345"/>
                <a:gd name="T61" fmla="*/ 1585 h 1605"/>
                <a:gd name="T62" fmla="*/ 1865 w 3345"/>
                <a:gd name="T63" fmla="*/ 1603 h 1605"/>
                <a:gd name="T64" fmla="*/ 2018 w 3345"/>
                <a:gd name="T65" fmla="*/ 1601 h 1605"/>
                <a:gd name="T66" fmla="*/ 2093 w 3345"/>
                <a:gd name="T67" fmla="*/ 1596 h 1605"/>
                <a:gd name="T68" fmla="*/ 2151 w 3345"/>
                <a:gd name="T69" fmla="*/ 1589 h 1605"/>
                <a:gd name="T70" fmla="*/ 2201 w 3345"/>
                <a:gd name="T71" fmla="*/ 1584 h 1605"/>
                <a:gd name="T72" fmla="*/ 2253 w 3345"/>
                <a:gd name="T73" fmla="*/ 1576 h 1605"/>
                <a:gd name="T74" fmla="*/ 2303 w 3345"/>
                <a:gd name="T75" fmla="*/ 1565 h 1605"/>
                <a:gd name="T76" fmla="*/ 2354 w 3345"/>
                <a:gd name="T77" fmla="*/ 1553 h 1605"/>
                <a:gd name="T78" fmla="*/ 2403 w 3345"/>
                <a:gd name="T79" fmla="*/ 1541 h 1605"/>
                <a:gd name="T80" fmla="*/ 2455 w 3345"/>
                <a:gd name="T81" fmla="*/ 1525 h 1605"/>
                <a:gd name="T82" fmla="*/ 2505 w 3345"/>
                <a:gd name="T83" fmla="*/ 1508 h 1605"/>
                <a:gd name="T84" fmla="*/ 2562 w 3345"/>
                <a:gd name="T85" fmla="*/ 1483 h 1605"/>
                <a:gd name="T86" fmla="*/ 2622 w 3345"/>
                <a:gd name="T87" fmla="*/ 1451 h 1605"/>
                <a:gd name="T88" fmla="*/ 2689 w 3345"/>
                <a:gd name="T89" fmla="*/ 1404 h 1605"/>
                <a:gd name="T90" fmla="*/ 2764 w 3345"/>
                <a:gd name="T91" fmla="*/ 1327 h 1605"/>
                <a:gd name="T92" fmla="*/ 2833 w 3345"/>
                <a:gd name="T93" fmla="*/ 1200 h 1605"/>
                <a:gd name="T94" fmla="*/ 2883 w 3345"/>
                <a:gd name="T95" fmla="*/ 921 h 1605"/>
                <a:gd name="T96" fmla="*/ 2941 w 3345"/>
                <a:gd name="T97" fmla="*/ 234 h 1605"/>
                <a:gd name="T98" fmla="*/ 2990 w 3345"/>
                <a:gd name="T99" fmla="*/ 853 h 1605"/>
                <a:gd name="T100" fmla="*/ 3043 w 3345"/>
                <a:gd name="T101" fmla="*/ 1532 h 1605"/>
                <a:gd name="T102" fmla="*/ 3102 w 3345"/>
                <a:gd name="T103" fmla="*/ 1599 h 1605"/>
                <a:gd name="T104" fmla="*/ 3203 w 3345"/>
                <a:gd name="T105" fmla="*/ 1603 h 1605"/>
                <a:gd name="T106" fmla="*/ 3320 w 3345"/>
                <a:gd name="T107" fmla="*/ 1597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45" h="1605">
                  <a:moveTo>
                    <a:pt x="0" y="1516"/>
                  </a:moveTo>
                  <a:lnTo>
                    <a:pt x="9" y="1512"/>
                  </a:lnTo>
                  <a:lnTo>
                    <a:pt x="33" y="1499"/>
                  </a:lnTo>
                  <a:lnTo>
                    <a:pt x="41" y="1493"/>
                  </a:lnTo>
                  <a:lnTo>
                    <a:pt x="51" y="1489"/>
                  </a:lnTo>
                  <a:lnTo>
                    <a:pt x="59" y="1485"/>
                  </a:lnTo>
                  <a:lnTo>
                    <a:pt x="67" y="1479"/>
                  </a:lnTo>
                  <a:lnTo>
                    <a:pt x="75" y="1475"/>
                  </a:lnTo>
                  <a:lnTo>
                    <a:pt x="83" y="1469"/>
                  </a:lnTo>
                  <a:lnTo>
                    <a:pt x="93" y="1465"/>
                  </a:lnTo>
                  <a:lnTo>
                    <a:pt x="101" y="1459"/>
                  </a:lnTo>
                  <a:lnTo>
                    <a:pt x="109" y="1453"/>
                  </a:lnTo>
                  <a:lnTo>
                    <a:pt x="117" y="1447"/>
                  </a:lnTo>
                  <a:lnTo>
                    <a:pt x="125" y="1441"/>
                  </a:lnTo>
                  <a:lnTo>
                    <a:pt x="135" y="1435"/>
                  </a:lnTo>
                  <a:lnTo>
                    <a:pt x="143" y="1429"/>
                  </a:lnTo>
                  <a:lnTo>
                    <a:pt x="151" y="1423"/>
                  </a:lnTo>
                  <a:lnTo>
                    <a:pt x="167" y="1407"/>
                  </a:lnTo>
                  <a:lnTo>
                    <a:pt x="178" y="1402"/>
                  </a:lnTo>
                  <a:lnTo>
                    <a:pt x="184" y="1394"/>
                  </a:lnTo>
                  <a:lnTo>
                    <a:pt x="192" y="1383"/>
                  </a:lnTo>
                  <a:lnTo>
                    <a:pt x="200" y="1375"/>
                  </a:lnTo>
                  <a:lnTo>
                    <a:pt x="208" y="1366"/>
                  </a:lnTo>
                  <a:lnTo>
                    <a:pt x="219" y="1355"/>
                  </a:lnTo>
                  <a:lnTo>
                    <a:pt x="227" y="1346"/>
                  </a:lnTo>
                  <a:lnTo>
                    <a:pt x="243" y="1321"/>
                  </a:lnTo>
                  <a:lnTo>
                    <a:pt x="251" y="1307"/>
                  </a:lnTo>
                  <a:lnTo>
                    <a:pt x="261" y="1293"/>
                  </a:lnTo>
                  <a:lnTo>
                    <a:pt x="269" y="1277"/>
                  </a:lnTo>
                  <a:lnTo>
                    <a:pt x="277" y="1259"/>
                  </a:lnTo>
                  <a:lnTo>
                    <a:pt x="285" y="1241"/>
                  </a:lnTo>
                  <a:lnTo>
                    <a:pt x="293" y="1220"/>
                  </a:lnTo>
                  <a:lnTo>
                    <a:pt x="303" y="1196"/>
                  </a:lnTo>
                  <a:lnTo>
                    <a:pt x="311" y="1165"/>
                  </a:lnTo>
                  <a:lnTo>
                    <a:pt x="319" y="1131"/>
                  </a:lnTo>
                  <a:lnTo>
                    <a:pt x="328" y="1089"/>
                  </a:lnTo>
                  <a:lnTo>
                    <a:pt x="337" y="1035"/>
                  </a:lnTo>
                  <a:lnTo>
                    <a:pt x="345" y="961"/>
                  </a:lnTo>
                  <a:lnTo>
                    <a:pt x="353" y="845"/>
                  </a:lnTo>
                  <a:lnTo>
                    <a:pt x="361" y="635"/>
                  </a:lnTo>
                  <a:lnTo>
                    <a:pt x="369" y="242"/>
                  </a:lnTo>
                  <a:lnTo>
                    <a:pt x="378" y="0"/>
                  </a:lnTo>
                  <a:lnTo>
                    <a:pt x="386" y="7"/>
                  </a:lnTo>
                  <a:lnTo>
                    <a:pt x="394" y="68"/>
                  </a:lnTo>
                  <a:lnTo>
                    <a:pt x="410" y="213"/>
                  </a:lnTo>
                  <a:lnTo>
                    <a:pt x="421" y="283"/>
                  </a:lnTo>
                  <a:lnTo>
                    <a:pt x="429" y="351"/>
                  </a:lnTo>
                  <a:lnTo>
                    <a:pt x="437" y="423"/>
                  </a:lnTo>
                  <a:lnTo>
                    <a:pt x="445" y="509"/>
                  </a:lnTo>
                  <a:lnTo>
                    <a:pt x="453" y="625"/>
                  </a:lnTo>
                  <a:lnTo>
                    <a:pt x="463" y="791"/>
                  </a:lnTo>
                  <a:lnTo>
                    <a:pt x="471" y="999"/>
                  </a:lnTo>
                  <a:lnTo>
                    <a:pt x="479" y="1188"/>
                  </a:lnTo>
                  <a:lnTo>
                    <a:pt x="487" y="1327"/>
                  </a:lnTo>
                  <a:lnTo>
                    <a:pt x="495" y="1419"/>
                  </a:lnTo>
                  <a:lnTo>
                    <a:pt x="505" y="1481"/>
                  </a:lnTo>
                  <a:lnTo>
                    <a:pt x="514" y="1521"/>
                  </a:lnTo>
                  <a:lnTo>
                    <a:pt x="522" y="1548"/>
                  </a:lnTo>
                  <a:lnTo>
                    <a:pt x="530" y="1565"/>
                  </a:lnTo>
                  <a:lnTo>
                    <a:pt x="538" y="1580"/>
                  </a:lnTo>
                  <a:lnTo>
                    <a:pt x="547" y="1588"/>
                  </a:lnTo>
                  <a:lnTo>
                    <a:pt x="555" y="1593"/>
                  </a:lnTo>
                  <a:lnTo>
                    <a:pt x="563" y="1597"/>
                  </a:lnTo>
                  <a:lnTo>
                    <a:pt x="571" y="1599"/>
                  </a:lnTo>
                  <a:lnTo>
                    <a:pt x="579" y="1601"/>
                  </a:lnTo>
                  <a:lnTo>
                    <a:pt x="588" y="1603"/>
                  </a:lnTo>
                  <a:lnTo>
                    <a:pt x="605" y="1603"/>
                  </a:lnTo>
                  <a:lnTo>
                    <a:pt x="613" y="1605"/>
                  </a:lnTo>
                  <a:lnTo>
                    <a:pt x="663" y="1605"/>
                  </a:lnTo>
                  <a:lnTo>
                    <a:pt x="673" y="1603"/>
                  </a:lnTo>
                  <a:lnTo>
                    <a:pt x="716" y="1603"/>
                  </a:lnTo>
                  <a:lnTo>
                    <a:pt x="722" y="1601"/>
                  </a:lnTo>
                  <a:lnTo>
                    <a:pt x="757" y="1601"/>
                  </a:lnTo>
                  <a:lnTo>
                    <a:pt x="765" y="1599"/>
                  </a:lnTo>
                  <a:lnTo>
                    <a:pt x="781" y="1599"/>
                  </a:lnTo>
                  <a:lnTo>
                    <a:pt x="789" y="1597"/>
                  </a:lnTo>
                  <a:lnTo>
                    <a:pt x="807" y="1597"/>
                  </a:lnTo>
                  <a:lnTo>
                    <a:pt x="815" y="1596"/>
                  </a:lnTo>
                  <a:lnTo>
                    <a:pt x="831" y="1596"/>
                  </a:lnTo>
                  <a:lnTo>
                    <a:pt x="841" y="1593"/>
                  </a:lnTo>
                  <a:lnTo>
                    <a:pt x="849" y="1593"/>
                  </a:lnTo>
                  <a:lnTo>
                    <a:pt x="857" y="1592"/>
                  </a:lnTo>
                  <a:lnTo>
                    <a:pt x="873" y="1592"/>
                  </a:lnTo>
                  <a:lnTo>
                    <a:pt x="883" y="1589"/>
                  </a:lnTo>
                  <a:lnTo>
                    <a:pt x="891" y="1589"/>
                  </a:lnTo>
                  <a:lnTo>
                    <a:pt x="899" y="1588"/>
                  </a:lnTo>
                  <a:lnTo>
                    <a:pt x="907" y="1588"/>
                  </a:lnTo>
                  <a:lnTo>
                    <a:pt x="915" y="1585"/>
                  </a:lnTo>
                  <a:lnTo>
                    <a:pt x="924" y="1584"/>
                  </a:lnTo>
                  <a:lnTo>
                    <a:pt x="932" y="1584"/>
                  </a:lnTo>
                  <a:lnTo>
                    <a:pt x="940" y="1581"/>
                  </a:lnTo>
                  <a:lnTo>
                    <a:pt x="948" y="1581"/>
                  </a:lnTo>
                  <a:lnTo>
                    <a:pt x="956" y="1580"/>
                  </a:lnTo>
                  <a:lnTo>
                    <a:pt x="967" y="1577"/>
                  </a:lnTo>
                  <a:lnTo>
                    <a:pt x="975" y="1577"/>
                  </a:lnTo>
                  <a:lnTo>
                    <a:pt x="983" y="1576"/>
                  </a:lnTo>
                  <a:lnTo>
                    <a:pt x="991" y="1573"/>
                  </a:lnTo>
                  <a:lnTo>
                    <a:pt x="1001" y="1573"/>
                  </a:lnTo>
                  <a:lnTo>
                    <a:pt x="1009" y="1572"/>
                  </a:lnTo>
                  <a:lnTo>
                    <a:pt x="1017" y="1569"/>
                  </a:lnTo>
                  <a:lnTo>
                    <a:pt x="1025" y="1568"/>
                  </a:lnTo>
                  <a:lnTo>
                    <a:pt x="1033" y="1565"/>
                  </a:lnTo>
                  <a:lnTo>
                    <a:pt x="1043" y="1564"/>
                  </a:lnTo>
                  <a:lnTo>
                    <a:pt x="1051" y="1564"/>
                  </a:lnTo>
                  <a:lnTo>
                    <a:pt x="1060" y="1561"/>
                  </a:lnTo>
                  <a:lnTo>
                    <a:pt x="1068" y="1560"/>
                  </a:lnTo>
                  <a:lnTo>
                    <a:pt x="1076" y="1557"/>
                  </a:lnTo>
                  <a:lnTo>
                    <a:pt x="1085" y="1556"/>
                  </a:lnTo>
                  <a:lnTo>
                    <a:pt x="1093" y="1553"/>
                  </a:lnTo>
                  <a:lnTo>
                    <a:pt x="1101" y="1552"/>
                  </a:lnTo>
                  <a:lnTo>
                    <a:pt x="1109" y="1549"/>
                  </a:lnTo>
                  <a:lnTo>
                    <a:pt x="1117" y="1548"/>
                  </a:lnTo>
                  <a:lnTo>
                    <a:pt x="1126" y="1545"/>
                  </a:lnTo>
                  <a:lnTo>
                    <a:pt x="1134" y="1541"/>
                  </a:lnTo>
                  <a:lnTo>
                    <a:pt x="1142" y="1540"/>
                  </a:lnTo>
                  <a:lnTo>
                    <a:pt x="1150" y="1537"/>
                  </a:lnTo>
                  <a:lnTo>
                    <a:pt x="1159" y="1536"/>
                  </a:lnTo>
                  <a:lnTo>
                    <a:pt x="1169" y="1533"/>
                  </a:lnTo>
                  <a:lnTo>
                    <a:pt x="1177" y="1529"/>
                  </a:lnTo>
                  <a:lnTo>
                    <a:pt x="1185" y="1528"/>
                  </a:lnTo>
                  <a:lnTo>
                    <a:pt x="1193" y="1525"/>
                  </a:lnTo>
                  <a:lnTo>
                    <a:pt x="1201" y="1521"/>
                  </a:lnTo>
                  <a:lnTo>
                    <a:pt x="1211" y="1520"/>
                  </a:lnTo>
                  <a:lnTo>
                    <a:pt x="1219" y="1516"/>
                  </a:lnTo>
                  <a:lnTo>
                    <a:pt x="1227" y="1513"/>
                  </a:lnTo>
                  <a:lnTo>
                    <a:pt x="1235" y="1509"/>
                  </a:lnTo>
                  <a:lnTo>
                    <a:pt x="1243" y="1508"/>
                  </a:lnTo>
                  <a:lnTo>
                    <a:pt x="1254" y="1503"/>
                  </a:lnTo>
                  <a:lnTo>
                    <a:pt x="1270" y="1495"/>
                  </a:lnTo>
                  <a:lnTo>
                    <a:pt x="1278" y="1493"/>
                  </a:lnTo>
                  <a:lnTo>
                    <a:pt x="1286" y="1489"/>
                  </a:lnTo>
                  <a:lnTo>
                    <a:pt x="1295" y="1485"/>
                  </a:lnTo>
                  <a:lnTo>
                    <a:pt x="1327" y="1469"/>
                  </a:lnTo>
                  <a:lnTo>
                    <a:pt x="1337" y="1463"/>
                  </a:lnTo>
                  <a:lnTo>
                    <a:pt x="1353" y="1455"/>
                  </a:lnTo>
                  <a:lnTo>
                    <a:pt x="1361" y="1449"/>
                  </a:lnTo>
                  <a:lnTo>
                    <a:pt x="1379" y="1439"/>
                  </a:lnTo>
                  <a:lnTo>
                    <a:pt x="1387" y="1433"/>
                  </a:lnTo>
                  <a:lnTo>
                    <a:pt x="1395" y="1427"/>
                  </a:lnTo>
                  <a:lnTo>
                    <a:pt x="1403" y="1423"/>
                  </a:lnTo>
                  <a:lnTo>
                    <a:pt x="1411" y="1415"/>
                  </a:lnTo>
                  <a:lnTo>
                    <a:pt x="1421" y="1410"/>
                  </a:lnTo>
                  <a:lnTo>
                    <a:pt x="1429" y="1403"/>
                  </a:lnTo>
                  <a:lnTo>
                    <a:pt x="1437" y="1395"/>
                  </a:lnTo>
                  <a:lnTo>
                    <a:pt x="1445" y="1390"/>
                  </a:lnTo>
                  <a:lnTo>
                    <a:pt x="1453" y="1382"/>
                  </a:lnTo>
                  <a:lnTo>
                    <a:pt x="1464" y="1374"/>
                  </a:lnTo>
                  <a:lnTo>
                    <a:pt x="1472" y="1363"/>
                  </a:lnTo>
                  <a:lnTo>
                    <a:pt x="1480" y="1355"/>
                  </a:lnTo>
                  <a:lnTo>
                    <a:pt x="1488" y="1346"/>
                  </a:lnTo>
                  <a:lnTo>
                    <a:pt x="1496" y="1335"/>
                  </a:lnTo>
                  <a:lnTo>
                    <a:pt x="1505" y="1323"/>
                  </a:lnTo>
                  <a:lnTo>
                    <a:pt x="1521" y="1299"/>
                  </a:lnTo>
                  <a:lnTo>
                    <a:pt x="1529" y="1285"/>
                  </a:lnTo>
                  <a:lnTo>
                    <a:pt x="1537" y="1269"/>
                  </a:lnTo>
                  <a:lnTo>
                    <a:pt x="1547" y="1253"/>
                  </a:lnTo>
                  <a:lnTo>
                    <a:pt x="1563" y="1213"/>
                  </a:lnTo>
                  <a:lnTo>
                    <a:pt x="1571" y="1189"/>
                  </a:lnTo>
                  <a:lnTo>
                    <a:pt x="1579" y="1161"/>
                  </a:lnTo>
                  <a:lnTo>
                    <a:pt x="1589" y="1129"/>
                  </a:lnTo>
                  <a:lnTo>
                    <a:pt x="1597" y="1089"/>
                  </a:lnTo>
                  <a:lnTo>
                    <a:pt x="1605" y="1039"/>
                  </a:lnTo>
                  <a:lnTo>
                    <a:pt x="1614" y="973"/>
                  </a:lnTo>
                  <a:lnTo>
                    <a:pt x="1622" y="873"/>
                  </a:lnTo>
                  <a:lnTo>
                    <a:pt x="1631" y="704"/>
                  </a:lnTo>
                  <a:lnTo>
                    <a:pt x="1639" y="388"/>
                  </a:lnTo>
                  <a:lnTo>
                    <a:pt x="1647" y="95"/>
                  </a:lnTo>
                  <a:lnTo>
                    <a:pt x="1655" y="64"/>
                  </a:lnTo>
                  <a:lnTo>
                    <a:pt x="1664" y="122"/>
                  </a:lnTo>
                  <a:lnTo>
                    <a:pt x="1672" y="194"/>
                  </a:lnTo>
                  <a:lnTo>
                    <a:pt x="1680" y="265"/>
                  </a:lnTo>
                  <a:lnTo>
                    <a:pt x="1688" y="332"/>
                  </a:lnTo>
                  <a:lnTo>
                    <a:pt x="1696" y="403"/>
                  </a:lnTo>
                  <a:lnTo>
                    <a:pt x="1707" y="483"/>
                  </a:lnTo>
                  <a:lnTo>
                    <a:pt x="1715" y="589"/>
                  </a:lnTo>
                  <a:lnTo>
                    <a:pt x="1723" y="740"/>
                  </a:lnTo>
                  <a:lnTo>
                    <a:pt x="1731" y="943"/>
                  </a:lnTo>
                  <a:lnTo>
                    <a:pt x="1739" y="1143"/>
                  </a:lnTo>
                  <a:lnTo>
                    <a:pt x="1749" y="1295"/>
                  </a:lnTo>
                  <a:lnTo>
                    <a:pt x="1757" y="1399"/>
                  </a:lnTo>
                  <a:lnTo>
                    <a:pt x="1765" y="1467"/>
                  </a:lnTo>
                  <a:lnTo>
                    <a:pt x="1773" y="1512"/>
                  </a:lnTo>
                  <a:lnTo>
                    <a:pt x="1781" y="1541"/>
                  </a:lnTo>
                  <a:lnTo>
                    <a:pt x="1791" y="1561"/>
                  </a:lnTo>
                  <a:lnTo>
                    <a:pt x="1800" y="1576"/>
                  </a:lnTo>
                  <a:lnTo>
                    <a:pt x="1808" y="1585"/>
                  </a:lnTo>
                  <a:lnTo>
                    <a:pt x="1816" y="1592"/>
                  </a:lnTo>
                  <a:lnTo>
                    <a:pt x="1824" y="1596"/>
                  </a:lnTo>
                  <a:lnTo>
                    <a:pt x="1833" y="1599"/>
                  </a:lnTo>
                  <a:lnTo>
                    <a:pt x="1841" y="1601"/>
                  </a:lnTo>
                  <a:lnTo>
                    <a:pt x="1849" y="1603"/>
                  </a:lnTo>
                  <a:lnTo>
                    <a:pt x="1865" y="1603"/>
                  </a:lnTo>
                  <a:lnTo>
                    <a:pt x="1874" y="1605"/>
                  </a:lnTo>
                  <a:lnTo>
                    <a:pt x="1925" y="1605"/>
                  </a:lnTo>
                  <a:lnTo>
                    <a:pt x="1933" y="1603"/>
                  </a:lnTo>
                  <a:lnTo>
                    <a:pt x="1983" y="1603"/>
                  </a:lnTo>
                  <a:lnTo>
                    <a:pt x="1991" y="1601"/>
                  </a:lnTo>
                  <a:lnTo>
                    <a:pt x="2018" y="1601"/>
                  </a:lnTo>
                  <a:lnTo>
                    <a:pt x="2026" y="1599"/>
                  </a:lnTo>
                  <a:lnTo>
                    <a:pt x="2051" y="1599"/>
                  </a:lnTo>
                  <a:lnTo>
                    <a:pt x="2059" y="1597"/>
                  </a:lnTo>
                  <a:lnTo>
                    <a:pt x="2075" y="1597"/>
                  </a:lnTo>
                  <a:lnTo>
                    <a:pt x="2085" y="1596"/>
                  </a:lnTo>
                  <a:lnTo>
                    <a:pt x="2093" y="1596"/>
                  </a:lnTo>
                  <a:lnTo>
                    <a:pt x="2101" y="1593"/>
                  </a:lnTo>
                  <a:lnTo>
                    <a:pt x="2117" y="1593"/>
                  </a:lnTo>
                  <a:lnTo>
                    <a:pt x="2127" y="1592"/>
                  </a:lnTo>
                  <a:lnTo>
                    <a:pt x="2135" y="1592"/>
                  </a:lnTo>
                  <a:lnTo>
                    <a:pt x="2143" y="1589"/>
                  </a:lnTo>
                  <a:lnTo>
                    <a:pt x="2151" y="1589"/>
                  </a:lnTo>
                  <a:lnTo>
                    <a:pt x="2159" y="1588"/>
                  </a:lnTo>
                  <a:lnTo>
                    <a:pt x="2169" y="1588"/>
                  </a:lnTo>
                  <a:lnTo>
                    <a:pt x="2177" y="1585"/>
                  </a:lnTo>
                  <a:lnTo>
                    <a:pt x="2185" y="1585"/>
                  </a:lnTo>
                  <a:lnTo>
                    <a:pt x="2193" y="1584"/>
                  </a:lnTo>
                  <a:lnTo>
                    <a:pt x="2201" y="1584"/>
                  </a:lnTo>
                  <a:lnTo>
                    <a:pt x="2210" y="1581"/>
                  </a:lnTo>
                  <a:lnTo>
                    <a:pt x="2218" y="1580"/>
                  </a:lnTo>
                  <a:lnTo>
                    <a:pt x="2226" y="1580"/>
                  </a:lnTo>
                  <a:lnTo>
                    <a:pt x="2234" y="1577"/>
                  </a:lnTo>
                  <a:lnTo>
                    <a:pt x="2242" y="1576"/>
                  </a:lnTo>
                  <a:lnTo>
                    <a:pt x="2253" y="1576"/>
                  </a:lnTo>
                  <a:lnTo>
                    <a:pt x="2261" y="1573"/>
                  </a:lnTo>
                  <a:lnTo>
                    <a:pt x="2269" y="1572"/>
                  </a:lnTo>
                  <a:lnTo>
                    <a:pt x="2277" y="1569"/>
                  </a:lnTo>
                  <a:lnTo>
                    <a:pt x="2285" y="1568"/>
                  </a:lnTo>
                  <a:lnTo>
                    <a:pt x="2295" y="1568"/>
                  </a:lnTo>
                  <a:lnTo>
                    <a:pt x="2303" y="1565"/>
                  </a:lnTo>
                  <a:lnTo>
                    <a:pt x="2311" y="1564"/>
                  </a:lnTo>
                  <a:lnTo>
                    <a:pt x="2319" y="1561"/>
                  </a:lnTo>
                  <a:lnTo>
                    <a:pt x="2327" y="1560"/>
                  </a:lnTo>
                  <a:lnTo>
                    <a:pt x="2337" y="1557"/>
                  </a:lnTo>
                  <a:lnTo>
                    <a:pt x="2345" y="1556"/>
                  </a:lnTo>
                  <a:lnTo>
                    <a:pt x="2354" y="1553"/>
                  </a:lnTo>
                  <a:lnTo>
                    <a:pt x="2362" y="1552"/>
                  </a:lnTo>
                  <a:lnTo>
                    <a:pt x="2371" y="1549"/>
                  </a:lnTo>
                  <a:lnTo>
                    <a:pt x="2379" y="1548"/>
                  </a:lnTo>
                  <a:lnTo>
                    <a:pt x="2387" y="1545"/>
                  </a:lnTo>
                  <a:lnTo>
                    <a:pt x="2395" y="1544"/>
                  </a:lnTo>
                  <a:lnTo>
                    <a:pt x="2403" y="1541"/>
                  </a:lnTo>
                  <a:lnTo>
                    <a:pt x="2412" y="1540"/>
                  </a:lnTo>
                  <a:lnTo>
                    <a:pt x="2420" y="1536"/>
                  </a:lnTo>
                  <a:lnTo>
                    <a:pt x="2428" y="1533"/>
                  </a:lnTo>
                  <a:lnTo>
                    <a:pt x="2436" y="1532"/>
                  </a:lnTo>
                  <a:lnTo>
                    <a:pt x="2445" y="1528"/>
                  </a:lnTo>
                  <a:lnTo>
                    <a:pt x="2455" y="1525"/>
                  </a:lnTo>
                  <a:lnTo>
                    <a:pt x="2463" y="1524"/>
                  </a:lnTo>
                  <a:lnTo>
                    <a:pt x="2471" y="1520"/>
                  </a:lnTo>
                  <a:lnTo>
                    <a:pt x="2479" y="1517"/>
                  </a:lnTo>
                  <a:lnTo>
                    <a:pt x="2487" y="1513"/>
                  </a:lnTo>
                  <a:lnTo>
                    <a:pt x="2497" y="1512"/>
                  </a:lnTo>
                  <a:lnTo>
                    <a:pt x="2505" y="1508"/>
                  </a:lnTo>
                  <a:lnTo>
                    <a:pt x="2513" y="1505"/>
                  </a:lnTo>
                  <a:lnTo>
                    <a:pt x="2529" y="1497"/>
                  </a:lnTo>
                  <a:lnTo>
                    <a:pt x="2540" y="1493"/>
                  </a:lnTo>
                  <a:lnTo>
                    <a:pt x="2548" y="1491"/>
                  </a:lnTo>
                  <a:lnTo>
                    <a:pt x="2556" y="1487"/>
                  </a:lnTo>
                  <a:lnTo>
                    <a:pt x="2562" y="1483"/>
                  </a:lnTo>
                  <a:lnTo>
                    <a:pt x="2570" y="1479"/>
                  </a:lnTo>
                  <a:lnTo>
                    <a:pt x="2581" y="1475"/>
                  </a:lnTo>
                  <a:lnTo>
                    <a:pt x="2589" y="1471"/>
                  </a:lnTo>
                  <a:lnTo>
                    <a:pt x="2597" y="1465"/>
                  </a:lnTo>
                  <a:lnTo>
                    <a:pt x="2613" y="1457"/>
                  </a:lnTo>
                  <a:lnTo>
                    <a:pt x="2622" y="1451"/>
                  </a:lnTo>
                  <a:lnTo>
                    <a:pt x="2631" y="1447"/>
                  </a:lnTo>
                  <a:lnTo>
                    <a:pt x="2639" y="1441"/>
                  </a:lnTo>
                  <a:lnTo>
                    <a:pt x="2647" y="1435"/>
                  </a:lnTo>
                  <a:lnTo>
                    <a:pt x="2665" y="1426"/>
                  </a:lnTo>
                  <a:lnTo>
                    <a:pt x="2681" y="1412"/>
                  </a:lnTo>
                  <a:lnTo>
                    <a:pt x="2689" y="1404"/>
                  </a:lnTo>
                  <a:lnTo>
                    <a:pt x="2697" y="1399"/>
                  </a:lnTo>
                  <a:lnTo>
                    <a:pt x="2707" y="1391"/>
                  </a:lnTo>
                  <a:lnTo>
                    <a:pt x="2739" y="1359"/>
                  </a:lnTo>
                  <a:lnTo>
                    <a:pt x="2750" y="1350"/>
                  </a:lnTo>
                  <a:lnTo>
                    <a:pt x="2758" y="1339"/>
                  </a:lnTo>
                  <a:lnTo>
                    <a:pt x="2764" y="1327"/>
                  </a:lnTo>
                  <a:lnTo>
                    <a:pt x="2772" y="1317"/>
                  </a:lnTo>
                  <a:lnTo>
                    <a:pt x="2780" y="1303"/>
                  </a:lnTo>
                  <a:lnTo>
                    <a:pt x="2791" y="1291"/>
                  </a:lnTo>
                  <a:lnTo>
                    <a:pt x="2807" y="1259"/>
                  </a:lnTo>
                  <a:lnTo>
                    <a:pt x="2823" y="1224"/>
                  </a:lnTo>
                  <a:lnTo>
                    <a:pt x="2833" y="1200"/>
                  </a:lnTo>
                  <a:lnTo>
                    <a:pt x="2841" y="1173"/>
                  </a:lnTo>
                  <a:lnTo>
                    <a:pt x="2849" y="1143"/>
                  </a:lnTo>
                  <a:lnTo>
                    <a:pt x="2857" y="1107"/>
                  </a:lnTo>
                  <a:lnTo>
                    <a:pt x="2865" y="1063"/>
                  </a:lnTo>
                  <a:lnTo>
                    <a:pt x="2875" y="1003"/>
                  </a:lnTo>
                  <a:lnTo>
                    <a:pt x="2883" y="921"/>
                  </a:lnTo>
                  <a:lnTo>
                    <a:pt x="2891" y="791"/>
                  </a:lnTo>
                  <a:lnTo>
                    <a:pt x="2900" y="546"/>
                  </a:lnTo>
                  <a:lnTo>
                    <a:pt x="2908" y="186"/>
                  </a:lnTo>
                  <a:lnTo>
                    <a:pt x="2917" y="56"/>
                  </a:lnTo>
                  <a:lnTo>
                    <a:pt x="2925" y="95"/>
                  </a:lnTo>
                  <a:lnTo>
                    <a:pt x="2941" y="234"/>
                  </a:lnTo>
                  <a:lnTo>
                    <a:pt x="2949" y="303"/>
                  </a:lnTo>
                  <a:lnTo>
                    <a:pt x="2960" y="371"/>
                  </a:lnTo>
                  <a:lnTo>
                    <a:pt x="2968" y="447"/>
                  </a:lnTo>
                  <a:lnTo>
                    <a:pt x="2974" y="541"/>
                  </a:lnTo>
                  <a:lnTo>
                    <a:pt x="2982" y="668"/>
                  </a:lnTo>
                  <a:lnTo>
                    <a:pt x="2990" y="853"/>
                  </a:lnTo>
                  <a:lnTo>
                    <a:pt x="3001" y="1060"/>
                  </a:lnTo>
                  <a:lnTo>
                    <a:pt x="3009" y="1237"/>
                  </a:lnTo>
                  <a:lnTo>
                    <a:pt x="3017" y="1359"/>
                  </a:lnTo>
                  <a:lnTo>
                    <a:pt x="3025" y="1441"/>
                  </a:lnTo>
                  <a:lnTo>
                    <a:pt x="3035" y="1495"/>
                  </a:lnTo>
                  <a:lnTo>
                    <a:pt x="3043" y="1532"/>
                  </a:lnTo>
                  <a:lnTo>
                    <a:pt x="3051" y="1556"/>
                  </a:lnTo>
                  <a:lnTo>
                    <a:pt x="3059" y="1572"/>
                  </a:lnTo>
                  <a:lnTo>
                    <a:pt x="3067" y="1581"/>
                  </a:lnTo>
                  <a:lnTo>
                    <a:pt x="3077" y="1589"/>
                  </a:lnTo>
                  <a:lnTo>
                    <a:pt x="3094" y="1597"/>
                  </a:lnTo>
                  <a:lnTo>
                    <a:pt x="3102" y="1599"/>
                  </a:lnTo>
                  <a:lnTo>
                    <a:pt x="3110" y="1601"/>
                  </a:lnTo>
                  <a:lnTo>
                    <a:pt x="3119" y="1603"/>
                  </a:lnTo>
                  <a:lnTo>
                    <a:pt x="3135" y="1603"/>
                  </a:lnTo>
                  <a:lnTo>
                    <a:pt x="3143" y="1605"/>
                  </a:lnTo>
                  <a:lnTo>
                    <a:pt x="3193" y="1605"/>
                  </a:lnTo>
                  <a:lnTo>
                    <a:pt x="3203" y="1603"/>
                  </a:lnTo>
                  <a:lnTo>
                    <a:pt x="3245" y="1603"/>
                  </a:lnTo>
                  <a:lnTo>
                    <a:pt x="3253" y="1601"/>
                  </a:lnTo>
                  <a:lnTo>
                    <a:pt x="3277" y="1601"/>
                  </a:lnTo>
                  <a:lnTo>
                    <a:pt x="3288" y="1599"/>
                  </a:lnTo>
                  <a:lnTo>
                    <a:pt x="3312" y="1599"/>
                  </a:lnTo>
                  <a:lnTo>
                    <a:pt x="3320" y="1597"/>
                  </a:lnTo>
                  <a:lnTo>
                    <a:pt x="3337" y="1597"/>
                  </a:lnTo>
                  <a:lnTo>
                    <a:pt x="3345" y="1596"/>
                  </a:lnTo>
                </a:path>
              </a:pathLst>
            </a:custGeom>
            <a:noFill/>
            <a:ln w="12700">
              <a:solidFill>
                <a:srgbClr val="0000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6" name="Group 40"/>
          <p:cNvGrpSpPr>
            <a:grpSpLocks noChangeAspect="1"/>
          </p:cNvGrpSpPr>
          <p:nvPr/>
        </p:nvGrpSpPr>
        <p:grpSpPr bwMode="auto">
          <a:xfrm>
            <a:off x="5508625" y="3789363"/>
            <a:ext cx="3454400" cy="2117725"/>
            <a:chOff x="3470" y="2387"/>
            <a:chExt cx="2192" cy="1344"/>
          </a:xfrm>
        </p:grpSpPr>
        <p:sp>
          <p:nvSpPr>
            <p:cNvPr id="24617" name="AutoShape 41"/>
            <p:cNvSpPr>
              <a:spLocks noChangeAspect="1" noChangeArrowheads="1" noTextEdit="1"/>
            </p:cNvSpPr>
            <p:nvPr/>
          </p:nvSpPr>
          <p:spPr bwMode="auto">
            <a:xfrm>
              <a:off x="3470" y="2387"/>
              <a:ext cx="219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Rectangle 42"/>
            <p:cNvSpPr>
              <a:spLocks noChangeArrowheads="1"/>
            </p:cNvSpPr>
            <p:nvPr/>
          </p:nvSpPr>
          <p:spPr bwMode="auto">
            <a:xfrm>
              <a:off x="3470" y="2387"/>
              <a:ext cx="2192" cy="134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43"/>
            <p:cNvSpPr>
              <a:spLocks noChangeShapeType="1"/>
            </p:cNvSpPr>
            <p:nvPr/>
          </p:nvSpPr>
          <p:spPr bwMode="auto">
            <a:xfrm>
              <a:off x="3817" y="2467"/>
              <a:ext cx="1" cy="10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Line 44"/>
            <p:cNvSpPr>
              <a:spLocks noChangeShapeType="1"/>
            </p:cNvSpPr>
            <p:nvPr/>
          </p:nvSpPr>
          <p:spPr bwMode="auto">
            <a:xfrm>
              <a:off x="3763" y="2610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Freeform 45"/>
            <p:cNvSpPr>
              <a:spLocks noEditPoints="1"/>
            </p:cNvSpPr>
            <p:nvPr/>
          </p:nvSpPr>
          <p:spPr bwMode="auto">
            <a:xfrm>
              <a:off x="3641" y="2582"/>
              <a:ext cx="34" cy="52"/>
            </a:xfrm>
            <a:custGeom>
              <a:avLst/>
              <a:gdLst>
                <a:gd name="T0" fmla="*/ 0 w 66"/>
                <a:gd name="T1" fmla="*/ 53 h 105"/>
                <a:gd name="T2" fmla="*/ 0 w 66"/>
                <a:gd name="T3" fmla="*/ 36 h 105"/>
                <a:gd name="T4" fmla="*/ 4 w 66"/>
                <a:gd name="T5" fmla="*/ 23 h 105"/>
                <a:gd name="T6" fmla="*/ 5 w 66"/>
                <a:gd name="T7" fmla="*/ 18 h 105"/>
                <a:gd name="T8" fmla="*/ 10 w 66"/>
                <a:gd name="T9" fmla="*/ 10 h 105"/>
                <a:gd name="T10" fmla="*/ 22 w 66"/>
                <a:gd name="T11" fmla="*/ 2 h 105"/>
                <a:gd name="T12" fmla="*/ 28 w 66"/>
                <a:gd name="T13" fmla="*/ 0 h 105"/>
                <a:gd name="T14" fmla="*/ 38 w 66"/>
                <a:gd name="T15" fmla="*/ 0 h 105"/>
                <a:gd name="T16" fmla="*/ 44 w 66"/>
                <a:gd name="T17" fmla="*/ 2 h 105"/>
                <a:gd name="T18" fmla="*/ 48 w 66"/>
                <a:gd name="T19" fmla="*/ 3 h 105"/>
                <a:gd name="T20" fmla="*/ 50 w 66"/>
                <a:gd name="T21" fmla="*/ 6 h 105"/>
                <a:gd name="T22" fmla="*/ 54 w 66"/>
                <a:gd name="T23" fmla="*/ 8 h 105"/>
                <a:gd name="T24" fmla="*/ 56 w 66"/>
                <a:gd name="T25" fmla="*/ 11 h 105"/>
                <a:gd name="T26" fmla="*/ 58 w 66"/>
                <a:gd name="T27" fmla="*/ 14 h 105"/>
                <a:gd name="T28" fmla="*/ 61 w 66"/>
                <a:gd name="T29" fmla="*/ 20 h 105"/>
                <a:gd name="T30" fmla="*/ 66 w 66"/>
                <a:gd name="T31" fmla="*/ 39 h 105"/>
                <a:gd name="T32" fmla="*/ 66 w 66"/>
                <a:gd name="T33" fmla="*/ 69 h 105"/>
                <a:gd name="T34" fmla="*/ 64 w 66"/>
                <a:gd name="T35" fmla="*/ 83 h 105"/>
                <a:gd name="T36" fmla="*/ 61 w 66"/>
                <a:gd name="T37" fmla="*/ 89 h 105"/>
                <a:gd name="T38" fmla="*/ 56 w 66"/>
                <a:gd name="T39" fmla="*/ 96 h 105"/>
                <a:gd name="T40" fmla="*/ 52 w 66"/>
                <a:gd name="T41" fmla="*/ 100 h 105"/>
                <a:gd name="T42" fmla="*/ 48 w 66"/>
                <a:gd name="T43" fmla="*/ 103 h 105"/>
                <a:gd name="T44" fmla="*/ 40 w 66"/>
                <a:gd name="T45" fmla="*/ 105 h 105"/>
                <a:gd name="T46" fmla="*/ 34 w 66"/>
                <a:gd name="T47" fmla="*/ 105 h 105"/>
                <a:gd name="T48" fmla="*/ 20 w 66"/>
                <a:gd name="T49" fmla="*/ 103 h 105"/>
                <a:gd name="T50" fmla="*/ 9 w 66"/>
                <a:gd name="T51" fmla="*/ 95 h 105"/>
                <a:gd name="T52" fmla="*/ 4 w 66"/>
                <a:gd name="T53" fmla="*/ 84 h 105"/>
                <a:gd name="T54" fmla="*/ 0 w 66"/>
                <a:gd name="T55" fmla="*/ 71 h 105"/>
                <a:gd name="T56" fmla="*/ 0 w 66"/>
                <a:gd name="T57" fmla="*/ 53 h 105"/>
                <a:gd name="T58" fmla="*/ 13 w 66"/>
                <a:gd name="T59" fmla="*/ 53 h 105"/>
                <a:gd name="T60" fmla="*/ 13 w 66"/>
                <a:gd name="T61" fmla="*/ 68 h 105"/>
                <a:gd name="T62" fmla="*/ 16 w 66"/>
                <a:gd name="T63" fmla="*/ 79 h 105"/>
                <a:gd name="T64" fmla="*/ 18 w 66"/>
                <a:gd name="T65" fmla="*/ 85 h 105"/>
                <a:gd name="T66" fmla="*/ 22 w 66"/>
                <a:gd name="T67" fmla="*/ 89 h 105"/>
                <a:gd name="T68" fmla="*/ 25 w 66"/>
                <a:gd name="T69" fmla="*/ 91 h 105"/>
                <a:gd name="T70" fmla="*/ 29 w 66"/>
                <a:gd name="T71" fmla="*/ 93 h 105"/>
                <a:gd name="T72" fmla="*/ 37 w 66"/>
                <a:gd name="T73" fmla="*/ 93 h 105"/>
                <a:gd name="T74" fmla="*/ 41 w 66"/>
                <a:gd name="T75" fmla="*/ 92 h 105"/>
                <a:gd name="T76" fmla="*/ 45 w 66"/>
                <a:gd name="T77" fmla="*/ 89 h 105"/>
                <a:gd name="T78" fmla="*/ 48 w 66"/>
                <a:gd name="T79" fmla="*/ 85 h 105"/>
                <a:gd name="T80" fmla="*/ 52 w 66"/>
                <a:gd name="T81" fmla="*/ 79 h 105"/>
                <a:gd name="T82" fmla="*/ 53 w 66"/>
                <a:gd name="T83" fmla="*/ 68 h 105"/>
                <a:gd name="T84" fmla="*/ 53 w 66"/>
                <a:gd name="T85" fmla="*/ 39 h 105"/>
                <a:gd name="T86" fmla="*/ 50 w 66"/>
                <a:gd name="T87" fmla="*/ 27 h 105"/>
                <a:gd name="T88" fmla="*/ 48 w 66"/>
                <a:gd name="T89" fmla="*/ 20 h 105"/>
                <a:gd name="T90" fmla="*/ 45 w 66"/>
                <a:gd name="T91" fmla="*/ 18 h 105"/>
                <a:gd name="T92" fmla="*/ 41 w 66"/>
                <a:gd name="T93" fmla="*/ 15 h 105"/>
                <a:gd name="T94" fmla="*/ 37 w 66"/>
                <a:gd name="T95" fmla="*/ 14 h 105"/>
                <a:gd name="T96" fmla="*/ 32 w 66"/>
                <a:gd name="T97" fmla="*/ 12 h 105"/>
                <a:gd name="T98" fmla="*/ 26 w 66"/>
                <a:gd name="T99" fmla="*/ 14 h 105"/>
                <a:gd name="T100" fmla="*/ 22 w 66"/>
                <a:gd name="T101" fmla="*/ 16 h 105"/>
                <a:gd name="T102" fmla="*/ 18 w 66"/>
                <a:gd name="T103" fmla="*/ 20 h 105"/>
                <a:gd name="T104" fmla="*/ 14 w 66"/>
                <a:gd name="T105" fmla="*/ 28 h 105"/>
                <a:gd name="T106" fmla="*/ 13 w 66"/>
                <a:gd name="T107" fmla="*/ 39 h 105"/>
                <a:gd name="T108" fmla="*/ 13 w 66"/>
                <a:gd name="T10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" h="105">
                  <a:moveTo>
                    <a:pt x="0" y="53"/>
                  </a:moveTo>
                  <a:lnTo>
                    <a:pt x="0" y="36"/>
                  </a:lnTo>
                  <a:lnTo>
                    <a:pt x="4" y="23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0" y="6"/>
                  </a:lnTo>
                  <a:lnTo>
                    <a:pt x="54" y="8"/>
                  </a:lnTo>
                  <a:lnTo>
                    <a:pt x="56" y="11"/>
                  </a:lnTo>
                  <a:lnTo>
                    <a:pt x="58" y="14"/>
                  </a:lnTo>
                  <a:lnTo>
                    <a:pt x="61" y="20"/>
                  </a:lnTo>
                  <a:lnTo>
                    <a:pt x="66" y="39"/>
                  </a:lnTo>
                  <a:lnTo>
                    <a:pt x="66" y="69"/>
                  </a:lnTo>
                  <a:lnTo>
                    <a:pt x="64" y="83"/>
                  </a:lnTo>
                  <a:lnTo>
                    <a:pt x="61" y="89"/>
                  </a:lnTo>
                  <a:lnTo>
                    <a:pt x="56" y="96"/>
                  </a:lnTo>
                  <a:lnTo>
                    <a:pt x="52" y="100"/>
                  </a:lnTo>
                  <a:lnTo>
                    <a:pt x="48" y="103"/>
                  </a:lnTo>
                  <a:lnTo>
                    <a:pt x="40" y="105"/>
                  </a:lnTo>
                  <a:lnTo>
                    <a:pt x="34" y="105"/>
                  </a:lnTo>
                  <a:lnTo>
                    <a:pt x="20" y="103"/>
                  </a:lnTo>
                  <a:lnTo>
                    <a:pt x="9" y="95"/>
                  </a:lnTo>
                  <a:lnTo>
                    <a:pt x="4" y="84"/>
                  </a:lnTo>
                  <a:lnTo>
                    <a:pt x="0" y="71"/>
                  </a:lnTo>
                  <a:lnTo>
                    <a:pt x="0" y="53"/>
                  </a:lnTo>
                  <a:close/>
                  <a:moveTo>
                    <a:pt x="13" y="53"/>
                  </a:moveTo>
                  <a:lnTo>
                    <a:pt x="13" y="68"/>
                  </a:lnTo>
                  <a:lnTo>
                    <a:pt x="16" y="79"/>
                  </a:lnTo>
                  <a:lnTo>
                    <a:pt x="18" y="85"/>
                  </a:lnTo>
                  <a:lnTo>
                    <a:pt x="22" y="89"/>
                  </a:lnTo>
                  <a:lnTo>
                    <a:pt x="25" y="91"/>
                  </a:lnTo>
                  <a:lnTo>
                    <a:pt x="29" y="93"/>
                  </a:lnTo>
                  <a:lnTo>
                    <a:pt x="37" y="93"/>
                  </a:lnTo>
                  <a:lnTo>
                    <a:pt x="41" y="92"/>
                  </a:lnTo>
                  <a:lnTo>
                    <a:pt x="45" y="89"/>
                  </a:lnTo>
                  <a:lnTo>
                    <a:pt x="48" y="85"/>
                  </a:lnTo>
                  <a:lnTo>
                    <a:pt x="52" y="79"/>
                  </a:lnTo>
                  <a:lnTo>
                    <a:pt x="53" y="68"/>
                  </a:lnTo>
                  <a:lnTo>
                    <a:pt x="53" y="39"/>
                  </a:lnTo>
                  <a:lnTo>
                    <a:pt x="50" y="27"/>
                  </a:lnTo>
                  <a:lnTo>
                    <a:pt x="48" y="20"/>
                  </a:lnTo>
                  <a:lnTo>
                    <a:pt x="45" y="18"/>
                  </a:lnTo>
                  <a:lnTo>
                    <a:pt x="41" y="15"/>
                  </a:lnTo>
                  <a:lnTo>
                    <a:pt x="37" y="14"/>
                  </a:lnTo>
                  <a:lnTo>
                    <a:pt x="32" y="12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4" y="28"/>
                  </a:lnTo>
                  <a:lnTo>
                    <a:pt x="13" y="39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Rectangle 46"/>
            <p:cNvSpPr>
              <a:spLocks noChangeArrowheads="1"/>
            </p:cNvSpPr>
            <p:nvPr/>
          </p:nvSpPr>
          <p:spPr bwMode="auto">
            <a:xfrm>
              <a:off x="3685" y="2627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Freeform 47"/>
            <p:cNvSpPr>
              <a:spLocks noEditPoints="1"/>
            </p:cNvSpPr>
            <p:nvPr/>
          </p:nvSpPr>
          <p:spPr bwMode="auto">
            <a:xfrm>
              <a:off x="3701" y="2582"/>
              <a:ext cx="34" cy="52"/>
            </a:xfrm>
            <a:custGeom>
              <a:avLst/>
              <a:gdLst>
                <a:gd name="T0" fmla="*/ 55 w 69"/>
                <a:gd name="T1" fmla="*/ 30 h 105"/>
                <a:gd name="T2" fmla="*/ 51 w 69"/>
                <a:gd name="T3" fmla="*/ 20 h 105"/>
                <a:gd name="T4" fmla="*/ 41 w 69"/>
                <a:gd name="T5" fmla="*/ 12 h 105"/>
                <a:gd name="T6" fmla="*/ 31 w 69"/>
                <a:gd name="T7" fmla="*/ 14 h 105"/>
                <a:gd name="T8" fmla="*/ 20 w 69"/>
                <a:gd name="T9" fmla="*/ 23 h 105"/>
                <a:gd name="T10" fmla="*/ 15 w 69"/>
                <a:gd name="T11" fmla="*/ 36 h 105"/>
                <a:gd name="T12" fmla="*/ 24 w 69"/>
                <a:gd name="T13" fmla="*/ 39 h 105"/>
                <a:gd name="T14" fmla="*/ 33 w 69"/>
                <a:gd name="T15" fmla="*/ 38 h 105"/>
                <a:gd name="T16" fmla="*/ 51 w 69"/>
                <a:gd name="T17" fmla="*/ 39 h 105"/>
                <a:gd name="T18" fmla="*/ 67 w 69"/>
                <a:gd name="T19" fmla="*/ 56 h 105"/>
                <a:gd name="T20" fmla="*/ 69 w 69"/>
                <a:gd name="T21" fmla="*/ 76 h 105"/>
                <a:gd name="T22" fmla="*/ 65 w 69"/>
                <a:gd name="T23" fmla="*/ 88 h 105"/>
                <a:gd name="T24" fmla="*/ 57 w 69"/>
                <a:gd name="T25" fmla="*/ 99 h 105"/>
                <a:gd name="T26" fmla="*/ 48 w 69"/>
                <a:gd name="T27" fmla="*/ 104 h 105"/>
                <a:gd name="T28" fmla="*/ 36 w 69"/>
                <a:gd name="T29" fmla="*/ 105 h 105"/>
                <a:gd name="T30" fmla="*/ 11 w 69"/>
                <a:gd name="T31" fmla="*/ 93 h 105"/>
                <a:gd name="T32" fmla="*/ 1 w 69"/>
                <a:gd name="T33" fmla="*/ 72 h 105"/>
                <a:gd name="T34" fmla="*/ 1 w 69"/>
                <a:gd name="T35" fmla="*/ 38 h 105"/>
                <a:gd name="T36" fmla="*/ 12 w 69"/>
                <a:gd name="T37" fmla="*/ 12 h 105"/>
                <a:gd name="T38" fmla="*/ 37 w 69"/>
                <a:gd name="T39" fmla="*/ 0 h 105"/>
                <a:gd name="T40" fmla="*/ 59 w 69"/>
                <a:gd name="T41" fmla="*/ 8 h 105"/>
                <a:gd name="T42" fmla="*/ 67 w 69"/>
                <a:gd name="T43" fmla="*/ 22 h 105"/>
                <a:gd name="T44" fmla="*/ 13 w 69"/>
                <a:gd name="T45" fmla="*/ 69 h 105"/>
                <a:gd name="T46" fmla="*/ 16 w 69"/>
                <a:gd name="T47" fmla="*/ 81 h 105"/>
                <a:gd name="T48" fmla="*/ 24 w 69"/>
                <a:gd name="T49" fmla="*/ 91 h 105"/>
                <a:gd name="T50" fmla="*/ 36 w 69"/>
                <a:gd name="T51" fmla="*/ 93 h 105"/>
                <a:gd name="T52" fmla="*/ 44 w 69"/>
                <a:gd name="T53" fmla="*/ 92 h 105"/>
                <a:gd name="T54" fmla="*/ 49 w 69"/>
                <a:gd name="T55" fmla="*/ 88 h 105"/>
                <a:gd name="T56" fmla="*/ 56 w 69"/>
                <a:gd name="T57" fmla="*/ 76 h 105"/>
                <a:gd name="T58" fmla="*/ 55 w 69"/>
                <a:gd name="T59" fmla="*/ 61 h 105"/>
                <a:gd name="T60" fmla="*/ 47 w 69"/>
                <a:gd name="T61" fmla="*/ 52 h 105"/>
                <a:gd name="T62" fmla="*/ 39 w 69"/>
                <a:gd name="T63" fmla="*/ 48 h 105"/>
                <a:gd name="T64" fmla="*/ 24 w 69"/>
                <a:gd name="T65" fmla="*/ 51 h 105"/>
                <a:gd name="T66" fmla="*/ 13 w 69"/>
                <a:gd name="T67" fmla="*/ 6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105">
                  <a:moveTo>
                    <a:pt x="68" y="27"/>
                  </a:moveTo>
                  <a:lnTo>
                    <a:pt x="55" y="30"/>
                  </a:lnTo>
                  <a:lnTo>
                    <a:pt x="53" y="24"/>
                  </a:lnTo>
                  <a:lnTo>
                    <a:pt x="51" y="20"/>
                  </a:lnTo>
                  <a:lnTo>
                    <a:pt x="44" y="14"/>
                  </a:lnTo>
                  <a:lnTo>
                    <a:pt x="41" y="12"/>
                  </a:lnTo>
                  <a:lnTo>
                    <a:pt x="37" y="12"/>
                  </a:lnTo>
                  <a:lnTo>
                    <a:pt x="31" y="14"/>
                  </a:lnTo>
                  <a:lnTo>
                    <a:pt x="25" y="15"/>
                  </a:lnTo>
                  <a:lnTo>
                    <a:pt x="20" y="23"/>
                  </a:lnTo>
                  <a:lnTo>
                    <a:pt x="16" y="27"/>
                  </a:lnTo>
                  <a:lnTo>
                    <a:pt x="15" y="36"/>
                  </a:lnTo>
                  <a:lnTo>
                    <a:pt x="13" y="49"/>
                  </a:lnTo>
                  <a:lnTo>
                    <a:pt x="24" y="39"/>
                  </a:lnTo>
                  <a:lnTo>
                    <a:pt x="28" y="38"/>
                  </a:lnTo>
                  <a:lnTo>
                    <a:pt x="33" y="38"/>
                  </a:lnTo>
                  <a:lnTo>
                    <a:pt x="39" y="36"/>
                  </a:lnTo>
                  <a:lnTo>
                    <a:pt x="51" y="39"/>
                  </a:lnTo>
                  <a:lnTo>
                    <a:pt x="60" y="45"/>
                  </a:lnTo>
                  <a:lnTo>
                    <a:pt x="67" y="56"/>
                  </a:lnTo>
                  <a:lnTo>
                    <a:pt x="69" y="69"/>
                  </a:lnTo>
                  <a:lnTo>
                    <a:pt x="69" y="76"/>
                  </a:lnTo>
                  <a:lnTo>
                    <a:pt x="68" y="83"/>
                  </a:lnTo>
                  <a:lnTo>
                    <a:pt x="65" y="88"/>
                  </a:lnTo>
                  <a:lnTo>
                    <a:pt x="60" y="96"/>
                  </a:lnTo>
                  <a:lnTo>
                    <a:pt x="57" y="99"/>
                  </a:lnTo>
                  <a:lnTo>
                    <a:pt x="53" y="101"/>
                  </a:lnTo>
                  <a:lnTo>
                    <a:pt x="48" y="104"/>
                  </a:lnTo>
                  <a:lnTo>
                    <a:pt x="43" y="105"/>
                  </a:lnTo>
                  <a:lnTo>
                    <a:pt x="36" y="105"/>
                  </a:lnTo>
                  <a:lnTo>
                    <a:pt x="21" y="103"/>
                  </a:lnTo>
                  <a:lnTo>
                    <a:pt x="11" y="93"/>
                  </a:lnTo>
                  <a:lnTo>
                    <a:pt x="4" y="84"/>
                  </a:lnTo>
                  <a:lnTo>
                    <a:pt x="1" y="72"/>
                  </a:lnTo>
                  <a:lnTo>
                    <a:pt x="0" y="56"/>
                  </a:lnTo>
                  <a:lnTo>
                    <a:pt x="1" y="38"/>
                  </a:lnTo>
                  <a:lnTo>
                    <a:pt x="5" y="23"/>
                  </a:lnTo>
                  <a:lnTo>
                    <a:pt x="12" y="12"/>
                  </a:lnTo>
                  <a:lnTo>
                    <a:pt x="23" y="3"/>
                  </a:lnTo>
                  <a:lnTo>
                    <a:pt x="37" y="0"/>
                  </a:lnTo>
                  <a:lnTo>
                    <a:pt x="49" y="3"/>
                  </a:lnTo>
                  <a:lnTo>
                    <a:pt x="59" y="8"/>
                  </a:lnTo>
                  <a:lnTo>
                    <a:pt x="64" y="16"/>
                  </a:lnTo>
                  <a:lnTo>
                    <a:pt x="67" y="22"/>
                  </a:lnTo>
                  <a:lnTo>
                    <a:pt x="68" y="27"/>
                  </a:lnTo>
                  <a:close/>
                  <a:moveTo>
                    <a:pt x="13" y="69"/>
                  </a:moveTo>
                  <a:lnTo>
                    <a:pt x="15" y="76"/>
                  </a:lnTo>
                  <a:lnTo>
                    <a:pt x="16" y="81"/>
                  </a:lnTo>
                  <a:lnTo>
                    <a:pt x="19" y="85"/>
                  </a:lnTo>
                  <a:lnTo>
                    <a:pt x="24" y="91"/>
                  </a:lnTo>
                  <a:lnTo>
                    <a:pt x="29" y="92"/>
                  </a:lnTo>
                  <a:lnTo>
                    <a:pt x="36" y="93"/>
                  </a:lnTo>
                  <a:lnTo>
                    <a:pt x="40" y="93"/>
                  </a:lnTo>
                  <a:lnTo>
                    <a:pt x="44" y="92"/>
                  </a:lnTo>
                  <a:lnTo>
                    <a:pt x="47" y="91"/>
                  </a:lnTo>
                  <a:lnTo>
                    <a:pt x="49" y="88"/>
                  </a:lnTo>
                  <a:lnTo>
                    <a:pt x="55" y="80"/>
                  </a:lnTo>
                  <a:lnTo>
                    <a:pt x="56" y="76"/>
                  </a:lnTo>
                  <a:lnTo>
                    <a:pt x="56" y="65"/>
                  </a:lnTo>
                  <a:lnTo>
                    <a:pt x="55" y="61"/>
                  </a:lnTo>
                  <a:lnTo>
                    <a:pt x="52" y="57"/>
                  </a:lnTo>
                  <a:lnTo>
                    <a:pt x="47" y="52"/>
                  </a:lnTo>
                  <a:lnTo>
                    <a:pt x="43" y="49"/>
                  </a:lnTo>
                  <a:lnTo>
                    <a:pt x="39" y="48"/>
                  </a:lnTo>
                  <a:lnTo>
                    <a:pt x="35" y="48"/>
                  </a:lnTo>
                  <a:lnTo>
                    <a:pt x="24" y="51"/>
                  </a:lnTo>
                  <a:lnTo>
                    <a:pt x="16" y="59"/>
                  </a:lnTo>
                  <a:lnTo>
                    <a:pt x="13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48"/>
            <p:cNvSpPr>
              <a:spLocks noChangeShapeType="1"/>
            </p:cNvSpPr>
            <p:nvPr/>
          </p:nvSpPr>
          <p:spPr bwMode="auto">
            <a:xfrm>
              <a:off x="3763" y="2894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Freeform 49"/>
            <p:cNvSpPr>
              <a:spLocks noEditPoints="1"/>
            </p:cNvSpPr>
            <p:nvPr/>
          </p:nvSpPr>
          <p:spPr bwMode="auto">
            <a:xfrm>
              <a:off x="3641" y="2866"/>
              <a:ext cx="34" cy="52"/>
            </a:xfrm>
            <a:custGeom>
              <a:avLst/>
              <a:gdLst>
                <a:gd name="T0" fmla="*/ 0 w 66"/>
                <a:gd name="T1" fmla="*/ 53 h 105"/>
                <a:gd name="T2" fmla="*/ 0 w 66"/>
                <a:gd name="T3" fmla="*/ 36 h 105"/>
                <a:gd name="T4" fmla="*/ 4 w 66"/>
                <a:gd name="T5" fmla="*/ 23 h 105"/>
                <a:gd name="T6" fmla="*/ 5 w 66"/>
                <a:gd name="T7" fmla="*/ 17 h 105"/>
                <a:gd name="T8" fmla="*/ 10 w 66"/>
                <a:gd name="T9" fmla="*/ 9 h 105"/>
                <a:gd name="T10" fmla="*/ 22 w 66"/>
                <a:gd name="T11" fmla="*/ 1 h 105"/>
                <a:gd name="T12" fmla="*/ 28 w 66"/>
                <a:gd name="T13" fmla="*/ 0 h 105"/>
                <a:gd name="T14" fmla="*/ 38 w 66"/>
                <a:gd name="T15" fmla="*/ 0 h 105"/>
                <a:gd name="T16" fmla="*/ 44 w 66"/>
                <a:gd name="T17" fmla="*/ 1 h 105"/>
                <a:gd name="T18" fmla="*/ 48 w 66"/>
                <a:gd name="T19" fmla="*/ 3 h 105"/>
                <a:gd name="T20" fmla="*/ 50 w 66"/>
                <a:gd name="T21" fmla="*/ 5 h 105"/>
                <a:gd name="T22" fmla="*/ 54 w 66"/>
                <a:gd name="T23" fmla="*/ 8 h 105"/>
                <a:gd name="T24" fmla="*/ 56 w 66"/>
                <a:gd name="T25" fmla="*/ 11 h 105"/>
                <a:gd name="T26" fmla="*/ 58 w 66"/>
                <a:gd name="T27" fmla="*/ 13 h 105"/>
                <a:gd name="T28" fmla="*/ 61 w 66"/>
                <a:gd name="T29" fmla="*/ 20 h 105"/>
                <a:gd name="T30" fmla="*/ 66 w 66"/>
                <a:gd name="T31" fmla="*/ 39 h 105"/>
                <a:gd name="T32" fmla="*/ 66 w 66"/>
                <a:gd name="T33" fmla="*/ 69 h 105"/>
                <a:gd name="T34" fmla="*/ 64 w 66"/>
                <a:gd name="T35" fmla="*/ 82 h 105"/>
                <a:gd name="T36" fmla="*/ 61 w 66"/>
                <a:gd name="T37" fmla="*/ 89 h 105"/>
                <a:gd name="T38" fmla="*/ 56 w 66"/>
                <a:gd name="T39" fmla="*/ 96 h 105"/>
                <a:gd name="T40" fmla="*/ 52 w 66"/>
                <a:gd name="T41" fmla="*/ 100 h 105"/>
                <a:gd name="T42" fmla="*/ 48 w 66"/>
                <a:gd name="T43" fmla="*/ 102 h 105"/>
                <a:gd name="T44" fmla="*/ 40 w 66"/>
                <a:gd name="T45" fmla="*/ 105 h 105"/>
                <a:gd name="T46" fmla="*/ 34 w 66"/>
                <a:gd name="T47" fmla="*/ 105 h 105"/>
                <a:gd name="T48" fmla="*/ 20 w 66"/>
                <a:gd name="T49" fmla="*/ 102 h 105"/>
                <a:gd name="T50" fmla="*/ 9 w 66"/>
                <a:gd name="T51" fmla="*/ 94 h 105"/>
                <a:gd name="T52" fmla="*/ 4 w 66"/>
                <a:gd name="T53" fmla="*/ 84 h 105"/>
                <a:gd name="T54" fmla="*/ 0 w 66"/>
                <a:gd name="T55" fmla="*/ 70 h 105"/>
                <a:gd name="T56" fmla="*/ 0 w 66"/>
                <a:gd name="T57" fmla="*/ 53 h 105"/>
                <a:gd name="T58" fmla="*/ 13 w 66"/>
                <a:gd name="T59" fmla="*/ 53 h 105"/>
                <a:gd name="T60" fmla="*/ 13 w 66"/>
                <a:gd name="T61" fmla="*/ 68 h 105"/>
                <a:gd name="T62" fmla="*/ 16 w 66"/>
                <a:gd name="T63" fmla="*/ 78 h 105"/>
                <a:gd name="T64" fmla="*/ 18 w 66"/>
                <a:gd name="T65" fmla="*/ 85 h 105"/>
                <a:gd name="T66" fmla="*/ 22 w 66"/>
                <a:gd name="T67" fmla="*/ 89 h 105"/>
                <a:gd name="T68" fmla="*/ 25 w 66"/>
                <a:gd name="T69" fmla="*/ 90 h 105"/>
                <a:gd name="T70" fmla="*/ 29 w 66"/>
                <a:gd name="T71" fmla="*/ 93 h 105"/>
                <a:gd name="T72" fmla="*/ 37 w 66"/>
                <a:gd name="T73" fmla="*/ 93 h 105"/>
                <a:gd name="T74" fmla="*/ 41 w 66"/>
                <a:gd name="T75" fmla="*/ 92 h 105"/>
                <a:gd name="T76" fmla="*/ 45 w 66"/>
                <a:gd name="T77" fmla="*/ 89 h 105"/>
                <a:gd name="T78" fmla="*/ 48 w 66"/>
                <a:gd name="T79" fmla="*/ 85 h 105"/>
                <a:gd name="T80" fmla="*/ 52 w 66"/>
                <a:gd name="T81" fmla="*/ 78 h 105"/>
                <a:gd name="T82" fmla="*/ 53 w 66"/>
                <a:gd name="T83" fmla="*/ 68 h 105"/>
                <a:gd name="T84" fmla="*/ 53 w 66"/>
                <a:gd name="T85" fmla="*/ 39 h 105"/>
                <a:gd name="T86" fmla="*/ 50 w 66"/>
                <a:gd name="T87" fmla="*/ 27 h 105"/>
                <a:gd name="T88" fmla="*/ 48 w 66"/>
                <a:gd name="T89" fmla="*/ 20 h 105"/>
                <a:gd name="T90" fmla="*/ 45 w 66"/>
                <a:gd name="T91" fmla="*/ 17 h 105"/>
                <a:gd name="T92" fmla="*/ 41 w 66"/>
                <a:gd name="T93" fmla="*/ 15 h 105"/>
                <a:gd name="T94" fmla="*/ 37 w 66"/>
                <a:gd name="T95" fmla="*/ 13 h 105"/>
                <a:gd name="T96" fmla="*/ 32 w 66"/>
                <a:gd name="T97" fmla="*/ 12 h 105"/>
                <a:gd name="T98" fmla="*/ 26 w 66"/>
                <a:gd name="T99" fmla="*/ 13 h 105"/>
                <a:gd name="T100" fmla="*/ 22 w 66"/>
                <a:gd name="T101" fmla="*/ 16 h 105"/>
                <a:gd name="T102" fmla="*/ 18 w 66"/>
                <a:gd name="T103" fmla="*/ 20 h 105"/>
                <a:gd name="T104" fmla="*/ 14 w 66"/>
                <a:gd name="T105" fmla="*/ 28 h 105"/>
                <a:gd name="T106" fmla="*/ 13 w 66"/>
                <a:gd name="T107" fmla="*/ 39 h 105"/>
                <a:gd name="T108" fmla="*/ 13 w 66"/>
                <a:gd name="T10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" h="105">
                  <a:moveTo>
                    <a:pt x="0" y="53"/>
                  </a:moveTo>
                  <a:lnTo>
                    <a:pt x="0" y="36"/>
                  </a:lnTo>
                  <a:lnTo>
                    <a:pt x="4" y="23"/>
                  </a:lnTo>
                  <a:lnTo>
                    <a:pt x="5" y="17"/>
                  </a:lnTo>
                  <a:lnTo>
                    <a:pt x="10" y="9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4" y="8"/>
                  </a:lnTo>
                  <a:lnTo>
                    <a:pt x="56" y="11"/>
                  </a:lnTo>
                  <a:lnTo>
                    <a:pt x="58" y="13"/>
                  </a:lnTo>
                  <a:lnTo>
                    <a:pt x="61" y="20"/>
                  </a:lnTo>
                  <a:lnTo>
                    <a:pt x="66" y="39"/>
                  </a:lnTo>
                  <a:lnTo>
                    <a:pt x="66" y="69"/>
                  </a:lnTo>
                  <a:lnTo>
                    <a:pt x="64" y="82"/>
                  </a:lnTo>
                  <a:lnTo>
                    <a:pt x="61" y="89"/>
                  </a:lnTo>
                  <a:lnTo>
                    <a:pt x="56" y="96"/>
                  </a:lnTo>
                  <a:lnTo>
                    <a:pt x="52" y="100"/>
                  </a:lnTo>
                  <a:lnTo>
                    <a:pt x="48" y="102"/>
                  </a:lnTo>
                  <a:lnTo>
                    <a:pt x="40" y="105"/>
                  </a:lnTo>
                  <a:lnTo>
                    <a:pt x="34" y="105"/>
                  </a:lnTo>
                  <a:lnTo>
                    <a:pt x="20" y="102"/>
                  </a:lnTo>
                  <a:lnTo>
                    <a:pt x="9" y="94"/>
                  </a:lnTo>
                  <a:lnTo>
                    <a:pt x="4" y="84"/>
                  </a:lnTo>
                  <a:lnTo>
                    <a:pt x="0" y="70"/>
                  </a:lnTo>
                  <a:lnTo>
                    <a:pt x="0" y="53"/>
                  </a:lnTo>
                  <a:close/>
                  <a:moveTo>
                    <a:pt x="13" y="53"/>
                  </a:moveTo>
                  <a:lnTo>
                    <a:pt x="13" y="68"/>
                  </a:lnTo>
                  <a:lnTo>
                    <a:pt x="16" y="78"/>
                  </a:lnTo>
                  <a:lnTo>
                    <a:pt x="18" y="85"/>
                  </a:lnTo>
                  <a:lnTo>
                    <a:pt x="22" y="89"/>
                  </a:lnTo>
                  <a:lnTo>
                    <a:pt x="25" y="90"/>
                  </a:lnTo>
                  <a:lnTo>
                    <a:pt x="29" y="93"/>
                  </a:lnTo>
                  <a:lnTo>
                    <a:pt x="37" y="93"/>
                  </a:lnTo>
                  <a:lnTo>
                    <a:pt x="41" y="92"/>
                  </a:lnTo>
                  <a:lnTo>
                    <a:pt x="45" y="89"/>
                  </a:lnTo>
                  <a:lnTo>
                    <a:pt x="48" y="85"/>
                  </a:lnTo>
                  <a:lnTo>
                    <a:pt x="52" y="78"/>
                  </a:lnTo>
                  <a:lnTo>
                    <a:pt x="53" y="68"/>
                  </a:lnTo>
                  <a:lnTo>
                    <a:pt x="53" y="39"/>
                  </a:lnTo>
                  <a:lnTo>
                    <a:pt x="50" y="27"/>
                  </a:lnTo>
                  <a:lnTo>
                    <a:pt x="48" y="20"/>
                  </a:lnTo>
                  <a:lnTo>
                    <a:pt x="45" y="17"/>
                  </a:lnTo>
                  <a:lnTo>
                    <a:pt x="41" y="15"/>
                  </a:lnTo>
                  <a:lnTo>
                    <a:pt x="37" y="13"/>
                  </a:lnTo>
                  <a:lnTo>
                    <a:pt x="32" y="12"/>
                  </a:lnTo>
                  <a:lnTo>
                    <a:pt x="26" y="13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4" y="28"/>
                  </a:lnTo>
                  <a:lnTo>
                    <a:pt x="13" y="39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6" name="Rectangle 50"/>
            <p:cNvSpPr>
              <a:spLocks noChangeArrowheads="1"/>
            </p:cNvSpPr>
            <p:nvPr/>
          </p:nvSpPr>
          <p:spPr bwMode="auto">
            <a:xfrm>
              <a:off x="3685" y="2911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Freeform 51"/>
            <p:cNvSpPr>
              <a:spLocks noEditPoints="1"/>
            </p:cNvSpPr>
            <p:nvPr/>
          </p:nvSpPr>
          <p:spPr bwMode="auto">
            <a:xfrm>
              <a:off x="3699" y="2867"/>
              <a:ext cx="36" cy="51"/>
            </a:xfrm>
            <a:custGeom>
              <a:avLst/>
              <a:gdLst>
                <a:gd name="T0" fmla="*/ 47 w 72"/>
                <a:gd name="T1" fmla="*/ 103 h 103"/>
                <a:gd name="T2" fmla="*/ 47 w 72"/>
                <a:gd name="T3" fmla="*/ 79 h 103"/>
                <a:gd name="T4" fmla="*/ 0 w 72"/>
                <a:gd name="T5" fmla="*/ 79 h 103"/>
                <a:gd name="T6" fmla="*/ 0 w 72"/>
                <a:gd name="T7" fmla="*/ 65 h 103"/>
                <a:gd name="T8" fmla="*/ 50 w 72"/>
                <a:gd name="T9" fmla="*/ 0 h 103"/>
                <a:gd name="T10" fmla="*/ 60 w 72"/>
                <a:gd name="T11" fmla="*/ 0 h 103"/>
                <a:gd name="T12" fmla="*/ 60 w 72"/>
                <a:gd name="T13" fmla="*/ 65 h 103"/>
                <a:gd name="T14" fmla="*/ 72 w 72"/>
                <a:gd name="T15" fmla="*/ 65 h 103"/>
                <a:gd name="T16" fmla="*/ 72 w 72"/>
                <a:gd name="T17" fmla="*/ 79 h 103"/>
                <a:gd name="T18" fmla="*/ 60 w 72"/>
                <a:gd name="T19" fmla="*/ 79 h 103"/>
                <a:gd name="T20" fmla="*/ 60 w 72"/>
                <a:gd name="T21" fmla="*/ 103 h 103"/>
                <a:gd name="T22" fmla="*/ 47 w 72"/>
                <a:gd name="T23" fmla="*/ 103 h 103"/>
                <a:gd name="T24" fmla="*/ 47 w 72"/>
                <a:gd name="T25" fmla="*/ 65 h 103"/>
                <a:gd name="T26" fmla="*/ 47 w 72"/>
                <a:gd name="T27" fmla="*/ 26 h 103"/>
                <a:gd name="T28" fmla="*/ 16 w 72"/>
                <a:gd name="T29" fmla="*/ 65 h 103"/>
                <a:gd name="T30" fmla="*/ 47 w 72"/>
                <a:gd name="T31" fmla="*/ 6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103">
                  <a:moveTo>
                    <a:pt x="47" y="103"/>
                  </a:moveTo>
                  <a:lnTo>
                    <a:pt x="47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60" y="65"/>
                  </a:lnTo>
                  <a:lnTo>
                    <a:pt x="72" y="65"/>
                  </a:lnTo>
                  <a:lnTo>
                    <a:pt x="72" y="79"/>
                  </a:lnTo>
                  <a:lnTo>
                    <a:pt x="60" y="79"/>
                  </a:lnTo>
                  <a:lnTo>
                    <a:pt x="60" y="103"/>
                  </a:lnTo>
                  <a:lnTo>
                    <a:pt x="47" y="103"/>
                  </a:lnTo>
                  <a:close/>
                  <a:moveTo>
                    <a:pt x="47" y="65"/>
                  </a:moveTo>
                  <a:lnTo>
                    <a:pt x="47" y="26"/>
                  </a:lnTo>
                  <a:lnTo>
                    <a:pt x="16" y="65"/>
                  </a:lnTo>
                  <a:lnTo>
                    <a:pt x="47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Line 52"/>
            <p:cNvSpPr>
              <a:spLocks noChangeShapeType="1"/>
            </p:cNvSpPr>
            <p:nvPr/>
          </p:nvSpPr>
          <p:spPr bwMode="auto">
            <a:xfrm>
              <a:off x="3763" y="3177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Freeform 53"/>
            <p:cNvSpPr>
              <a:spLocks noEditPoints="1"/>
            </p:cNvSpPr>
            <p:nvPr/>
          </p:nvSpPr>
          <p:spPr bwMode="auto">
            <a:xfrm>
              <a:off x="3641" y="3149"/>
              <a:ext cx="34" cy="53"/>
            </a:xfrm>
            <a:custGeom>
              <a:avLst/>
              <a:gdLst>
                <a:gd name="T0" fmla="*/ 0 w 66"/>
                <a:gd name="T1" fmla="*/ 53 h 105"/>
                <a:gd name="T2" fmla="*/ 0 w 66"/>
                <a:gd name="T3" fmla="*/ 36 h 105"/>
                <a:gd name="T4" fmla="*/ 4 w 66"/>
                <a:gd name="T5" fmla="*/ 23 h 105"/>
                <a:gd name="T6" fmla="*/ 5 w 66"/>
                <a:gd name="T7" fmla="*/ 17 h 105"/>
                <a:gd name="T8" fmla="*/ 10 w 66"/>
                <a:gd name="T9" fmla="*/ 9 h 105"/>
                <a:gd name="T10" fmla="*/ 22 w 66"/>
                <a:gd name="T11" fmla="*/ 1 h 105"/>
                <a:gd name="T12" fmla="*/ 28 w 66"/>
                <a:gd name="T13" fmla="*/ 0 h 105"/>
                <a:gd name="T14" fmla="*/ 38 w 66"/>
                <a:gd name="T15" fmla="*/ 0 h 105"/>
                <a:gd name="T16" fmla="*/ 44 w 66"/>
                <a:gd name="T17" fmla="*/ 1 h 105"/>
                <a:gd name="T18" fmla="*/ 48 w 66"/>
                <a:gd name="T19" fmla="*/ 3 h 105"/>
                <a:gd name="T20" fmla="*/ 50 w 66"/>
                <a:gd name="T21" fmla="*/ 5 h 105"/>
                <a:gd name="T22" fmla="*/ 54 w 66"/>
                <a:gd name="T23" fmla="*/ 8 h 105"/>
                <a:gd name="T24" fmla="*/ 56 w 66"/>
                <a:gd name="T25" fmla="*/ 11 h 105"/>
                <a:gd name="T26" fmla="*/ 58 w 66"/>
                <a:gd name="T27" fmla="*/ 13 h 105"/>
                <a:gd name="T28" fmla="*/ 61 w 66"/>
                <a:gd name="T29" fmla="*/ 20 h 105"/>
                <a:gd name="T30" fmla="*/ 66 w 66"/>
                <a:gd name="T31" fmla="*/ 39 h 105"/>
                <a:gd name="T32" fmla="*/ 66 w 66"/>
                <a:gd name="T33" fmla="*/ 69 h 105"/>
                <a:gd name="T34" fmla="*/ 64 w 66"/>
                <a:gd name="T35" fmla="*/ 82 h 105"/>
                <a:gd name="T36" fmla="*/ 61 w 66"/>
                <a:gd name="T37" fmla="*/ 89 h 105"/>
                <a:gd name="T38" fmla="*/ 56 w 66"/>
                <a:gd name="T39" fmla="*/ 96 h 105"/>
                <a:gd name="T40" fmla="*/ 52 w 66"/>
                <a:gd name="T41" fmla="*/ 100 h 105"/>
                <a:gd name="T42" fmla="*/ 48 w 66"/>
                <a:gd name="T43" fmla="*/ 102 h 105"/>
                <a:gd name="T44" fmla="*/ 40 w 66"/>
                <a:gd name="T45" fmla="*/ 105 h 105"/>
                <a:gd name="T46" fmla="*/ 34 w 66"/>
                <a:gd name="T47" fmla="*/ 105 h 105"/>
                <a:gd name="T48" fmla="*/ 20 w 66"/>
                <a:gd name="T49" fmla="*/ 102 h 105"/>
                <a:gd name="T50" fmla="*/ 9 w 66"/>
                <a:gd name="T51" fmla="*/ 94 h 105"/>
                <a:gd name="T52" fmla="*/ 4 w 66"/>
                <a:gd name="T53" fmla="*/ 84 h 105"/>
                <a:gd name="T54" fmla="*/ 0 w 66"/>
                <a:gd name="T55" fmla="*/ 70 h 105"/>
                <a:gd name="T56" fmla="*/ 0 w 66"/>
                <a:gd name="T57" fmla="*/ 53 h 105"/>
                <a:gd name="T58" fmla="*/ 13 w 66"/>
                <a:gd name="T59" fmla="*/ 53 h 105"/>
                <a:gd name="T60" fmla="*/ 13 w 66"/>
                <a:gd name="T61" fmla="*/ 68 h 105"/>
                <a:gd name="T62" fmla="*/ 16 w 66"/>
                <a:gd name="T63" fmla="*/ 78 h 105"/>
                <a:gd name="T64" fmla="*/ 18 w 66"/>
                <a:gd name="T65" fmla="*/ 85 h 105"/>
                <a:gd name="T66" fmla="*/ 22 w 66"/>
                <a:gd name="T67" fmla="*/ 89 h 105"/>
                <a:gd name="T68" fmla="*/ 25 w 66"/>
                <a:gd name="T69" fmla="*/ 90 h 105"/>
                <a:gd name="T70" fmla="*/ 29 w 66"/>
                <a:gd name="T71" fmla="*/ 93 h 105"/>
                <a:gd name="T72" fmla="*/ 37 w 66"/>
                <a:gd name="T73" fmla="*/ 93 h 105"/>
                <a:gd name="T74" fmla="*/ 41 w 66"/>
                <a:gd name="T75" fmla="*/ 92 h 105"/>
                <a:gd name="T76" fmla="*/ 45 w 66"/>
                <a:gd name="T77" fmla="*/ 89 h 105"/>
                <a:gd name="T78" fmla="*/ 48 w 66"/>
                <a:gd name="T79" fmla="*/ 85 h 105"/>
                <a:gd name="T80" fmla="*/ 52 w 66"/>
                <a:gd name="T81" fmla="*/ 78 h 105"/>
                <a:gd name="T82" fmla="*/ 53 w 66"/>
                <a:gd name="T83" fmla="*/ 68 h 105"/>
                <a:gd name="T84" fmla="*/ 53 w 66"/>
                <a:gd name="T85" fmla="*/ 39 h 105"/>
                <a:gd name="T86" fmla="*/ 50 w 66"/>
                <a:gd name="T87" fmla="*/ 27 h 105"/>
                <a:gd name="T88" fmla="*/ 48 w 66"/>
                <a:gd name="T89" fmla="*/ 20 h 105"/>
                <a:gd name="T90" fmla="*/ 45 w 66"/>
                <a:gd name="T91" fmla="*/ 17 h 105"/>
                <a:gd name="T92" fmla="*/ 41 w 66"/>
                <a:gd name="T93" fmla="*/ 15 h 105"/>
                <a:gd name="T94" fmla="*/ 37 w 66"/>
                <a:gd name="T95" fmla="*/ 13 h 105"/>
                <a:gd name="T96" fmla="*/ 32 w 66"/>
                <a:gd name="T97" fmla="*/ 12 h 105"/>
                <a:gd name="T98" fmla="*/ 26 w 66"/>
                <a:gd name="T99" fmla="*/ 13 h 105"/>
                <a:gd name="T100" fmla="*/ 22 w 66"/>
                <a:gd name="T101" fmla="*/ 16 h 105"/>
                <a:gd name="T102" fmla="*/ 18 w 66"/>
                <a:gd name="T103" fmla="*/ 20 h 105"/>
                <a:gd name="T104" fmla="*/ 14 w 66"/>
                <a:gd name="T105" fmla="*/ 28 h 105"/>
                <a:gd name="T106" fmla="*/ 13 w 66"/>
                <a:gd name="T107" fmla="*/ 39 h 105"/>
                <a:gd name="T108" fmla="*/ 13 w 66"/>
                <a:gd name="T10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" h="105">
                  <a:moveTo>
                    <a:pt x="0" y="53"/>
                  </a:moveTo>
                  <a:lnTo>
                    <a:pt x="0" y="36"/>
                  </a:lnTo>
                  <a:lnTo>
                    <a:pt x="4" y="23"/>
                  </a:lnTo>
                  <a:lnTo>
                    <a:pt x="5" y="17"/>
                  </a:lnTo>
                  <a:lnTo>
                    <a:pt x="10" y="9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4" y="8"/>
                  </a:lnTo>
                  <a:lnTo>
                    <a:pt x="56" y="11"/>
                  </a:lnTo>
                  <a:lnTo>
                    <a:pt x="58" y="13"/>
                  </a:lnTo>
                  <a:lnTo>
                    <a:pt x="61" y="20"/>
                  </a:lnTo>
                  <a:lnTo>
                    <a:pt x="66" y="39"/>
                  </a:lnTo>
                  <a:lnTo>
                    <a:pt x="66" y="69"/>
                  </a:lnTo>
                  <a:lnTo>
                    <a:pt x="64" y="82"/>
                  </a:lnTo>
                  <a:lnTo>
                    <a:pt x="61" y="89"/>
                  </a:lnTo>
                  <a:lnTo>
                    <a:pt x="56" y="96"/>
                  </a:lnTo>
                  <a:lnTo>
                    <a:pt x="52" y="100"/>
                  </a:lnTo>
                  <a:lnTo>
                    <a:pt x="48" y="102"/>
                  </a:lnTo>
                  <a:lnTo>
                    <a:pt x="40" y="105"/>
                  </a:lnTo>
                  <a:lnTo>
                    <a:pt x="34" y="105"/>
                  </a:lnTo>
                  <a:lnTo>
                    <a:pt x="20" y="102"/>
                  </a:lnTo>
                  <a:lnTo>
                    <a:pt x="9" y="94"/>
                  </a:lnTo>
                  <a:lnTo>
                    <a:pt x="4" y="84"/>
                  </a:lnTo>
                  <a:lnTo>
                    <a:pt x="0" y="70"/>
                  </a:lnTo>
                  <a:lnTo>
                    <a:pt x="0" y="53"/>
                  </a:lnTo>
                  <a:close/>
                  <a:moveTo>
                    <a:pt x="13" y="53"/>
                  </a:moveTo>
                  <a:lnTo>
                    <a:pt x="13" y="68"/>
                  </a:lnTo>
                  <a:lnTo>
                    <a:pt x="16" y="78"/>
                  </a:lnTo>
                  <a:lnTo>
                    <a:pt x="18" y="85"/>
                  </a:lnTo>
                  <a:lnTo>
                    <a:pt x="22" y="89"/>
                  </a:lnTo>
                  <a:lnTo>
                    <a:pt x="25" y="90"/>
                  </a:lnTo>
                  <a:lnTo>
                    <a:pt x="29" y="93"/>
                  </a:lnTo>
                  <a:lnTo>
                    <a:pt x="37" y="93"/>
                  </a:lnTo>
                  <a:lnTo>
                    <a:pt x="41" y="92"/>
                  </a:lnTo>
                  <a:lnTo>
                    <a:pt x="45" y="89"/>
                  </a:lnTo>
                  <a:lnTo>
                    <a:pt x="48" y="85"/>
                  </a:lnTo>
                  <a:lnTo>
                    <a:pt x="52" y="78"/>
                  </a:lnTo>
                  <a:lnTo>
                    <a:pt x="53" y="68"/>
                  </a:lnTo>
                  <a:lnTo>
                    <a:pt x="53" y="39"/>
                  </a:lnTo>
                  <a:lnTo>
                    <a:pt x="50" y="27"/>
                  </a:lnTo>
                  <a:lnTo>
                    <a:pt x="48" y="20"/>
                  </a:lnTo>
                  <a:lnTo>
                    <a:pt x="45" y="17"/>
                  </a:lnTo>
                  <a:lnTo>
                    <a:pt x="41" y="15"/>
                  </a:lnTo>
                  <a:lnTo>
                    <a:pt x="37" y="13"/>
                  </a:lnTo>
                  <a:lnTo>
                    <a:pt x="32" y="12"/>
                  </a:lnTo>
                  <a:lnTo>
                    <a:pt x="26" y="13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4" y="28"/>
                  </a:lnTo>
                  <a:lnTo>
                    <a:pt x="13" y="39"/>
                  </a:lnTo>
                  <a:lnTo>
                    <a:pt x="13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0" name="Rectangle 54"/>
            <p:cNvSpPr>
              <a:spLocks noChangeArrowheads="1"/>
            </p:cNvSpPr>
            <p:nvPr/>
          </p:nvSpPr>
          <p:spPr bwMode="auto">
            <a:xfrm>
              <a:off x="3685" y="319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Freeform 55"/>
            <p:cNvSpPr>
              <a:spLocks/>
            </p:cNvSpPr>
            <p:nvPr/>
          </p:nvSpPr>
          <p:spPr bwMode="auto">
            <a:xfrm>
              <a:off x="3701" y="3149"/>
              <a:ext cx="33" cy="52"/>
            </a:xfrm>
            <a:custGeom>
              <a:avLst/>
              <a:gdLst>
                <a:gd name="T0" fmla="*/ 68 w 68"/>
                <a:gd name="T1" fmla="*/ 90 h 104"/>
                <a:gd name="T2" fmla="*/ 68 w 68"/>
                <a:gd name="T3" fmla="*/ 104 h 104"/>
                <a:gd name="T4" fmla="*/ 0 w 68"/>
                <a:gd name="T5" fmla="*/ 104 h 104"/>
                <a:gd name="T6" fmla="*/ 0 w 68"/>
                <a:gd name="T7" fmla="*/ 100 h 104"/>
                <a:gd name="T8" fmla="*/ 1 w 68"/>
                <a:gd name="T9" fmla="*/ 94 h 104"/>
                <a:gd name="T10" fmla="*/ 4 w 68"/>
                <a:gd name="T11" fmla="*/ 89 h 104"/>
                <a:gd name="T12" fmla="*/ 7 w 68"/>
                <a:gd name="T13" fmla="*/ 85 h 104"/>
                <a:gd name="T14" fmla="*/ 9 w 68"/>
                <a:gd name="T15" fmla="*/ 80 h 104"/>
                <a:gd name="T16" fmla="*/ 19 w 68"/>
                <a:gd name="T17" fmla="*/ 70 h 104"/>
                <a:gd name="T18" fmla="*/ 25 w 68"/>
                <a:gd name="T19" fmla="*/ 65 h 104"/>
                <a:gd name="T20" fmla="*/ 35 w 68"/>
                <a:gd name="T21" fmla="*/ 56 h 104"/>
                <a:gd name="T22" fmla="*/ 43 w 68"/>
                <a:gd name="T23" fmla="*/ 49 h 104"/>
                <a:gd name="T24" fmla="*/ 47 w 68"/>
                <a:gd name="T25" fmla="*/ 44 h 104"/>
                <a:gd name="T26" fmla="*/ 52 w 68"/>
                <a:gd name="T27" fmla="*/ 36 h 104"/>
                <a:gd name="T28" fmla="*/ 52 w 68"/>
                <a:gd name="T29" fmla="*/ 32 h 104"/>
                <a:gd name="T30" fmla="*/ 53 w 68"/>
                <a:gd name="T31" fmla="*/ 29 h 104"/>
                <a:gd name="T32" fmla="*/ 52 w 68"/>
                <a:gd name="T33" fmla="*/ 24 h 104"/>
                <a:gd name="T34" fmla="*/ 51 w 68"/>
                <a:gd name="T35" fmla="*/ 20 h 104"/>
                <a:gd name="T36" fmla="*/ 48 w 68"/>
                <a:gd name="T37" fmla="*/ 17 h 104"/>
                <a:gd name="T38" fmla="*/ 44 w 68"/>
                <a:gd name="T39" fmla="*/ 15 h 104"/>
                <a:gd name="T40" fmla="*/ 39 w 68"/>
                <a:gd name="T41" fmla="*/ 13 h 104"/>
                <a:gd name="T42" fmla="*/ 35 w 68"/>
                <a:gd name="T43" fmla="*/ 12 h 104"/>
                <a:gd name="T44" fmla="*/ 29 w 68"/>
                <a:gd name="T45" fmla="*/ 12 h 104"/>
                <a:gd name="T46" fmla="*/ 24 w 68"/>
                <a:gd name="T47" fmla="*/ 15 h 104"/>
                <a:gd name="T48" fmla="*/ 16 w 68"/>
                <a:gd name="T49" fmla="*/ 23 h 104"/>
                <a:gd name="T50" fmla="*/ 16 w 68"/>
                <a:gd name="T51" fmla="*/ 27 h 104"/>
                <a:gd name="T52" fmla="*/ 15 w 68"/>
                <a:gd name="T53" fmla="*/ 31 h 104"/>
                <a:gd name="T54" fmla="*/ 1 w 68"/>
                <a:gd name="T55" fmla="*/ 29 h 104"/>
                <a:gd name="T56" fmla="*/ 5 w 68"/>
                <a:gd name="T57" fmla="*/ 16 h 104"/>
                <a:gd name="T58" fmla="*/ 12 w 68"/>
                <a:gd name="T59" fmla="*/ 8 h 104"/>
                <a:gd name="T60" fmla="*/ 23 w 68"/>
                <a:gd name="T61" fmla="*/ 3 h 104"/>
                <a:gd name="T62" fmla="*/ 35 w 68"/>
                <a:gd name="T63" fmla="*/ 0 h 104"/>
                <a:gd name="T64" fmla="*/ 48 w 68"/>
                <a:gd name="T65" fmla="*/ 3 h 104"/>
                <a:gd name="T66" fmla="*/ 57 w 68"/>
                <a:gd name="T67" fmla="*/ 8 h 104"/>
                <a:gd name="T68" fmla="*/ 61 w 68"/>
                <a:gd name="T69" fmla="*/ 12 h 104"/>
                <a:gd name="T70" fmla="*/ 64 w 68"/>
                <a:gd name="T71" fmla="*/ 17 h 104"/>
                <a:gd name="T72" fmla="*/ 65 w 68"/>
                <a:gd name="T73" fmla="*/ 23 h 104"/>
                <a:gd name="T74" fmla="*/ 67 w 68"/>
                <a:gd name="T75" fmla="*/ 29 h 104"/>
                <a:gd name="T76" fmla="*/ 65 w 68"/>
                <a:gd name="T77" fmla="*/ 33 h 104"/>
                <a:gd name="T78" fmla="*/ 65 w 68"/>
                <a:gd name="T79" fmla="*/ 36 h 104"/>
                <a:gd name="T80" fmla="*/ 61 w 68"/>
                <a:gd name="T81" fmla="*/ 44 h 104"/>
                <a:gd name="T82" fmla="*/ 60 w 68"/>
                <a:gd name="T83" fmla="*/ 48 h 104"/>
                <a:gd name="T84" fmla="*/ 59 w 68"/>
                <a:gd name="T85" fmla="*/ 51 h 104"/>
                <a:gd name="T86" fmla="*/ 56 w 68"/>
                <a:gd name="T87" fmla="*/ 53 h 104"/>
                <a:gd name="T88" fmla="*/ 53 w 68"/>
                <a:gd name="T89" fmla="*/ 57 h 104"/>
                <a:gd name="T90" fmla="*/ 49 w 68"/>
                <a:gd name="T91" fmla="*/ 61 h 104"/>
                <a:gd name="T92" fmla="*/ 44 w 68"/>
                <a:gd name="T93" fmla="*/ 65 h 104"/>
                <a:gd name="T94" fmla="*/ 37 w 68"/>
                <a:gd name="T95" fmla="*/ 70 h 104"/>
                <a:gd name="T96" fmla="*/ 32 w 68"/>
                <a:gd name="T97" fmla="*/ 74 h 104"/>
                <a:gd name="T98" fmla="*/ 23 w 68"/>
                <a:gd name="T99" fmla="*/ 84 h 104"/>
                <a:gd name="T100" fmla="*/ 20 w 68"/>
                <a:gd name="T101" fmla="*/ 88 h 104"/>
                <a:gd name="T102" fmla="*/ 19 w 68"/>
                <a:gd name="T103" fmla="*/ 90 h 104"/>
                <a:gd name="T104" fmla="*/ 68 w 68"/>
                <a:gd name="T105" fmla="*/ 9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" h="104">
                  <a:moveTo>
                    <a:pt x="68" y="90"/>
                  </a:moveTo>
                  <a:lnTo>
                    <a:pt x="68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1" y="94"/>
                  </a:lnTo>
                  <a:lnTo>
                    <a:pt x="4" y="89"/>
                  </a:lnTo>
                  <a:lnTo>
                    <a:pt x="7" y="85"/>
                  </a:lnTo>
                  <a:lnTo>
                    <a:pt x="9" y="80"/>
                  </a:lnTo>
                  <a:lnTo>
                    <a:pt x="19" y="70"/>
                  </a:lnTo>
                  <a:lnTo>
                    <a:pt x="25" y="65"/>
                  </a:lnTo>
                  <a:lnTo>
                    <a:pt x="35" y="56"/>
                  </a:lnTo>
                  <a:lnTo>
                    <a:pt x="43" y="49"/>
                  </a:lnTo>
                  <a:lnTo>
                    <a:pt x="47" y="44"/>
                  </a:lnTo>
                  <a:lnTo>
                    <a:pt x="52" y="36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2" y="24"/>
                  </a:lnTo>
                  <a:lnTo>
                    <a:pt x="51" y="20"/>
                  </a:lnTo>
                  <a:lnTo>
                    <a:pt x="48" y="17"/>
                  </a:lnTo>
                  <a:lnTo>
                    <a:pt x="44" y="15"/>
                  </a:lnTo>
                  <a:lnTo>
                    <a:pt x="39" y="13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4" y="15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" y="29"/>
                  </a:lnTo>
                  <a:lnTo>
                    <a:pt x="5" y="16"/>
                  </a:lnTo>
                  <a:lnTo>
                    <a:pt x="12" y="8"/>
                  </a:lnTo>
                  <a:lnTo>
                    <a:pt x="23" y="3"/>
                  </a:lnTo>
                  <a:lnTo>
                    <a:pt x="35" y="0"/>
                  </a:lnTo>
                  <a:lnTo>
                    <a:pt x="48" y="3"/>
                  </a:lnTo>
                  <a:lnTo>
                    <a:pt x="57" y="8"/>
                  </a:lnTo>
                  <a:lnTo>
                    <a:pt x="61" y="12"/>
                  </a:lnTo>
                  <a:lnTo>
                    <a:pt x="64" y="17"/>
                  </a:lnTo>
                  <a:lnTo>
                    <a:pt x="65" y="23"/>
                  </a:lnTo>
                  <a:lnTo>
                    <a:pt x="67" y="29"/>
                  </a:lnTo>
                  <a:lnTo>
                    <a:pt x="65" y="33"/>
                  </a:lnTo>
                  <a:lnTo>
                    <a:pt x="65" y="36"/>
                  </a:lnTo>
                  <a:lnTo>
                    <a:pt x="61" y="44"/>
                  </a:lnTo>
                  <a:lnTo>
                    <a:pt x="60" y="48"/>
                  </a:lnTo>
                  <a:lnTo>
                    <a:pt x="59" y="51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9" y="61"/>
                  </a:lnTo>
                  <a:lnTo>
                    <a:pt x="44" y="65"/>
                  </a:lnTo>
                  <a:lnTo>
                    <a:pt x="37" y="70"/>
                  </a:lnTo>
                  <a:lnTo>
                    <a:pt x="32" y="74"/>
                  </a:lnTo>
                  <a:lnTo>
                    <a:pt x="23" y="84"/>
                  </a:lnTo>
                  <a:lnTo>
                    <a:pt x="20" y="88"/>
                  </a:lnTo>
                  <a:lnTo>
                    <a:pt x="19" y="90"/>
                  </a:lnTo>
                  <a:lnTo>
                    <a:pt x="6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Line 56"/>
            <p:cNvSpPr>
              <a:spLocks noChangeShapeType="1"/>
            </p:cNvSpPr>
            <p:nvPr/>
          </p:nvSpPr>
          <p:spPr bwMode="auto">
            <a:xfrm>
              <a:off x="3763" y="3461"/>
              <a:ext cx="5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Freeform 57"/>
            <p:cNvSpPr>
              <a:spLocks noEditPoints="1"/>
            </p:cNvSpPr>
            <p:nvPr/>
          </p:nvSpPr>
          <p:spPr bwMode="auto">
            <a:xfrm>
              <a:off x="3641" y="3433"/>
              <a:ext cx="34" cy="52"/>
            </a:xfrm>
            <a:custGeom>
              <a:avLst/>
              <a:gdLst>
                <a:gd name="T0" fmla="*/ 0 w 66"/>
                <a:gd name="T1" fmla="*/ 54 h 105"/>
                <a:gd name="T2" fmla="*/ 0 w 66"/>
                <a:gd name="T3" fmla="*/ 36 h 105"/>
                <a:gd name="T4" fmla="*/ 4 w 66"/>
                <a:gd name="T5" fmla="*/ 23 h 105"/>
                <a:gd name="T6" fmla="*/ 5 w 66"/>
                <a:gd name="T7" fmla="*/ 18 h 105"/>
                <a:gd name="T8" fmla="*/ 10 w 66"/>
                <a:gd name="T9" fmla="*/ 10 h 105"/>
                <a:gd name="T10" fmla="*/ 22 w 66"/>
                <a:gd name="T11" fmla="*/ 2 h 105"/>
                <a:gd name="T12" fmla="*/ 28 w 66"/>
                <a:gd name="T13" fmla="*/ 0 h 105"/>
                <a:gd name="T14" fmla="*/ 38 w 66"/>
                <a:gd name="T15" fmla="*/ 0 h 105"/>
                <a:gd name="T16" fmla="*/ 44 w 66"/>
                <a:gd name="T17" fmla="*/ 2 h 105"/>
                <a:gd name="T18" fmla="*/ 48 w 66"/>
                <a:gd name="T19" fmla="*/ 3 h 105"/>
                <a:gd name="T20" fmla="*/ 50 w 66"/>
                <a:gd name="T21" fmla="*/ 6 h 105"/>
                <a:gd name="T22" fmla="*/ 54 w 66"/>
                <a:gd name="T23" fmla="*/ 8 h 105"/>
                <a:gd name="T24" fmla="*/ 56 w 66"/>
                <a:gd name="T25" fmla="*/ 11 h 105"/>
                <a:gd name="T26" fmla="*/ 58 w 66"/>
                <a:gd name="T27" fmla="*/ 14 h 105"/>
                <a:gd name="T28" fmla="*/ 61 w 66"/>
                <a:gd name="T29" fmla="*/ 20 h 105"/>
                <a:gd name="T30" fmla="*/ 66 w 66"/>
                <a:gd name="T31" fmla="*/ 39 h 105"/>
                <a:gd name="T32" fmla="*/ 66 w 66"/>
                <a:gd name="T33" fmla="*/ 69 h 105"/>
                <a:gd name="T34" fmla="*/ 64 w 66"/>
                <a:gd name="T35" fmla="*/ 83 h 105"/>
                <a:gd name="T36" fmla="*/ 61 w 66"/>
                <a:gd name="T37" fmla="*/ 89 h 105"/>
                <a:gd name="T38" fmla="*/ 56 w 66"/>
                <a:gd name="T39" fmla="*/ 96 h 105"/>
                <a:gd name="T40" fmla="*/ 52 w 66"/>
                <a:gd name="T41" fmla="*/ 100 h 105"/>
                <a:gd name="T42" fmla="*/ 48 w 66"/>
                <a:gd name="T43" fmla="*/ 103 h 105"/>
                <a:gd name="T44" fmla="*/ 40 w 66"/>
                <a:gd name="T45" fmla="*/ 105 h 105"/>
                <a:gd name="T46" fmla="*/ 34 w 66"/>
                <a:gd name="T47" fmla="*/ 105 h 105"/>
                <a:gd name="T48" fmla="*/ 20 w 66"/>
                <a:gd name="T49" fmla="*/ 103 h 105"/>
                <a:gd name="T50" fmla="*/ 9 w 66"/>
                <a:gd name="T51" fmla="*/ 95 h 105"/>
                <a:gd name="T52" fmla="*/ 4 w 66"/>
                <a:gd name="T53" fmla="*/ 84 h 105"/>
                <a:gd name="T54" fmla="*/ 0 w 66"/>
                <a:gd name="T55" fmla="*/ 71 h 105"/>
                <a:gd name="T56" fmla="*/ 0 w 66"/>
                <a:gd name="T57" fmla="*/ 54 h 105"/>
                <a:gd name="T58" fmla="*/ 13 w 66"/>
                <a:gd name="T59" fmla="*/ 54 h 105"/>
                <a:gd name="T60" fmla="*/ 13 w 66"/>
                <a:gd name="T61" fmla="*/ 68 h 105"/>
                <a:gd name="T62" fmla="*/ 16 w 66"/>
                <a:gd name="T63" fmla="*/ 79 h 105"/>
                <a:gd name="T64" fmla="*/ 18 w 66"/>
                <a:gd name="T65" fmla="*/ 85 h 105"/>
                <a:gd name="T66" fmla="*/ 22 w 66"/>
                <a:gd name="T67" fmla="*/ 89 h 105"/>
                <a:gd name="T68" fmla="*/ 25 w 66"/>
                <a:gd name="T69" fmla="*/ 91 h 105"/>
                <a:gd name="T70" fmla="*/ 29 w 66"/>
                <a:gd name="T71" fmla="*/ 93 h 105"/>
                <a:gd name="T72" fmla="*/ 37 w 66"/>
                <a:gd name="T73" fmla="*/ 93 h 105"/>
                <a:gd name="T74" fmla="*/ 41 w 66"/>
                <a:gd name="T75" fmla="*/ 92 h 105"/>
                <a:gd name="T76" fmla="*/ 45 w 66"/>
                <a:gd name="T77" fmla="*/ 89 h 105"/>
                <a:gd name="T78" fmla="*/ 48 w 66"/>
                <a:gd name="T79" fmla="*/ 85 h 105"/>
                <a:gd name="T80" fmla="*/ 52 w 66"/>
                <a:gd name="T81" fmla="*/ 79 h 105"/>
                <a:gd name="T82" fmla="*/ 53 w 66"/>
                <a:gd name="T83" fmla="*/ 68 h 105"/>
                <a:gd name="T84" fmla="*/ 53 w 66"/>
                <a:gd name="T85" fmla="*/ 39 h 105"/>
                <a:gd name="T86" fmla="*/ 50 w 66"/>
                <a:gd name="T87" fmla="*/ 27 h 105"/>
                <a:gd name="T88" fmla="*/ 48 w 66"/>
                <a:gd name="T89" fmla="*/ 20 h 105"/>
                <a:gd name="T90" fmla="*/ 45 w 66"/>
                <a:gd name="T91" fmla="*/ 18 h 105"/>
                <a:gd name="T92" fmla="*/ 41 w 66"/>
                <a:gd name="T93" fmla="*/ 15 h 105"/>
                <a:gd name="T94" fmla="*/ 37 w 66"/>
                <a:gd name="T95" fmla="*/ 14 h 105"/>
                <a:gd name="T96" fmla="*/ 32 w 66"/>
                <a:gd name="T97" fmla="*/ 12 h 105"/>
                <a:gd name="T98" fmla="*/ 26 w 66"/>
                <a:gd name="T99" fmla="*/ 14 h 105"/>
                <a:gd name="T100" fmla="*/ 22 w 66"/>
                <a:gd name="T101" fmla="*/ 16 h 105"/>
                <a:gd name="T102" fmla="*/ 18 w 66"/>
                <a:gd name="T103" fmla="*/ 20 h 105"/>
                <a:gd name="T104" fmla="*/ 14 w 66"/>
                <a:gd name="T105" fmla="*/ 28 h 105"/>
                <a:gd name="T106" fmla="*/ 13 w 66"/>
                <a:gd name="T107" fmla="*/ 39 h 105"/>
                <a:gd name="T108" fmla="*/ 13 w 66"/>
                <a:gd name="T109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6" h="105">
                  <a:moveTo>
                    <a:pt x="0" y="54"/>
                  </a:moveTo>
                  <a:lnTo>
                    <a:pt x="0" y="36"/>
                  </a:lnTo>
                  <a:lnTo>
                    <a:pt x="4" y="23"/>
                  </a:lnTo>
                  <a:lnTo>
                    <a:pt x="5" y="18"/>
                  </a:lnTo>
                  <a:lnTo>
                    <a:pt x="10" y="1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0" y="6"/>
                  </a:lnTo>
                  <a:lnTo>
                    <a:pt x="54" y="8"/>
                  </a:lnTo>
                  <a:lnTo>
                    <a:pt x="56" y="11"/>
                  </a:lnTo>
                  <a:lnTo>
                    <a:pt x="58" y="14"/>
                  </a:lnTo>
                  <a:lnTo>
                    <a:pt x="61" y="20"/>
                  </a:lnTo>
                  <a:lnTo>
                    <a:pt x="66" y="39"/>
                  </a:lnTo>
                  <a:lnTo>
                    <a:pt x="66" y="69"/>
                  </a:lnTo>
                  <a:lnTo>
                    <a:pt x="64" y="83"/>
                  </a:lnTo>
                  <a:lnTo>
                    <a:pt x="61" y="89"/>
                  </a:lnTo>
                  <a:lnTo>
                    <a:pt x="56" y="96"/>
                  </a:lnTo>
                  <a:lnTo>
                    <a:pt x="52" y="100"/>
                  </a:lnTo>
                  <a:lnTo>
                    <a:pt x="48" y="103"/>
                  </a:lnTo>
                  <a:lnTo>
                    <a:pt x="40" y="105"/>
                  </a:lnTo>
                  <a:lnTo>
                    <a:pt x="34" y="105"/>
                  </a:lnTo>
                  <a:lnTo>
                    <a:pt x="20" y="103"/>
                  </a:lnTo>
                  <a:lnTo>
                    <a:pt x="9" y="95"/>
                  </a:lnTo>
                  <a:lnTo>
                    <a:pt x="4" y="84"/>
                  </a:lnTo>
                  <a:lnTo>
                    <a:pt x="0" y="71"/>
                  </a:lnTo>
                  <a:lnTo>
                    <a:pt x="0" y="54"/>
                  </a:lnTo>
                  <a:close/>
                  <a:moveTo>
                    <a:pt x="13" y="54"/>
                  </a:moveTo>
                  <a:lnTo>
                    <a:pt x="13" y="68"/>
                  </a:lnTo>
                  <a:lnTo>
                    <a:pt x="16" y="79"/>
                  </a:lnTo>
                  <a:lnTo>
                    <a:pt x="18" y="85"/>
                  </a:lnTo>
                  <a:lnTo>
                    <a:pt x="22" y="89"/>
                  </a:lnTo>
                  <a:lnTo>
                    <a:pt x="25" y="91"/>
                  </a:lnTo>
                  <a:lnTo>
                    <a:pt x="29" y="93"/>
                  </a:lnTo>
                  <a:lnTo>
                    <a:pt x="37" y="93"/>
                  </a:lnTo>
                  <a:lnTo>
                    <a:pt x="41" y="92"/>
                  </a:lnTo>
                  <a:lnTo>
                    <a:pt x="45" y="89"/>
                  </a:lnTo>
                  <a:lnTo>
                    <a:pt x="48" y="85"/>
                  </a:lnTo>
                  <a:lnTo>
                    <a:pt x="52" y="79"/>
                  </a:lnTo>
                  <a:lnTo>
                    <a:pt x="53" y="68"/>
                  </a:lnTo>
                  <a:lnTo>
                    <a:pt x="53" y="39"/>
                  </a:lnTo>
                  <a:lnTo>
                    <a:pt x="50" y="27"/>
                  </a:lnTo>
                  <a:lnTo>
                    <a:pt x="48" y="20"/>
                  </a:lnTo>
                  <a:lnTo>
                    <a:pt x="45" y="18"/>
                  </a:lnTo>
                  <a:lnTo>
                    <a:pt x="41" y="15"/>
                  </a:lnTo>
                  <a:lnTo>
                    <a:pt x="37" y="14"/>
                  </a:lnTo>
                  <a:lnTo>
                    <a:pt x="32" y="12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4" y="28"/>
                  </a:lnTo>
                  <a:lnTo>
                    <a:pt x="13" y="39"/>
                  </a:lnTo>
                  <a:lnTo>
                    <a:pt x="13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Rectangle 58"/>
            <p:cNvSpPr>
              <a:spLocks noChangeArrowheads="1"/>
            </p:cNvSpPr>
            <p:nvPr/>
          </p:nvSpPr>
          <p:spPr bwMode="auto">
            <a:xfrm>
              <a:off x="3685" y="347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Freeform 59"/>
            <p:cNvSpPr>
              <a:spLocks noEditPoints="1"/>
            </p:cNvSpPr>
            <p:nvPr/>
          </p:nvSpPr>
          <p:spPr bwMode="auto">
            <a:xfrm>
              <a:off x="3701" y="3433"/>
              <a:ext cx="34" cy="52"/>
            </a:xfrm>
            <a:custGeom>
              <a:avLst/>
              <a:gdLst>
                <a:gd name="T0" fmla="*/ 0 w 68"/>
                <a:gd name="T1" fmla="*/ 54 h 105"/>
                <a:gd name="T2" fmla="*/ 2 w 68"/>
                <a:gd name="T3" fmla="*/ 36 h 105"/>
                <a:gd name="T4" fmla="*/ 4 w 68"/>
                <a:gd name="T5" fmla="*/ 23 h 105"/>
                <a:gd name="T6" fmla="*/ 7 w 68"/>
                <a:gd name="T7" fmla="*/ 16 h 105"/>
                <a:gd name="T8" fmla="*/ 11 w 68"/>
                <a:gd name="T9" fmla="*/ 11 h 105"/>
                <a:gd name="T10" fmla="*/ 15 w 68"/>
                <a:gd name="T11" fmla="*/ 7 h 105"/>
                <a:gd name="T12" fmla="*/ 23 w 68"/>
                <a:gd name="T13" fmla="*/ 2 h 105"/>
                <a:gd name="T14" fmla="*/ 28 w 68"/>
                <a:gd name="T15" fmla="*/ 0 h 105"/>
                <a:gd name="T16" fmla="*/ 40 w 68"/>
                <a:gd name="T17" fmla="*/ 0 h 105"/>
                <a:gd name="T18" fmla="*/ 48 w 68"/>
                <a:gd name="T19" fmla="*/ 3 h 105"/>
                <a:gd name="T20" fmla="*/ 52 w 68"/>
                <a:gd name="T21" fmla="*/ 6 h 105"/>
                <a:gd name="T22" fmla="*/ 58 w 68"/>
                <a:gd name="T23" fmla="*/ 11 h 105"/>
                <a:gd name="T24" fmla="*/ 62 w 68"/>
                <a:gd name="T25" fmla="*/ 19 h 105"/>
                <a:gd name="T26" fmla="*/ 64 w 68"/>
                <a:gd name="T27" fmla="*/ 23 h 105"/>
                <a:gd name="T28" fmla="*/ 66 w 68"/>
                <a:gd name="T29" fmla="*/ 30 h 105"/>
                <a:gd name="T30" fmla="*/ 67 w 68"/>
                <a:gd name="T31" fmla="*/ 39 h 105"/>
                <a:gd name="T32" fmla="*/ 68 w 68"/>
                <a:gd name="T33" fmla="*/ 54 h 105"/>
                <a:gd name="T34" fmla="*/ 67 w 68"/>
                <a:gd name="T35" fmla="*/ 69 h 105"/>
                <a:gd name="T36" fmla="*/ 66 w 68"/>
                <a:gd name="T37" fmla="*/ 83 h 105"/>
                <a:gd name="T38" fmla="*/ 58 w 68"/>
                <a:gd name="T39" fmla="*/ 96 h 105"/>
                <a:gd name="T40" fmla="*/ 54 w 68"/>
                <a:gd name="T41" fmla="*/ 100 h 105"/>
                <a:gd name="T42" fmla="*/ 48 w 68"/>
                <a:gd name="T43" fmla="*/ 103 h 105"/>
                <a:gd name="T44" fmla="*/ 42 w 68"/>
                <a:gd name="T45" fmla="*/ 105 h 105"/>
                <a:gd name="T46" fmla="*/ 35 w 68"/>
                <a:gd name="T47" fmla="*/ 105 h 105"/>
                <a:gd name="T48" fmla="*/ 22 w 68"/>
                <a:gd name="T49" fmla="*/ 103 h 105"/>
                <a:gd name="T50" fmla="*/ 11 w 68"/>
                <a:gd name="T51" fmla="*/ 95 h 105"/>
                <a:gd name="T52" fmla="*/ 4 w 68"/>
                <a:gd name="T53" fmla="*/ 84 h 105"/>
                <a:gd name="T54" fmla="*/ 2 w 68"/>
                <a:gd name="T55" fmla="*/ 71 h 105"/>
                <a:gd name="T56" fmla="*/ 0 w 68"/>
                <a:gd name="T57" fmla="*/ 54 h 105"/>
                <a:gd name="T58" fmla="*/ 14 w 68"/>
                <a:gd name="T59" fmla="*/ 54 h 105"/>
                <a:gd name="T60" fmla="*/ 15 w 68"/>
                <a:gd name="T61" fmla="*/ 68 h 105"/>
                <a:gd name="T62" fmla="*/ 16 w 68"/>
                <a:gd name="T63" fmla="*/ 79 h 105"/>
                <a:gd name="T64" fmla="*/ 20 w 68"/>
                <a:gd name="T65" fmla="*/ 85 h 105"/>
                <a:gd name="T66" fmla="*/ 23 w 68"/>
                <a:gd name="T67" fmla="*/ 89 h 105"/>
                <a:gd name="T68" fmla="*/ 27 w 68"/>
                <a:gd name="T69" fmla="*/ 91 h 105"/>
                <a:gd name="T70" fmla="*/ 31 w 68"/>
                <a:gd name="T71" fmla="*/ 93 h 105"/>
                <a:gd name="T72" fmla="*/ 39 w 68"/>
                <a:gd name="T73" fmla="*/ 93 h 105"/>
                <a:gd name="T74" fmla="*/ 43 w 68"/>
                <a:gd name="T75" fmla="*/ 92 h 105"/>
                <a:gd name="T76" fmla="*/ 46 w 68"/>
                <a:gd name="T77" fmla="*/ 89 h 105"/>
                <a:gd name="T78" fmla="*/ 48 w 68"/>
                <a:gd name="T79" fmla="*/ 85 h 105"/>
                <a:gd name="T80" fmla="*/ 52 w 68"/>
                <a:gd name="T81" fmla="*/ 79 h 105"/>
                <a:gd name="T82" fmla="*/ 54 w 68"/>
                <a:gd name="T83" fmla="*/ 68 h 105"/>
                <a:gd name="T84" fmla="*/ 55 w 68"/>
                <a:gd name="T85" fmla="*/ 54 h 105"/>
                <a:gd name="T86" fmla="*/ 54 w 68"/>
                <a:gd name="T87" fmla="*/ 39 h 105"/>
                <a:gd name="T88" fmla="*/ 52 w 68"/>
                <a:gd name="T89" fmla="*/ 27 h 105"/>
                <a:gd name="T90" fmla="*/ 48 w 68"/>
                <a:gd name="T91" fmla="*/ 20 h 105"/>
                <a:gd name="T92" fmla="*/ 46 w 68"/>
                <a:gd name="T93" fmla="*/ 18 h 105"/>
                <a:gd name="T94" fmla="*/ 42 w 68"/>
                <a:gd name="T95" fmla="*/ 15 h 105"/>
                <a:gd name="T96" fmla="*/ 34 w 68"/>
                <a:gd name="T97" fmla="*/ 12 h 105"/>
                <a:gd name="T98" fmla="*/ 30 w 68"/>
                <a:gd name="T99" fmla="*/ 12 h 105"/>
                <a:gd name="T100" fmla="*/ 26 w 68"/>
                <a:gd name="T101" fmla="*/ 15 h 105"/>
                <a:gd name="T102" fmla="*/ 23 w 68"/>
                <a:gd name="T103" fmla="*/ 16 h 105"/>
                <a:gd name="T104" fmla="*/ 20 w 68"/>
                <a:gd name="T105" fmla="*/ 20 h 105"/>
                <a:gd name="T106" fmla="*/ 16 w 68"/>
                <a:gd name="T107" fmla="*/ 28 h 105"/>
                <a:gd name="T108" fmla="*/ 15 w 68"/>
                <a:gd name="T109" fmla="*/ 39 h 105"/>
                <a:gd name="T110" fmla="*/ 14 w 68"/>
                <a:gd name="T111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" h="105">
                  <a:moveTo>
                    <a:pt x="0" y="54"/>
                  </a:moveTo>
                  <a:lnTo>
                    <a:pt x="2" y="36"/>
                  </a:lnTo>
                  <a:lnTo>
                    <a:pt x="4" y="23"/>
                  </a:lnTo>
                  <a:lnTo>
                    <a:pt x="7" y="16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8" y="3"/>
                  </a:lnTo>
                  <a:lnTo>
                    <a:pt x="52" y="6"/>
                  </a:lnTo>
                  <a:lnTo>
                    <a:pt x="58" y="11"/>
                  </a:lnTo>
                  <a:lnTo>
                    <a:pt x="62" y="19"/>
                  </a:lnTo>
                  <a:lnTo>
                    <a:pt x="64" y="23"/>
                  </a:lnTo>
                  <a:lnTo>
                    <a:pt x="66" y="30"/>
                  </a:lnTo>
                  <a:lnTo>
                    <a:pt x="67" y="39"/>
                  </a:lnTo>
                  <a:lnTo>
                    <a:pt x="68" y="54"/>
                  </a:lnTo>
                  <a:lnTo>
                    <a:pt x="67" y="69"/>
                  </a:lnTo>
                  <a:lnTo>
                    <a:pt x="66" y="83"/>
                  </a:lnTo>
                  <a:lnTo>
                    <a:pt x="58" y="96"/>
                  </a:lnTo>
                  <a:lnTo>
                    <a:pt x="54" y="100"/>
                  </a:lnTo>
                  <a:lnTo>
                    <a:pt x="48" y="103"/>
                  </a:lnTo>
                  <a:lnTo>
                    <a:pt x="42" y="105"/>
                  </a:lnTo>
                  <a:lnTo>
                    <a:pt x="35" y="105"/>
                  </a:lnTo>
                  <a:lnTo>
                    <a:pt x="22" y="103"/>
                  </a:lnTo>
                  <a:lnTo>
                    <a:pt x="11" y="95"/>
                  </a:lnTo>
                  <a:lnTo>
                    <a:pt x="4" y="84"/>
                  </a:lnTo>
                  <a:lnTo>
                    <a:pt x="2" y="71"/>
                  </a:lnTo>
                  <a:lnTo>
                    <a:pt x="0" y="54"/>
                  </a:lnTo>
                  <a:close/>
                  <a:moveTo>
                    <a:pt x="14" y="54"/>
                  </a:moveTo>
                  <a:lnTo>
                    <a:pt x="15" y="68"/>
                  </a:lnTo>
                  <a:lnTo>
                    <a:pt x="16" y="79"/>
                  </a:lnTo>
                  <a:lnTo>
                    <a:pt x="20" y="85"/>
                  </a:lnTo>
                  <a:lnTo>
                    <a:pt x="23" y="89"/>
                  </a:lnTo>
                  <a:lnTo>
                    <a:pt x="27" y="91"/>
                  </a:lnTo>
                  <a:lnTo>
                    <a:pt x="31" y="93"/>
                  </a:lnTo>
                  <a:lnTo>
                    <a:pt x="39" y="93"/>
                  </a:lnTo>
                  <a:lnTo>
                    <a:pt x="43" y="92"/>
                  </a:lnTo>
                  <a:lnTo>
                    <a:pt x="46" y="89"/>
                  </a:lnTo>
                  <a:lnTo>
                    <a:pt x="48" y="85"/>
                  </a:lnTo>
                  <a:lnTo>
                    <a:pt x="52" y="79"/>
                  </a:lnTo>
                  <a:lnTo>
                    <a:pt x="54" y="68"/>
                  </a:lnTo>
                  <a:lnTo>
                    <a:pt x="55" y="54"/>
                  </a:lnTo>
                  <a:lnTo>
                    <a:pt x="54" y="39"/>
                  </a:lnTo>
                  <a:lnTo>
                    <a:pt x="52" y="27"/>
                  </a:lnTo>
                  <a:lnTo>
                    <a:pt x="48" y="20"/>
                  </a:lnTo>
                  <a:lnTo>
                    <a:pt x="46" y="18"/>
                  </a:lnTo>
                  <a:lnTo>
                    <a:pt x="42" y="15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26" y="15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8"/>
                  </a:lnTo>
                  <a:lnTo>
                    <a:pt x="15" y="39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Freeform 60"/>
            <p:cNvSpPr>
              <a:spLocks/>
            </p:cNvSpPr>
            <p:nvPr/>
          </p:nvSpPr>
          <p:spPr bwMode="auto">
            <a:xfrm>
              <a:off x="3530" y="3302"/>
              <a:ext cx="102" cy="30"/>
            </a:xfrm>
            <a:custGeom>
              <a:avLst/>
              <a:gdLst>
                <a:gd name="T0" fmla="*/ 204 w 204"/>
                <a:gd name="T1" fmla="*/ 58 h 58"/>
                <a:gd name="T2" fmla="*/ 0 w 204"/>
                <a:gd name="T3" fmla="*/ 58 h 58"/>
                <a:gd name="T4" fmla="*/ 0 w 204"/>
                <a:gd name="T5" fmla="*/ 0 h 58"/>
                <a:gd name="T6" fmla="*/ 28 w 204"/>
                <a:gd name="T7" fmla="*/ 0 h 58"/>
                <a:gd name="T8" fmla="*/ 28 w 204"/>
                <a:gd name="T9" fmla="*/ 28 h 58"/>
                <a:gd name="T10" fmla="*/ 176 w 204"/>
                <a:gd name="T11" fmla="*/ 28 h 58"/>
                <a:gd name="T12" fmla="*/ 176 w 204"/>
                <a:gd name="T13" fmla="*/ 0 h 58"/>
                <a:gd name="T14" fmla="*/ 204 w 204"/>
                <a:gd name="T15" fmla="*/ 0 h 58"/>
                <a:gd name="T16" fmla="*/ 204 w 204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58">
                  <a:moveTo>
                    <a:pt x="204" y="58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8"/>
                  </a:lnTo>
                  <a:lnTo>
                    <a:pt x="176" y="28"/>
                  </a:lnTo>
                  <a:lnTo>
                    <a:pt x="176" y="0"/>
                  </a:lnTo>
                  <a:lnTo>
                    <a:pt x="204" y="0"/>
                  </a:lnTo>
                  <a:lnTo>
                    <a:pt x="204" y="58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Freeform 61"/>
            <p:cNvSpPr>
              <a:spLocks/>
            </p:cNvSpPr>
            <p:nvPr/>
          </p:nvSpPr>
          <p:spPr bwMode="auto">
            <a:xfrm>
              <a:off x="3528" y="3227"/>
              <a:ext cx="82" cy="71"/>
            </a:xfrm>
            <a:custGeom>
              <a:avLst/>
              <a:gdLst>
                <a:gd name="T0" fmla="*/ 101 w 163"/>
                <a:gd name="T1" fmla="*/ 30 h 141"/>
                <a:gd name="T2" fmla="*/ 110 w 163"/>
                <a:gd name="T3" fmla="*/ 0 h 141"/>
                <a:gd name="T4" fmla="*/ 128 w 163"/>
                <a:gd name="T5" fmla="*/ 5 h 141"/>
                <a:gd name="T6" fmla="*/ 141 w 163"/>
                <a:gd name="T7" fmla="*/ 13 h 141"/>
                <a:gd name="T8" fmla="*/ 149 w 163"/>
                <a:gd name="T9" fmla="*/ 24 h 141"/>
                <a:gd name="T10" fmla="*/ 157 w 163"/>
                <a:gd name="T11" fmla="*/ 36 h 141"/>
                <a:gd name="T12" fmla="*/ 162 w 163"/>
                <a:gd name="T13" fmla="*/ 50 h 141"/>
                <a:gd name="T14" fmla="*/ 163 w 163"/>
                <a:gd name="T15" fmla="*/ 68 h 141"/>
                <a:gd name="T16" fmla="*/ 161 w 163"/>
                <a:gd name="T17" fmla="*/ 88 h 141"/>
                <a:gd name="T18" fmla="*/ 154 w 163"/>
                <a:gd name="T19" fmla="*/ 105 h 141"/>
                <a:gd name="T20" fmla="*/ 142 w 163"/>
                <a:gd name="T21" fmla="*/ 119 h 141"/>
                <a:gd name="T22" fmla="*/ 126 w 163"/>
                <a:gd name="T23" fmla="*/ 131 h 141"/>
                <a:gd name="T24" fmla="*/ 106 w 163"/>
                <a:gd name="T25" fmla="*/ 138 h 141"/>
                <a:gd name="T26" fmla="*/ 84 w 163"/>
                <a:gd name="T27" fmla="*/ 141 h 141"/>
                <a:gd name="T28" fmla="*/ 58 w 163"/>
                <a:gd name="T29" fmla="*/ 138 h 141"/>
                <a:gd name="T30" fmla="*/ 38 w 163"/>
                <a:gd name="T31" fmla="*/ 131 h 141"/>
                <a:gd name="T32" fmla="*/ 21 w 163"/>
                <a:gd name="T33" fmla="*/ 119 h 141"/>
                <a:gd name="T34" fmla="*/ 9 w 163"/>
                <a:gd name="T35" fmla="*/ 105 h 141"/>
                <a:gd name="T36" fmla="*/ 3 w 163"/>
                <a:gd name="T37" fmla="*/ 86 h 141"/>
                <a:gd name="T38" fmla="*/ 0 w 163"/>
                <a:gd name="T39" fmla="*/ 65 h 141"/>
                <a:gd name="T40" fmla="*/ 3 w 163"/>
                <a:gd name="T41" fmla="*/ 48 h 141"/>
                <a:gd name="T42" fmla="*/ 9 w 163"/>
                <a:gd name="T43" fmla="*/ 32 h 141"/>
                <a:gd name="T44" fmla="*/ 19 w 163"/>
                <a:gd name="T45" fmla="*/ 18 h 141"/>
                <a:gd name="T46" fmla="*/ 32 w 163"/>
                <a:gd name="T47" fmla="*/ 9 h 141"/>
                <a:gd name="T48" fmla="*/ 49 w 163"/>
                <a:gd name="T49" fmla="*/ 2 h 141"/>
                <a:gd name="T50" fmla="*/ 56 w 163"/>
                <a:gd name="T51" fmla="*/ 33 h 141"/>
                <a:gd name="T52" fmla="*/ 49 w 163"/>
                <a:gd name="T53" fmla="*/ 34 h 141"/>
                <a:gd name="T54" fmla="*/ 44 w 163"/>
                <a:gd name="T55" fmla="*/ 37 h 141"/>
                <a:gd name="T56" fmla="*/ 38 w 163"/>
                <a:gd name="T57" fmla="*/ 41 h 141"/>
                <a:gd name="T58" fmla="*/ 34 w 163"/>
                <a:gd name="T59" fmla="*/ 45 h 141"/>
                <a:gd name="T60" fmla="*/ 29 w 163"/>
                <a:gd name="T61" fmla="*/ 56 h 141"/>
                <a:gd name="T62" fmla="*/ 28 w 163"/>
                <a:gd name="T63" fmla="*/ 68 h 141"/>
                <a:gd name="T64" fmla="*/ 32 w 163"/>
                <a:gd name="T65" fmla="*/ 85 h 141"/>
                <a:gd name="T66" fmla="*/ 40 w 163"/>
                <a:gd name="T67" fmla="*/ 98 h 141"/>
                <a:gd name="T68" fmla="*/ 50 w 163"/>
                <a:gd name="T69" fmla="*/ 105 h 141"/>
                <a:gd name="T70" fmla="*/ 65 w 163"/>
                <a:gd name="T71" fmla="*/ 109 h 141"/>
                <a:gd name="T72" fmla="*/ 82 w 163"/>
                <a:gd name="T73" fmla="*/ 110 h 141"/>
                <a:gd name="T74" fmla="*/ 100 w 163"/>
                <a:gd name="T75" fmla="*/ 109 h 141"/>
                <a:gd name="T76" fmla="*/ 113 w 163"/>
                <a:gd name="T77" fmla="*/ 105 h 141"/>
                <a:gd name="T78" fmla="*/ 124 w 163"/>
                <a:gd name="T79" fmla="*/ 98 h 141"/>
                <a:gd name="T80" fmla="*/ 130 w 163"/>
                <a:gd name="T81" fmla="*/ 90 h 141"/>
                <a:gd name="T82" fmla="*/ 134 w 163"/>
                <a:gd name="T83" fmla="*/ 80 h 141"/>
                <a:gd name="T84" fmla="*/ 135 w 163"/>
                <a:gd name="T85" fmla="*/ 68 h 141"/>
                <a:gd name="T86" fmla="*/ 133 w 163"/>
                <a:gd name="T87" fmla="*/ 56 h 141"/>
                <a:gd name="T88" fmla="*/ 126 w 163"/>
                <a:gd name="T89" fmla="*/ 45 h 141"/>
                <a:gd name="T90" fmla="*/ 120 w 163"/>
                <a:gd name="T91" fmla="*/ 38 h 141"/>
                <a:gd name="T92" fmla="*/ 112 w 163"/>
                <a:gd name="T93" fmla="*/ 33 h 141"/>
                <a:gd name="T94" fmla="*/ 101 w 163"/>
                <a:gd name="T95" fmla="*/ 3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3" h="141">
                  <a:moveTo>
                    <a:pt x="101" y="30"/>
                  </a:moveTo>
                  <a:lnTo>
                    <a:pt x="110" y="0"/>
                  </a:lnTo>
                  <a:lnTo>
                    <a:pt x="128" y="5"/>
                  </a:lnTo>
                  <a:lnTo>
                    <a:pt x="141" y="13"/>
                  </a:lnTo>
                  <a:lnTo>
                    <a:pt x="149" y="24"/>
                  </a:lnTo>
                  <a:lnTo>
                    <a:pt x="157" y="36"/>
                  </a:lnTo>
                  <a:lnTo>
                    <a:pt x="162" y="50"/>
                  </a:lnTo>
                  <a:lnTo>
                    <a:pt x="163" y="68"/>
                  </a:lnTo>
                  <a:lnTo>
                    <a:pt x="161" y="88"/>
                  </a:lnTo>
                  <a:lnTo>
                    <a:pt x="154" y="105"/>
                  </a:lnTo>
                  <a:lnTo>
                    <a:pt x="142" y="119"/>
                  </a:lnTo>
                  <a:lnTo>
                    <a:pt x="126" y="131"/>
                  </a:lnTo>
                  <a:lnTo>
                    <a:pt x="106" y="138"/>
                  </a:lnTo>
                  <a:lnTo>
                    <a:pt x="84" y="141"/>
                  </a:lnTo>
                  <a:lnTo>
                    <a:pt x="58" y="138"/>
                  </a:lnTo>
                  <a:lnTo>
                    <a:pt x="38" y="131"/>
                  </a:lnTo>
                  <a:lnTo>
                    <a:pt x="21" y="119"/>
                  </a:lnTo>
                  <a:lnTo>
                    <a:pt x="9" y="105"/>
                  </a:lnTo>
                  <a:lnTo>
                    <a:pt x="3" y="86"/>
                  </a:lnTo>
                  <a:lnTo>
                    <a:pt x="0" y="65"/>
                  </a:lnTo>
                  <a:lnTo>
                    <a:pt x="3" y="48"/>
                  </a:lnTo>
                  <a:lnTo>
                    <a:pt x="9" y="32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9" y="2"/>
                  </a:lnTo>
                  <a:lnTo>
                    <a:pt x="56" y="33"/>
                  </a:lnTo>
                  <a:lnTo>
                    <a:pt x="49" y="34"/>
                  </a:lnTo>
                  <a:lnTo>
                    <a:pt x="44" y="37"/>
                  </a:lnTo>
                  <a:lnTo>
                    <a:pt x="38" y="41"/>
                  </a:lnTo>
                  <a:lnTo>
                    <a:pt x="34" y="45"/>
                  </a:lnTo>
                  <a:lnTo>
                    <a:pt x="29" y="56"/>
                  </a:lnTo>
                  <a:lnTo>
                    <a:pt x="28" y="68"/>
                  </a:lnTo>
                  <a:lnTo>
                    <a:pt x="32" y="85"/>
                  </a:lnTo>
                  <a:lnTo>
                    <a:pt x="40" y="98"/>
                  </a:lnTo>
                  <a:lnTo>
                    <a:pt x="50" y="105"/>
                  </a:lnTo>
                  <a:lnTo>
                    <a:pt x="65" y="109"/>
                  </a:lnTo>
                  <a:lnTo>
                    <a:pt x="82" y="110"/>
                  </a:lnTo>
                  <a:lnTo>
                    <a:pt x="100" y="109"/>
                  </a:lnTo>
                  <a:lnTo>
                    <a:pt x="113" y="105"/>
                  </a:lnTo>
                  <a:lnTo>
                    <a:pt x="124" y="98"/>
                  </a:lnTo>
                  <a:lnTo>
                    <a:pt x="130" y="90"/>
                  </a:lnTo>
                  <a:lnTo>
                    <a:pt x="134" y="80"/>
                  </a:lnTo>
                  <a:lnTo>
                    <a:pt x="135" y="68"/>
                  </a:lnTo>
                  <a:lnTo>
                    <a:pt x="133" y="56"/>
                  </a:lnTo>
                  <a:lnTo>
                    <a:pt x="126" y="45"/>
                  </a:lnTo>
                  <a:lnTo>
                    <a:pt x="120" y="38"/>
                  </a:lnTo>
                  <a:lnTo>
                    <a:pt x="112" y="33"/>
                  </a:lnTo>
                  <a:lnTo>
                    <a:pt x="101" y="3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Freeform 62"/>
            <p:cNvSpPr>
              <a:spLocks noEditPoints="1"/>
            </p:cNvSpPr>
            <p:nvPr/>
          </p:nvSpPr>
          <p:spPr bwMode="auto">
            <a:xfrm>
              <a:off x="3550" y="3163"/>
              <a:ext cx="62" cy="55"/>
            </a:xfrm>
            <a:custGeom>
              <a:avLst/>
              <a:gdLst>
                <a:gd name="T0" fmla="*/ 33 w 122"/>
                <a:gd name="T1" fmla="*/ 105 h 110"/>
                <a:gd name="T2" fmla="*/ 14 w 122"/>
                <a:gd name="T3" fmla="*/ 96 h 110"/>
                <a:gd name="T4" fmla="*/ 4 w 122"/>
                <a:gd name="T5" fmla="*/ 81 h 110"/>
                <a:gd name="T6" fmla="*/ 0 w 122"/>
                <a:gd name="T7" fmla="*/ 57 h 110"/>
                <a:gd name="T8" fmla="*/ 5 w 122"/>
                <a:gd name="T9" fmla="*/ 27 h 110"/>
                <a:gd name="T10" fmla="*/ 10 w 122"/>
                <a:gd name="T11" fmla="*/ 17 h 110"/>
                <a:gd name="T12" fmla="*/ 17 w 122"/>
                <a:gd name="T13" fmla="*/ 12 h 110"/>
                <a:gd name="T14" fmla="*/ 45 w 122"/>
                <a:gd name="T15" fmla="*/ 8 h 110"/>
                <a:gd name="T16" fmla="*/ 94 w 122"/>
                <a:gd name="T17" fmla="*/ 7 h 110"/>
                <a:gd name="T18" fmla="*/ 103 w 122"/>
                <a:gd name="T19" fmla="*/ 5 h 110"/>
                <a:gd name="T20" fmla="*/ 115 w 122"/>
                <a:gd name="T21" fmla="*/ 3 h 110"/>
                <a:gd name="T22" fmla="*/ 119 w 122"/>
                <a:gd name="T23" fmla="*/ 31 h 110"/>
                <a:gd name="T24" fmla="*/ 113 w 122"/>
                <a:gd name="T25" fmla="*/ 33 h 110"/>
                <a:gd name="T26" fmla="*/ 107 w 122"/>
                <a:gd name="T27" fmla="*/ 34 h 110"/>
                <a:gd name="T28" fmla="*/ 105 w 122"/>
                <a:gd name="T29" fmla="*/ 36 h 110"/>
                <a:gd name="T30" fmla="*/ 111 w 122"/>
                <a:gd name="T31" fmla="*/ 42 h 110"/>
                <a:gd name="T32" fmla="*/ 117 w 122"/>
                <a:gd name="T33" fmla="*/ 52 h 110"/>
                <a:gd name="T34" fmla="*/ 121 w 122"/>
                <a:gd name="T35" fmla="*/ 60 h 110"/>
                <a:gd name="T36" fmla="*/ 122 w 122"/>
                <a:gd name="T37" fmla="*/ 70 h 110"/>
                <a:gd name="T38" fmla="*/ 118 w 122"/>
                <a:gd name="T39" fmla="*/ 93 h 110"/>
                <a:gd name="T40" fmla="*/ 101 w 122"/>
                <a:gd name="T41" fmla="*/ 108 h 110"/>
                <a:gd name="T42" fmla="*/ 82 w 122"/>
                <a:gd name="T43" fmla="*/ 110 h 110"/>
                <a:gd name="T44" fmla="*/ 73 w 122"/>
                <a:gd name="T45" fmla="*/ 108 h 110"/>
                <a:gd name="T46" fmla="*/ 62 w 122"/>
                <a:gd name="T47" fmla="*/ 100 h 110"/>
                <a:gd name="T48" fmla="*/ 57 w 122"/>
                <a:gd name="T49" fmla="*/ 92 h 110"/>
                <a:gd name="T50" fmla="*/ 49 w 122"/>
                <a:gd name="T51" fmla="*/ 68 h 110"/>
                <a:gd name="T52" fmla="*/ 42 w 122"/>
                <a:gd name="T53" fmla="*/ 37 h 110"/>
                <a:gd name="T54" fmla="*/ 36 w 122"/>
                <a:gd name="T55" fmla="*/ 38 h 110"/>
                <a:gd name="T56" fmla="*/ 26 w 122"/>
                <a:gd name="T57" fmla="*/ 45 h 110"/>
                <a:gd name="T58" fmla="*/ 24 w 122"/>
                <a:gd name="T59" fmla="*/ 53 h 110"/>
                <a:gd name="T60" fmla="*/ 26 w 122"/>
                <a:gd name="T61" fmla="*/ 70 h 110"/>
                <a:gd name="T62" fmla="*/ 33 w 122"/>
                <a:gd name="T63" fmla="*/ 76 h 110"/>
                <a:gd name="T64" fmla="*/ 66 w 122"/>
                <a:gd name="T65" fmla="*/ 37 h 110"/>
                <a:gd name="T66" fmla="*/ 68 w 122"/>
                <a:gd name="T67" fmla="*/ 45 h 110"/>
                <a:gd name="T68" fmla="*/ 70 w 122"/>
                <a:gd name="T69" fmla="*/ 57 h 110"/>
                <a:gd name="T70" fmla="*/ 77 w 122"/>
                <a:gd name="T71" fmla="*/ 76 h 110"/>
                <a:gd name="T72" fmla="*/ 88 w 122"/>
                <a:gd name="T73" fmla="*/ 80 h 110"/>
                <a:gd name="T74" fmla="*/ 91 w 122"/>
                <a:gd name="T75" fmla="*/ 77 h 110"/>
                <a:gd name="T76" fmla="*/ 95 w 122"/>
                <a:gd name="T77" fmla="*/ 72 h 110"/>
                <a:gd name="T78" fmla="*/ 98 w 122"/>
                <a:gd name="T79" fmla="*/ 58 h 110"/>
                <a:gd name="T80" fmla="*/ 91 w 122"/>
                <a:gd name="T81" fmla="*/ 44 h 110"/>
                <a:gd name="T82" fmla="*/ 88 w 122"/>
                <a:gd name="T83" fmla="*/ 41 h 110"/>
                <a:gd name="T84" fmla="*/ 81 w 122"/>
                <a:gd name="T85" fmla="*/ 38 h 110"/>
                <a:gd name="T86" fmla="*/ 70 w 122"/>
                <a:gd name="T87" fmla="*/ 3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110">
                  <a:moveTo>
                    <a:pt x="38" y="77"/>
                  </a:moveTo>
                  <a:lnTo>
                    <a:pt x="33" y="105"/>
                  </a:lnTo>
                  <a:lnTo>
                    <a:pt x="22" y="102"/>
                  </a:lnTo>
                  <a:lnTo>
                    <a:pt x="14" y="96"/>
                  </a:lnTo>
                  <a:lnTo>
                    <a:pt x="8" y="89"/>
                  </a:lnTo>
                  <a:lnTo>
                    <a:pt x="4" y="81"/>
                  </a:lnTo>
                  <a:lnTo>
                    <a:pt x="1" y="69"/>
                  </a:lnTo>
                  <a:lnTo>
                    <a:pt x="0" y="57"/>
                  </a:lnTo>
                  <a:lnTo>
                    <a:pt x="1" y="38"/>
                  </a:lnTo>
                  <a:lnTo>
                    <a:pt x="5" y="27"/>
                  </a:lnTo>
                  <a:lnTo>
                    <a:pt x="8" y="21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7" y="12"/>
                  </a:lnTo>
                  <a:lnTo>
                    <a:pt x="28" y="9"/>
                  </a:lnTo>
                  <a:lnTo>
                    <a:pt x="45" y="8"/>
                  </a:lnTo>
                  <a:lnTo>
                    <a:pt x="89" y="8"/>
                  </a:lnTo>
                  <a:lnTo>
                    <a:pt x="94" y="7"/>
                  </a:lnTo>
                  <a:lnTo>
                    <a:pt x="99" y="7"/>
                  </a:lnTo>
                  <a:lnTo>
                    <a:pt x="103" y="5"/>
                  </a:lnTo>
                  <a:lnTo>
                    <a:pt x="107" y="5"/>
                  </a:lnTo>
                  <a:lnTo>
                    <a:pt x="115" y="3"/>
                  </a:lnTo>
                  <a:lnTo>
                    <a:pt x="119" y="0"/>
                  </a:lnTo>
                  <a:lnTo>
                    <a:pt x="119" y="31"/>
                  </a:lnTo>
                  <a:lnTo>
                    <a:pt x="118" y="31"/>
                  </a:lnTo>
                  <a:lnTo>
                    <a:pt x="113" y="33"/>
                  </a:lnTo>
                  <a:lnTo>
                    <a:pt x="109" y="33"/>
                  </a:lnTo>
                  <a:lnTo>
                    <a:pt x="107" y="34"/>
                  </a:lnTo>
                  <a:lnTo>
                    <a:pt x="106" y="34"/>
                  </a:lnTo>
                  <a:lnTo>
                    <a:pt x="105" y="36"/>
                  </a:lnTo>
                  <a:lnTo>
                    <a:pt x="109" y="38"/>
                  </a:lnTo>
                  <a:lnTo>
                    <a:pt x="111" y="42"/>
                  </a:lnTo>
                  <a:lnTo>
                    <a:pt x="115" y="46"/>
                  </a:lnTo>
                  <a:lnTo>
                    <a:pt x="117" y="52"/>
                  </a:lnTo>
                  <a:lnTo>
                    <a:pt x="119" y="56"/>
                  </a:lnTo>
                  <a:lnTo>
                    <a:pt x="121" y="60"/>
                  </a:lnTo>
                  <a:lnTo>
                    <a:pt x="122" y="62"/>
                  </a:lnTo>
                  <a:lnTo>
                    <a:pt x="122" y="70"/>
                  </a:lnTo>
                  <a:lnTo>
                    <a:pt x="121" y="82"/>
                  </a:lnTo>
                  <a:lnTo>
                    <a:pt x="118" y="93"/>
                  </a:lnTo>
                  <a:lnTo>
                    <a:pt x="113" y="101"/>
                  </a:lnTo>
                  <a:lnTo>
                    <a:pt x="101" y="108"/>
                  </a:lnTo>
                  <a:lnTo>
                    <a:pt x="86" y="110"/>
                  </a:lnTo>
                  <a:lnTo>
                    <a:pt x="82" y="110"/>
                  </a:lnTo>
                  <a:lnTo>
                    <a:pt x="77" y="109"/>
                  </a:lnTo>
                  <a:lnTo>
                    <a:pt x="73" y="108"/>
                  </a:lnTo>
                  <a:lnTo>
                    <a:pt x="65" y="104"/>
                  </a:lnTo>
                  <a:lnTo>
                    <a:pt x="62" y="100"/>
                  </a:lnTo>
                  <a:lnTo>
                    <a:pt x="60" y="97"/>
                  </a:lnTo>
                  <a:lnTo>
                    <a:pt x="57" y="92"/>
                  </a:lnTo>
                  <a:lnTo>
                    <a:pt x="53" y="81"/>
                  </a:lnTo>
                  <a:lnTo>
                    <a:pt x="49" y="68"/>
                  </a:lnTo>
                  <a:lnTo>
                    <a:pt x="46" y="49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36" y="38"/>
                  </a:lnTo>
                  <a:lnTo>
                    <a:pt x="33" y="38"/>
                  </a:lnTo>
                  <a:lnTo>
                    <a:pt x="26" y="45"/>
                  </a:lnTo>
                  <a:lnTo>
                    <a:pt x="25" y="48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26" y="70"/>
                  </a:lnTo>
                  <a:lnTo>
                    <a:pt x="29" y="73"/>
                  </a:lnTo>
                  <a:lnTo>
                    <a:pt x="33" y="76"/>
                  </a:lnTo>
                  <a:lnTo>
                    <a:pt x="38" y="77"/>
                  </a:lnTo>
                  <a:close/>
                  <a:moveTo>
                    <a:pt x="66" y="37"/>
                  </a:moveTo>
                  <a:lnTo>
                    <a:pt x="66" y="41"/>
                  </a:lnTo>
                  <a:lnTo>
                    <a:pt x="68" y="45"/>
                  </a:lnTo>
                  <a:lnTo>
                    <a:pt x="69" y="50"/>
                  </a:lnTo>
                  <a:lnTo>
                    <a:pt x="70" y="57"/>
                  </a:lnTo>
                  <a:lnTo>
                    <a:pt x="73" y="68"/>
                  </a:lnTo>
                  <a:lnTo>
                    <a:pt x="77" y="76"/>
                  </a:lnTo>
                  <a:lnTo>
                    <a:pt x="81" y="80"/>
                  </a:lnTo>
                  <a:lnTo>
                    <a:pt x="88" y="80"/>
                  </a:lnTo>
                  <a:lnTo>
                    <a:pt x="90" y="78"/>
                  </a:lnTo>
                  <a:lnTo>
                    <a:pt x="91" y="77"/>
                  </a:lnTo>
                  <a:lnTo>
                    <a:pt x="94" y="76"/>
                  </a:lnTo>
                  <a:lnTo>
                    <a:pt x="95" y="72"/>
                  </a:lnTo>
                  <a:lnTo>
                    <a:pt x="98" y="68"/>
                  </a:lnTo>
                  <a:lnTo>
                    <a:pt x="98" y="58"/>
                  </a:lnTo>
                  <a:lnTo>
                    <a:pt x="94" y="46"/>
                  </a:lnTo>
                  <a:lnTo>
                    <a:pt x="91" y="44"/>
                  </a:lnTo>
                  <a:lnTo>
                    <a:pt x="90" y="41"/>
                  </a:lnTo>
                  <a:lnTo>
                    <a:pt x="88" y="41"/>
                  </a:lnTo>
                  <a:lnTo>
                    <a:pt x="85" y="40"/>
                  </a:lnTo>
                  <a:lnTo>
                    <a:pt x="81" y="38"/>
                  </a:lnTo>
                  <a:lnTo>
                    <a:pt x="77" y="38"/>
                  </a:lnTo>
                  <a:lnTo>
                    <a:pt x="70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Freeform 63"/>
            <p:cNvSpPr>
              <a:spLocks/>
            </p:cNvSpPr>
            <p:nvPr/>
          </p:nvSpPr>
          <p:spPr bwMode="auto">
            <a:xfrm>
              <a:off x="3486" y="3120"/>
              <a:ext cx="56" cy="36"/>
            </a:xfrm>
            <a:custGeom>
              <a:avLst/>
              <a:gdLst>
                <a:gd name="T0" fmla="*/ 90 w 112"/>
                <a:gd name="T1" fmla="*/ 0 h 73"/>
                <a:gd name="T2" fmla="*/ 112 w 112"/>
                <a:gd name="T3" fmla="*/ 0 h 73"/>
                <a:gd name="T4" fmla="*/ 112 w 112"/>
                <a:gd name="T5" fmla="*/ 73 h 73"/>
                <a:gd name="T6" fmla="*/ 106 w 112"/>
                <a:gd name="T7" fmla="*/ 73 h 73"/>
                <a:gd name="T8" fmla="*/ 101 w 112"/>
                <a:gd name="T9" fmla="*/ 71 h 73"/>
                <a:gd name="T10" fmla="*/ 90 w 112"/>
                <a:gd name="T11" fmla="*/ 66 h 73"/>
                <a:gd name="T12" fmla="*/ 80 w 112"/>
                <a:gd name="T13" fmla="*/ 57 h 73"/>
                <a:gd name="T14" fmla="*/ 49 w 112"/>
                <a:gd name="T15" fmla="*/ 26 h 73"/>
                <a:gd name="T16" fmla="*/ 46 w 112"/>
                <a:gd name="T17" fmla="*/ 25 h 73"/>
                <a:gd name="T18" fmla="*/ 42 w 112"/>
                <a:gd name="T19" fmla="*/ 22 h 73"/>
                <a:gd name="T20" fmla="*/ 38 w 112"/>
                <a:gd name="T21" fmla="*/ 21 h 73"/>
                <a:gd name="T22" fmla="*/ 29 w 112"/>
                <a:gd name="T23" fmla="*/ 21 h 73"/>
                <a:gd name="T24" fmla="*/ 25 w 112"/>
                <a:gd name="T25" fmla="*/ 22 h 73"/>
                <a:gd name="T26" fmla="*/ 22 w 112"/>
                <a:gd name="T27" fmla="*/ 23 h 73"/>
                <a:gd name="T28" fmla="*/ 21 w 112"/>
                <a:gd name="T29" fmla="*/ 27 h 73"/>
                <a:gd name="T30" fmla="*/ 20 w 112"/>
                <a:gd name="T31" fmla="*/ 30 h 73"/>
                <a:gd name="T32" fmla="*/ 18 w 112"/>
                <a:gd name="T33" fmla="*/ 35 h 73"/>
                <a:gd name="T34" fmla="*/ 21 w 112"/>
                <a:gd name="T35" fmla="*/ 43 h 73"/>
                <a:gd name="T36" fmla="*/ 25 w 112"/>
                <a:gd name="T37" fmla="*/ 47 h 73"/>
                <a:gd name="T38" fmla="*/ 30 w 112"/>
                <a:gd name="T39" fmla="*/ 50 h 73"/>
                <a:gd name="T40" fmla="*/ 36 w 112"/>
                <a:gd name="T41" fmla="*/ 50 h 73"/>
                <a:gd name="T42" fmla="*/ 33 w 112"/>
                <a:gd name="T43" fmla="*/ 71 h 73"/>
                <a:gd name="T44" fmla="*/ 17 w 112"/>
                <a:gd name="T45" fmla="*/ 67 h 73"/>
                <a:gd name="T46" fmla="*/ 8 w 112"/>
                <a:gd name="T47" fmla="*/ 59 h 73"/>
                <a:gd name="T48" fmla="*/ 1 w 112"/>
                <a:gd name="T49" fmla="*/ 49 h 73"/>
                <a:gd name="T50" fmla="*/ 0 w 112"/>
                <a:gd name="T51" fmla="*/ 34 h 73"/>
                <a:gd name="T52" fmla="*/ 1 w 112"/>
                <a:gd name="T53" fmla="*/ 21 h 73"/>
                <a:gd name="T54" fmla="*/ 8 w 112"/>
                <a:gd name="T55" fmla="*/ 9 h 73"/>
                <a:gd name="T56" fmla="*/ 18 w 112"/>
                <a:gd name="T57" fmla="*/ 2 h 73"/>
                <a:gd name="T58" fmla="*/ 30 w 112"/>
                <a:gd name="T59" fmla="*/ 0 h 73"/>
                <a:gd name="T60" fmla="*/ 36 w 112"/>
                <a:gd name="T61" fmla="*/ 0 h 73"/>
                <a:gd name="T62" fmla="*/ 40 w 112"/>
                <a:gd name="T63" fmla="*/ 1 h 73"/>
                <a:gd name="T64" fmla="*/ 45 w 112"/>
                <a:gd name="T65" fmla="*/ 2 h 73"/>
                <a:gd name="T66" fmla="*/ 49 w 112"/>
                <a:gd name="T67" fmla="*/ 4 h 73"/>
                <a:gd name="T68" fmla="*/ 53 w 112"/>
                <a:gd name="T69" fmla="*/ 6 h 73"/>
                <a:gd name="T70" fmla="*/ 58 w 112"/>
                <a:gd name="T71" fmla="*/ 10 h 73"/>
                <a:gd name="T72" fmla="*/ 68 w 112"/>
                <a:gd name="T73" fmla="*/ 20 h 73"/>
                <a:gd name="T74" fmla="*/ 73 w 112"/>
                <a:gd name="T75" fmla="*/ 23 h 73"/>
                <a:gd name="T76" fmla="*/ 77 w 112"/>
                <a:gd name="T77" fmla="*/ 29 h 73"/>
                <a:gd name="T78" fmla="*/ 80 w 112"/>
                <a:gd name="T79" fmla="*/ 31 h 73"/>
                <a:gd name="T80" fmla="*/ 82 w 112"/>
                <a:gd name="T81" fmla="*/ 35 h 73"/>
                <a:gd name="T82" fmla="*/ 84 w 112"/>
                <a:gd name="T83" fmla="*/ 37 h 73"/>
                <a:gd name="T84" fmla="*/ 89 w 112"/>
                <a:gd name="T85" fmla="*/ 39 h 73"/>
                <a:gd name="T86" fmla="*/ 90 w 112"/>
                <a:gd name="T87" fmla="*/ 41 h 73"/>
                <a:gd name="T88" fmla="*/ 90 w 112"/>
                <a:gd name="T8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" h="73">
                  <a:moveTo>
                    <a:pt x="90" y="0"/>
                  </a:moveTo>
                  <a:lnTo>
                    <a:pt x="112" y="0"/>
                  </a:lnTo>
                  <a:lnTo>
                    <a:pt x="112" y="73"/>
                  </a:lnTo>
                  <a:lnTo>
                    <a:pt x="106" y="73"/>
                  </a:lnTo>
                  <a:lnTo>
                    <a:pt x="101" y="71"/>
                  </a:lnTo>
                  <a:lnTo>
                    <a:pt x="90" y="66"/>
                  </a:lnTo>
                  <a:lnTo>
                    <a:pt x="80" y="57"/>
                  </a:lnTo>
                  <a:lnTo>
                    <a:pt x="49" y="26"/>
                  </a:lnTo>
                  <a:lnTo>
                    <a:pt x="46" y="25"/>
                  </a:lnTo>
                  <a:lnTo>
                    <a:pt x="42" y="22"/>
                  </a:lnTo>
                  <a:lnTo>
                    <a:pt x="38" y="21"/>
                  </a:lnTo>
                  <a:lnTo>
                    <a:pt x="29" y="21"/>
                  </a:lnTo>
                  <a:lnTo>
                    <a:pt x="25" y="22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0" y="30"/>
                  </a:lnTo>
                  <a:lnTo>
                    <a:pt x="18" y="35"/>
                  </a:lnTo>
                  <a:lnTo>
                    <a:pt x="21" y="43"/>
                  </a:lnTo>
                  <a:lnTo>
                    <a:pt x="25" y="47"/>
                  </a:lnTo>
                  <a:lnTo>
                    <a:pt x="30" y="50"/>
                  </a:lnTo>
                  <a:lnTo>
                    <a:pt x="36" y="50"/>
                  </a:lnTo>
                  <a:lnTo>
                    <a:pt x="33" y="71"/>
                  </a:lnTo>
                  <a:lnTo>
                    <a:pt x="17" y="67"/>
                  </a:lnTo>
                  <a:lnTo>
                    <a:pt x="8" y="59"/>
                  </a:lnTo>
                  <a:lnTo>
                    <a:pt x="1" y="49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8" y="9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3" y="6"/>
                  </a:lnTo>
                  <a:lnTo>
                    <a:pt x="58" y="10"/>
                  </a:lnTo>
                  <a:lnTo>
                    <a:pt x="68" y="20"/>
                  </a:lnTo>
                  <a:lnTo>
                    <a:pt x="73" y="23"/>
                  </a:lnTo>
                  <a:lnTo>
                    <a:pt x="77" y="29"/>
                  </a:lnTo>
                  <a:lnTo>
                    <a:pt x="80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9" y="39"/>
                  </a:lnTo>
                  <a:lnTo>
                    <a:pt x="90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Freeform 64"/>
            <p:cNvSpPr>
              <a:spLocks/>
            </p:cNvSpPr>
            <p:nvPr/>
          </p:nvSpPr>
          <p:spPr bwMode="auto">
            <a:xfrm>
              <a:off x="3495" y="3074"/>
              <a:ext cx="39" cy="39"/>
            </a:xfrm>
            <a:custGeom>
              <a:avLst/>
              <a:gdLst>
                <a:gd name="T0" fmla="*/ 79 w 79"/>
                <a:gd name="T1" fmla="*/ 49 h 78"/>
                <a:gd name="T2" fmla="*/ 49 w 79"/>
                <a:gd name="T3" fmla="*/ 49 h 78"/>
                <a:gd name="T4" fmla="*/ 49 w 79"/>
                <a:gd name="T5" fmla="*/ 78 h 78"/>
                <a:gd name="T6" fmla="*/ 29 w 79"/>
                <a:gd name="T7" fmla="*/ 78 h 78"/>
                <a:gd name="T8" fmla="*/ 29 w 79"/>
                <a:gd name="T9" fmla="*/ 49 h 78"/>
                <a:gd name="T10" fmla="*/ 0 w 79"/>
                <a:gd name="T11" fmla="*/ 49 h 78"/>
                <a:gd name="T12" fmla="*/ 0 w 79"/>
                <a:gd name="T13" fmla="*/ 29 h 78"/>
                <a:gd name="T14" fmla="*/ 29 w 79"/>
                <a:gd name="T15" fmla="*/ 29 h 78"/>
                <a:gd name="T16" fmla="*/ 29 w 79"/>
                <a:gd name="T17" fmla="*/ 0 h 78"/>
                <a:gd name="T18" fmla="*/ 49 w 79"/>
                <a:gd name="T19" fmla="*/ 0 h 78"/>
                <a:gd name="T20" fmla="*/ 49 w 79"/>
                <a:gd name="T21" fmla="*/ 29 h 78"/>
                <a:gd name="T22" fmla="*/ 79 w 79"/>
                <a:gd name="T23" fmla="*/ 29 h 78"/>
                <a:gd name="T24" fmla="*/ 79 w 79"/>
                <a:gd name="T25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78">
                  <a:moveTo>
                    <a:pt x="79" y="49"/>
                  </a:moveTo>
                  <a:lnTo>
                    <a:pt x="49" y="49"/>
                  </a:lnTo>
                  <a:lnTo>
                    <a:pt x="49" y="78"/>
                  </a:lnTo>
                  <a:lnTo>
                    <a:pt x="29" y="78"/>
                  </a:lnTo>
                  <a:lnTo>
                    <a:pt x="29" y="49"/>
                  </a:lnTo>
                  <a:lnTo>
                    <a:pt x="0" y="49"/>
                  </a:lnTo>
                  <a:lnTo>
                    <a:pt x="0" y="29"/>
                  </a:lnTo>
                  <a:lnTo>
                    <a:pt x="29" y="29"/>
                  </a:lnTo>
                  <a:lnTo>
                    <a:pt x="29" y="0"/>
                  </a:lnTo>
                  <a:lnTo>
                    <a:pt x="49" y="0"/>
                  </a:lnTo>
                  <a:lnTo>
                    <a:pt x="49" y="29"/>
                  </a:lnTo>
                  <a:lnTo>
                    <a:pt x="79" y="29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Freeform 65"/>
            <p:cNvSpPr>
              <a:spLocks/>
            </p:cNvSpPr>
            <p:nvPr/>
          </p:nvSpPr>
          <p:spPr bwMode="auto">
            <a:xfrm>
              <a:off x="3530" y="3042"/>
              <a:ext cx="102" cy="29"/>
            </a:xfrm>
            <a:custGeom>
              <a:avLst/>
              <a:gdLst>
                <a:gd name="T0" fmla="*/ 0 w 204"/>
                <a:gd name="T1" fmla="*/ 0 h 57"/>
                <a:gd name="T2" fmla="*/ 204 w 204"/>
                <a:gd name="T3" fmla="*/ 0 h 57"/>
                <a:gd name="T4" fmla="*/ 204 w 204"/>
                <a:gd name="T5" fmla="*/ 57 h 57"/>
                <a:gd name="T6" fmla="*/ 176 w 204"/>
                <a:gd name="T7" fmla="*/ 57 h 57"/>
                <a:gd name="T8" fmla="*/ 176 w 204"/>
                <a:gd name="T9" fmla="*/ 29 h 57"/>
                <a:gd name="T10" fmla="*/ 28 w 204"/>
                <a:gd name="T11" fmla="*/ 29 h 57"/>
                <a:gd name="T12" fmla="*/ 28 w 204"/>
                <a:gd name="T13" fmla="*/ 57 h 57"/>
                <a:gd name="T14" fmla="*/ 0 w 204"/>
                <a:gd name="T15" fmla="*/ 57 h 57"/>
                <a:gd name="T16" fmla="*/ 0 w 204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57">
                  <a:moveTo>
                    <a:pt x="0" y="0"/>
                  </a:moveTo>
                  <a:lnTo>
                    <a:pt x="204" y="0"/>
                  </a:lnTo>
                  <a:lnTo>
                    <a:pt x="204" y="57"/>
                  </a:lnTo>
                  <a:lnTo>
                    <a:pt x="176" y="57"/>
                  </a:lnTo>
                  <a:lnTo>
                    <a:pt x="176" y="29"/>
                  </a:lnTo>
                  <a:lnTo>
                    <a:pt x="28" y="29"/>
                  </a:lnTo>
                  <a:lnTo>
                    <a:pt x="28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Freeform 66"/>
            <p:cNvSpPr>
              <a:spLocks noEditPoints="1"/>
            </p:cNvSpPr>
            <p:nvPr/>
          </p:nvSpPr>
          <p:spPr bwMode="auto">
            <a:xfrm>
              <a:off x="3590" y="2980"/>
              <a:ext cx="56" cy="47"/>
            </a:xfrm>
            <a:custGeom>
              <a:avLst/>
              <a:gdLst>
                <a:gd name="T0" fmla="*/ 0 w 111"/>
                <a:gd name="T1" fmla="*/ 94 h 94"/>
                <a:gd name="T2" fmla="*/ 0 w 111"/>
                <a:gd name="T3" fmla="*/ 35 h 94"/>
                <a:gd name="T4" fmla="*/ 1 w 111"/>
                <a:gd name="T5" fmla="*/ 30 h 94"/>
                <a:gd name="T6" fmla="*/ 2 w 111"/>
                <a:gd name="T7" fmla="*/ 26 h 94"/>
                <a:gd name="T8" fmla="*/ 5 w 111"/>
                <a:gd name="T9" fmla="*/ 22 h 94"/>
                <a:gd name="T10" fmla="*/ 9 w 111"/>
                <a:gd name="T11" fmla="*/ 18 h 94"/>
                <a:gd name="T12" fmla="*/ 11 w 111"/>
                <a:gd name="T13" fmla="*/ 14 h 94"/>
                <a:gd name="T14" fmla="*/ 22 w 111"/>
                <a:gd name="T15" fmla="*/ 6 h 94"/>
                <a:gd name="T16" fmla="*/ 30 w 111"/>
                <a:gd name="T17" fmla="*/ 4 h 94"/>
                <a:gd name="T18" fmla="*/ 42 w 111"/>
                <a:gd name="T19" fmla="*/ 1 h 94"/>
                <a:gd name="T20" fmla="*/ 55 w 111"/>
                <a:gd name="T21" fmla="*/ 0 h 94"/>
                <a:gd name="T22" fmla="*/ 69 w 111"/>
                <a:gd name="T23" fmla="*/ 1 h 94"/>
                <a:gd name="T24" fmla="*/ 81 w 111"/>
                <a:gd name="T25" fmla="*/ 4 h 94"/>
                <a:gd name="T26" fmla="*/ 91 w 111"/>
                <a:gd name="T27" fmla="*/ 9 h 94"/>
                <a:gd name="T28" fmla="*/ 95 w 111"/>
                <a:gd name="T29" fmla="*/ 12 h 94"/>
                <a:gd name="T30" fmla="*/ 99 w 111"/>
                <a:gd name="T31" fmla="*/ 15 h 94"/>
                <a:gd name="T32" fmla="*/ 105 w 111"/>
                <a:gd name="T33" fmla="*/ 22 h 94"/>
                <a:gd name="T34" fmla="*/ 110 w 111"/>
                <a:gd name="T35" fmla="*/ 30 h 94"/>
                <a:gd name="T36" fmla="*/ 111 w 111"/>
                <a:gd name="T37" fmla="*/ 39 h 94"/>
                <a:gd name="T38" fmla="*/ 111 w 111"/>
                <a:gd name="T39" fmla="*/ 94 h 94"/>
                <a:gd name="T40" fmla="*/ 0 w 111"/>
                <a:gd name="T41" fmla="*/ 94 h 94"/>
                <a:gd name="T42" fmla="*/ 18 w 111"/>
                <a:gd name="T43" fmla="*/ 73 h 94"/>
                <a:gd name="T44" fmla="*/ 91 w 111"/>
                <a:gd name="T45" fmla="*/ 73 h 94"/>
                <a:gd name="T46" fmla="*/ 91 w 111"/>
                <a:gd name="T47" fmla="*/ 42 h 94"/>
                <a:gd name="T48" fmla="*/ 90 w 111"/>
                <a:gd name="T49" fmla="*/ 41 h 94"/>
                <a:gd name="T50" fmla="*/ 90 w 111"/>
                <a:gd name="T51" fmla="*/ 37 h 94"/>
                <a:gd name="T52" fmla="*/ 87 w 111"/>
                <a:gd name="T53" fmla="*/ 29 h 94"/>
                <a:gd name="T54" fmla="*/ 82 w 111"/>
                <a:gd name="T55" fmla="*/ 26 h 94"/>
                <a:gd name="T56" fmla="*/ 75 w 111"/>
                <a:gd name="T57" fmla="*/ 25 h 94"/>
                <a:gd name="T58" fmla="*/ 70 w 111"/>
                <a:gd name="T59" fmla="*/ 23 h 94"/>
                <a:gd name="T60" fmla="*/ 63 w 111"/>
                <a:gd name="T61" fmla="*/ 21 h 94"/>
                <a:gd name="T62" fmla="*/ 49 w 111"/>
                <a:gd name="T63" fmla="*/ 21 h 94"/>
                <a:gd name="T64" fmla="*/ 43 w 111"/>
                <a:gd name="T65" fmla="*/ 22 h 94"/>
                <a:gd name="T66" fmla="*/ 35 w 111"/>
                <a:gd name="T67" fmla="*/ 25 h 94"/>
                <a:gd name="T68" fmla="*/ 30 w 111"/>
                <a:gd name="T69" fmla="*/ 26 h 94"/>
                <a:gd name="T70" fmla="*/ 27 w 111"/>
                <a:gd name="T71" fmla="*/ 27 h 94"/>
                <a:gd name="T72" fmla="*/ 25 w 111"/>
                <a:gd name="T73" fmla="*/ 30 h 94"/>
                <a:gd name="T74" fmla="*/ 22 w 111"/>
                <a:gd name="T75" fmla="*/ 34 h 94"/>
                <a:gd name="T76" fmla="*/ 21 w 111"/>
                <a:gd name="T77" fmla="*/ 38 h 94"/>
                <a:gd name="T78" fmla="*/ 21 w 111"/>
                <a:gd name="T79" fmla="*/ 42 h 94"/>
                <a:gd name="T80" fmla="*/ 19 w 111"/>
                <a:gd name="T81" fmla="*/ 45 h 94"/>
                <a:gd name="T82" fmla="*/ 18 w 111"/>
                <a:gd name="T83" fmla="*/ 50 h 94"/>
                <a:gd name="T84" fmla="*/ 18 w 111"/>
                <a:gd name="T85" fmla="*/ 62 h 94"/>
                <a:gd name="T86" fmla="*/ 18 w 111"/>
                <a:gd name="T87" fmla="*/ 7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1" h="94">
                  <a:moveTo>
                    <a:pt x="0" y="94"/>
                  </a:moveTo>
                  <a:lnTo>
                    <a:pt x="0" y="35"/>
                  </a:lnTo>
                  <a:lnTo>
                    <a:pt x="1" y="30"/>
                  </a:lnTo>
                  <a:lnTo>
                    <a:pt x="2" y="26"/>
                  </a:lnTo>
                  <a:lnTo>
                    <a:pt x="5" y="22"/>
                  </a:lnTo>
                  <a:lnTo>
                    <a:pt x="9" y="18"/>
                  </a:lnTo>
                  <a:lnTo>
                    <a:pt x="11" y="14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42" y="1"/>
                  </a:lnTo>
                  <a:lnTo>
                    <a:pt x="55" y="0"/>
                  </a:lnTo>
                  <a:lnTo>
                    <a:pt x="69" y="1"/>
                  </a:lnTo>
                  <a:lnTo>
                    <a:pt x="81" y="4"/>
                  </a:lnTo>
                  <a:lnTo>
                    <a:pt x="91" y="9"/>
                  </a:lnTo>
                  <a:lnTo>
                    <a:pt x="95" y="12"/>
                  </a:lnTo>
                  <a:lnTo>
                    <a:pt x="99" y="15"/>
                  </a:lnTo>
                  <a:lnTo>
                    <a:pt x="105" y="22"/>
                  </a:lnTo>
                  <a:lnTo>
                    <a:pt x="110" y="30"/>
                  </a:lnTo>
                  <a:lnTo>
                    <a:pt x="111" y="39"/>
                  </a:lnTo>
                  <a:lnTo>
                    <a:pt x="111" y="94"/>
                  </a:lnTo>
                  <a:lnTo>
                    <a:pt x="0" y="94"/>
                  </a:lnTo>
                  <a:close/>
                  <a:moveTo>
                    <a:pt x="18" y="73"/>
                  </a:moveTo>
                  <a:lnTo>
                    <a:pt x="91" y="73"/>
                  </a:lnTo>
                  <a:lnTo>
                    <a:pt x="91" y="42"/>
                  </a:lnTo>
                  <a:lnTo>
                    <a:pt x="90" y="41"/>
                  </a:lnTo>
                  <a:lnTo>
                    <a:pt x="90" y="37"/>
                  </a:lnTo>
                  <a:lnTo>
                    <a:pt x="87" y="29"/>
                  </a:lnTo>
                  <a:lnTo>
                    <a:pt x="82" y="26"/>
                  </a:lnTo>
                  <a:lnTo>
                    <a:pt x="75" y="25"/>
                  </a:lnTo>
                  <a:lnTo>
                    <a:pt x="70" y="23"/>
                  </a:lnTo>
                  <a:lnTo>
                    <a:pt x="63" y="21"/>
                  </a:lnTo>
                  <a:lnTo>
                    <a:pt x="49" y="21"/>
                  </a:lnTo>
                  <a:lnTo>
                    <a:pt x="43" y="22"/>
                  </a:lnTo>
                  <a:lnTo>
                    <a:pt x="35" y="25"/>
                  </a:lnTo>
                  <a:lnTo>
                    <a:pt x="30" y="26"/>
                  </a:lnTo>
                  <a:lnTo>
                    <a:pt x="27" y="27"/>
                  </a:lnTo>
                  <a:lnTo>
                    <a:pt x="25" y="30"/>
                  </a:lnTo>
                  <a:lnTo>
                    <a:pt x="22" y="34"/>
                  </a:lnTo>
                  <a:lnTo>
                    <a:pt x="21" y="38"/>
                  </a:lnTo>
                  <a:lnTo>
                    <a:pt x="21" y="42"/>
                  </a:lnTo>
                  <a:lnTo>
                    <a:pt x="19" y="45"/>
                  </a:lnTo>
                  <a:lnTo>
                    <a:pt x="18" y="50"/>
                  </a:lnTo>
                  <a:lnTo>
                    <a:pt x="18" y="62"/>
                  </a:lnTo>
                  <a:lnTo>
                    <a:pt x="18" y="73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Freeform 67"/>
            <p:cNvSpPr>
              <a:spLocks noEditPoints="1"/>
            </p:cNvSpPr>
            <p:nvPr/>
          </p:nvSpPr>
          <p:spPr bwMode="auto">
            <a:xfrm>
              <a:off x="3589" y="2919"/>
              <a:ext cx="58" cy="55"/>
            </a:xfrm>
            <a:custGeom>
              <a:avLst/>
              <a:gdLst>
                <a:gd name="T0" fmla="*/ 58 w 115"/>
                <a:gd name="T1" fmla="*/ 109 h 109"/>
                <a:gd name="T2" fmla="*/ 42 w 115"/>
                <a:gd name="T3" fmla="*/ 108 h 109"/>
                <a:gd name="T4" fmla="*/ 29 w 115"/>
                <a:gd name="T5" fmla="*/ 105 h 109"/>
                <a:gd name="T6" fmla="*/ 22 w 115"/>
                <a:gd name="T7" fmla="*/ 100 h 109"/>
                <a:gd name="T8" fmla="*/ 14 w 115"/>
                <a:gd name="T9" fmla="*/ 93 h 109"/>
                <a:gd name="T10" fmla="*/ 11 w 115"/>
                <a:gd name="T11" fmla="*/ 89 h 109"/>
                <a:gd name="T12" fmla="*/ 5 w 115"/>
                <a:gd name="T13" fmla="*/ 79 h 109"/>
                <a:gd name="T14" fmla="*/ 1 w 115"/>
                <a:gd name="T15" fmla="*/ 68 h 109"/>
                <a:gd name="T16" fmla="*/ 0 w 115"/>
                <a:gd name="T17" fmla="*/ 56 h 109"/>
                <a:gd name="T18" fmla="*/ 1 w 115"/>
                <a:gd name="T19" fmla="*/ 40 h 109"/>
                <a:gd name="T20" fmla="*/ 7 w 115"/>
                <a:gd name="T21" fmla="*/ 27 h 109"/>
                <a:gd name="T22" fmla="*/ 14 w 115"/>
                <a:gd name="T23" fmla="*/ 15 h 109"/>
                <a:gd name="T24" fmla="*/ 26 w 115"/>
                <a:gd name="T25" fmla="*/ 7 h 109"/>
                <a:gd name="T26" fmla="*/ 41 w 115"/>
                <a:gd name="T27" fmla="*/ 2 h 109"/>
                <a:gd name="T28" fmla="*/ 58 w 115"/>
                <a:gd name="T29" fmla="*/ 0 h 109"/>
                <a:gd name="T30" fmla="*/ 76 w 115"/>
                <a:gd name="T31" fmla="*/ 2 h 109"/>
                <a:gd name="T32" fmla="*/ 89 w 115"/>
                <a:gd name="T33" fmla="*/ 7 h 109"/>
                <a:gd name="T34" fmla="*/ 101 w 115"/>
                <a:gd name="T35" fmla="*/ 15 h 109"/>
                <a:gd name="T36" fmla="*/ 109 w 115"/>
                <a:gd name="T37" fmla="*/ 26 h 109"/>
                <a:gd name="T38" fmla="*/ 114 w 115"/>
                <a:gd name="T39" fmla="*/ 39 h 109"/>
                <a:gd name="T40" fmla="*/ 115 w 115"/>
                <a:gd name="T41" fmla="*/ 55 h 109"/>
                <a:gd name="T42" fmla="*/ 114 w 115"/>
                <a:gd name="T43" fmla="*/ 71 h 109"/>
                <a:gd name="T44" fmla="*/ 109 w 115"/>
                <a:gd name="T45" fmla="*/ 84 h 109"/>
                <a:gd name="T46" fmla="*/ 101 w 115"/>
                <a:gd name="T47" fmla="*/ 95 h 109"/>
                <a:gd name="T48" fmla="*/ 90 w 115"/>
                <a:gd name="T49" fmla="*/ 103 h 109"/>
                <a:gd name="T50" fmla="*/ 76 w 115"/>
                <a:gd name="T51" fmla="*/ 108 h 109"/>
                <a:gd name="T52" fmla="*/ 58 w 115"/>
                <a:gd name="T53" fmla="*/ 109 h 109"/>
                <a:gd name="T54" fmla="*/ 57 w 115"/>
                <a:gd name="T55" fmla="*/ 88 h 109"/>
                <a:gd name="T56" fmla="*/ 69 w 115"/>
                <a:gd name="T57" fmla="*/ 87 h 109"/>
                <a:gd name="T58" fmla="*/ 78 w 115"/>
                <a:gd name="T59" fmla="*/ 84 h 109"/>
                <a:gd name="T60" fmla="*/ 86 w 115"/>
                <a:gd name="T61" fmla="*/ 79 h 109"/>
                <a:gd name="T62" fmla="*/ 94 w 115"/>
                <a:gd name="T63" fmla="*/ 68 h 109"/>
                <a:gd name="T64" fmla="*/ 97 w 115"/>
                <a:gd name="T65" fmla="*/ 55 h 109"/>
                <a:gd name="T66" fmla="*/ 94 w 115"/>
                <a:gd name="T67" fmla="*/ 41 h 109"/>
                <a:gd name="T68" fmla="*/ 86 w 115"/>
                <a:gd name="T69" fmla="*/ 31 h 109"/>
                <a:gd name="T70" fmla="*/ 74 w 115"/>
                <a:gd name="T71" fmla="*/ 24 h 109"/>
                <a:gd name="T72" fmla="*/ 57 w 115"/>
                <a:gd name="T73" fmla="*/ 22 h 109"/>
                <a:gd name="T74" fmla="*/ 45 w 115"/>
                <a:gd name="T75" fmla="*/ 23 h 109"/>
                <a:gd name="T76" fmla="*/ 37 w 115"/>
                <a:gd name="T77" fmla="*/ 26 h 109"/>
                <a:gd name="T78" fmla="*/ 29 w 115"/>
                <a:gd name="T79" fmla="*/ 31 h 109"/>
                <a:gd name="T80" fmla="*/ 22 w 115"/>
                <a:gd name="T81" fmla="*/ 41 h 109"/>
                <a:gd name="T82" fmla="*/ 20 w 115"/>
                <a:gd name="T83" fmla="*/ 55 h 109"/>
                <a:gd name="T84" fmla="*/ 21 w 115"/>
                <a:gd name="T85" fmla="*/ 64 h 109"/>
                <a:gd name="T86" fmla="*/ 24 w 115"/>
                <a:gd name="T87" fmla="*/ 72 h 109"/>
                <a:gd name="T88" fmla="*/ 29 w 115"/>
                <a:gd name="T89" fmla="*/ 79 h 109"/>
                <a:gd name="T90" fmla="*/ 41 w 115"/>
                <a:gd name="T91" fmla="*/ 85 h 109"/>
                <a:gd name="T92" fmla="*/ 57 w 115"/>
                <a:gd name="T93" fmla="*/ 8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5" h="109">
                  <a:moveTo>
                    <a:pt x="58" y="109"/>
                  </a:moveTo>
                  <a:lnTo>
                    <a:pt x="42" y="108"/>
                  </a:lnTo>
                  <a:lnTo>
                    <a:pt x="29" y="105"/>
                  </a:lnTo>
                  <a:lnTo>
                    <a:pt x="22" y="100"/>
                  </a:lnTo>
                  <a:lnTo>
                    <a:pt x="14" y="93"/>
                  </a:lnTo>
                  <a:lnTo>
                    <a:pt x="11" y="89"/>
                  </a:lnTo>
                  <a:lnTo>
                    <a:pt x="5" y="79"/>
                  </a:lnTo>
                  <a:lnTo>
                    <a:pt x="1" y="68"/>
                  </a:lnTo>
                  <a:lnTo>
                    <a:pt x="0" y="56"/>
                  </a:lnTo>
                  <a:lnTo>
                    <a:pt x="1" y="40"/>
                  </a:lnTo>
                  <a:lnTo>
                    <a:pt x="7" y="27"/>
                  </a:lnTo>
                  <a:lnTo>
                    <a:pt x="14" y="15"/>
                  </a:lnTo>
                  <a:lnTo>
                    <a:pt x="26" y="7"/>
                  </a:lnTo>
                  <a:lnTo>
                    <a:pt x="41" y="2"/>
                  </a:lnTo>
                  <a:lnTo>
                    <a:pt x="58" y="0"/>
                  </a:lnTo>
                  <a:lnTo>
                    <a:pt x="76" y="2"/>
                  </a:lnTo>
                  <a:lnTo>
                    <a:pt x="89" y="7"/>
                  </a:lnTo>
                  <a:lnTo>
                    <a:pt x="101" y="15"/>
                  </a:lnTo>
                  <a:lnTo>
                    <a:pt x="109" y="26"/>
                  </a:lnTo>
                  <a:lnTo>
                    <a:pt x="114" y="39"/>
                  </a:lnTo>
                  <a:lnTo>
                    <a:pt x="115" y="55"/>
                  </a:lnTo>
                  <a:lnTo>
                    <a:pt x="114" y="71"/>
                  </a:lnTo>
                  <a:lnTo>
                    <a:pt x="109" y="84"/>
                  </a:lnTo>
                  <a:lnTo>
                    <a:pt x="101" y="95"/>
                  </a:lnTo>
                  <a:lnTo>
                    <a:pt x="90" y="103"/>
                  </a:lnTo>
                  <a:lnTo>
                    <a:pt x="76" y="108"/>
                  </a:lnTo>
                  <a:lnTo>
                    <a:pt x="58" y="109"/>
                  </a:lnTo>
                  <a:close/>
                  <a:moveTo>
                    <a:pt x="57" y="88"/>
                  </a:moveTo>
                  <a:lnTo>
                    <a:pt x="69" y="87"/>
                  </a:lnTo>
                  <a:lnTo>
                    <a:pt x="78" y="84"/>
                  </a:lnTo>
                  <a:lnTo>
                    <a:pt x="86" y="79"/>
                  </a:lnTo>
                  <a:lnTo>
                    <a:pt x="94" y="68"/>
                  </a:lnTo>
                  <a:lnTo>
                    <a:pt x="97" y="55"/>
                  </a:lnTo>
                  <a:lnTo>
                    <a:pt x="94" y="41"/>
                  </a:lnTo>
                  <a:lnTo>
                    <a:pt x="86" y="31"/>
                  </a:lnTo>
                  <a:lnTo>
                    <a:pt x="74" y="24"/>
                  </a:lnTo>
                  <a:lnTo>
                    <a:pt x="57" y="22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29" y="31"/>
                  </a:lnTo>
                  <a:lnTo>
                    <a:pt x="22" y="41"/>
                  </a:lnTo>
                  <a:lnTo>
                    <a:pt x="20" y="55"/>
                  </a:lnTo>
                  <a:lnTo>
                    <a:pt x="21" y="64"/>
                  </a:lnTo>
                  <a:lnTo>
                    <a:pt x="24" y="72"/>
                  </a:lnTo>
                  <a:lnTo>
                    <a:pt x="29" y="79"/>
                  </a:lnTo>
                  <a:lnTo>
                    <a:pt x="41" y="85"/>
                  </a:lnTo>
                  <a:lnTo>
                    <a:pt x="57" y="88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Freeform 68"/>
            <p:cNvSpPr>
              <a:spLocks/>
            </p:cNvSpPr>
            <p:nvPr/>
          </p:nvSpPr>
          <p:spPr bwMode="auto">
            <a:xfrm>
              <a:off x="3590" y="2856"/>
              <a:ext cx="56" cy="55"/>
            </a:xfrm>
            <a:custGeom>
              <a:avLst/>
              <a:gdLst>
                <a:gd name="T0" fmla="*/ 111 w 111"/>
                <a:gd name="T1" fmla="*/ 110 h 110"/>
                <a:gd name="T2" fmla="*/ 0 w 111"/>
                <a:gd name="T3" fmla="*/ 110 h 110"/>
                <a:gd name="T4" fmla="*/ 0 w 111"/>
                <a:gd name="T5" fmla="*/ 74 h 110"/>
                <a:gd name="T6" fmla="*/ 75 w 111"/>
                <a:gd name="T7" fmla="*/ 55 h 110"/>
                <a:gd name="T8" fmla="*/ 0 w 111"/>
                <a:gd name="T9" fmla="*/ 36 h 110"/>
                <a:gd name="T10" fmla="*/ 0 w 111"/>
                <a:gd name="T11" fmla="*/ 0 h 110"/>
                <a:gd name="T12" fmla="*/ 111 w 111"/>
                <a:gd name="T13" fmla="*/ 0 h 110"/>
                <a:gd name="T14" fmla="*/ 111 w 111"/>
                <a:gd name="T15" fmla="*/ 21 h 110"/>
                <a:gd name="T16" fmla="*/ 23 w 111"/>
                <a:gd name="T17" fmla="*/ 21 h 110"/>
                <a:gd name="T18" fmla="*/ 111 w 111"/>
                <a:gd name="T19" fmla="*/ 43 h 110"/>
                <a:gd name="T20" fmla="*/ 111 w 111"/>
                <a:gd name="T21" fmla="*/ 68 h 110"/>
                <a:gd name="T22" fmla="*/ 23 w 111"/>
                <a:gd name="T23" fmla="*/ 86 h 110"/>
                <a:gd name="T24" fmla="*/ 111 w 111"/>
                <a:gd name="T25" fmla="*/ 89 h 110"/>
                <a:gd name="T26" fmla="*/ 111 w 111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10">
                  <a:moveTo>
                    <a:pt x="111" y="110"/>
                  </a:moveTo>
                  <a:lnTo>
                    <a:pt x="0" y="110"/>
                  </a:lnTo>
                  <a:lnTo>
                    <a:pt x="0" y="74"/>
                  </a:lnTo>
                  <a:lnTo>
                    <a:pt x="75" y="55"/>
                  </a:lnTo>
                  <a:lnTo>
                    <a:pt x="0" y="36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21"/>
                  </a:lnTo>
                  <a:lnTo>
                    <a:pt x="23" y="21"/>
                  </a:lnTo>
                  <a:lnTo>
                    <a:pt x="111" y="43"/>
                  </a:lnTo>
                  <a:lnTo>
                    <a:pt x="111" y="68"/>
                  </a:lnTo>
                  <a:lnTo>
                    <a:pt x="23" y="86"/>
                  </a:lnTo>
                  <a:lnTo>
                    <a:pt x="111" y="89"/>
                  </a:lnTo>
                  <a:lnTo>
                    <a:pt x="111" y="11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Freeform 69"/>
            <p:cNvSpPr>
              <a:spLocks/>
            </p:cNvSpPr>
            <p:nvPr/>
          </p:nvSpPr>
          <p:spPr bwMode="auto">
            <a:xfrm>
              <a:off x="3530" y="2788"/>
              <a:ext cx="102" cy="26"/>
            </a:xfrm>
            <a:custGeom>
              <a:avLst/>
              <a:gdLst>
                <a:gd name="T0" fmla="*/ 204 w 204"/>
                <a:gd name="T1" fmla="*/ 0 h 51"/>
                <a:gd name="T2" fmla="*/ 204 w 204"/>
                <a:gd name="T3" fmla="*/ 17 h 51"/>
                <a:gd name="T4" fmla="*/ 180 w 204"/>
                <a:gd name="T5" fmla="*/ 33 h 51"/>
                <a:gd name="T6" fmla="*/ 154 w 204"/>
                <a:gd name="T7" fmla="*/ 43 h 51"/>
                <a:gd name="T8" fmla="*/ 127 w 204"/>
                <a:gd name="T9" fmla="*/ 50 h 51"/>
                <a:gd name="T10" fmla="*/ 102 w 204"/>
                <a:gd name="T11" fmla="*/ 51 h 51"/>
                <a:gd name="T12" fmla="*/ 82 w 204"/>
                <a:gd name="T13" fmla="*/ 50 h 51"/>
                <a:gd name="T14" fmla="*/ 62 w 204"/>
                <a:gd name="T15" fmla="*/ 46 h 51"/>
                <a:gd name="T16" fmla="*/ 43 w 204"/>
                <a:gd name="T17" fmla="*/ 41 h 51"/>
                <a:gd name="T18" fmla="*/ 21 w 204"/>
                <a:gd name="T19" fmla="*/ 30 h 51"/>
                <a:gd name="T20" fmla="*/ 0 w 204"/>
                <a:gd name="T21" fmla="*/ 17 h 51"/>
                <a:gd name="T22" fmla="*/ 0 w 204"/>
                <a:gd name="T23" fmla="*/ 0 h 51"/>
                <a:gd name="T24" fmla="*/ 29 w 204"/>
                <a:gd name="T25" fmla="*/ 10 h 51"/>
                <a:gd name="T26" fmla="*/ 55 w 204"/>
                <a:gd name="T27" fmla="*/ 17 h 51"/>
                <a:gd name="T28" fmla="*/ 78 w 204"/>
                <a:gd name="T29" fmla="*/ 21 h 51"/>
                <a:gd name="T30" fmla="*/ 102 w 204"/>
                <a:gd name="T31" fmla="*/ 22 h 51"/>
                <a:gd name="T32" fmla="*/ 119 w 204"/>
                <a:gd name="T33" fmla="*/ 22 h 51"/>
                <a:gd name="T34" fmla="*/ 139 w 204"/>
                <a:gd name="T35" fmla="*/ 19 h 51"/>
                <a:gd name="T36" fmla="*/ 156 w 204"/>
                <a:gd name="T37" fmla="*/ 15 h 51"/>
                <a:gd name="T38" fmla="*/ 175 w 204"/>
                <a:gd name="T39" fmla="*/ 10 h 51"/>
                <a:gd name="T40" fmla="*/ 187 w 204"/>
                <a:gd name="T41" fmla="*/ 6 h 51"/>
                <a:gd name="T42" fmla="*/ 204 w 204"/>
                <a:gd name="T4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4" h="51">
                  <a:moveTo>
                    <a:pt x="204" y="0"/>
                  </a:moveTo>
                  <a:lnTo>
                    <a:pt x="204" y="17"/>
                  </a:lnTo>
                  <a:lnTo>
                    <a:pt x="180" y="33"/>
                  </a:lnTo>
                  <a:lnTo>
                    <a:pt x="154" y="43"/>
                  </a:lnTo>
                  <a:lnTo>
                    <a:pt x="127" y="50"/>
                  </a:lnTo>
                  <a:lnTo>
                    <a:pt x="102" y="51"/>
                  </a:lnTo>
                  <a:lnTo>
                    <a:pt x="82" y="50"/>
                  </a:lnTo>
                  <a:lnTo>
                    <a:pt x="62" y="46"/>
                  </a:lnTo>
                  <a:lnTo>
                    <a:pt x="43" y="41"/>
                  </a:lnTo>
                  <a:lnTo>
                    <a:pt x="21" y="3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9" y="10"/>
                  </a:lnTo>
                  <a:lnTo>
                    <a:pt x="55" y="17"/>
                  </a:lnTo>
                  <a:lnTo>
                    <a:pt x="78" y="21"/>
                  </a:lnTo>
                  <a:lnTo>
                    <a:pt x="102" y="22"/>
                  </a:lnTo>
                  <a:lnTo>
                    <a:pt x="119" y="22"/>
                  </a:lnTo>
                  <a:lnTo>
                    <a:pt x="139" y="19"/>
                  </a:lnTo>
                  <a:lnTo>
                    <a:pt x="156" y="15"/>
                  </a:lnTo>
                  <a:lnTo>
                    <a:pt x="175" y="10"/>
                  </a:lnTo>
                  <a:lnTo>
                    <a:pt x="187" y="6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Freeform 70"/>
            <p:cNvSpPr>
              <a:spLocks/>
            </p:cNvSpPr>
            <p:nvPr/>
          </p:nvSpPr>
          <p:spPr bwMode="auto">
            <a:xfrm>
              <a:off x="3559" y="2719"/>
              <a:ext cx="75" cy="58"/>
            </a:xfrm>
            <a:custGeom>
              <a:avLst/>
              <a:gdLst>
                <a:gd name="T0" fmla="*/ 0 w 150"/>
                <a:gd name="T1" fmla="*/ 21 h 117"/>
                <a:gd name="T2" fmla="*/ 80 w 150"/>
                <a:gd name="T3" fmla="*/ 21 h 117"/>
                <a:gd name="T4" fmla="*/ 85 w 150"/>
                <a:gd name="T5" fmla="*/ 20 h 117"/>
                <a:gd name="T6" fmla="*/ 89 w 150"/>
                <a:gd name="T7" fmla="*/ 16 h 117"/>
                <a:gd name="T8" fmla="*/ 89 w 150"/>
                <a:gd name="T9" fmla="*/ 13 h 117"/>
                <a:gd name="T10" fmla="*/ 88 w 150"/>
                <a:gd name="T11" fmla="*/ 12 h 117"/>
                <a:gd name="T12" fmla="*/ 85 w 150"/>
                <a:gd name="T13" fmla="*/ 11 h 117"/>
                <a:gd name="T14" fmla="*/ 81 w 150"/>
                <a:gd name="T15" fmla="*/ 9 h 117"/>
                <a:gd name="T16" fmla="*/ 76 w 150"/>
                <a:gd name="T17" fmla="*/ 8 h 117"/>
                <a:gd name="T18" fmla="*/ 76 w 150"/>
                <a:gd name="T19" fmla="*/ 0 h 117"/>
                <a:gd name="T20" fmla="*/ 90 w 150"/>
                <a:gd name="T21" fmla="*/ 3 h 117"/>
                <a:gd name="T22" fmla="*/ 100 w 150"/>
                <a:gd name="T23" fmla="*/ 8 h 117"/>
                <a:gd name="T24" fmla="*/ 104 w 150"/>
                <a:gd name="T25" fmla="*/ 12 h 117"/>
                <a:gd name="T26" fmla="*/ 106 w 150"/>
                <a:gd name="T27" fmla="*/ 23 h 117"/>
                <a:gd name="T28" fmla="*/ 104 w 150"/>
                <a:gd name="T29" fmla="*/ 33 h 117"/>
                <a:gd name="T30" fmla="*/ 97 w 150"/>
                <a:gd name="T31" fmla="*/ 40 h 117"/>
                <a:gd name="T32" fmla="*/ 89 w 150"/>
                <a:gd name="T33" fmla="*/ 43 h 117"/>
                <a:gd name="T34" fmla="*/ 84 w 150"/>
                <a:gd name="T35" fmla="*/ 44 h 117"/>
                <a:gd name="T36" fmla="*/ 90 w 150"/>
                <a:gd name="T37" fmla="*/ 49 h 117"/>
                <a:gd name="T38" fmla="*/ 97 w 150"/>
                <a:gd name="T39" fmla="*/ 56 h 117"/>
                <a:gd name="T40" fmla="*/ 101 w 150"/>
                <a:gd name="T41" fmla="*/ 62 h 117"/>
                <a:gd name="T42" fmla="*/ 104 w 150"/>
                <a:gd name="T43" fmla="*/ 69 h 117"/>
                <a:gd name="T44" fmla="*/ 105 w 150"/>
                <a:gd name="T45" fmla="*/ 74 h 117"/>
                <a:gd name="T46" fmla="*/ 106 w 150"/>
                <a:gd name="T47" fmla="*/ 81 h 117"/>
                <a:gd name="T48" fmla="*/ 105 w 150"/>
                <a:gd name="T49" fmla="*/ 86 h 117"/>
                <a:gd name="T50" fmla="*/ 104 w 150"/>
                <a:gd name="T51" fmla="*/ 90 h 117"/>
                <a:gd name="T52" fmla="*/ 101 w 150"/>
                <a:gd name="T53" fmla="*/ 96 h 117"/>
                <a:gd name="T54" fmla="*/ 98 w 150"/>
                <a:gd name="T55" fmla="*/ 97 h 117"/>
                <a:gd name="T56" fmla="*/ 122 w 150"/>
                <a:gd name="T57" fmla="*/ 94 h 117"/>
                <a:gd name="T58" fmla="*/ 128 w 150"/>
                <a:gd name="T59" fmla="*/ 93 h 117"/>
                <a:gd name="T60" fmla="*/ 132 w 150"/>
                <a:gd name="T61" fmla="*/ 93 h 117"/>
                <a:gd name="T62" fmla="*/ 134 w 150"/>
                <a:gd name="T63" fmla="*/ 92 h 117"/>
                <a:gd name="T64" fmla="*/ 146 w 150"/>
                <a:gd name="T65" fmla="*/ 96 h 117"/>
                <a:gd name="T66" fmla="*/ 149 w 150"/>
                <a:gd name="T67" fmla="*/ 100 h 117"/>
                <a:gd name="T68" fmla="*/ 150 w 150"/>
                <a:gd name="T69" fmla="*/ 104 h 117"/>
                <a:gd name="T70" fmla="*/ 149 w 150"/>
                <a:gd name="T71" fmla="*/ 108 h 117"/>
                <a:gd name="T72" fmla="*/ 146 w 150"/>
                <a:gd name="T73" fmla="*/ 113 h 117"/>
                <a:gd name="T74" fmla="*/ 134 w 150"/>
                <a:gd name="T75" fmla="*/ 117 h 117"/>
                <a:gd name="T76" fmla="*/ 130 w 150"/>
                <a:gd name="T77" fmla="*/ 116 h 117"/>
                <a:gd name="T78" fmla="*/ 125 w 150"/>
                <a:gd name="T79" fmla="*/ 114 h 117"/>
                <a:gd name="T80" fmla="*/ 109 w 150"/>
                <a:gd name="T81" fmla="*/ 112 h 117"/>
                <a:gd name="T82" fmla="*/ 97 w 150"/>
                <a:gd name="T83" fmla="*/ 110 h 117"/>
                <a:gd name="T84" fmla="*/ 0 w 150"/>
                <a:gd name="T85" fmla="*/ 110 h 117"/>
                <a:gd name="T86" fmla="*/ 0 w 150"/>
                <a:gd name="T87" fmla="*/ 88 h 117"/>
                <a:gd name="T88" fmla="*/ 71 w 150"/>
                <a:gd name="T89" fmla="*/ 88 h 117"/>
                <a:gd name="T90" fmla="*/ 76 w 150"/>
                <a:gd name="T91" fmla="*/ 86 h 117"/>
                <a:gd name="T92" fmla="*/ 84 w 150"/>
                <a:gd name="T93" fmla="*/ 82 h 117"/>
                <a:gd name="T94" fmla="*/ 85 w 150"/>
                <a:gd name="T95" fmla="*/ 80 h 117"/>
                <a:gd name="T96" fmla="*/ 88 w 150"/>
                <a:gd name="T97" fmla="*/ 76 h 117"/>
                <a:gd name="T98" fmla="*/ 88 w 150"/>
                <a:gd name="T99" fmla="*/ 72 h 117"/>
                <a:gd name="T100" fmla="*/ 85 w 150"/>
                <a:gd name="T101" fmla="*/ 58 h 117"/>
                <a:gd name="T102" fmla="*/ 81 w 150"/>
                <a:gd name="T103" fmla="*/ 52 h 117"/>
                <a:gd name="T104" fmla="*/ 74 w 150"/>
                <a:gd name="T105" fmla="*/ 44 h 117"/>
                <a:gd name="T106" fmla="*/ 0 w 150"/>
                <a:gd name="T107" fmla="*/ 44 h 117"/>
                <a:gd name="T108" fmla="*/ 0 w 150"/>
                <a:gd name="T109" fmla="*/ 2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0" h="117">
                  <a:moveTo>
                    <a:pt x="0" y="21"/>
                  </a:moveTo>
                  <a:lnTo>
                    <a:pt x="80" y="21"/>
                  </a:lnTo>
                  <a:lnTo>
                    <a:pt x="85" y="20"/>
                  </a:lnTo>
                  <a:lnTo>
                    <a:pt x="89" y="16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85" y="11"/>
                  </a:lnTo>
                  <a:lnTo>
                    <a:pt x="81" y="9"/>
                  </a:lnTo>
                  <a:lnTo>
                    <a:pt x="76" y="8"/>
                  </a:lnTo>
                  <a:lnTo>
                    <a:pt x="76" y="0"/>
                  </a:lnTo>
                  <a:lnTo>
                    <a:pt x="90" y="3"/>
                  </a:lnTo>
                  <a:lnTo>
                    <a:pt x="100" y="8"/>
                  </a:lnTo>
                  <a:lnTo>
                    <a:pt x="104" y="12"/>
                  </a:lnTo>
                  <a:lnTo>
                    <a:pt x="106" y="23"/>
                  </a:lnTo>
                  <a:lnTo>
                    <a:pt x="104" y="33"/>
                  </a:lnTo>
                  <a:lnTo>
                    <a:pt x="97" y="40"/>
                  </a:lnTo>
                  <a:lnTo>
                    <a:pt x="89" y="43"/>
                  </a:lnTo>
                  <a:lnTo>
                    <a:pt x="84" y="44"/>
                  </a:lnTo>
                  <a:lnTo>
                    <a:pt x="90" y="49"/>
                  </a:lnTo>
                  <a:lnTo>
                    <a:pt x="97" y="56"/>
                  </a:lnTo>
                  <a:lnTo>
                    <a:pt x="101" y="62"/>
                  </a:lnTo>
                  <a:lnTo>
                    <a:pt x="104" y="69"/>
                  </a:lnTo>
                  <a:lnTo>
                    <a:pt x="105" y="74"/>
                  </a:lnTo>
                  <a:lnTo>
                    <a:pt x="106" y="81"/>
                  </a:lnTo>
                  <a:lnTo>
                    <a:pt x="105" y="86"/>
                  </a:lnTo>
                  <a:lnTo>
                    <a:pt x="104" y="90"/>
                  </a:lnTo>
                  <a:lnTo>
                    <a:pt x="101" y="96"/>
                  </a:lnTo>
                  <a:lnTo>
                    <a:pt x="98" y="97"/>
                  </a:lnTo>
                  <a:lnTo>
                    <a:pt x="122" y="94"/>
                  </a:lnTo>
                  <a:lnTo>
                    <a:pt x="128" y="93"/>
                  </a:lnTo>
                  <a:lnTo>
                    <a:pt x="132" y="93"/>
                  </a:lnTo>
                  <a:lnTo>
                    <a:pt x="134" y="92"/>
                  </a:lnTo>
                  <a:lnTo>
                    <a:pt x="146" y="96"/>
                  </a:lnTo>
                  <a:lnTo>
                    <a:pt x="149" y="100"/>
                  </a:lnTo>
                  <a:lnTo>
                    <a:pt x="150" y="104"/>
                  </a:lnTo>
                  <a:lnTo>
                    <a:pt x="149" y="108"/>
                  </a:lnTo>
                  <a:lnTo>
                    <a:pt x="146" y="113"/>
                  </a:lnTo>
                  <a:lnTo>
                    <a:pt x="134" y="117"/>
                  </a:lnTo>
                  <a:lnTo>
                    <a:pt x="130" y="116"/>
                  </a:lnTo>
                  <a:lnTo>
                    <a:pt x="125" y="114"/>
                  </a:lnTo>
                  <a:lnTo>
                    <a:pt x="109" y="112"/>
                  </a:lnTo>
                  <a:lnTo>
                    <a:pt x="97" y="110"/>
                  </a:lnTo>
                  <a:lnTo>
                    <a:pt x="0" y="110"/>
                  </a:lnTo>
                  <a:lnTo>
                    <a:pt x="0" y="88"/>
                  </a:lnTo>
                  <a:lnTo>
                    <a:pt x="71" y="88"/>
                  </a:lnTo>
                  <a:lnTo>
                    <a:pt x="76" y="86"/>
                  </a:lnTo>
                  <a:lnTo>
                    <a:pt x="84" y="82"/>
                  </a:lnTo>
                  <a:lnTo>
                    <a:pt x="85" y="80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5" y="58"/>
                  </a:lnTo>
                  <a:lnTo>
                    <a:pt x="81" y="52"/>
                  </a:lnTo>
                  <a:lnTo>
                    <a:pt x="74" y="44"/>
                  </a:lnTo>
                  <a:lnTo>
                    <a:pt x="0" y="4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Freeform 71"/>
            <p:cNvSpPr>
              <a:spLocks/>
            </p:cNvSpPr>
            <p:nvPr/>
          </p:nvSpPr>
          <p:spPr bwMode="auto">
            <a:xfrm>
              <a:off x="3530" y="2632"/>
              <a:ext cx="80" cy="79"/>
            </a:xfrm>
            <a:custGeom>
              <a:avLst/>
              <a:gdLst>
                <a:gd name="T0" fmla="*/ 160 w 160"/>
                <a:gd name="T1" fmla="*/ 157 h 157"/>
                <a:gd name="T2" fmla="*/ 0 w 160"/>
                <a:gd name="T3" fmla="*/ 157 h 157"/>
                <a:gd name="T4" fmla="*/ 0 w 160"/>
                <a:gd name="T5" fmla="*/ 107 h 157"/>
                <a:gd name="T6" fmla="*/ 109 w 160"/>
                <a:gd name="T7" fmla="*/ 77 h 157"/>
                <a:gd name="T8" fmla="*/ 0 w 160"/>
                <a:gd name="T9" fmla="*/ 52 h 157"/>
                <a:gd name="T10" fmla="*/ 0 w 160"/>
                <a:gd name="T11" fmla="*/ 0 h 157"/>
                <a:gd name="T12" fmla="*/ 160 w 160"/>
                <a:gd name="T13" fmla="*/ 0 h 157"/>
                <a:gd name="T14" fmla="*/ 160 w 160"/>
                <a:gd name="T15" fmla="*/ 31 h 157"/>
                <a:gd name="T16" fmla="*/ 34 w 160"/>
                <a:gd name="T17" fmla="*/ 31 h 157"/>
                <a:gd name="T18" fmla="*/ 160 w 160"/>
                <a:gd name="T19" fmla="*/ 61 h 157"/>
                <a:gd name="T20" fmla="*/ 160 w 160"/>
                <a:gd name="T21" fmla="*/ 97 h 157"/>
                <a:gd name="T22" fmla="*/ 34 w 160"/>
                <a:gd name="T23" fmla="*/ 125 h 157"/>
                <a:gd name="T24" fmla="*/ 160 w 160"/>
                <a:gd name="T25" fmla="*/ 127 h 157"/>
                <a:gd name="T26" fmla="*/ 160 w 160"/>
                <a:gd name="T2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0" h="157">
                  <a:moveTo>
                    <a:pt x="160" y="157"/>
                  </a:moveTo>
                  <a:lnTo>
                    <a:pt x="0" y="157"/>
                  </a:lnTo>
                  <a:lnTo>
                    <a:pt x="0" y="107"/>
                  </a:lnTo>
                  <a:lnTo>
                    <a:pt x="109" y="77"/>
                  </a:lnTo>
                  <a:lnTo>
                    <a:pt x="0" y="52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31"/>
                  </a:lnTo>
                  <a:lnTo>
                    <a:pt x="34" y="31"/>
                  </a:lnTo>
                  <a:lnTo>
                    <a:pt x="160" y="61"/>
                  </a:lnTo>
                  <a:lnTo>
                    <a:pt x="160" y="97"/>
                  </a:lnTo>
                  <a:lnTo>
                    <a:pt x="34" y="125"/>
                  </a:lnTo>
                  <a:lnTo>
                    <a:pt x="160" y="127"/>
                  </a:lnTo>
                  <a:lnTo>
                    <a:pt x="160" y="157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8" name="Freeform 72"/>
            <p:cNvSpPr>
              <a:spLocks/>
            </p:cNvSpPr>
            <p:nvPr/>
          </p:nvSpPr>
          <p:spPr bwMode="auto">
            <a:xfrm>
              <a:off x="3530" y="2594"/>
              <a:ext cx="102" cy="27"/>
            </a:xfrm>
            <a:custGeom>
              <a:avLst/>
              <a:gdLst>
                <a:gd name="T0" fmla="*/ 204 w 204"/>
                <a:gd name="T1" fmla="*/ 55 h 55"/>
                <a:gd name="T2" fmla="*/ 194 w 204"/>
                <a:gd name="T3" fmla="*/ 49 h 55"/>
                <a:gd name="T4" fmla="*/ 183 w 204"/>
                <a:gd name="T5" fmla="*/ 45 h 55"/>
                <a:gd name="T6" fmla="*/ 176 w 204"/>
                <a:gd name="T7" fmla="*/ 43 h 55"/>
                <a:gd name="T8" fmla="*/ 166 w 204"/>
                <a:gd name="T9" fmla="*/ 39 h 55"/>
                <a:gd name="T10" fmla="*/ 151 w 204"/>
                <a:gd name="T11" fmla="*/ 36 h 55"/>
                <a:gd name="T12" fmla="*/ 139 w 204"/>
                <a:gd name="T13" fmla="*/ 33 h 55"/>
                <a:gd name="T14" fmla="*/ 127 w 204"/>
                <a:gd name="T15" fmla="*/ 33 h 55"/>
                <a:gd name="T16" fmla="*/ 115 w 204"/>
                <a:gd name="T17" fmla="*/ 31 h 55"/>
                <a:gd name="T18" fmla="*/ 102 w 204"/>
                <a:gd name="T19" fmla="*/ 31 h 55"/>
                <a:gd name="T20" fmla="*/ 78 w 204"/>
                <a:gd name="T21" fmla="*/ 32 h 55"/>
                <a:gd name="T22" fmla="*/ 55 w 204"/>
                <a:gd name="T23" fmla="*/ 36 h 55"/>
                <a:gd name="T24" fmla="*/ 29 w 204"/>
                <a:gd name="T25" fmla="*/ 43 h 55"/>
                <a:gd name="T26" fmla="*/ 0 w 204"/>
                <a:gd name="T27" fmla="*/ 55 h 55"/>
                <a:gd name="T28" fmla="*/ 0 w 204"/>
                <a:gd name="T29" fmla="*/ 36 h 55"/>
                <a:gd name="T30" fmla="*/ 24 w 204"/>
                <a:gd name="T31" fmla="*/ 21 h 55"/>
                <a:gd name="T32" fmla="*/ 49 w 204"/>
                <a:gd name="T33" fmla="*/ 10 h 55"/>
                <a:gd name="T34" fmla="*/ 66 w 204"/>
                <a:gd name="T35" fmla="*/ 4 h 55"/>
                <a:gd name="T36" fmla="*/ 83 w 204"/>
                <a:gd name="T37" fmla="*/ 2 h 55"/>
                <a:gd name="T38" fmla="*/ 99 w 204"/>
                <a:gd name="T39" fmla="*/ 0 h 55"/>
                <a:gd name="T40" fmla="*/ 123 w 204"/>
                <a:gd name="T41" fmla="*/ 2 h 55"/>
                <a:gd name="T42" fmla="*/ 148 w 204"/>
                <a:gd name="T43" fmla="*/ 7 h 55"/>
                <a:gd name="T44" fmla="*/ 176 w 204"/>
                <a:gd name="T45" fmla="*/ 18 h 55"/>
                <a:gd name="T46" fmla="*/ 204 w 204"/>
                <a:gd name="T47" fmla="*/ 36 h 55"/>
                <a:gd name="T48" fmla="*/ 204 w 204"/>
                <a:gd name="T4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55">
                  <a:moveTo>
                    <a:pt x="204" y="55"/>
                  </a:moveTo>
                  <a:lnTo>
                    <a:pt x="194" y="49"/>
                  </a:lnTo>
                  <a:lnTo>
                    <a:pt x="183" y="45"/>
                  </a:lnTo>
                  <a:lnTo>
                    <a:pt x="176" y="43"/>
                  </a:lnTo>
                  <a:lnTo>
                    <a:pt x="166" y="39"/>
                  </a:lnTo>
                  <a:lnTo>
                    <a:pt x="151" y="36"/>
                  </a:lnTo>
                  <a:lnTo>
                    <a:pt x="139" y="33"/>
                  </a:lnTo>
                  <a:lnTo>
                    <a:pt x="127" y="33"/>
                  </a:lnTo>
                  <a:lnTo>
                    <a:pt x="115" y="31"/>
                  </a:lnTo>
                  <a:lnTo>
                    <a:pt x="102" y="31"/>
                  </a:lnTo>
                  <a:lnTo>
                    <a:pt x="78" y="32"/>
                  </a:lnTo>
                  <a:lnTo>
                    <a:pt x="55" y="36"/>
                  </a:lnTo>
                  <a:lnTo>
                    <a:pt x="29" y="43"/>
                  </a:lnTo>
                  <a:lnTo>
                    <a:pt x="0" y="55"/>
                  </a:lnTo>
                  <a:lnTo>
                    <a:pt x="0" y="36"/>
                  </a:lnTo>
                  <a:lnTo>
                    <a:pt x="24" y="21"/>
                  </a:lnTo>
                  <a:lnTo>
                    <a:pt x="49" y="10"/>
                  </a:lnTo>
                  <a:lnTo>
                    <a:pt x="66" y="4"/>
                  </a:lnTo>
                  <a:lnTo>
                    <a:pt x="83" y="2"/>
                  </a:lnTo>
                  <a:lnTo>
                    <a:pt x="99" y="0"/>
                  </a:lnTo>
                  <a:lnTo>
                    <a:pt x="123" y="2"/>
                  </a:lnTo>
                  <a:lnTo>
                    <a:pt x="148" y="7"/>
                  </a:lnTo>
                  <a:lnTo>
                    <a:pt x="176" y="18"/>
                  </a:lnTo>
                  <a:lnTo>
                    <a:pt x="204" y="36"/>
                  </a:lnTo>
                  <a:lnTo>
                    <a:pt x="204" y="55"/>
                  </a:lnTo>
                  <a:close/>
                </a:path>
              </a:pathLst>
            </a:custGeom>
            <a:solidFill>
              <a:srgbClr val="FE0000"/>
            </a:solidFill>
            <a:ln w="0">
              <a:solidFill>
                <a:srgbClr val="FE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9" name="Line 73"/>
            <p:cNvSpPr>
              <a:spLocks noChangeShapeType="1"/>
            </p:cNvSpPr>
            <p:nvPr/>
          </p:nvSpPr>
          <p:spPr bwMode="auto">
            <a:xfrm>
              <a:off x="3813" y="3473"/>
              <a:ext cx="16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0" name="Line 74"/>
            <p:cNvSpPr>
              <a:spLocks noChangeShapeType="1"/>
            </p:cNvSpPr>
            <p:nvPr/>
          </p:nvSpPr>
          <p:spPr bwMode="auto">
            <a:xfrm flipV="1">
              <a:off x="5495" y="346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Freeform 75"/>
            <p:cNvSpPr>
              <a:spLocks noEditPoints="1"/>
            </p:cNvSpPr>
            <p:nvPr/>
          </p:nvSpPr>
          <p:spPr bwMode="auto">
            <a:xfrm>
              <a:off x="5475" y="3570"/>
              <a:ext cx="37" cy="51"/>
            </a:xfrm>
            <a:custGeom>
              <a:avLst/>
              <a:gdLst>
                <a:gd name="T0" fmla="*/ 46 w 73"/>
                <a:gd name="T1" fmla="*/ 102 h 102"/>
                <a:gd name="T2" fmla="*/ 46 w 73"/>
                <a:gd name="T3" fmla="*/ 79 h 102"/>
                <a:gd name="T4" fmla="*/ 0 w 73"/>
                <a:gd name="T5" fmla="*/ 79 h 102"/>
                <a:gd name="T6" fmla="*/ 0 w 73"/>
                <a:gd name="T7" fmla="*/ 65 h 102"/>
                <a:gd name="T8" fmla="*/ 50 w 73"/>
                <a:gd name="T9" fmla="*/ 0 h 102"/>
                <a:gd name="T10" fmla="*/ 61 w 73"/>
                <a:gd name="T11" fmla="*/ 0 h 102"/>
                <a:gd name="T12" fmla="*/ 61 w 73"/>
                <a:gd name="T13" fmla="*/ 65 h 102"/>
                <a:gd name="T14" fmla="*/ 73 w 73"/>
                <a:gd name="T15" fmla="*/ 65 h 102"/>
                <a:gd name="T16" fmla="*/ 73 w 73"/>
                <a:gd name="T17" fmla="*/ 79 h 102"/>
                <a:gd name="T18" fmla="*/ 61 w 73"/>
                <a:gd name="T19" fmla="*/ 79 h 102"/>
                <a:gd name="T20" fmla="*/ 61 w 73"/>
                <a:gd name="T21" fmla="*/ 102 h 102"/>
                <a:gd name="T22" fmla="*/ 46 w 73"/>
                <a:gd name="T23" fmla="*/ 102 h 102"/>
                <a:gd name="T24" fmla="*/ 46 w 73"/>
                <a:gd name="T25" fmla="*/ 65 h 102"/>
                <a:gd name="T26" fmla="*/ 46 w 73"/>
                <a:gd name="T27" fmla="*/ 25 h 102"/>
                <a:gd name="T28" fmla="*/ 17 w 73"/>
                <a:gd name="T29" fmla="*/ 65 h 102"/>
                <a:gd name="T30" fmla="*/ 46 w 73"/>
                <a:gd name="T3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2">
                  <a:moveTo>
                    <a:pt x="46" y="102"/>
                  </a:moveTo>
                  <a:lnTo>
                    <a:pt x="46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61" y="65"/>
                  </a:lnTo>
                  <a:lnTo>
                    <a:pt x="73" y="65"/>
                  </a:lnTo>
                  <a:lnTo>
                    <a:pt x="73" y="79"/>
                  </a:lnTo>
                  <a:lnTo>
                    <a:pt x="61" y="79"/>
                  </a:lnTo>
                  <a:lnTo>
                    <a:pt x="61" y="102"/>
                  </a:lnTo>
                  <a:lnTo>
                    <a:pt x="46" y="102"/>
                  </a:lnTo>
                  <a:close/>
                  <a:moveTo>
                    <a:pt x="46" y="65"/>
                  </a:moveTo>
                  <a:lnTo>
                    <a:pt x="46" y="25"/>
                  </a:lnTo>
                  <a:lnTo>
                    <a:pt x="17" y="65"/>
                  </a:lnTo>
                  <a:lnTo>
                    <a:pt x="46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Line 76"/>
            <p:cNvSpPr>
              <a:spLocks noChangeShapeType="1"/>
            </p:cNvSpPr>
            <p:nvPr/>
          </p:nvSpPr>
          <p:spPr bwMode="auto">
            <a:xfrm flipV="1">
              <a:off x="5079" y="346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Freeform 77"/>
            <p:cNvSpPr>
              <a:spLocks/>
            </p:cNvSpPr>
            <p:nvPr/>
          </p:nvSpPr>
          <p:spPr bwMode="auto">
            <a:xfrm>
              <a:off x="5062" y="3569"/>
              <a:ext cx="34" cy="52"/>
            </a:xfrm>
            <a:custGeom>
              <a:avLst/>
              <a:gdLst>
                <a:gd name="T0" fmla="*/ 13 w 68"/>
                <a:gd name="T1" fmla="*/ 76 h 105"/>
                <a:gd name="T2" fmla="*/ 17 w 68"/>
                <a:gd name="T3" fmla="*/ 86 h 105"/>
                <a:gd name="T4" fmla="*/ 24 w 68"/>
                <a:gd name="T5" fmla="*/ 91 h 105"/>
                <a:gd name="T6" fmla="*/ 37 w 68"/>
                <a:gd name="T7" fmla="*/ 93 h 105"/>
                <a:gd name="T8" fmla="*/ 48 w 68"/>
                <a:gd name="T9" fmla="*/ 87 h 105"/>
                <a:gd name="T10" fmla="*/ 53 w 68"/>
                <a:gd name="T11" fmla="*/ 77 h 105"/>
                <a:gd name="T12" fmla="*/ 52 w 68"/>
                <a:gd name="T13" fmla="*/ 64 h 105"/>
                <a:gd name="T14" fmla="*/ 45 w 68"/>
                <a:gd name="T15" fmla="*/ 56 h 105"/>
                <a:gd name="T16" fmla="*/ 39 w 68"/>
                <a:gd name="T17" fmla="*/ 53 h 105"/>
                <a:gd name="T18" fmla="*/ 25 w 68"/>
                <a:gd name="T19" fmla="*/ 54 h 105"/>
                <a:gd name="T20" fmla="*/ 28 w 68"/>
                <a:gd name="T21" fmla="*/ 42 h 105"/>
                <a:gd name="T22" fmla="*/ 41 w 68"/>
                <a:gd name="T23" fmla="*/ 38 h 105"/>
                <a:gd name="T24" fmla="*/ 48 w 68"/>
                <a:gd name="T25" fmla="*/ 30 h 105"/>
                <a:gd name="T26" fmla="*/ 40 w 68"/>
                <a:gd name="T27" fmla="*/ 14 h 105"/>
                <a:gd name="T28" fmla="*/ 33 w 68"/>
                <a:gd name="T29" fmla="*/ 12 h 105"/>
                <a:gd name="T30" fmla="*/ 20 w 68"/>
                <a:gd name="T31" fmla="*/ 17 h 105"/>
                <a:gd name="T32" fmla="*/ 16 w 68"/>
                <a:gd name="T33" fmla="*/ 24 h 105"/>
                <a:gd name="T34" fmla="*/ 1 w 68"/>
                <a:gd name="T35" fmla="*/ 26 h 105"/>
                <a:gd name="T36" fmla="*/ 12 w 68"/>
                <a:gd name="T37" fmla="*/ 8 h 105"/>
                <a:gd name="T38" fmla="*/ 21 w 68"/>
                <a:gd name="T39" fmla="*/ 2 h 105"/>
                <a:gd name="T40" fmla="*/ 31 w 68"/>
                <a:gd name="T41" fmla="*/ 0 h 105"/>
                <a:gd name="T42" fmla="*/ 47 w 68"/>
                <a:gd name="T43" fmla="*/ 2 h 105"/>
                <a:gd name="T44" fmla="*/ 54 w 68"/>
                <a:gd name="T45" fmla="*/ 9 h 105"/>
                <a:gd name="T46" fmla="*/ 61 w 68"/>
                <a:gd name="T47" fmla="*/ 21 h 105"/>
                <a:gd name="T48" fmla="*/ 60 w 68"/>
                <a:gd name="T49" fmla="*/ 34 h 105"/>
                <a:gd name="T50" fmla="*/ 56 w 68"/>
                <a:gd name="T51" fmla="*/ 41 h 105"/>
                <a:gd name="T52" fmla="*/ 48 w 68"/>
                <a:gd name="T53" fmla="*/ 46 h 105"/>
                <a:gd name="T54" fmla="*/ 57 w 68"/>
                <a:gd name="T55" fmla="*/ 52 h 105"/>
                <a:gd name="T56" fmla="*/ 66 w 68"/>
                <a:gd name="T57" fmla="*/ 64 h 105"/>
                <a:gd name="T58" fmla="*/ 68 w 68"/>
                <a:gd name="T59" fmla="*/ 72 h 105"/>
                <a:gd name="T60" fmla="*/ 57 w 68"/>
                <a:gd name="T61" fmla="*/ 95 h 105"/>
                <a:gd name="T62" fmla="*/ 33 w 68"/>
                <a:gd name="T63" fmla="*/ 105 h 105"/>
                <a:gd name="T64" fmla="*/ 9 w 68"/>
                <a:gd name="T65" fmla="*/ 97 h 105"/>
                <a:gd name="T66" fmla="*/ 3 w 68"/>
                <a:gd name="T67" fmla="*/ 8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105">
                  <a:moveTo>
                    <a:pt x="0" y="77"/>
                  </a:moveTo>
                  <a:lnTo>
                    <a:pt x="13" y="76"/>
                  </a:lnTo>
                  <a:lnTo>
                    <a:pt x="16" y="84"/>
                  </a:lnTo>
                  <a:lnTo>
                    <a:pt x="17" y="86"/>
                  </a:lnTo>
                  <a:lnTo>
                    <a:pt x="20" y="89"/>
                  </a:lnTo>
                  <a:lnTo>
                    <a:pt x="24" y="91"/>
                  </a:lnTo>
                  <a:lnTo>
                    <a:pt x="28" y="93"/>
                  </a:lnTo>
                  <a:lnTo>
                    <a:pt x="37" y="93"/>
                  </a:lnTo>
                  <a:lnTo>
                    <a:pt x="45" y="90"/>
                  </a:lnTo>
                  <a:lnTo>
                    <a:pt x="48" y="87"/>
                  </a:lnTo>
                  <a:lnTo>
                    <a:pt x="52" y="82"/>
                  </a:lnTo>
                  <a:lnTo>
                    <a:pt x="53" y="77"/>
                  </a:lnTo>
                  <a:lnTo>
                    <a:pt x="53" y="68"/>
                  </a:lnTo>
                  <a:lnTo>
                    <a:pt x="52" y="64"/>
                  </a:lnTo>
                  <a:lnTo>
                    <a:pt x="51" y="61"/>
                  </a:lnTo>
                  <a:lnTo>
                    <a:pt x="45" y="56"/>
                  </a:lnTo>
                  <a:lnTo>
                    <a:pt x="43" y="54"/>
                  </a:lnTo>
                  <a:lnTo>
                    <a:pt x="39" y="53"/>
                  </a:lnTo>
                  <a:lnTo>
                    <a:pt x="29" y="53"/>
                  </a:lnTo>
                  <a:lnTo>
                    <a:pt x="25" y="54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35" y="41"/>
                  </a:lnTo>
                  <a:lnTo>
                    <a:pt x="41" y="38"/>
                  </a:lnTo>
                  <a:lnTo>
                    <a:pt x="47" y="33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0" y="14"/>
                  </a:lnTo>
                  <a:lnTo>
                    <a:pt x="37" y="13"/>
                  </a:lnTo>
                  <a:lnTo>
                    <a:pt x="33" y="12"/>
                  </a:lnTo>
                  <a:lnTo>
                    <a:pt x="28" y="12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6" y="24"/>
                  </a:lnTo>
                  <a:lnTo>
                    <a:pt x="15" y="29"/>
                  </a:lnTo>
                  <a:lnTo>
                    <a:pt x="1" y="26"/>
                  </a:lnTo>
                  <a:lnTo>
                    <a:pt x="4" y="16"/>
                  </a:lnTo>
                  <a:lnTo>
                    <a:pt x="12" y="8"/>
                  </a:lnTo>
                  <a:lnTo>
                    <a:pt x="16" y="5"/>
                  </a:lnTo>
                  <a:lnTo>
                    <a:pt x="21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7" y="2"/>
                  </a:lnTo>
                  <a:lnTo>
                    <a:pt x="51" y="6"/>
                  </a:lnTo>
                  <a:lnTo>
                    <a:pt x="54" y="9"/>
                  </a:lnTo>
                  <a:lnTo>
                    <a:pt x="58" y="13"/>
                  </a:lnTo>
                  <a:lnTo>
                    <a:pt x="61" y="21"/>
                  </a:lnTo>
                  <a:lnTo>
                    <a:pt x="61" y="30"/>
                  </a:lnTo>
                  <a:lnTo>
                    <a:pt x="60" y="34"/>
                  </a:lnTo>
                  <a:lnTo>
                    <a:pt x="58" y="37"/>
                  </a:lnTo>
                  <a:lnTo>
                    <a:pt x="56" y="41"/>
                  </a:lnTo>
                  <a:lnTo>
                    <a:pt x="52" y="45"/>
                  </a:lnTo>
                  <a:lnTo>
                    <a:pt x="48" y="46"/>
                  </a:lnTo>
                  <a:lnTo>
                    <a:pt x="53" y="49"/>
                  </a:lnTo>
                  <a:lnTo>
                    <a:pt x="57" y="52"/>
                  </a:lnTo>
                  <a:lnTo>
                    <a:pt x="61" y="56"/>
                  </a:lnTo>
                  <a:lnTo>
                    <a:pt x="66" y="64"/>
                  </a:lnTo>
                  <a:lnTo>
                    <a:pt x="66" y="68"/>
                  </a:lnTo>
                  <a:lnTo>
                    <a:pt x="68" y="72"/>
                  </a:lnTo>
                  <a:lnTo>
                    <a:pt x="65" y="85"/>
                  </a:lnTo>
                  <a:lnTo>
                    <a:pt x="57" y="95"/>
                  </a:lnTo>
                  <a:lnTo>
                    <a:pt x="47" y="102"/>
                  </a:lnTo>
                  <a:lnTo>
                    <a:pt x="33" y="105"/>
                  </a:lnTo>
                  <a:lnTo>
                    <a:pt x="20" y="103"/>
                  </a:lnTo>
                  <a:lnTo>
                    <a:pt x="9" y="97"/>
                  </a:lnTo>
                  <a:lnTo>
                    <a:pt x="5" y="93"/>
                  </a:lnTo>
                  <a:lnTo>
                    <a:pt x="3" y="8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Line 78"/>
            <p:cNvSpPr>
              <a:spLocks noChangeShapeType="1"/>
            </p:cNvSpPr>
            <p:nvPr/>
          </p:nvSpPr>
          <p:spPr bwMode="auto">
            <a:xfrm flipV="1">
              <a:off x="4661" y="346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Freeform 79"/>
            <p:cNvSpPr>
              <a:spLocks/>
            </p:cNvSpPr>
            <p:nvPr/>
          </p:nvSpPr>
          <p:spPr bwMode="auto">
            <a:xfrm>
              <a:off x="4643" y="3569"/>
              <a:ext cx="35" cy="52"/>
            </a:xfrm>
            <a:custGeom>
              <a:avLst/>
              <a:gdLst>
                <a:gd name="T0" fmla="*/ 69 w 69"/>
                <a:gd name="T1" fmla="*/ 90 h 103"/>
                <a:gd name="T2" fmla="*/ 69 w 69"/>
                <a:gd name="T3" fmla="*/ 103 h 103"/>
                <a:gd name="T4" fmla="*/ 0 w 69"/>
                <a:gd name="T5" fmla="*/ 103 h 103"/>
                <a:gd name="T6" fmla="*/ 0 w 69"/>
                <a:gd name="T7" fmla="*/ 99 h 103"/>
                <a:gd name="T8" fmla="*/ 2 w 69"/>
                <a:gd name="T9" fmla="*/ 94 h 103"/>
                <a:gd name="T10" fmla="*/ 4 w 69"/>
                <a:gd name="T11" fmla="*/ 89 h 103"/>
                <a:gd name="T12" fmla="*/ 6 w 69"/>
                <a:gd name="T13" fmla="*/ 85 h 103"/>
                <a:gd name="T14" fmla="*/ 9 w 69"/>
                <a:gd name="T15" fmla="*/ 80 h 103"/>
                <a:gd name="T16" fmla="*/ 18 w 69"/>
                <a:gd name="T17" fmla="*/ 70 h 103"/>
                <a:gd name="T18" fmla="*/ 26 w 69"/>
                <a:gd name="T19" fmla="*/ 65 h 103"/>
                <a:gd name="T20" fmla="*/ 48 w 69"/>
                <a:gd name="T21" fmla="*/ 44 h 103"/>
                <a:gd name="T22" fmla="*/ 53 w 69"/>
                <a:gd name="T23" fmla="*/ 33 h 103"/>
                <a:gd name="T24" fmla="*/ 53 w 69"/>
                <a:gd name="T25" fmla="*/ 24 h 103"/>
                <a:gd name="T26" fmla="*/ 52 w 69"/>
                <a:gd name="T27" fmla="*/ 20 h 103"/>
                <a:gd name="T28" fmla="*/ 49 w 69"/>
                <a:gd name="T29" fmla="*/ 17 h 103"/>
                <a:gd name="T30" fmla="*/ 44 w 69"/>
                <a:gd name="T31" fmla="*/ 14 h 103"/>
                <a:gd name="T32" fmla="*/ 36 w 69"/>
                <a:gd name="T33" fmla="*/ 12 h 103"/>
                <a:gd name="T34" fmla="*/ 30 w 69"/>
                <a:gd name="T35" fmla="*/ 12 h 103"/>
                <a:gd name="T36" fmla="*/ 25 w 69"/>
                <a:gd name="T37" fmla="*/ 14 h 103"/>
                <a:gd name="T38" fmla="*/ 21 w 69"/>
                <a:gd name="T39" fmla="*/ 17 h 103"/>
                <a:gd name="T40" fmla="*/ 18 w 69"/>
                <a:gd name="T41" fmla="*/ 20 h 103"/>
                <a:gd name="T42" fmla="*/ 17 w 69"/>
                <a:gd name="T43" fmla="*/ 22 h 103"/>
                <a:gd name="T44" fmla="*/ 16 w 69"/>
                <a:gd name="T45" fmla="*/ 26 h 103"/>
                <a:gd name="T46" fmla="*/ 16 w 69"/>
                <a:gd name="T47" fmla="*/ 30 h 103"/>
                <a:gd name="T48" fmla="*/ 2 w 69"/>
                <a:gd name="T49" fmla="*/ 29 h 103"/>
                <a:gd name="T50" fmla="*/ 5 w 69"/>
                <a:gd name="T51" fmla="*/ 16 h 103"/>
                <a:gd name="T52" fmla="*/ 12 w 69"/>
                <a:gd name="T53" fmla="*/ 8 h 103"/>
                <a:gd name="T54" fmla="*/ 22 w 69"/>
                <a:gd name="T55" fmla="*/ 2 h 103"/>
                <a:gd name="T56" fmla="*/ 36 w 69"/>
                <a:gd name="T57" fmla="*/ 0 h 103"/>
                <a:gd name="T58" fmla="*/ 48 w 69"/>
                <a:gd name="T59" fmla="*/ 2 h 103"/>
                <a:gd name="T60" fmla="*/ 58 w 69"/>
                <a:gd name="T61" fmla="*/ 8 h 103"/>
                <a:gd name="T62" fmla="*/ 62 w 69"/>
                <a:gd name="T63" fmla="*/ 12 h 103"/>
                <a:gd name="T64" fmla="*/ 65 w 69"/>
                <a:gd name="T65" fmla="*/ 17 h 103"/>
                <a:gd name="T66" fmla="*/ 66 w 69"/>
                <a:gd name="T67" fmla="*/ 22 h 103"/>
                <a:gd name="T68" fmla="*/ 66 w 69"/>
                <a:gd name="T69" fmla="*/ 33 h 103"/>
                <a:gd name="T70" fmla="*/ 65 w 69"/>
                <a:gd name="T71" fmla="*/ 36 h 103"/>
                <a:gd name="T72" fmla="*/ 64 w 69"/>
                <a:gd name="T73" fmla="*/ 41 h 103"/>
                <a:gd name="T74" fmla="*/ 62 w 69"/>
                <a:gd name="T75" fmla="*/ 44 h 103"/>
                <a:gd name="T76" fmla="*/ 61 w 69"/>
                <a:gd name="T77" fmla="*/ 48 h 103"/>
                <a:gd name="T78" fmla="*/ 60 w 69"/>
                <a:gd name="T79" fmla="*/ 50 h 103"/>
                <a:gd name="T80" fmla="*/ 56 w 69"/>
                <a:gd name="T81" fmla="*/ 53 h 103"/>
                <a:gd name="T82" fmla="*/ 53 w 69"/>
                <a:gd name="T83" fmla="*/ 57 h 103"/>
                <a:gd name="T84" fmla="*/ 49 w 69"/>
                <a:gd name="T85" fmla="*/ 61 h 103"/>
                <a:gd name="T86" fmla="*/ 44 w 69"/>
                <a:gd name="T87" fmla="*/ 65 h 103"/>
                <a:gd name="T88" fmla="*/ 38 w 69"/>
                <a:gd name="T89" fmla="*/ 70 h 103"/>
                <a:gd name="T90" fmla="*/ 33 w 69"/>
                <a:gd name="T91" fmla="*/ 74 h 103"/>
                <a:gd name="T92" fmla="*/ 29 w 69"/>
                <a:gd name="T93" fmla="*/ 78 h 103"/>
                <a:gd name="T94" fmla="*/ 25 w 69"/>
                <a:gd name="T95" fmla="*/ 81 h 103"/>
                <a:gd name="T96" fmla="*/ 22 w 69"/>
                <a:gd name="T97" fmla="*/ 84 h 103"/>
                <a:gd name="T98" fmla="*/ 21 w 69"/>
                <a:gd name="T99" fmla="*/ 87 h 103"/>
                <a:gd name="T100" fmla="*/ 18 w 69"/>
                <a:gd name="T101" fmla="*/ 90 h 103"/>
                <a:gd name="T102" fmla="*/ 69 w 69"/>
                <a:gd name="T103" fmla="*/ 9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" h="103">
                  <a:moveTo>
                    <a:pt x="69" y="90"/>
                  </a:moveTo>
                  <a:lnTo>
                    <a:pt x="69" y="103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2" y="94"/>
                  </a:lnTo>
                  <a:lnTo>
                    <a:pt x="4" y="89"/>
                  </a:lnTo>
                  <a:lnTo>
                    <a:pt x="6" y="85"/>
                  </a:lnTo>
                  <a:lnTo>
                    <a:pt x="9" y="80"/>
                  </a:lnTo>
                  <a:lnTo>
                    <a:pt x="18" y="70"/>
                  </a:lnTo>
                  <a:lnTo>
                    <a:pt x="26" y="65"/>
                  </a:lnTo>
                  <a:lnTo>
                    <a:pt x="48" y="44"/>
                  </a:lnTo>
                  <a:lnTo>
                    <a:pt x="53" y="33"/>
                  </a:lnTo>
                  <a:lnTo>
                    <a:pt x="53" y="24"/>
                  </a:lnTo>
                  <a:lnTo>
                    <a:pt x="52" y="20"/>
                  </a:lnTo>
                  <a:lnTo>
                    <a:pt x="49" y="17"/>
                  </a:lnTo>
                  <a:lnTo>
                    <a:pt x="44" y="14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5" y="14"/>
                  </a:lnTo>
                  <a:lnTo>
                    <a:pt x="21" y="17"/>
                  </a:lnTo>
                  <a:lnTo>
                    <a:pt x="18" y="20"/>
                  </a:lnTo>
                  <a:lnTo>
                    <a:pt x="17" y="22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2" y="29"/>
                  </a:lnTo>
                  <a:lnTo>
                    <a:pt x="5" y="16"/>
                  </a:lnTo>
                  <a:lnTo>
                    <a:pt x="12" y="8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48" y="2"/>
                  </a:lnTo>
                  <a:lnTo>
                    <a:pt x="58" y="8"/>
                  </a:lnTo>
                  <a:lnTo>
                    <a:pt x="62" y="12"/>
                  </a:lnTo>
                  <a:lnTo>
                    <a:pt x="65" y="17"/>
                  </a:lnTo>
                  <a:lnTo>
                    <a:pt x="66" y="22"/>
                  </a:lnTo>
                  <a:lnTo>
                    <a:pt x="66" y="33"/>
                  </a:lnTo>
                  <a:lnTo>
                    <a:pt x="65" y="36"/>
                  </a:lnTo>
                  <a:lnTo>
                    <a:pt x="64" y="41"/>
                  </a:lnTo>
                  <a:lnTo>
                    <a:pt x="62" y="44"/>
                  </a:lnTo>
                  <a:lnTo>
                    <a:pt x="61" y="48"/>
                  </a:lnTo>
                  <a:lnTo>
                    <a:pt x="60" y="50"/>
                  </a:lnTo>
                  <a:lnTo>
                    <a:pt x="56" y="53"/>
                  </a:lnTo>
                  <a:lnTo>
                    <a:pt x="53" y="57"/>
                  </a:lnTo>
                  <a:lnTo>
                    <a:pt x="49" y="61"/>
                  </a:lnTo>
                  <a:lnTo>
                    <a:pt x="44" y="65"/>
                  </a:lnTo>
                  <a:lnTo>
                    <a:pt x="38" y="70"/>
                  </a:lnTo>
                  <a:lnTo>
                    <a:pt x="33" y="74"/>
                  </a:lnTo>
                  <a:lnTo>
                    <a:pt x="29" y="78"/>
                  </a:lnTo>
                  <a:lnTo>
                    <a:pt x="25" y="81"/>
                  </a:lnTo>
                  <a:lnTo>
                    <a:pt x="22" y="84"/>
                  </a:lnTo>
                  <a:lnTo>
                    <a:pt x="21" y="87"/>
                  </a:lnTo>
                  <a:lnTo>
                    <a:pt x="18" y="90"/>
                  </a:lnTo>
                  <a:lnTo>
                    <a:pt x="69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Line 80"/>
            <p:cNvSpPr>
              <a:spLocks noChangeShapeType="1"/>
            </p:cNvSpPr>
            <p:nvPr/>
          </p:nvSpPr>
          <p:spPr bwMode="auto">
            <a:xfrm flipV="1">
              <a:off x="4245" y="346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7" name="Freeform 81"/>
            <p:cNvSpPr>
              <a:spLocks/>
            </p:cNvSpPr>
            <p:nvPr/>
          </p:nvSpPr>
          <p:spPr bwMode="auto">
            <a:xfrm>
              <a:off x="4233" y="3569"/>
              <a:ext cx="19" cy="52"/>
            </a:xfrm>
            <a:custGeom>
              <a:avLst/>
              <a:gdLst>
                <a:gd name="T0" fmla="*/ 38 w 38"/>
                <a:gd name="T1" fmla="*/ 103 h 103"/>
                <a:gd name="T2" fmla="*/ 25 w 38"/>
                <a:gd name="T3" fmla="*/ 103 h 103"/>
                <a:gd name="T4" fmla="*/ 25 w 38"/>
                <a:gd name="T5" fmla="*/ 22 h 103"/>
                <a:gd name="T6" fmla="*/ 21 w 38"/>
                <a:gd name="T7" fmla="*/ 25 h 103"/>
                <a:gd name="T8" fmla="*/ 17 w 38"/>
                <a:gd name="T9" fmla="*/ 29 h 103"/>
                <a:gd name="T10" fmla="*/ 12 w 38"/>
                <a:gd name="T11" fmla="*/ 32 h 103"/>
                <a:gd name="T12" fmla="*/ 8 w 38"/>
                <a:gd name="T13" fmla="*/ 34 h 103"/>
                <a:gd name="T14" fmla="*/ 0 w 38"/>
                <a:gd name="T15" fmla="*/ 37 h 103"/>
                <a:gd name="T16" fmla="*/ 0 w 38"/>
                <a:gd name="T17" fmla="*/ 25 h 103"/>
                <a:gd name="T18" fmla="*/ 8 w 38"/>
                <a:gd name="T19" fmla="*/ 22 h 103"/>
                <a:gd name="T20" fmla="*/ 13 w 38"/>
                <a:gd name="T21" fmla="*/ 18 h 103"/>
                <a:gd name="T22" fmla="*/ 22 w 38"/>
                <a:gd name="T23" fmla="*/ 9 h 103"/>
                <a:gd name="T24" fmla="*/ 26 w 38"/>
                <a:gd name="T25" fmla="*/ 4 h 103"/>
                <a:gd name="T26" fmla="*/ 29 w 38"/>
                <a:gd name="T27" fmla="*/ 0 h 103"/>
                <a:gd name="T28" fmla="*/ 38 w 38"/>
                <a:gd name="T29" fmla="*/ 0 h 103"/>
                <a:gd name="T30" fmla="*/ 38 w 38"/>
                <a:gd name="T3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103">
                  <a:moveTo>
                    <a:pt x="38" y="103"/>
                  </a:moveTo>
                  <a:lnTo>
                    <a:pt x="25" y="103"/>
                  </a:lnTo>
                  <a:lnTo>
                    <a:pt x="25" y="22"/>
                  </a:lnTo>
                  <a:lnTo>
                    <a:pt x="21" y="25"/>
                  </a:lnTo>
                  <a:lnTo>
                    <a:pt x="17" y="29"/>
                  </a:lnTo>
                  <a:lnTo>
                    <a:pt x="12" y="32"/>
                  </a:lnTo>
                  <a:lnTo>
                    <a:pt x="8" y="34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8" y="22"/>
                  </a:lnTo>
                  <a:lnTo>
                    <a:pt x="13" y="18"/>
                  </a:lnTo>
                  <a:lnTo>
                    <a:pt x="22" y="9"/>
                  </a:lnTo>
                  <a:lnTo>
                    <a:pt x="26" y="4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38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8" name="Line 82"/>
            <p:cNvSpPr>
              <a:spLocks noChangeShapeType="1"/>
            </p:cNvSpPr>
            <p:nvPr/>
          </p:nvSpPr>
          <p:spPr bwMode="auto">
            <a:xfrm flipV="1">
              <a:off x="3829" y="3469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9" name="Freeform 83"/>
            <p:cNvSpPr>
              <a:spLocks noEditPoints="1"/>
            </p:cNvSpPr>
            <p:nvPr/>
          </p:nvSpPr>
          <p:spPr bwMode="auto">
            <a:xfrm>
              <a:off x="3812" y="3569"/>
              <a:ext cx="34" cy="52"/>
            </a:xfrm>
            <a:custGeom>
              <a:avLst/>
              <a:gdLst>
                <a:gd name="T0" fmla="*/ 0 w 68"/>
                <a:gd name="T1" fmla="*/ 53 h 105"/>
                <a:gd name="T2" fmla="*/ 0 w 68"/>
                <a:gd name="T3" fmla="*/ 36 h 105"/>
                <a:gd name="T4" fmla="*/ 4 w 68"/>
                <a:gd name="T5" fmla="*/ 22 h 105"/>
                <a:gd name="T6" fmla="*/ 6 w 68"/>
                <a:gd name="T7" fmla="*/ 17 h 105"/>
                <a:gd name="T8" fmla="*/ 11 w 68"/>
                <a:gd name="T9" fmla="*/ 9 h 105"/>
                <a:gd name="T10" fmla="*/ 23 w 68"/>
                <a:gd name="T11" fmla="*/ 1 h 105"/>
                <a:gd name="T12" fmla="*/ 28 w 68"/>
                <a:gd name="T13" fmla="*/ 0 h 105"/>
                <a:gd name="T14" fmla="*/ 39 w 68"/>
                <a:gd name="T15" fmla="*/ 0 h 105"/>
                <a:gd name="T16" fmla="*/ 44 w 68"/>
                <a:gd name="T17" fmla="*/ 1 h 105"/>
                <a:gd name="T18" fmla="*/ 48 w 68"/>
                <a:gd name="T19" fmla="*/ 2 h 105"/>
                <a:gd name="T20" fmla="*/ 51 w 68"/>
                <a:gd name="T21" fmla="*/ 5 h 105"/>
                <a:gd name="T22" fmla="*/ 55 w 68"/>
                <a:gd name="T23" fmla="*/ 8 h 105"/>
                <a:gd name="T24" fmla="*/ 58 w 68"/>
                <a:gd name="T25" fmla="*/ 10 h 105"/>
                <a:gd name="T26" fmla="*/ 59 w 68"/>
                <a:gd name="T27" fmla="*/ 13 h 105"/>
                <a:gd name="T28" fmla="*/ 63 w 68"/>
                <a:gd name="T29" fmla="*/ 20 h 105"/>
                <a:gd name="T30" fmla="*/ 64 w 68"/>
                <a:gd name="T31" fmla="*/ 29 h 105"/>
                <a:gd name="T32" fmla="*/ 67 w 68"/>
                <a:gd name="T33" fmla="*/ 38 h 105"/>
                <a:gd name="T34" fmla="*/ 68 w 68"/>
                <a:gd name="T35" fmla="*/ 53 h 105"/>
                <a:gd name="T36" fmla="*/ 67 w 68"/>
                <a:gd name="T37" fmla="*/ 69 h 105"/>
                <a:gd name="T38" fmla="*/ 64 w 68"/>
                <a:gd name="T39" fmla="*/ 82 h 105"/>
                <a:gd name="T40" fmla="*/ 62 w 68"/>
                <a:gd name="T41" fmla="*/ 89 h 105"/>
                <a:gd name="T42" fmla="*/ 58 w 68"/>
                <a:gd name="T43" fmla="*/ 95 h 105"/>
                <a:gd name="T44" fmla="*/ 52 w 68"/>
                <a:gd name="T45" fmla="*/ 99 h 105"/>
                <a:gd name="T46" fmla="*/ 48 w 68"/>
                <a:gd name="T47" fmla="*/ 102 h 105"/>
                <a:gd name="T48" fmla="*/ 40 w 68"/>
                <a:gd name="T49" fmla="*/ 105 h 105"/>
                <a:gd name="T50" fmla="*/ 35 w 68"/>
                <a:gd name="T51" fmla="*/ 105 h 105"/>
                <a:gd name="T52" fmla="*/ 20 w 68"/>
                <a:gd name="T53" fmla="*/ 102 h 105"/>
                <a:gd name="T54" fmla="*/ 10 w 68"/>
                <a:gd name="T55" fmla="*/ 94 h 105"/>
                <a:gd name="T56" fmla="*/ 4 w 68"/>
                <a:gd name="T57" fmla="*/ 84 h 105"/>
                <a:gd name="T58" fmla="*/ 0 w 68"/>
                <a:gd name="T59" fmla="*/ 70 h 105"/>
                <a:gd name="T60" fmla="*/ 0 w 68"/>
                <a:gd name="T61" fmla="*/ 53 h 105"/>
                <a:gd name="T62" fmla="*/ 14 w 68"/>
                <a:gd name="T63" fmla="*/ 53 h 105"/>
                <a:gd name="T64" fmla="*/ 14 w 68"/>
                <a:gd name="T65" fmla="*/ 68 h 105"/>
                <a:gd name="T66" fmla="*/ 16 w 68"/>
                <a:gd name="T67" fmla="*/ 78 h 105"/>
                <a:gd name="T68" fmla="*/ 19 w 68"/>
                <a:gd name="T69" fmla="*/ 85 h 105"/>
                <a:gd name="T70" fmla="*/ 23 w 68"/>
                <a:gd name="T71" fmla="*/ 89 h 105"/>
                <a:gd name="T72" fmla="*/ 27 w 68"/>
                <a:gd name="T73" fmla="*/ 90 h 105"/>
                <a:gd name="T74" fmla="*/ 30 w 68"/>
                <a:gd name="T75" fmla="*/ 93 h 105"/>
                <a:gd name="T76" fmla="*/ 39 w 68"/>
                <a:gd name="T77" fmla="*/ 93 h 105"/>
                <a:gd name="T78" fmla="*/ 42 w 68"/>
                <a:gd name="T79" fmla="*/ 91 h 105"/>
                <a:gd name="T80" fmla="*/ 46 w 68"/>
                <a:gd name="T81" fmla="*/ 89 h 105"/>
                <a:gd name="T82" fmla="*/ 48 w 68"/>
                <a:gd name="T83" fmla="*/ 85 h 105"/>
                <a:gd name="T84" fmla="*/ 52 w 68"/>
                <a:gd name="T85" fmla="*/ 78 h 105"/>
                <a:gd name="T86" fmla="*/ 54 w 68"/>
                <a:gd name="T87" fmla="*/ 68 h 105"/>
                <a:gd name="T88" fmla="*/ 54 w 68"/>
                <a:gd name="T89" fmla="*/ 38 h 105"/>
                <a:gd name="T90" fmla="*/ 52 w 68"/>
                <a:gd name="T91" fmla="*/ 26 h 105"/>
                <a:gd name="T92" fmla="*/ 48 w 68"/>
                <a:gd name="T93" fmla="*/ 20 h 105"/>
                <a:gd name="T94" fmla="*/ 46 w 68"/>
                <a:gd name="T95" fmla="*/ 17 h 105"/>
                <a:gd name="T96" fmla="*/ 42 w 68"/>
                <a:gd name="T97" fmla="*/ 14 h 105"/>
                <a:gd name="T98" fmla="*/ 34 w 68"/>
                <a:gd name="T99" fmla="*/ 12 h 105"/>
                <a:gd name="T100" fmla="*/ 30 w 68"/>
                <a:gd name="T101" fmla="*/ 12 h 105"/>
                <a:gd name="T102" fmla="*/ 26 w 68"/>
                <a:gd name="T103" fmla="*/ 14 h 105"/>
                <a:gd name="T104" fmla="*/ 22 w 68"/>
                <a:gd name="T105" fmla="*/ 16 h 105"/>
                <a:gd name="T106" fmla="*/ 19 w 68"/>
                <a:gd name="T107" fmla="*/ 20 h 105"/>
                <a:gd name="T108" fmla="*/ 16 w 68"/>
                <a:gd name="T109" fmla="*/ 28 h 105"/>
                <a:gd name="T110" fmla="*/ 14 w 68"/>
                <a:gd name="T111" fmla="*/ 38 h 105"/>
                <a:gd name="T112" fmla="*/ 14 w 68"/>
                <a:gd name="T113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" h="105">
                  <a:moveTo>
                    <a:pt x="0" y="53"/>
                  </a:moveTo>
                  <a:lnTo>
                    <a:pt x="0" y="36"/>
                  </a:lnTo>
                  <a:lnTo>
                    <a:pt x="4" y="22"/>
                  </a:lnTo>
                  <a:lnTo>
                    <a:pt x="6" y="17"/>
                  </a:lnTo>
                  <a:lnTo>
                    <a:pt x="11" y="9"/>
                  </a:lnTo>
                  <a:lnTo>
                    <a:pt x="23" y="1"/>
                  </a:lnTo>
                  <a:lnTo>
                    <a:pt x="28" y="0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51" y="5"/>
                  </a:lnTo>
                  <a:lnTo>
                    <a:pt x="55" y="8"/>
                  </a:lnTo>
                  <a:lnTo>
                    <a:pt x="58" y="10"/>
                  </a:lnTo>
                  <a:lnTo>
                    <a:pt x="59" y="13"/>
                  </a:lnTo>
                  <a:lnTo>
                    <a:pt x="63" y="20"/>
                  </a:lnTo>
                  <a:lnTo>
                    <a:pt x="64" y="29"/>
                  </a:lnTo>
                  <a:lnTo>
                    <a:pt x="67" y="38"/>
                  </a:lnTo>
                  <a:lnTo>
                    <a:pt x="68" y="53"/>
                  </a:lnTo>
                  <a:lnTo>
                    <a:pt x="67" y="69"/>
                  </a:lnTo>
                  <a:lnTo>
                    <a:pt x="64" y="82"/>
                  </a:lnTo>
                  <a:lnTo>
                    <a:pt x="62" y="89"/>
                  </a:lnTo>
                  <a:lnTo>
                    <a:pt x="58" y="95"/>
                  </a:lnTo>
                  <a:lnTo>
                    <a:pt x="52" y="99"/>
                  </a:lnTo>
                  <a:lnTo>
                    <a:pt x="48" y="102"/>
                  </a:lnTo>
                  <a:lnTo>
                    <a:pt x="40" y="105"/>
                  </a:lnTo>
                  <a:lnTo>
                    <a:pt x="35" y="105"/>
                  </a:lnTo>
                  <a:lnTo>
                    <a:pt x="20" y="102"/>
                  </a:lnTo>
                  <a:lnTo>
                    <a:pt x="10" y="94"/>
                  </a:lnTo>
                  <a:lnTo>
                    <a:pt x="4" y="84"/>
                  </a:lnTo>
                  <a:lnTo>
                    <a:pt x="0" y="70"/>
                  </a:lnTo>
                  <a:lnTo>
                    <a:pt x="0" y="53"/>
                  </a:lnTo>
                  <a:close/>
                  <a:moveTo>
                    <a:pt x="14" y="53"/>
                  </a:moveTo>
                  <a:lnTo>
                    <a:pt x="14" y="68"/>
                  </a:lnTo>
                  <a:lnTo>
                    <a:pt x="16" y="78"/>
                  </a:lnTo>
                  <a:lnTo>
                    <a:pt x="19" y="85"/>
                  </a:lnTo>
                  <a:lnTo>
                    <a:pt x="23" y="89"/>
                  </a:lnTo>
                  <a:lnTo>
                    <a:pt x="27" y="90"/>
                  </a:lnTo>
                  <a:lnTo>
                    <a:pt x="30" y="93"/>
                  </a:lnTo>
                  <a:lnTo>
                    <a:pt x="39" y="93"/>
                  </a:lnTo>
                  <a:lnTo>
                    <a:pt x="42" y="91"/>
                  </a:lnTo>
                  <a:lnTo>
                    <a:pt x="46" y="89"/>
                  </a:lnTo>
                  <a:lnTo>
                    <a:pt x="48" y="85"/>
                  </a:lnTo>
                  <a:lnTo>
                    <a:pt x="52" y="78"/>
                  </a:lnTo>
                  <a:lnTo>
                    <a:pt x="54" y="68"/>
                  </a:lnTo>
                  <a:lnTo>
                    <a:pt x="54" y="38"/>
                  </a:lnTo>
                  <a:lnTo>
                    <a:pt x="52" y="26"/>
                  </a:lnTo>
                  <a:lnTo>
                    <a:pt x="48" y="20"/>
                  </a:lnTo>
                  <a:lnTo>
                    <a:pt x="46" y="17"/>
                  </a:lnTo>
                  <a:lnTo>
                    <a:pt x="42" y="14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19" y="20"/>
                  </a:lnTo>
                  <a:lnTo>
                    <a:pt x="16" y="28"/>
                  </a:lnTo>
                  <a:lnTo>
                    <a:pt x="14" y="38"/>
                  </a:lnTo>
                  <a:lnTo>
                    <a:pt x="14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Freeform 84"/>
            <p:cNvSpPr>
              <a:spLocks/>
            </p:cNvSpPr>
            <p:nvPr/>
          </p:nvSpPr>
          <p:spPr bwMode="auto">
            <a:xfrm>
              <a:off x="4650" y="3627"/>
              <a:ext cx="36" cy="80"/>
            </a:xfrm>
            <a:custGeom>
              <a:avLst/>
              <a:gdLst>
                <a:gd name="T0" fmla="*/ 0 w 72"/>
                <a:gd name="T1" fmla="*/ 63 h 159"/>
                <a:gd name="T2" fmla="*/ 5 w 72"/>
                <a:gd name="T3" fmla="*/ 40 h 159"/>
                <a:gd name="T4" fmla="*/ 24 w 72"/>
                <a:gd name="T5" fmla="*/ 40 h 159"/>
                <a:gd name="T6" fmla="*/ 27 w 72"/>
                <a:gd name="T7" fmla="*/ 21 h 159"/>
                <a:gd name="T8" fmla="*/ 63 w 72"/>
                <a:gd name="T9" fmla="*/ 0 h 159"/>
                <a:gd name="T10" fmla="*/ 53 w 72"/>
                <a:gd name="T11" fmla="*/ 40 h 159"/>
                <a:gd name="T12" fmla="*/ 72 w 72"/>
                <a:gd name="T13" fmla="*/ 40 h 159"/>
                <a:gd name="T14" fmla="*/ 68 w 72"/>
                <a:gd name="T15" fmla="*/ 63 h 159"/>
                <a:gd name="T16" fmla="*/ 49 w 72"/>
                <a:gd name="T17" fmla="*/ 63 h 159"/>
                <a:gd name="T18" fmla="*/ 37 w 72"/>
                <a:gd name="T19" fmla="*/ 113 h 159"/>
                <a:gd name="T20" fmla="*/ 36 w 72"/>
                <a:gd name="T21" fmla="*/ 118 h 159"/>
                <a:gd name="T22" fmla="*/ 36 w 72"/>
                <a:gd name="T23" fmla="*/ 133 h 159"/>
                <a:gd name="T24" fmla="*/ 37 w 72"/>
                <a:gd name="T25" fmla="*/ 133 h 159"/>
                <a:gd name="T26" fmla="*/ 40 w 72"/>
                <a:gd name="T27" fmla="*/ 135 h 159"/>
                <a:gd name="T28" fmla="*/ 56 w 72"/>
                <a:gd name="T29" fmla="*/ 135 h 159"/>
                <a:gd name="T30" fmla="*/ 52 w 72"/>
                <a:gd name="T31" fmla="*/ 159 h 159"/>
                <a:gd name="T32" fmla="*/ 25 w 72"/>
                <a:gd name="T33" fmla="*/ 159 h 159"/>
                <a:gd name="T34" fmla="*/ 16 w 72"/>
                <a:gd name="T35" fmla="*/ 157 h 159"/>
                <a:gd name="T36" fmla="*/ 9 w 72"/>
                <a:gd name="T37" fmla="*/ 151 h 159"/>
                <a:gd name="T38" fmla="*/ 7 w 72"/>
                <a:gd name="T39" fmla="*/ 149 h 159"/>
                <a:gd name="T40" fmla="*/ 4 w 72"/>
                <a:gd name="T41" fmla="*/ 145 h 159"/>
                <a:gd name="T42" fmla="*/ 3 w 72"/>
                <a:gd name="T43" fmla="*/ 141 h 159"/>
                <a:gd name="T44" fmla="*/ 3 w 72"/>
                <a:gd name="T45" fmla="*/ 135 h 159"/>
                <a:gd name="T46" fmla="*/ 4 w 72"/>
                <a:gd name="T47" fmla="*/ 126 h 159"/>
                <a:gd name="T48" fmla="*/ 8 w 72"/>
                <a:gd name="T49" fmla="*/ 110 h 159"/>
                <a:gd name="T50" fmla="*/ 19 w 72"/>
                <a:gd name="T51" fmla="*/ 63 h 159"/>
                <a:gd name="T52" fmla="*/ 0 w 72"/>
                <a:gd name="T53" fmla="*/ 6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" h="159">
                  <a:moveTo>
                    <a:pt x="0" y="63"/>
                  </a:moveTo>
                  <a:lnTo>
                    <a:pt x="5" y="40"/>
                  </a:lnTo>
                  <a:lnTo>
                    <a:pt x="24" y="40"/>
                  </a:lnTo>
                  <a:lnTo>
                    <a:pt x="27" y="21"/>
                  </a:lnTo>
                  <a:lnTo>
                    <a:pt x="63" y="0"/>
                  </a:lnTo>
                  <a:lnTo>
                    <a:pt x="53" y="40"/>
                  </a:lnTo>
                  <a:lnTo>
                    <a:pt x="72" y="40"/>
                  </a:lnTo>
                  <a:lnTo>
                    <a:pt x="68" y="63"/>
                  </a:lnTo>
                  <a:lnTo>
                    <a:pt x="49" y="63"/>
                  </a:lnTo>
                  <a:lnTo>
                    <a:pt x="37" y="113"/>
                  </a:lnTo>
                  <a:lnTo>
                    <a:pt x="36" y="118"/>
                  </a:lnTo>
                  <a:lnTo>
                    <a:pt x="36" y="133"/>
                  </a:lnTo>
                  <a:lnTo>
                    <a:pt x="37" y="133"/>
                  </a:lnTo>
                  <a:lnTo>
                    <a:pt x="40" y="135"/>
                  </a:lnTo>
                  <a:lnTo>
                    <a:pt x="56" y="135"/>
                  </a:lnTo>
                  <a:lnTo>
                    <a:pt x="52" y="159"/>
                  </a:lnTo>
                  <a:lnTo>
                    <a:pt x="25" y="159"/>
                  </a:lnTo>
                  <a:lnTo>
                    <a:pt x="16" y="157"/>
                  </a:lnTo>
                  <a:lnTo>
                    <a:pt x="9" y="151"/>
                  </a:lnTo>
                  <a:lnTo>
                    <a:pt x="7" y="149"/>
                  </a:lnTo>
                  <a:lnTo>
                    <a:pt x="4" y="145"/>
                  </a:lnTo>
                  <a:lnTo>
                    <a:pt x="3" y="141"/>
                  </a:lnTo>
                  <a:lnTo>
                    <a:pt x="3" y="135"/>
                  </a:lnTo>
                  <a:lnTo>
                    <a:pt x="4" y="126"/>
                  </a:lnTo>
                  <a:lnTo>
                    <a:pt x="8" y="110"/>
                  </a:lnTo>
                  <a:lnTo>
                    <a:pt x="19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1" name="Freeform 85"/>
            <p:cNvSpPr>
              <a:spLocks/>
            </p:cNvSpPr>
            <p:nvPr/>
          </p:nvSpPr>
          <p:spPr bwMode="auto">
            <a:xfrm>
              <a:off x="3837" y="2546"/>
              <a:ext cx="1658" cy="841"/>
            </a:xfrm>
            <a:custGeom>
              <a:avLst/>
              <a:gdLst>
                <a:gd name="T0" fmla="*/ 41 w 3314"/>
                <a:gd name="T1" fmla="*/ 1674 h 1681"/>
                <a:gd name="T2" fmla="*/ 92 w 3314"/>
                <a:gd name="T3" fmla="*/ 1669 h 1681"/>
                <a:gd name="T4" fmla="*/ 141 w 3314"/>
                <a:gd name="T5" fmla="*/ 1661 h 1681"/>
                <a:gd name="T6" fmla="*/ 191 w 3314"/>
                <a:gd name="T7" fmla="*/ 1653 h 1681"/>
                <a:gd name="T8" fmla="*/ 242 w 3314"/>
                <a:gd name="T9" fmla="*/ 1638 h 1681"/>
                <a:gd name="T10" fmla="*/ 291 w 3314"/>
                <a:gd name="T11" fmla="*/ 1613 h 1681"/>
                <a:gd name="T12" fmla="*/ 341 w 3314"/>
                <a:gd name="T13" fmla="*/ 1531 h 1681"/>
                <a:gd name="T14" fmla="*/ 392 w 3314"/>
                <a:gd name="T15" fmla="*/ 735 h 1681"/>
                <a:gd name="T16" fmla="*/ 441 w 3314"/>
                <a:gd name="T17" fmla="*/ 38 h 1681"/>
                <a:gd name="T18" fmla="*/ 492 w 3314"/>
                <a:gd name="T19" fmla="*/ 436 h 1681"/>
                <a:gd name="T20" fmla="*/ 550 w 3314"/>
                <a:gd name="T21" fmla="*/ 728 h 1681"/>
                <a:gd name="T22" fmla="*/ 615 w 3314"/>
                <a:gd name="T23" fmla="*/ 894 h 1681"/>
                <a:gd name="T24" fmla="*/ 683 w 3314"/>
                <a:gd name="T25" fmla="*/ 1020 h 1681"/>
                <a:gd name="T26" fmla="*/ 733 w 3314"/>
                <a:gd name="T27" fmla="*/ 1099 h 1681"/>
                <a:gd name="T28" fmla="*/ 816 w 3314"/>
                <a:gd name="T29" fmla="*/ 1209 h 1681"/>
                <a:gd name="T30" fmla="*/ 873 w 3314"/>
                <a:gd name="T31" fmla="*/ 1273 h 1681"/>
                <a:gd name="T32" fmla="*/ 958 w 3314"/>
                <a:gd name="T33" fmla="*/ 1349 h 1681"/>
                <a:gd name="T34" fmla="*/ 1015 w 3314"/>
                <a:gd name="T35" fmla="*/ 1391 h 1681"/>
                <a:gd name="T36" fmla="*/ 1074 w 3314"/>
                <a:gd name="T37" fmla="*/ 1428 h 1681"/>
                <a:gd name="T38" fmla="*/ 1132 w 3314"/>
                <a:gd name="T39" fmla="*/ 1459 h 1681"/>
                <a:gd name="T40" fmla="*/ 1224 w 3314"/>
                <a:gd name="T41" fmla="*/ 1499 h 1681"/>
                <a:gd name="T42" fmla="*/ 1273 w 3314"/>
                <a:gd name="T43" fmla="*/ 1515 h 1681"/>
                <a:gd name="T44" fmla="*/ 1323 w 3314"/>
                <a:gd name="T45" fmla="*/ 1528 h 1681"/>
                <a:gd name="T46" fmla="*/ 1374 w 3314"/>
                <a:gd name="T47" fmla="*/ 1539 h 1681"/>
                <a:gd name="T48" fmla="*/ 1431 w 3314"/>
                <a:gd name="T49" fmla="*/ 1544 h 1681"/>
                <a:gd name="T50" fmla="*/ 1516 w 3314"/>
                <a:gd name="T51" fmla="*/ 1540 h 1681"/>
                <a:gd name="T52" fmla="*/ 1573 w 3314"/>
                <a:gd name="T53" fmla="*/ 1508 h 1681"/>
                <a:gd name="T54" fmla="*/ 1624 w 3314"/>
                <a:gd name="T55" fmla="*/ 1214 h 1681"/>
                <a:gd name="T56" fmla="*/ 1674 w 3314"/>
                <a:gd name="T57" fmla="*/ 246 h 1681"/>
                <a:gd name="T58" fmla="*/ 1723 w 3314"/>
                <a:gd name="T59" fmla="*/ 193 h 1681"/>
                <a:gd name="T60" fmla="*/ 1774 w 3314"/>
                <a:gd name="T61" fmla="*/ 630 h 1681"/>
                <a:gd name="T62" fmla="*/ 1848 w 3314"/>
                <a:gd name="T63" fmla="*/ 850 h 1681"/>
                <a:gd name="T64" fmla="*/ 1908 w 3314"/>
                <a:gd name="T65" fmla="*/ 970 h 1681"/>
                <a:gd name="T66" fmla="*/ 1997 w 3314"/>
                <a:gd name="T67" fmla="*/ 1119 h 1681"/>
                <a:gd name="T68" fmla="*/ 2056 w 3314"/>
                <a:gd name="T69" fmla="*/ 1196 h 1681"/>
                <a:gd name="T70" fmla="*/ 2115 w 3314"/>
                <a:gd name="T71" fmla="*/ 1261 h 1681"/>
                <a:gd name="T72" fmla="*/ 2198 w 3314"/>
                <a:gd name="T73" fmla="*/ 1338 h 1681"/>
                <a:gd name="T74" fmla="*/ 2256 w 3314"/>
                <a:gd name="T75" fmla="*/ 1383 h 1681"/>
                <a:gd name="T76" fmla="*/ 2316 w 3314"/>
                <a:gd name="T77" fmla="*/ 1420 h 1681"/>
                <a:gd name="T78" fmla="*/ 2383 w 3314"/>
                <a:gd name="T79" fmla="*/ 1459 h 1681"/>
                <a:gd name="T80" fmla="*/ 2448 w 3314"/>
                <a:gd name="T81" fmla="*/ 1487 h 1681"/>
                <a:gd name="T82" fmla="*/ 2506 w 3314"/>
                <a:gd name="T83" fmla="*/ 1508 h 1681"/>
                <a:gd name="T84" fmla="*/ 2555 w 3314"/>
                <a:gd name="T85" fmla="*/ 1523 h 1681"/>
                <a:gd name="T86" fmla="*/ 2606 w 3314"/>
                <a:gd name="T87" fmla="*/ 1535 h 1681"/>
                <a:gd name="T88" fmla="*/ 2656 w 3314"/>
                <a:gd name="T89" fmla="*/ 1543 h 1681"/>
                <a:gd name="T90" fmla="*/ 2756 w 3314"/>
                <a:gd name="T91" fmla="*/ 1544 h 1681"/>
                <a:gd name="T92" fmla="*/ 2832 w 3314"/>
                <a:gd name="T93" fmla="*/ 1503 h 1681"/>
                <a:gd name="T94" fmla="*/ 2882 w 3314"/>
                <a:gd name="T95" fmla="*/ 1084 h 1681"/>
                <a:gd name="T96" fmla="*/ 2939 w 3314"/>
                <a:gd name="T97" fmla="*/ 86 h 1681"/>
                <a:gd name="T98" fmla="*/ 2990 w 3314"/>
                <a:gd name="T99" fmla="*/ 375 h 1681"/>
                <a:gd name="T100" fmla="*/ 3040 w 3314"/>
                <a:gd name="T101" fmla="*/ 680 h 1681"/>
                <a:gd name="T102" fmla="*/ 3090 w 3314"/>
                <a:gd name="T103" fmla="*/ 822 h 1681"/>
                <a:gd name="T104" fmla="*/ 3164 w 3314"/>
                <a:gd name="T105" fmla="*/ 978 h 1681"/>
                <a:gd name="T106" fmla="*/ 3214 w 3314"/>
                <a:gd name="T107" fmla="*/ 1064 h 1681"/>
                <a:gd name="T108" fmla="*/ 3281 w 3314"/>
                <a:gd name="T109" fmla="*/ 1160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14" h="1681">
                  <a:moveTo>
                    <a:pt x="0" y="1681"/>
                  </a:moveTo>
                  <a:lnTo>
                    <a:pt x="8" y="1678"/>
                  </a:lnTo>
                  <a:lnTo>
                    <a:pt x="17" y="1678"/>
                  </a:lnTo>
                  <a:lnTo>
                    <a:pt x="25" y="1677"/>
                  </a:lnTo>
                  <a:lnTo>
                    <a:pt x="33" y="1677"/>
                  </a:lnTo>
                  <a:lnTo>
                    <a:pt x="41" y="1674"/>
                  </a:lnTo>
                  <a:lnTo>
                    <a:pt x="49" y="1674"/>
                  </a:lnTo>
                  <a:lnTo>
                    <a:pt x="57" y="1673"/>
                  </a:lnTo>
                  <a:lnTo>
                    <a:pt x="68" y="1673"/>
                  </a:lnTo>
                  <a:lnTo>
                    <a:pt x="76" y="1670"/>
                  </a:lnTo>
                  <a:lnTo>
                    <a:pt x="84" y="1670"/>
                  </a:lnTo>
                  <a:lnTo>
                    <a:pt x="92" y="1669"/>
                  </a:lnTo>
                  <a:lnTo>
                    <a:pt x="100" y="1669"/>
                  </a:lnTo>
                  <a:lnTo>
                    <a:pt x="108" y="1666"/>
                  </a:lnTo>
                  <a:lnTo>
                    <a:pt x="117" y="1665"/>
                  </a:lnTo>
                  <a:lnTo>
                    <a:pt x="125" y="1665"/>
                  </a:lnTo>
                  <a:lnTo>
                    <a:pt x="133" y="1662"/>
                  </a:lnTo>
                  <a:lnTo>
                    <a:pt x="141" y="1661"/>
                  </a:lnTo>
                  <a:lnTo>
                    <a:pt x="149" y="1661"/>
                  </a:lnTo>
                  <a:lnTo>
                    <a:pt x="157" y="1658"/>
                  </a:lnTo>
                  <a:lnTo>
                    <a:pt x="167" y="1657"/>
                  </a:lnTo>
                  <a:lnTo>
                    <a:pt x="175" y="1654"/>
                  </a:lnTo>
                  <a:lnTo>
                    <a:pt x="183" y="1654"/>
                  </a:lnTo>
                  <a:lnTo>
                    <a:pt x="191" y="1653"/>
                  </a:lnTo>
                  <a:lnTo>
                    <a:pt x="199" y="1650"/>
                  </a:lnTo>
                  <a:lnTo>
                    <a:pt x="207" y="1649"/>
                  </a:lnTo>
                  <a:lnTo>
                    <a:pt x="218" y="1646"/>
                  </a:lnTo>
                  <a:lnTo>
                    <a:pt x="226" y="1645"/>
                  </a:lnTo>
                  <a:lnTo>
                    <a:pt x="234" y="1641"/>
                  </a:lnTo>
                  <a:lnTo>
                    <a:pt x="242" y="1638"/>
                  </a:lnTo>
                  <a:lnTo>
                    <a:pt x="250" y="1634"/>
                  </a:lnTo>
                  <a:lnTo>
                    <a:pt x="258" y="1633"/>
                  </a:lnTo>
                  <a:lnTo>
                    <a:pt x="267" y="1629"/>
                  </a:lnTo>
                  <a:lnTo>
                    <a:pt x="275" y="1625"/>
                  </a:lnTo>
                  <a:lnTo>
                    <a:pt x="283" y="1618"/>
                  </a:lnTo>
                  <a:lnTo>
                    <a:pt x="291" y="1613"/>
                  </a:lnTo>
                  <a:lnTo>
                    <a:pt x="299" y="1606"/>
                  </a:lnTo>
                  <a:lnTo>
                    <a:pt x="307" y="1598"/>
                  </a:lnTo>
                  <a:lnTo>
                    <a:pt x="317" y="1589"/>
                  </a:lnTo>
                  <a:lnTo>
                    <a:pt x="325" y="1574"/>
                  </a:lnTo>
                  <a:lnTo>
                    <a:pt x="333" y="1556"/>
                  </a:lnTo>
                  <a:lnTo>
                    <a:pt x="341" y="1531"/>
                  </a:lnTo>
                  <a:lnTo>
                    <a:pt x="349" y="1488"/>
                  </a:lnTo>
                  <a:lnTo>
                    <a:pt x="357" y="1408"/>
                  </a:lnTo>
                  <a:lnTo>
                    <a:pt x="365" y="1230"/>
                  </a:lnTo>
                  <a:lnTo>
                    <a:pt x="376" y="1000"/>
                  </a:lnTo>
                  <a:lnTo>
                    <a:pt x="384" y="853"/>
                  </a:lnTo>
                  <a:lnTo>
                    <a:pt x="392" y="735"/>
                  </a:lnTo>
                  <a:lnTo>
                    <a:pt x="400" y="606"/>
                  </a:lnTo>
                  <a:lnTo>
                    <a:pt x="408" y="470"/>
                  </a:lnTo>
                  <a:lnTo>
                    <a:pt x="416" y="336"/>
                  </a:lnTo>
                  <a:lnTo>
                    <a:pt x="425" y="214"/>
                  </a:lnTo>
                  <a:lnTo>
                    <a:pt x="433" y="113"/>
                  </a:lnTo>
                  <a:lnTo>
                    <a:pt x="441" y="38"/>
                  </a:lnTo>
                  <a:lnTo>
                    <a:pt x="449" y="3"/>
                  </a:lnTo>
                  <a:lnTo>
                    <a:pt x="457" y="20"/>
                  </a:lnTo>
                  <a:lnTo>
                    <a:pt x="465" y="104"/>
                  </a:lnTo>
                  <a:lnTo>
                    <a:pt x="476" y="226"/>
                  </a:lnTo>
                  <a:lnTo>
                    <a:pt x="484" y="344"/>
                  </a:lnTo>
                  <a:lnTo>
                    <a:pt x="492" y="436"/>
                  </a:lnTo>
                  <a:lnTo>
                    <a:pt x="500" y="506"/>
                  </a:lnTo>
                  <a:lnTo>
                    <a:pt x="508" y="562"/>
                  </a:lnTo>
                  <a:lnTo>
                    <a:pt x="515" y="604"/>
                  </a:lnTo>
                  <a:lnTo>
                    <a:pt x="533" y="674"/>
                  </a:lnTo>
                  <a:lnTo>
                    <a:pt x="541" y="703"/>
                  </a:lnTo>
                  <a:lnTo>
                    <a:pt x="550" y="728"/>
                  </a:lnTo>
                  <a:lnTo>
                    <a:pt x="566" y="776"/>
                  </a:lnTo>
                  <a:lnTo>
                    <a:pt x="575" y="796"/>
                  </a:lnTo>
                  <a:lnTo>
                    <a:pt x="583" y="818"/>
                  </a:lnTo>
                  <a:lnTo>
                    <a:pt x="599" y="858"/>
                  </a:lnTo>
                  <a:lnTo>
                    <a:pt x="607" y="877"/>
                  </a:lnTo>
                  <a:lnTo>
                    <a:pt x="615" y="894"/>
                  </a:lnTo>
                  <a:lnTo>
                    <a:pt x="626" y="910"/>
                  </a:lnTo>
                  <a:lnTo>
                    <a:pt x="634" y="929"/>
                  </a:lnTo>
                  <a:lnTo>
                    <a:pt x="658" y="977"/>
                  </a:lnTo>
                  <a:lnTo>
                    <a:pt x="666" y="990"/>
                  </a:lnTo>
                  <a:lnTo>
                    <a:pt x="674" y="1007"/>
                  </a:lnTo>
                  <a:lnTo>
                    <a:pt x="683" y="1020"/>
                  </a:lnTo>
                  <a:lnTo>
                    <a:pt x="691" y="1034"/>
                  </a:lnTo>
                  <a:lnTo>
                    <a:pt x="699" y="1048"/>
                  </a:lnTo>
                  <a:lnTo>
                    <a:pt x="707" y="1060"/>
                  </a:lnTo>
                  <a:lnTo>
                    <a:pt x="715" y="1075"/>
                  </a:lnTo>
                  <a:lnTo>
                    <a:pt x="723" y="1087"/>
                  </a:lnTo>
                  <a:lnTo>
                    <a:pt x="733" y="1099"/>
                  </a:lnTo>
                  <a:lnTo>
                    <a:pt x="765" y="1147"/>
                  </a:lnTo>
                  <a:lnTo>
                    <a:pt x="773" y="1156"/>
                  </a:lnTo>
                  <a:lnTo>
                    <a:pt x="784" y="1168"/>
                  </a:lnTo>
                  <a:lnTo>
                    <a:pt x="792" y="1178"/>
                  </a:lnTo>
                  <a:lnTo>
                    <a:pt x="800" y="1188"/>
                  </a:lnTo>
                  <a:lnTo>
                    <a:pt x="816" y="1209"/>
                  </a:lnTo>
                  <a:lnTo>
                    <a:pt x="824" y="1218"/>
                  </a:lnTo>
                  <a:lnTo>
                    <a:pt x="833" y="1229"/>
                  </a:lnTo>
                  <a:lnTo>
                    <a:pt x="841" y="1238"/>
                  </a:lnTo>
                  <a:lnTo>
                    <a:pt x="849" y="1246"/>
                  </a:lnTo>
                  <a:lnTo>
                    <a:pt x="857" y="1257"/>
                  </a:lnTo>
                  <a:lnTo>
                    <a:pt x="873" y="1273"/>
                  </a:lnTo>
                  <a:lnTo>
                    <a:pt x="884" y="1281"/>
                  </a:lnTo>
                  <a:lnTo>
                    <a:pt x="923" y="1321"/>
                  </a:lnTo>
                  <a:lnTo>
                    <a:pt x="934" y="1326"/>
                  </a:lnTo>
                  <a:lnTo>
                    <a:pt x="942" y="1334"/>
                  </a:lnTo>
                  <a:lnTo>
                    <a:pt x="950" y="1341"/>
                  </a:lnTo>
                  <a:lnTo>
                    <a:pt x="958" y="1349"/>
                  </a:lnTo>
                  <a:lnTo>
                    <a:pt x="966" y="1354"/>
                  </a:lnTo>
                  <a:lnTo>
                    <a:pt x="974" y="1361"/>
                  </a:lnTo>
                  <a:lnTo>
                    <a:pt x="983" y="1366"/>
                  </a:lnTo>
                  <a:lnTo>
                    <a:pt x="991" y="1372"/>
                  </a:lnTo>
                  <a:lnTo>
                    <a:pt x="999" y="1378"/>
                  </a:lnTo>
                  <a:lnTo>
                    <a:pt x="1015" y="1391"/>
                  </a:lnTo>
                  <a:lnTo>
                    <a:pt x="1031" y="1402"/>
                  </a:lnTo>
                  <a:lnTo>
                    <a:pt x="1042" y="1408"/>
                  </a:lnTo>
                  <a:lnTo>
                    <a:pt x="1050" y="1412"/>
                  </a:lnTo>
                  <a:lnTo>
                    <a:pt x="1058" y="1419"/>
                  </a:lnTo>
                  <a:lnTo>
                    <a:pt x="1066" y="1423"/>
                  </a:lnTo>
                  <a:lnTo>
                    <a:pt x="1074" y="1428"/>
                  </a:lnTo>
                  <a:lnTo>
                    <a:pt x="1082" y="1432"/>
                  </a:lnTo>
                  <a:lnTo>
                    <a:pt x="1091" y="1436"/>
                  </a:lnTo>
                  <a:lnTo>
                    <a:pt x="1099" y="1443"/>
                  </a:lnTo>
                  <a:lnTo>
                    <a:pt x="1107" y="1447"/>
                  </a:lnTo>
                  <a:lnTo>
                    <a:pt x="1116" y="1451"/>
                  </a:lnTo>
                  <a:lnTo>
                    <a:pt x="1132" y="1459"/>
                  </a:lnTo>
                  <a:lnTo>
                    <a:pt x="1141" y="1463"/>
                  </a:lnTo>
                  <a:lnTo>
                    <a:pt x="1181" y="1483"/>
                  </a:lnTo>
                  <a:lnTo>
                    <a:pt x="1192" y="1484"/>
                  </a:lnTo>
                  <a:lnTo>
                    <a:pt x="1208" y="1492"/>
                  </a:lnTo>
                  <a:lnTo>
                    <a:pt x="1216" y="1495"/>
                  </a:lnTo>
                  <a:lnTo>
                    <a:pt x="1224" y="1499"/>
                  </a:lnTo>
                  <a:lnTo>
                    <a:pt x="1232" y="1500"/>
                  </a:lnTo>
                  <a:lnTo>
                    <a:pt x="1241" y="1504"/>
                  </a:lnTo>
                  <a:lnTo>
                    <a:pt x="1249" y="1507"/>
                  </a:lnTo>
                  <a:lnTo>
                    <a:pt x="1257" y="1508"/>
                  </a:lnTo>
                  <a:lnTo>
                    <a:pt x="1265" y="1512"/>
                  </a:lnTo>
                  <a:lnTo>
                    <a:pt x="1273" y="1515"/>
                  </a:lnTo>
                  <a:lnTo>
                    <a:pt x="1282" y="1516"/>
                  </a:lnTo>
                  <a:lnTo>
                    <a:pt x="1292" y="1519"/>
                  </a:lnTo>
                  <a:lnTo>
                    <a:pt x="1300" y="1523"/>
                  </a:lnTo>
                  <a:lnTo>
                    <a:pt x="1308" y="1524"/>
                  </a:lnTo>
                  <a:lnTo>
                    <a:pt x="1315" y="1527"/>
                  </a:lnTo>
                  <a:lnTo>
                    <a:pt x="1323" y="1528"/>
                  </a:lnTo>
                  <a:lnTo>
                    <a:pt x="1331" y="1531"/>
                  </a:lnTo>
                  <a:lnTo>
                    <a:pt x="1339" y="1532"/>
                  </a:lnTo>
                  <a:lnTo>
                    <a:pt x="1350" y="1535"/>
                  </a:lnTo>
                  <a:lnTo>
                    <a:pt x="1358" y="1535"/>
                  </a:lnTo>
                  <a:lnTo>
                    <a:pt x="1366" y="1536"/>
                  </a:lnTo>
                  <a:lnTo>
                    <a:pt x="1374" y="1539"/>
                  </a:lnTo>
                  <a:lnTo>
                    <a:pt x="1382" y="1540"/>
                  </a:lnTo>
                  <a:lnTo>
                    <a:pt x="1390" y="1540"/>
                  </a:lnTo>
                  <a:lnTo>
                    <a:pt x="1399" y="1543"/>
                  </a:lnTo>
                  <a:lnTo>
                    <a:pt x="1407" y="1543"/>
                  </a:lnTo>
                  <a:lnTo>
                    <a:pt x="1415" y="1544"/>
                  </a:lnTo>
                  <a:lnTo>
                    <a:pt x="1431" y="1544"/>
                  </a:lnTo>
                  <a:lnTo>
                    <a:pt x="1440" y="1547"/>
                  </a:lnTo>
                  <a:lnTo>
                    <a:pt x="1482" y="1547"/>
                  </a:lnTo>
                  <a:lnTo>
                    <a:pt x="1490" y="1544"/>
                  </a:lnTo>
                  <a:lnTo>
                    <a:pt x="1500" y="1544"/>
                  </a:lnTo>
                  <a:lnTo>
                    <a:pt x="1508" y="1543"/>
                  </a:lnTo>
                  <a:lnTo>
                    <a:pt x="1516" y="1540"/>
                  </a:lnTo>
                  <a:lnTo>
                    <a:pt x="1524" y="1539"/>
                  </a:lnTo>
                  <a:lnTo>
                    <a:pt x="1532" y="1536"/>
                  </a:lnTo>
                  <a:lnTo>
                    <a:pt x="1540" y="1532"/>
                  </a:lnTo>
                  <a:lnTo>
                    <a:pt x="1549" y="1528"/>
                  </a:lnTo>
                  <a:lnTo>
                    <a:pt x="1557" y="1524"/>
                  </a:lnTo>
                  <a:lnTo>
                    <a:pt x="1573" y="1508"/>
                  </a:lnTo>
                  <a:lnTo>
                    <a:pt x="1581" y="1496"/>
                  </a:lnTo>
                  <a:lnTo>
                    <a:pt x="1589" y="1483"/>
                  </a:lnTo>
                  <a:lnTo>
                    <a:pt x="1600" y="1459"/>
                  </a:lnTo>
                  <a:lnTo>
                    <a:pt x="1608" y="1423"/>
                  </a:lnTo>
                  <a:lnTo>
                    <a:pt x="1616" y="1357"/>
                  </a:lnTo>
                  <a:lnTo>
                    <a:pt x="1624" y="1214"/>
                  </a:lnTo>
                  <a:lnTo>
                    <a:pt x="1632" y="982"/>
                  </a:lnTo>
                  <a:lnTo>
                    <a:pt x="1640" y="790"/>
                  </a:lnTo>
                  <a:lnTo>
                    <a:pt x="1650" y="647"/>
                  </a:lnTo>
                  <a:lnTo>
                    <a:pt x="1658" y="509"/>
                  </a:lnTo>
                  <a:lnTo>
                    <a:pt x="1666" y="372"/>
                  </a:lnTo>
                  <a:lnTo>
                    <a:pt x="1674" y="246"/>
                  </a:lnTo>
                  <a:lnTo>
                    <a:pt x="1682" y="138"/>
                  </a:lnTo>
                  <a:lnTo>
                    <a:pt x="1690" y="54"/>
                  </a:lnTo>
                  <a:lnTo>
                    <a:pt x="1698" y="7"/>
                  </a:lnTo>
                  <a:lnTo>
                    <a:pt x="1707" y="8"/>
                  </a:lnTo>
                  <a:lnTo>
                    <a:pt x="1715" y="74"/>
                  </a:lnTo>
                  <a:lnTo>
                    <a:pt x="1723" y="193"/>
                  </a:lnTo>
                  <a:lnTo>
                    <a:pt x="1731" y="313"/>
                  </a:lnTo>
                  <a:lnTo>
                    <a:pt x="1739" y="412"/>
                  </a:lnTo>
                  <a:lnTo>
                    <a:pt x="1747" y="489"/>
                  </a:lnTo>
                  <a:lnTo>
                    <a:pt x="1758" y="546"/>
                  </a:lnTo>
                  <a:lnTo>
                    <a:pt x="1766" y="593"/>
                  </a:lnTo>
                  <a:lnTo>
                    <a:pt x="1774" y="630"/>
                  </a:lnTo>
                  <a:lnTo>
                    <a:pt x="1782" y="664"/>
                  </a:lnTo>
                  <a:lnTo>
                    <a:pt x="1798" y="720"/>
                  </a:lnTo>
                  <a:lnTo>
                    <a:pt x="1808" y="744"/>
                  </a:lnTo>
                  <a:lnTo>
                    <a:pt x="1816" y="768"/>
                  </a:lnTo>
                  <a:lnTo>
                    <a:pt x="1824" y="790"/>
                  </a:lnTo>
                  <a:lnTo>
                    <a:pt x="1848" y="850"/>
                  </a:lnTo>
                  <a:lnTo>
                    <a:pt x="1858" y="870"/>
                  </a:lnTo>
                  <a:lnTo>
                    <a:pt x="1866" y="889"/>
                  </a:lnTo>
                  <a:lnTo>
                    <a:pt x="1874" y="905"/>
                  </a:lnTo>
                  <a:lnTo>
                    <a:pt x="1882" y="922"/>
                  </a:lnTo>
                  <a:lnTo>
                    <a:pt x="1898" y="954"/>
                  </a:lnTo>
                  <a:lnTo>
                    <a:pt x="1908" y="970"/>
                  </a:lnTo>
                  <a:lnTo>
                    <a:pt x="1916" y="986"/>
                  </a:lnTo>
                  <a:lnTo>
                    <a:pt x="1932" y="1015"/>
                  </a:lnTo>
                  <a:lnTo>
                    <a:pt x="1948" y="1042"/>
                  </a:lnTo>
                  <a:lnTo>
                    <a:pt x="1957" y="1056"/>
                  </a:lnTo>
                  <a:lnTo>
                    <a:pt x="1965" y="1071"/>
                  </a:lnTo>
                  <a:lnTo>
                    <a:pt x="1997" y="1119"/>
                  </a:lnTo>
                  <a:lnTo>
                    <a:pt x="2016" y="1143"/>
                  </a:lnTo>
                  <a:lnTo>
                    <a:pt x="2024" y="1152"/>
                  </a:lnTo>
                  <a:lnTo>
                    <a:pt x="2032" y="1164"/>
                  </a:lnTo>
                  <a:lnTo>
                    <a:pt x="2040" y="1174"/>
                  </a:lnTo>
                  <a:lnTo>
                    <a:pt x="2048" y="1184"/>
                  </a:lnTo>
                  <a:lnTo>
                    <a:pt x="2056" y="1196"/>
                  </a:lnTo>
                  <a:lnTo>
                    <a:pt x="2074" y="1214"/>
                  </a:lnTo>
                  <a:lnTo>
                    <a:pt x="2082" y="1225"/>
                  </a:lnTo>
                  <a:lnTo>
                    <a:pt x="2090" y="1234"/>
                  </a:lnTo>
                  <a:lnTo>
                    <a:pt x="2098" y="1242"/>
                  </a:lnTo>
                  <a:lnTo>
                    <a:pt x="2106" y="1253"/>
                  </a:lnTo>
                  <a:lnTo>
                    <a:pt x="2115" y="1261"/>
                  </a:lnTo>
                  <a:lnTo>
                    <a:pt x="2123" y="1270"/>
                  </a:lnTo>
                  <a:lnTo>
                    <a:pt x="2155" y="1302"/>
                  </a:lnTo>
                  <a:lnTo>
                    <a:pt x="2166" y="1310"/>
                  </a:lnTo>
                  <a:lnTo>
                    <a:pt x="2174" y="1317"/>
                  </a:lnTo>
                  <a:lnTo>
                    <a:pt x="2190" y="1333"/>
                  </a:lnTo>
                  <a:lnTo>
                    <a:pt x="2198" y="1338"/>
                  </a:lnTo>
                  <a:lnTo>
                    <a:pt x="2206" y="1345"/>
                  </a:lnTo>
                  <a:lnTo>
                    <a:pt x="2216" y="1353"/>
                  </a:lnTo>
                  <a:lnTo>
                    <a:pt x="2224" y="1358"/>
                  </a:lnTo>
                  <a:lnTo>
                    <a:pt x="2232" y="1364"/>
                  </a:lnTo>
                  <a:lnTo>
                    <a:pt x="2240" y="1370"/>
                  </a:lnTo>
                  <a:lnTo>
                    <a:pt x="2256" y="1383"/>
                  </a:lnTo>
                  <a:lnTo>
                    <a:pt x="2266" y="1388"/>
                  </a:lnTo>
                  <a:lnTo>
                    <a:pt x="2274" y="1394"/>
                  </a:lnTo>
                  <a:lnTo>
                    <a:pt x="2290" y="1407"/>
                  </a:lnTo>
                  <a:lnTo>
                    <a:pt x="2298" y="1410"/>
                  </a:lnTo>
                  <a:lnTo>
                    <a:pt x="2305" y="1416"/>
                  </a:lnTo>
                  <a:lnTo>
                    <a:pt x="2316" y="1420"/>
                  </a:lnTo>
                  <a:lnTo>
                    <a:pt x="2324" y="1427"/>
                  </a:lnTo>
                  <a:lnTo>
                    <a:pt x="2332" y="1431"/>
                  </a:lnTo>
                  <a:lnTo>
                    <a:pt x="2340" y="1436"/>
                  </a:lnTo>
                  <a:lnTo>
                    <a:pt x="2364" y="1448"/>
                  </a:lnTo>
                  <a:lnTo>
                    <a:pt x="2375" y="1452"/>
                  </a:lnTo>
                  <a:lnTo>
                    <a:pt x="2383" y="1459"/>
                  </a:lnTo>
                  <a:lnTo>
                    <a:pt x="2399" y="1467"/>
                  </a:lnTo>
                  <a:lnTo>
                    <a:pt x="2406" y="1468"/>
                  </a:lnTo>
                  <a:lnTo>
                    <a:pt x="2414" y="1472"/>
                  </a:lnTo>
                  <a:lnTo>
                    <a:pt x="2424" y="1476"/>
                  </a:lnTo>
                  <a:lnTo>
                    <a:pt x="2440" y="1484"/>
                  </a:lnTo>
                  <a:lnTo>
                    <a:pt x="2448" y="1487"/>
                  </a:lnTo>
                  <a:lnTo>
                    <a:pt x="2464" y="1495"/>
                  </a:lnTo>
                  <a:lnTo>
                    <a:pt x="2474" y="1496"/>
                  </a:lnTo>
                  <a:lnTo>
                    <a:pt x="2482" y="1500"/>
                  </a:lnTo>
                  <a:lnTo>
                    <a:pt x="2490" y="1503"/>
                  </a:lnTo>
                  <a:lnTo>
                    <a:pt x="2498" y="1507"/>
                  </a:lnTo>
                  <a:lnTo>
                    <a:pt x="2506" y="1508"/>
                  </a:lnTo>
                  <a:lnTo>
                    <a:pt x="2514" y="1511"/>
                  </a:lnTo>
                  <a:lnTo>
                    <a:pt x="2523" y="1515"/>
                  </a:lnTo>
                  <a:lnTo>
                    <a:pt x="2531" y="1516"/>
                  </a:lnTo>
                  <a:lnTo>
                    <a:pt x="2539" y="1519"/>
                  </a:lnTo>
                  <a:lnTo>
                    <a:pt x="2547" y="1520"/>
                  </a:lnTo>
                  <a:lnTo>
                    <a:pt x="2555" y="1523"/>
                  </a:lnTo>
                  <a:lnTo>
                    <a:pt x="2563" y="1524"/>
                  </a:lnTo>
                  <a:lnTo>
                    <a:pt x="2574" y="1527"/>
                  </a:lnTo>
                  <a:lnTo>
                    <a:pt x="2582" y="1528"/>
                  </a:lnTo>
                  <a:lnTo>
                    <a:pt x="2590" y="1531"/>
                  </a:lnTo>
                  <a:lnTo>
                    <a:pt x="2598" y="1532"/>
                  </a:lnTo>
                  <a:lnTo>
                    <a:pt x="2606" y="1535"/>
                  </a:lnTo>
                  <a:lnTo>
                    <a:pt x="2614" y="1536"/>
                  </a:lnTo>
                  <a:lnTo>
                    <a:pt x="2624" y="1539"/>
                  </a:lnTo>
                  <a:lnTo>
                    <a:pt x="2632" y="1539"/>
                  </a:lnTo>
                  <a:lnTo>
                    <a:pt x="2640" y="1540"/>
                  </a:lnTo>
                  <a:lnTo>
                    <a:pt x="2648" y="1543"/>
                  </a:lnTo>
                  <a:lnTo>
                    <a:pt x="2656" y="1543"/>
                  </a:lnTo>
                  <a:lnTo>
                    <a:pt x="2664" y="1544"/>
                  </a:lnTo>
                  <a:lnTo>
                    <a:pt x="2682" y="1544"/>
                  </a:lnTo>
                  <a:lnTo>
                    <a:pt x="2690" y="1547"/>
                  </a:lnTo>
                  <a:lnTo>
                    <a:pt x="2740" y="1547"/>
                  </a:lnTo>
                  <a:lnTo>
                    <a:pt x="2748" y="1544"/>
                  </a:lnTo>
                  <a:lnTo>
                    <a:pt x="2756" y="1544"/>
                  </a:lnTo>
                  <a:lnTo>
                    <a:pt x="2764" y="1543"/>
                  </a:lnTo>
                  <a:lnTo>
                    <a:pt x="2772" y="1540"/>
                  </a:lnTo>
                  <a:lnTo>
                    <a:pt x="2783" y="1539"/>
                  </a:lnTo>
                  <a:lnTo>
                    <a:pt x="2806" y="1527"/>
                  </a:lnTo>
                  <a:lnTo>
                    <a:pt x="2814" y="1520"/>
                  </a:lnTo>
                  <a:lnTo>
                    <a:pt x="2832" y="1503"/>
                  </a:lnTo>
                  <a:lnTo>
                    <a:pt x="2840" y="1488"/>
                  </a:lnTo>
                  <a:lnTo>
                    <a:pt x="2848" y="1471"/>
                  </a:lnTo>
                  <a:lnTo>
                    <a:pt x="2856" y="1440"/>
                  </a:lnTo>
                  <a:lnTo>
                    <a:pt x="2864" y="1391"/>
                  </a:lnTo>
                  <a:lnTo>
                    <a:pt x="2872" y="1289"/>
                  </a:lnTo>
                  <a:lnTo>
                    <a:pt x="2882" y="1084"/>
                  </a:lnTo>
                  <a:lnTo>
                    <a:pt x="2890" y="862"/>
                  </a:lnTo>
                  <a:lnTo>
                    <a:pt x="2898" y="707"/>
                  </a:lnTo>
                  <a:lnTo>
                    <a:pt x="2914" y="430"/>
                  </a:lnTo>
                  <a:lnTo>
                    <a:pt x="2922" y="298"/>
                  </a:lnTo>
                  <a:lnTo>
                    <a:pt x="2931" y="182"/>
                  </a:lnTo>
                  <a:lnTo>
                    <a:pt x="2939" y="86"/>
                  </a:lnTo>
                  <a:lnTo>
                    <a:pt x="2949" y="22"/>
                  </a:lnTo>
                  <a:lnTo>
                    <a:pt x="2957" y="0"/>
                  </a:lnTo>
                  <a:lnTo>
                    <a:pt x="2965" y="38"/>
                  </a:lnTo>
                  <a:lnTo>
                    <a:pt x="2973" y="138"/>
                  </a:lnTo>
                  <a:lnTo>
                    <a:pt x="2982" y="264"/>
                  </a:lnTo>
                  <a:lnTo>
                    <a:pt x="2990" y="375"/>
                  </a:lnTo>
                  <a:lnTo>
                    <a:pt x="2998" y="458"/>
                  </a:lnTo>
                  <a:lnTo>
                    <a:pt x="3006" y="525"/>
                  </a:lnTo>
                  <a:lnTo>
                    <a:pt x="3014" y="574"/>
                  </a:lnTo>
                  <a:lnTo>
                    <a:pt x="3022" y="616"/>
                  </a:lnTo>
                  <a:lnTo>
                    <a:pt x="3030" y="650"/>
                  </a:lnTo>
                  <a:lnTo>
                    <a:pt x="3040" y="680"/>
                  </a:lnTo>
                  <a:lnTo>
                    <a:pt x="3048" y="708"/>
                  </a:lnTo>
                  <a:lnTo>
                    <a:pt x="3056" y="735"/>
                  </a:lnTo>
                  <a:lnTo>
                    <a:pt x="3064" y="759"/>
                  </a:lnTo>
                  <a:lnTo>
                    <a:pt x="3072" y="780"/>
                  </a:lnTo>
                  <a:lnTo>
                    <a:pt x="3080" y="802"/>
                  </a:lnTo>
                  <a:lnTo>
                    <a:pt x="3090" y="822"/>
                  </a:lnTo>
                  <a:lnTo>
                    <a:pt x="3098" y="842"/>
                  </a:lnTo>
                  <a:lnTo>
                    <a:pt x="3107" y="862"/>
                  </a:lnTo>
                  <a:lnTo>
                    <a:pt x="3115" y="881"/>
                  </a:lnTo>
                  <a:lnTo>
                    <a:pt x="3123" y="898"/>
                  </a:lnTo>
                  <a:lnTo>
                    <a:pt x="3156" y="965"/>
                  </a:lnTo>
                  <a:lnTo>
                    <a:pt x="3164" y="978"/>
                  </a:lnTo>
                  <a:lnTo>
                    <a:pt x="3172" y="994"/>
                  </a:lnTo>
                  <a:lnTo>
                    <a:pt x="3180" y="1008"/>
                  </a:lnTo>
                  <a:lnTo>
                    <a:pt x="3191" y="1023"/>
                  </a:lnTo>
                  <a:lnTo>
                    <a:pt x="3199" y="1036"/>
                  </a:lnTo>
                  <a:lnTo>
                    <a:pt x="3206" y="1051"/>
                  </a:lnTo>
                  <a:lnTo>
                    <a:pt x="3214" y="1064"/>
                  </a:lnTo>
                  <a:lnTo>
                    <a:pt x="3222" y="1076"/>
                  </a:lnTo>
                  <a:lnTo>
                    <a:pt x="3230" y="1091"/>
                  </a:lnTo>
                  <a:lnTo>
                    <a:pt x="3240" y="1103"/>
                  </a:lnTo>
                  <a:lnTo>
                    <a:pt x="3256" y="1127"/>
                  </a:lnTo>
                  <a:lnTo>
                    <a:pt x="3265" y="1136"/>
                  </a:lnTo>
                  <a:lnTo>
                    <a:pt x="3281" y="1160"/>
                  </a:lnTo>
                  <a:lnTo>
                    <a:pt x="3290" y="1170"/>
                  </a:lnTo>
                  <a:lnTo>
                    <a:pt x="3298" y="1180"/>
                  </a:lnTo>
                  <a:lnTo>
                    <a:pt x="3306" y="1190"/>
                  </a:lnTo>
                  <a:lnTo>
                    <a:pt x="3314" y="12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62" name="Line 86"/>
          <p:cNvSpPr>
            <a:spLocks noChangeShapeType="1"/>
          </p:cNvSpPr>
          <p:nvPr/>
        </p:nvSpPr>
        <p:spPr bwMode="auto">
          <a:xfrm>
            <a:off x="1592263" y="6408738"/>
            <a:ext cx="0" cy="333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3" name="Line 87"/>
          <p:cNvSpPr>
            <a:spLocks noChangeShapeType="1"/>
          </p:cNvSpPr>
          <p:nvPr/>
        </p:nvSpPr>
        <p:spPr bwMode="auto">
          <a:xfrm>
            <a:off x="2166938" y="6408738"/>
            <a:ext cx="0" cy="333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4" name="Text Box 88"/>
          <p:cNvSpPr txBox="1">
            <a:spLocks noChangeArrowheads="1"/>
          </p:cNvSpPr>
          <p:nvPr/>
        </p:nvSpPr>
        <p:spPr bwMode="auto">
          <a:xfrm>
            <a:off x="774700" y="6165850"/>
            <a:ext cx="960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Ca</a:t>
            </a:r>
            <a:r>
              <a:rPr lang="en-GB" sz="1000" b="1" baseline="30000">
                <a:solidFill>
                  <a:schemeClr val="bg1"/>
                </a:solidFill>
              </a:rPr>
              <a:t>2+</a:t>
            </a:r>
            <a:r>
              <a:rPr lang="en-GB" sz="1000" b="1">
                <a:solidFill>
                  <a:schemeClr val="bg1"/>
                </a:solidFill>
              </a:rPr>
              <a:t> channel</a:t>
            </a:r>
          </a:p>
        </p:txBody>
      </p:sp>
      <p:sp>
        <p:nvSpPr>
          <p:cNvPr id="24665" name="Text Box 89"/>
          <p:cNvSpPr txBox="1">
            <a:spLocks noChangeArrowheads="1"/>
          </p:cNvSpPr>
          <p:nvPr/>
        </p:nvSpPr>
        <p:spPr bwMode="auto">
          <a:xfrm>
            <a:off x="2028825" y="6165850"/>
            <a:ext cx="901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K</a:t>
            </a:r>
            <a:r>
              <a:rPr lang="en-GB" sz="1000" b="1" baseline="-25000">
                <a:solidFill>
                  <a:schemeClr val="bg1"/>
                </a:solidFill>
              </a:rPr>
              <a:t>Ca</a:t>
            </a:r>
            <a:r>
              <a:rPr lang="en-GB" sz="1000" b="1">
                <a:solidFill>
                  <a:schemeClr val="bg1"/>
                </a:solidFill>
              </a:rPr>
              <a:t> channel</a:t>
            </a:r>
          </a:p>
        </p:txBody>
      </p:sp>
    </p:spTree>
    <p:extLst>
      <p:ext uri="{BB962C8B-B14F-4D97-AF65-F5344CB8AC3E}">
        <p14:creationId xmlns:p14="http://schemas.microsoft.com/office/powerpoint/2010/main" val="239189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333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8"/>
                  </p:tgtEl>
                </p:cond>
              </p:nextCondLst>
            </p:seq>
          </p:childTnLst>
        </p:cTn>
      </p:par>
    </p:tnLst>
    <p:bldLst>
      <p:bldP spid="24662" grpId="0" animBg="1"/>
      <p:bldP spid="24663" grpId="0" animBg="1"/>
      <p:bldP spid="24664" grpId="0"/>
      <p:bldP spid="246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55650" y="2730500"/>
            <a:ext cx="35210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 intercellular wave of calcium in pancreatic acinar cell cluster.</a:t>
            </a:r>
          </a:p>
          <a:p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 David Yule.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333375"/>
            <a:ext cx="7772400" cy="14192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in pancreatic acinar cells</a:t>
            </a:r>
          </a:p>
        </p:txBody>
      </p:sp>
      <p:pic>
        <p:nvPicPr>
          <p:cNvPr id="53256" name="interwave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2724770"/>
            <a:ext cx="3317875" cy="2878138"/>
          </a:xfrm>
          <a:ln/>
        </p:spPr>
      </p:pic>
      <p:pic>
        <p:nvPicPr>
          <p:cNvPr id="53261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370138" y="1239838"/>
            <a:ext cx="1409700" cy="11811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9952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391400" cy="54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762000"/>
          </a:xfrm>
        </p:spPr>
        <p:txBody>
          <a:bodyPr/>
          <a:lstStyle/>
          <a:p>
            <a:pPr algn="l"/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 typical example</a:t>
            </a:r>
          </a:p>
        </p:txBody>
      </p:sp>
    </p:spTree>
    <p:extLst>
      <p:ext uri="{BB962C8B-B14F-4D97-AF65-F5344CB8AC3E}">
        <p14:creationId xmlns:p14="http://schemas.microsoft.com/office/powerpoint/2010/main" val="35091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88913"/>
            <a:ext cx="7772400" cy="1335087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Question: </a:t>
            </a:r>
            <a:r>
              <a:rPr lang="en-US" sz="4000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coupled</a:t>
            </a:r>
            <a:br>
              <a:rPr lang="en-US" sz="4000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4000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calcium oscillators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1450"/>
            <a:ext cx="1905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30450"/>
            <a:ext cx="3276600" cy="24574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81000" y="4572000"/>
            <a:ext cx="8153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735138" y="2843213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</a:t>
            </a:r>
            <a:endParaRPr lang="en-US" sz="24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974725" y="3300413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b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812925" y="360521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85800" y="217805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Real image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 flipH="1">
            <a:off x="7239000" y="2330450"/>
            <a:ext cx="1597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Apical Region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486400" y="4311650"/>
            <a:ext cx="176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Mitochondrial buffer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7569200" y="4452938"/>
            <a:ext cx="123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Basal Region</a:t>
            </a:r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H="1">
            <a:off x="7391400" y="2635250"/>
            <a:ext cx="609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 flipH="1" flipV="1">
            <a:off x="7772400" y="4083050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V="1">
            <a:off x="6096000" y="3854450"/>
            <a:ext cx="609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762000" y="5229225"/>
            <a:ext cx="7986713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charset="0"/>
              <a:buChar char="•"/>
            </a:pPr>
            <a:r>
              <a:rPr lang="en-GB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Two dimensional model; </a:t>
            </a:r>
            <a:r>
              <a:rPr 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no flux boundary conditions are applied on the external borders of each cell and the cells are connected by flux BC applied on the internal borders.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charset="0"/>
              <a:buChar char="•"/>
            </a:pPr>
            <a:endParaRPr lang="en-GB" sz="14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Times" charset="0"/>
              <a:buChar char="•"/>
            </a:pPr>
            <a:r>
              <a:rPr lang="en-US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1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Question: How important is intercellular diffusion of Ca</a:t>
            </a:r>
            <a:r>
              <a:rPr lang="en-US" sz="14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2+</a:t>
            </a:r>
            <a:r>
              <a:rPr lang="en-US" sz="1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and IP</a:t>
            </a:r>
            <a:r>
              <a:rPr lang="en-US" sz="1400" b="1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3</a:t>
            </a:r>
            <a:r>
              <a:rPr lang="en-US" sz="1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for the coordination (or lack thereof) of the intercellular waves?</a:t>
            </a:r>
            <a:endParaRPr lang="en-US" sz="14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82850"/>
            <a:ext cx="2209800" cy="2157413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3429000" y="2197100"/>
            <a:ext cx="1071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FEM mesh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5562600" y="685800"/>
            <a:ext cx="3341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Three spatially distributed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coupled oscillators</a:t>
            </a:r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>
            <a:off x="6248400" y="1371600"/>
            <a:ext cx="4572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3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03700"/>
            <a:ext cx="8154988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38800" y="609600"/>
            <a:ext cx="3352800" cy="990600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Identical cells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562600" y="2420938"/>
            <a:ext cx="3200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Falls into the 2/1 pattern, where two go together with the third slightly out of phase. This seems to be a lot more stable.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977930" y="36105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hlinkClick r:id="rId5" action="ppaction://hlinkfile"/>
              </a:rPr>
              <a:t>Cell Movie</a:t>
            </a:r>
            <a:endParaRPr lang="en-GB" b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52233" name="Picture 9" descr="MOVI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7857"/>
            <a:ext cx="10953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4-01-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2515" y="1059585"/>
            <a:ext cx="3886145" cy="29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8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822325" y="2324100"/>
          <a:ext cx="5124450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Equation" r:id="rId4" imgW="3720960" imgH="1930320" progId="Equation.3">
                  <p:embed/>
                </p:oleObj>
              </mc:Choice>
              <mc:Fallback>
                <p:oleObj name="Equation" r:id="rId4" imgW="3720960" imgH="1930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2324100"/>
                        <a:ext cx="5124450" cy="27416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162925" cy="1395413"/>
          </a:xfrm>
        </p:spPr>
        <p:txBody>
          <a:bodyPr/>
          <a:lstStyle/>
          <a:p>
            <a:pPr algn="l"/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Insights from a point model</a:t>
            </a:r>
          </a:p>
        </p:txBody>
      </p:sp>
      <p:grpSp>
        <p:nvGrpSpPr>
          <p:cNvPr id="95236" name="Group 4"/>
          <p:cNvGrpSpPr>
            <a:grpSpLocks noChangeAspect="1"/>
          </p:cNvGrpSpPr>
          <p:nvPr/>
        </p:nvGrpSpPr>
        <p:grpSpPr bwMode="auto">
          <a:xfrm>
            <a:off x="6248400" y="2967038"/>
            <a:ext cx="2239963" cy="1604962"/>
            <a:chOff x="480" y="912"/>
            <a:chExt cx="1872" cy="1344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>
              <a:off x="1296" y="912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GB" sz="2000" b="0"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ＭＳ Ｐゴシック" charset="0"/>
                </a:rPr>
                <a:t>1</a:t>
              </a: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>
              <a:off x="480" y="1920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GB" sz="2000" b="0"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ＭＳ Ｐゴシック" charset="0"/>
                </a:rPr>
                <a:t>2</a:t>
              </a: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>
              <a:off x="2016" y="1920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GB" sz="2000" b="0"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ＭＳ Ｐゴシック" charset="0"/>
                </a:rPr>
                <a:t>3</a:t>
              </a:r>
            </a:p>
          </p:txBody>
        </p:sp>
        <p:sp>
          <p:nvSpPr>
            <p:cNvPr id="95240" name="Line 8"/>
            <p:cNvSpPr>
              <a:spLocks noChangeShapeType="1"/>
            </p:cNvSpPr>
            <p:nvPr/>
          </p:nvSpPr>
          <p:spPr bwMode="auto">
            <a:xfrm flipV="1">
              <a:off x="768" y="1248"/>
              <a:ext cx="48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1" name="Line 9"/>
            <p:cNvSpPr>
              <a:spLocks noChangeShapeType="1"/>
            </p:cNvSpPr>
            <p:nvPr/>
          </p:nvSpPr>
          <p:spPr bwMode="auto">
            <a:xfrm>
              <a:off x="864" y="211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Line 10"/>
            <p:cNvSpPr>
              <a:spLocks noChangeShapeType="1"/>
            </p:cNvSpPr>
            <p:nvPr/>
          </p:nvSpPr>
          <p:spPr bwMode="auto">
            <a:xfrm>
              <a:off x="1632" y="124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524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4876800" cy="359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0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228600"/>
            <a:ext cx="8924925" cy="968375"/>
          </a:xfrm>
        </p:spPr>
        <p:txBody>
          <a:bodyPr/>
          <a:lstStyle/>
          <a:p>
            <a:pPr algn="l"/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</a:t>
            </a:r>
            <a:r>
              <a:rPr lang="en-US" sz="3600" b="1" baseline="300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2+</a:t>
            </a: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Coupling Can Kill the Oscillations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4114800" y="3759200"/>
          <a:ext cx="83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2" name="Equation" r:id="rId4" imgW="419100" imgH="228600" progId="Equation.3">
                  <p:embed/>
                </p:oleObj>
              </mc:Choice>
              <mc:Fallback>
                <p:oleObj name="Equation" r:id="rId4" imgW="41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759200"/>
                        <a:ext cx="838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790575" y="2030413"/>
          <a:ext cx="3533775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3" name="Equation" r:id="rId6" imgW="1968480" imgH="888840" progId="Equation.3">
                  <p:embed/>
                </p:oleObj>
              </mc:Choice>
              <mc:Fallback>
                <p:oleObj name="Equation" r:id="rId6" imgW="196848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" y="2030413"/>
                        <a:ext cx="3533775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4267200" y="2239963"/>
          <a:ext cx="81597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4" name="Equation" r:id="rId8" imgW="457200" imgH="228600" progId="Equation.3">
                  <p:embed/>
                </p:oleObj>
              </mc:Choice>
              <mc:Fallback>
                <p:oleObj name="Equation" r:id="rId8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39963"/>
                        <a:ext cx="815975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0" name="Object 6"/>
          <p:cNvGraphicFramePr>
            <a:graphicFrameLocks noChangeAspect="1"/>
          </p:cNvGraphicFramePr>
          <p:nvPr/>
        </p:nvGraphicFramePr>
        <p:xfrm>
          <a:off x="5181600" y="2251075"/>
          <a:ext cx="6937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5" name="Equation" r:id="rId10" imgW="355600" imgH="203200" progId="Equation.3">
                  <p:embed/>
                </p:oleObj>
              </mc:Choice>
              <mc:Fallback>
                <p:oleObj name="Equation" r:id="rId10" imgW="35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51075"/>
                        <a:ext cx="6937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1" name="Object 7"/>
          <p:cNvGraphicFramePr>
            <a:graphicFrameLocks noChangeAspect="1"/>
          </p:cNvGraphicFramePr>
          <p:nvPr/>
        </p:nvGraphicFramePr>
        <p:xfrm>
          <a:off x="858838" y="3602038"/>
          <a:ext cx="32797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6" name="Equation" r:id="rId12" imgW="1803240" imgH="419040" progId="Equation.3">
                  <p:embed/>
                </p:oleObj>
              </mc:Choice>
              <mc:Fallback>
                <p:oleObj name="Equation" r:id="rId12" imgW="1803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3602038"/>
                        <a:ext cx="32797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2" name="Object 8"/>
          <p:cNvGraphicFramePr>
            <a:graphicFrameLocks noChangeAspect="1"/>
          </p:cNvGraphicFramePr>
          <p:nvPr/>
        </p:nvGraphicFramePr>
        <p:xfrm>
          <a:off x="947738" y="4600575"/>
          <a:ext cx="1924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7" name="Equation" r:id="rId14" imgW="1054080" imgH="203040" progId="Equation.3">
                  <p:embed/>
                </p:oleObj>
              </mc:Choice>
              <mc:Fallback>
                <p:oleObj name="Equation" r:id="rId1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4600575"/>
                        <a:ext cx="19240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3" name="Object 9"/>
          <p:cNvGraphicFramePr>
            <a:graphicFrameLocks noChangeAspect="1"/>
          </p:cNvGraphicFramePr>
          <p:nvPr/>
        </p:nvGraphicFramePr>
        <p:xfrm>
          <a:off x="2908300" y="4318000"/>
          <a:ext cx="43180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8" name="Equation" r:id="rId16" imgW="2158920" imgH="419040" progId="Equation.3">
                  <p:embed/>
                </p:oleObj>
              </mc:Choice>
              <mc:Fallback>
                <p:oleObj name="Equation" r:id="rId16" imgW="2158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4318000"/>
                        <a:ext cx="431800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4" name="Object 10"/>
          <p:cNvGraphicFramePr>
            <a:graphicFrameLocks noChangeAspect="1"/>
          </p:cNvGraphicFramePr>
          <p:nvPr/>
        </p:nvGraphicFramePr>
        <p:xfrm>
          <a:off x="923925" y="5332413"/>
          <a:ext cx="617537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9" name="Equation" r:id="rId18" imgW="3301920" imgH="368280" progId="Equation.3">
                  <p:embed/>
                </p:oleObj>
              </mc:Choice>
              <mc:Fallback>
                <p:oleObj name="Equation" r:id="rId18" imgW="33019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5332413"/>
                        <a:ext cx="6175375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15" name="Picture 11" descr="ml_sim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5076825" cy="4862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317" name="Group 13"/>
          <p:cNvGrpSpPr>
            <a:grpSpLocks/>
          </p:cNvGrpSpPr>
          <p:nvPr/>
        </p:nvGrpSpPr>
        <p:grpSpPr bwMode="auto">
          <a:xfrm>
            <a:off x="6443663" y="1452563"/>
            <a:ext cx="2359025" cy="2408237"/>
            <a:chOff x="2928" y="2729"/>
            <a:chExt cx="1486" cy="1517"/>
          </a:xfrm>
        </p:grpSpPr>
        <p:pic>
          <p:nvPicPr>
            <p:cNvPr id="98318" name="Picture 14" descr="1775_fs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1486" cy="15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319" name="Text Box 15"/>
            <p:cNvSpPr txBox="1">
              <a:spLocks noChangeArrowheads="1"/>
            </p:cNvSpPr>
            <p:nvPr/>
          </p:nvSpPr>
          <p:spPr bwMode="auto">
            <a:xfrm>
              <a:off x="3733" y="2729"/>
              <a:ext cx="6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FFFF00"/>
                  </a:solidFill>
                  <a:latin typeface="Helvetica" charset="0"/>
                  <a:cs typeface="ＭＳ Ｐゴシック" charset="0"/>
                </a:rPr>
                <a:t>pancreatic </a:t>
              </a:r>
            </a:p>
            <a:p>
              <a:pPr algn="ctr" eaLnBrk="0" hangingPunct="0"/>
              <a:r>
                <a:rPr lang="en-US" sz="1200">
                  <a:solidFill>
                    <a:srgbClr val="FFFF00"/>
                  </a:solidFill>
                  <a:latin typeface="Helvetica" charset="0"/>
                  <a:cs typeface="ＭＳ Ｐゴシック" charset="0"/>
                </a:rPr>
                <a:t>islets</a:t>
              </a:r>
            </a:p>
          </p:txBody>
        </p:sp>
        <p:sp>
          <p:nvSpPr>
            <p:cNvPr id="98320" name="Line 16"/>
            <p:cNvSpPr>
              <a:spLocks noChangeShapeType="1"/>
            </p:cNvSpPr>
            <p:nvPr/>
          </p:nvSpPr>
          <p:spPr bwMode="auto">
            <a:xfrm flipH="1">
              <a:off x="3264" y="2928"/>
              <a:ext cx="480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21" name="Line 17"/>
            <p:cNvSpPr>
              <a:spLocks noChangeShapeType="1"/>
            </p:cNvSpPr>
            <p:nvPr/>
          </p:nvSpPr>
          <p:spPr bwMode="auto">
            <a:xfrm flipH="1">
              <a:off x="3504" y="3024"/>
              <a:ext cx="384" cy="91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22" name="Line 18"/>
            <p:cNvSpPr>
              <a:spLocks noChangeShapeType="1"/>
            </p:cNvSpPr>
            <p:nvPr/>
          </p:nvSpPr>
          <p:spPr bwMode="auto">
            <a:xfrm flipH="1">
              <a:off x="4032" y="3072"/>
              <a:ext cx="48" cy="48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301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839200" cy="1219200"/>
          </a:xfrm>
          <a:noFill/>
          <a:ln/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</p:spPr>
        <p:txBody>
          <a:bodyPr/>
          <a:lstStyle/>
          <a:p>
            <a:pPr algn="l"/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Oscillator Death in Coupled System of Identical 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sym typeface="Symbol" charset="0"/>
              </a:rPr>
              <a:t>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-cells</a:t>
            </a:r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152400" y="2124075"/>
          <a:ext cx="1390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Equation" r:id="rId4" imgW="927000" imgH="228600" progId="Equation.3">
                  <p:embed/>
                </p:oleObj>
              </mc:Choice>
              <mc:Fallback>
                <p:oleObj name="Equation" r:id="rId4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24075"/>
                        <a:ext cx="13906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0356" name="Picture 4" descr="kc_delta_H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038600"/>
            <a:ext cx="5016500" cy="264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50813" y="5257800"/>
          <a:ext cx="13954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Equation" r:id="rId7" imgW="825480" imgH="241200" progId="Equation.3">
                  <p:embed/>
                </p:oleObj>
              </mc:Choice>
              <mc:Fallback>
                <p:oleObj name="Equation" r:id="rId7" imgW="825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5257800"/>
                        <a:ext cx="13954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0358" name="Picture 6" descr="bd_kc_id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219200"/>
            <a:ext cx="5018087" cy="264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po_bran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219200"/>
            <a:ext cx="5018087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ss_bran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219200"/>
            <a:ext cx="5018087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5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lycosc_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4038600" cy="2127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95513" y="260350"/>
            <a:ext cx="4876800" cy="609600"/>
          </a:xfrm>
          <a:noFill/>
          <a:ln/>
        </p:spPr>
        <p:txBody>
          <a:bodyPr/>
          <a:lstStyle/>
          <a:p>
            <a:pPr algn="ctr" eaLnBrk="0" hangingPunct="0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Glycolytic Oscillator</a:t>
            </a:r>
          </a:p>
        </p:txBody>
      </p:sp>
      <p:pic>
        <p:nvPicPr>
          <p:cNvPr id="134149" name="Picture 5" descr="glyc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56113" cy="34432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609600" y="5003800"/>
            <a:ext cx="7920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1400" b="0">
                <a:solidFill>
                  <a:srgbClr val="0000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Pathway of glycolysis from glucose to  pyruvate. Substrates and products are in </a:t>
            </a:r>
            <a:r>
              <a:rPr lang="en-US" sz="1400">
                <a:solidFill>
                  <a:srgbClr val="333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blue</a:t>
            </a:r>
            <a:r>
              <a:rPr lang="en-US" sz="1400" b="0">
                <a:solidFill>
                  <a:srgbClr val="0000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, enzymes are in</a:t>
            </a:r>
            <a:r>
              <a:rPr lang="en-US" sz="1400" b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 </a:t>
            </a:r>
            <a:r>
              <a:rPr lang="en-US" sz="140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green</a:t>
            </a:r>
            <a:r>
              <a:rPr lang="en-US" sz="1400" b="0">
                <a:solidFill>
                  <a:srgbClr val="0000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. The two high energy  intermediates whose oxidations are coupled to ATP synthesis  are shown in 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red</a:t>
            </a:r>
            <a:r>
              <a:rPr lang="en-US" sz="1400" b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 </a:t>
            </a:r>
            <a:r>
              <a:rPr lang="en-US" sz="1400" b="0">
                <a:solidFill>
                  <a:srgbClr val="0000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cs typeface="ＭＳ Ｐゴシック" charset="0"/>
              </a:rPr>
              <a:t>(1,3-bisphosphoglycerate and phosphoenol-pyruvate). 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3048000" y="1863725"/>
            <a:ext cx="6159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00FF"/>
                </a:solidFill>
                <a:latin typeface="Geneva" charset="0"/>
                <a:cs typeface="ＭＳ Ｐゴシック" charset="0"/>
              </a:rPr>
              <a:t>(G6P)</a:t>
            </a:r>
            <a:endParaRPr lang="en-US" sz="1400">
              <a:solidFill>
                <a:schemeClr val="tx2"/>
              </a:solidFill>
              <a:latin typeface="Geneva" charset="0"/>
              <a:cs typeface="ＭＳ Ｐゴシック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3308350" y="3162300"/>
            <a:ext cx="6032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00FF"/>
                </a:solidFill>
                <a:latin typeface="Geneva" charset="0"/>
                <a:cs typeface="ＭＳ Ｐゴシック" charset="0"/>
              </a:rPr>
              <a:t>(FBP)</a:t>
            </a:r>
            <a:endParaRPr lang="en-US" sz="1200" b="0">
              <a:solidFill>
                <a:schemeClr val="tx2"/>
              </a:solidFill>
              <a:latin typeface="Geneva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9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  <p:bldP spid="134151" grpId="0"/>
      <p:bldP spid="1341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8825" y="304800"/>
            <a:ext cx="7558088" cy="60325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Coupled Glycolytic Oscillators</a:t>
            </a:r>
          </a:p>
        </p:txBody>
      </p:sp>
      <p:pic>
        <p:nvPicPr>
          <p:cNvPr id="136195" name="Picture 3" descr="GlycOs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125538"/>
            <a:ext cx="6629400" cy="5002212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97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in </a:t>
            </a:r>
            <a:r>
              <a:rPr lang="en-US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muscle</a:t>
            </a:r>
            <a:endParaRPr lang="en-US" b="1" dirty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47856"/>
            <a:ext cx="3227388" cy="3092450"/>
          </a:xfrm>
          <a:prstGeom prst="rect">
            <a:avLst/>
          </a:prstGeo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76456"/>
            <a:ext cx="3989387" cy="2509838"/>
          </a:xfrm>
          <a:prstGeom prst="rect">
            <a:avLst/>
          </a:prstGeom>
          <a:noFill/>
        </p:spPr>
      </p:pic>
      <p:pic>
        <p:nvPicPr>
          <p:cNvPr id="2" name="Picture 1" descr="calciumwav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292100"/>
            <a:ext cx="12319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2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0671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366712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5988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9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2895600" cy="1219200"/>
          </a:xfrm>
        </p:spPr>
        <p:txBody>
          <a:bodyPr/>
          <a:lstStyle/>
          <a:p>
            <a:pPr algn="l"/>
            <a:r>
              <a:rPr lang="en-US" sz="24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in </a:t>
            </a:r>
            <a:br>
              <a:rPr lang="en-US" sz="24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sz="2400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phototransduction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213" y="115888"/>
            <a:ext cx="6021387" cy="657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72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algn="l"/>
            <a:r>
              <a:rPr lang="en-US" b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in taste receptors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65263"/>
            <a:ext cx="6172200" cy="498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Calcium and </a:t>
            </a:r>
            <a:r>
              <a:rPr lang="en-US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synapses</a:t>
            </a:r>
            <a:endParaRPr lang="en-US" b="1" dirty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13107"/>
            <a:ext cx="4784167" cy="3587030"/>
          </a:xfrm>
          <a:prstGeom prst="rect">
            <a:avLst/>
          </a:prstGeom>
          <a:noFill/>
        </p:spPr>
      </p:pic>
      <p:pic>
        <p:nvPicPr>
          <p:cNvPr id="4" name="Picture 52" descr="D:\My Pictures\nrn2055-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25075"/>
            <a:ext cx="3567311" cy="4092157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5820048"/>
            <a:ext cx="7848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Derkach</a:t>
            </a:r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</a:t>
            </a:r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 Reviews Neuroscience</a:t>
            </a:r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8, 101</a:t>
            </a:r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–113</a:t>
            </a:r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(February 2007) | doi:10.1038/nrn2055</a:t>
            </a:r>
          </a:p>
        </p:txBody>
      </p:sp>
      <p:pic>
        <p:nvPicPr>
          <p:cNvPr id="6" name="Picture 39" descr="NRN-logo-poster-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07410"/>
            <a:ext cx="1905000" cy="36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38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23690"/>
            <a:ext cx="182086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 descr="0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523690"/>
            <a:ext cx="2428875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0940"/>
            <a:ext cx="5475288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6443663" y="1291665"/>
            <a:ext cx="23034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Cezar</a:t>
            </a:r>
            <a:r>
              <a:rPr lang="en-GB" sz="16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16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Tigaret</a:t>
            </a:r>
            <a:endParaRPr lang="en-GB" sz="16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sz="16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Jack Mellor</a:t>
            </a:r>
          </a:p>
          <a:p>
            <a:r>
              <a:rPr lang="en-GB" sz="16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Bristol</a:t>
            </a:r>
            <a:endParaRPr lang="en-US" sz="16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45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2057400"/>
            <a:ext cx="3657600" cy="1447800"/>
            <a:chOff x="240" y="1296"/>
            <a:chExt cx="2304" cy="912"/>
          </a:xfrm>
        </p:grpSpPr>
        <p:sp>
          <p:nvSpPr>
            <p:cNvPr id="57347" name="Text Box 3"/>
            <p:cNvSpPr txBox="1">
              <a:spLocks noChangeArrowheads="1"/>
            </p:cNvSpPr>
            <p:nvPr/>
          </p:nvSpPr>
          <p:spPr bwMode="auto">
            <a:xfrm>
              <a:off x="288" y="1392"/>
              <a:ext cx="225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Inward flux of calcium through voltage-gated calcium channels. Dependent on fluctuations of the membrane potential.</a:t>
              </a:r>
            </a:p>
          </p:txBody>
        </p:sp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240" y="1296"/>
              <a:ext cx="2064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33400" y="4724400"/>
            <a:ext cx="3200400" cy="1143000"/>
            <a:chOff x="336" y="2928"/>
            <a:chExt cx="2016" cy="720"/>
          </a:xfrm>
        </p:grpSpPr>
        <p:sp>
          <p:nvSpPr>
            <p:cNvPr id="57350" name="Text Box 6"/>
            <p:cNvSpPr txBox="1">
              <a:spLocks noChangeArrowheads="1"/>
            </p:cNvSpPr>
            <p:nvPr/>
          </p:nvSpPr>
          <p:spPr bwMode="auto">
            <a:xfrm>
              <a:off x="384" y="2976"/>
              <a:ext cx="1968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Often seen in electrically excitable cells such  as neurosecretory cells</a:t>
              </a:r>
            </a:p>
          </p:txBody>
        </p:sp>
        <p:sp>
          <p:nvSpPr>
            <p:cNvPr id="57351" name="Rectangle 7"/>
            <p:cNvSpPr>
              <a:spLocks noChangeArrowheads="1"/>
            </p:cNvSpPr>
            <p:nvPr/>
          </p:nvSpPr>
          <p:spPr bwMode="auto">
            <a:xfrm>
              <a:off x="336" y="2928"/>
              <a:ext cx="1776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828800" y="35052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029200" y="1524000"/>
            <a:ext cx="3124200" cy="1752600"/>
            <a:chOff x="3168" y="1248"/>
            <a:chExt cx="1968" cy="1104"/>
          </a:xfrm>
        </p:grpSpPr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3216" y="1296"/>
              <a:ext cx="1920" cy="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Not dependent on membrane potential. Oscillations arise from recycling of calcium to and from internal stores (ER and mitochondria)</a:t>
              </a: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168" y="1248"/>
              <a:ext cx="1920" cy="1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495800" y="4113213"/>
            <a:ext cx="1295400" cy="762000"/>
            <a:chOff x="2832" y="2544"/>
            <a:chExt cx="816" cy="480"/>
          </a:xfrm>
        </p:grpSpPr>
        <p:sp>
          <p:nvSpPr>
            <p:cNvPr id="57357" name="Text Box 13"/>
            <p:cNvSpPr txBox="1">
              <a:spLocks noChangeArrowheads="1"/>
            </p:cNvSpPr>
            <p:nvPr/>
          </p:nvSpPr>
          <p:spPr bwMode="auto">
            <a:xfrm>
              <a:off x="2880" y="2596"/>
              <a:ext cx="74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Ryanodine</a:t>
              </a:r>
            </a:p>
            <a:p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receptors</a:t>
              </a:r>
            </a:p>
          </p:txBody>
        </p:sp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2832" y="2544"/>
              <a:ext cx="8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7239000" y="4152900"/>
            <a:ext cx="1447800" cy="533400"/>
            <a:chOff x="4560" y="2592"/>
            <a:chExt cx="912" cy="336"/>
          </a:xfrm>
        </p:grpSpPr>
        <p:sp>
          <p:nvSpPr>
            <p:cNvPr id="57360" name="Text Box 16"/>
            <p:cNvSpPr txBox="1">
              <a:spLocks noChangeArrowheads="1"/>
            </p:cNvSpPr>
            <p:nvPr/>
          </p:nvSpPr>
          <p:spPr bwMode="auto">
            <a:xfrm>
              <a:off x="4560" y="2640"/>
              <a:ext cx="91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IP</a:t>
              </a:r>
              <a:r>
                <a:rPr lang="en-AU" sz="17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3</a:t>
              </a: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 receptors</a:t>
              </a:r>
            </a:p>
          </p:txBody>
        </p:sp>
        <p:sp>
          <p:nvSpPr>
            <p:cNvPr id="57361" name="Rectangle 17"/>
            <p:cNvSpPr>
              <a:spLocks noChangeArrowheads="1"/>
            </p:cNvSpPr>
            <p:nvPr/>
          </p:nvSpPr>
          <p:spPr bwMode="auto">
            <a:xfrm>
              <a:off x="4560" y="2592"/>
              <a:ext cx="864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62" name="Line 18"/>
          <p:cNvSpPr>
            <a:spLocks noChangeShapeType="1"/>
          </p:cNvSpPr>
          <p:nvPr/>
        </p:nvSpPr>
        <p:spPr bwMode="auto">
          <a:xfrm flipH="1">
            <a:off x="5181600" y="3352800"/>
            <a:ext cx="1371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6553200" y="3352800"/>
            <a:ext cx="12192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19600" y="5561013"/>
            <a:ext cx="1600200" cy="990600"/>
            <a:chOff x="2784" y="3408"/>
            <a:chExt cx="1008" cy="624"/>
          </a:xfrm>
        </p:grpSpPr>
        <p:sp>
          <p:nvSpPr>
            <p:cNvPr id="57365" name="Text Box 21"/>
            <p:cNvSpPr txBox="1">
              <a:spLocks noChangeArrowheads="1"/>
            </p:cNvSpPr>
            <p:nvPr/>
          </p:nvSpPr>
          <p:spPr bwMode="auto">
            <a:xfrm>
              <a:off x="2832" y="3456"/>
              <a:ext cx="960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Muscle cells and many neurons</a:t>
              </a:r>
            </a:p>
          </p:txBody>
        </p:sp>
        <p:sp>
          <p:nvSpPr>
            <p:cNvPr id="57366" name="Rectangle 22"/>
            <p:cNvSpPr>
              <a:spLocks noChangeArrowheads="1"/>
            </p:cNvSpPr>
            <p:nvPr/>
          </p:nvSpPr>
          <p:spPr bwMode="auto">
            <a:xfrm>
              <a:off x="2784" y="3408"/>
              <a:ext cx="912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7010400" y="5561013"/>
            <a:ext cx="1905000" cy="990600"/>
            <a:chOff x="4560" y="3408"/>
            <a:chExt cx="1200" cy="624"/>
          </a:xfrm>
        </p:grpSpPr>
        <p:sp>
          <p:nvSpPr>
            <p:cNvPr id="57368" name="Text Box 24"/>
            <p:cNvSpPr txBox="1">
              <a:spLocks noChangeArrowheads="1"/>
            </p:cNvSpPr>
            <p:nvPr/>
          </p:nvSpPr>
          <p:spPr bwMode="auto">
            <a:xfrm>
              <a:off x="4560" y="3456"/>
              <a:ext cx="1200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rPr>
                <a:t>Electrically non-excitable cells. Smooth muscle</a:t>
              </a:r>
            </a:p>
          </p:txBody>
        </p:sp>
        <p:sp>
          <p:nvSpPr>
            <p:cNvPr id="57369" name="Rectangle 25"/>
            <p:cNvSpPr>
              <a:spLocks noChangeArrowheads="1"/>
            </p:cNvSpPr>
            <p:nvPr/>
          </p:nvSpPr>
          <p:spPr bwMode="auto">
            <a:xfrm>
              <a:off x="4560" y="3408"/>
              <a:ext cx="1104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70" name="Line 26"/>
          <p:cNvSpPr>
            <a:spLocks noChangeShapeType="1"/>
          </p:cNvSpPr>
          <p:nvPr/>
        </p:nvSpPr>
        <p:spPr bwMode="auto">
          <a:xfrm>
            <a:off x="5143500" y="4875213"/>
            <a:ext cx="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>
            <a:off x="7924800" y="4724400"/>
            <a:ext cx="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73" name="Rectangle 2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Three principal mechanisms</a:t>
            </a:r>
          </a:p>
        </p:txBody>
      </p:sp>
      <p:sp>
        <p:nvSpPr>
          <p:cNvPr id="57374" name="AutoShape 30"/>
          <p:cNvSpPr>
            <a:spLocks noChangeArrowheads="1"/>
          </p:cNvSpPr>
          <p:nvPr/>
        </p:nvSpPr>
        <p:spPr bwMode="auto">
          <a:xfrm>
            <a:off x="154724" y="1820831"/>
            <a:ext cx="3700471" cy="422645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Line 31"/>
          <p:cNvSpPr>
            <a:spLocks noChangeShapeType="1"/>
          </p:cNvSpPr>
          <p:nvPr/>
        </p:nvSpPr>
        <p:spPr bwMode="auto">
          <a:xfrm>
            <a:off x="5867400" y="4724400"/>
            <a:ext cx="1371600" cy="7620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Line 32"/>
          <p:cNvSpPr>
            <a:spLocks noChangeShapeType="1"/>
          </p:cNvSpPr>
          <p:nvPr/>
        </p:nvSpPr>
        <p:spPr bwMode="auto">
          <a:xfrm flipH="1">
            <a:off x="5562600" y="4800600"/>
            <a:ext cx="2209800" cy="6858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4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10353</TotalTime>
  <Words>1278</Words>
  <Application>Microsoft Macintosh PowerPoint</Application>
  <PresentationFormat>On-screen Show (4:3)</PresentationFormat>
  <Paragraphs>236</Paragraphs>
  <Slides>40</Slides>
  <Notes>13</Notes>
  <HiddenSlides>0</HiddenSlides>
  <MMClips>4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Office Theme</vt:lpstr>
      <vt:lpstr>Default Design</vt:lpstr>
      <vt:lpstr>2_Default Design</vt:lpstr>
      <vt:lpstr>3_Default Design</vt:lpstr>
      <vt:lpstr>1_Default Design</vt:lpstr>
      <vt:lpstr>5_Default Design</vt:lpstr>
      <vt:lpstr>Image</vt:lpstr>
      <vt:lpstr>Equation</vt:lpstr>
      <vt:lpstr>PowerPoint Presentation</vt:lpstr>
      <vt:lpstr>Calcium is a vital second messenger</vt:lpstr>
      <vt:lpstr>Whole-body  control</vt:lpstr>
      <vt:lpstr>Calcium in muscle</vt:lpstr>
      <vt:lpstr>Calcium in  phototransduction</vt:lpstr>
      <vt:lpstr>Calcium in taste receptors</vt:lpstr>
      <vt:lpstr>Calcium and synapses</vt:lpstr>
      <vt:lpstr>PowerPoint Presentation</vt:lpstr>
      <vt:lpstr>Three principal mechanisms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IBK (fast) back with dynamic clamp restores bursting</vt:lpstr>
      <vt:lpstr>Subtracting IBK converts bursting  into spiking</vt:lpstr>
      <vt:lpstr>PowerPoint Presentation</vt:lpstr>
      <vt:lpstr>Calcium buffering</vt:lpstr>
      <vt:lpstr>Slow buffering</vt:lpstr>
      <vt:lpstr>Fast buffering</vt:lpstr>
      <vt:lpstr>PowerPoint Presentation</vt:lpstr>
      <vt:lpstr>Simple case</vt:lpstr>
      <vt:lpstr>Travelling wave equation</vt:lpstr>
      <vt:lpstr>Generic modelling</vt:lpstr>
      <vt:lpstr>PowerPoint Presentation</vt:lpstr>
      <vt:lpstr>PowerPoint Presentation</vt:lpstr>
      <vt:lpstr>PowerPoint Presentation</vt:lpstr>
      <vt:lpstr>PowerPoint Presentation</vt:lpstr>
      <vt:lpstr>Calcium in pancreatic acinar cells</vt:lpstr>
      <vt:lpstr>A typical example</vt:lpstr>
      <vt:lpstr>Question: coupled calcium oscillators</vt:lpstr>
      <vt:lpstr>Identical cells</vt:lpstr>
      <vt:lpstr>Insights from a point model</vt:lpstr>
      <vt:lpstr>Ca2+ Coupling Can Kill the Oscillations</vt:lpstr>
      <vt:lpstr>Oscillator Death in Coupled System of Identical -cells</vt:lpstr>
      <vt:lpstr>PowerPoint Presentation</vt:lpstr>
      <vt:lpstr>Coupled Glycolytic Oscillators</vt:lpstr>
      <vt:lpstr>PowerPoint Presentation</vt:lpstr>
    </vt:vector>
  </TitlesOfParts>
  <Company>University of Bristol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Calcium dynamics</dc:title>
  <dc:creator>Krasimira Tsaneva-Atanasova</dc:creator>
  <cp:lastModifiedBy>krasimira Tsaneva-Atanasova</cp:lastModifiedBy>
  <cp:revision>54</cp:revision>
  <dcterms:created xsi:type="dcterms:W3CDTF">2011-12-10T16:23:35Z</dcterms:created>
  <dcterms:modified xsi:type="dcterms:W3CDTF">2015-05-28T08:11:43Z</dcterms:modified>
</cp:coreProperties>
</file>