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256" r:id="rId2"/>
    <p:sldId id="448" r:id="rId3"/>
    <p:sldId id="258" r:id="rId4"/>
    <p:sldId id="419" r:id="rId5"/>
    <p:sldId id="449" r:id="rId6"/>
    <p:sldId id="420" r:id="rId7"/>
    <p:sldId id="261" r:id="rId8"/>
    <p:sldId id="418" r:id="rId9"/>
    <p:sldId id="428" r:id="rId10"/>
    <p:sldId id="441" r:id="rId11"/>
    <p:sldId id="427" r:id="rId12"/>
    <p:sldId id="447" r:id="rId13"/>
  </p:sldIdLst>
  <p:sldSz cx="20104100" cy="11309350"/>
  <p:notesSz cx="20104100" cy="113093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 styleId="{2D5ABB26-0587-4C30-8999-92F81FD0307C}" styleName="">
    <a:wholeTbl>
      <a:tcTxStyle>
        <a:font>
          <a:latin typeface="+mn-lt"/>
          <a:ea typeface="+mn-ea"/>
          <a:cs typeface="+mn-cs"/>
        </a:font>
        <a:srgbClr val="000000"/>
      </a:tcTxStyle>
      <a:tcStyle>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5734"/>
    <p:restoredTop sz="96327"/>
  </p:normalViewPr>
  <p:slideViewPr>
    <p:cSldViewPr snapToGrid="0">
      <p:cViewPr varScale="1">
        <p:scale>
          <a:sx n="78" d="100"/>
          <a:sy n="78" d="100"/>
        </p:scale>
        <p:origin x="93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aham, Luke" userId="f4bdbd4a-be9e-47f7-9ce6-c3b19f8bbe78" providerId="ADAL" clId="{15DAA6A0-A867-D140-8A80-BE0884F2F381}"/>
    <pc:docChg chg="modSld">
      <pc:chgData name="Graham, Luke" userId="f4bdbd4a-be9e-47f7-9ce6-c3b19f8bbe78" providerId="ADAL" clId="{15DAA6A0-A867-D140-8A80-BE0884F2F381}" dt="2023-04-25T14:16:50.913" v="22"/>
      <pc:docMkLst>
        <pc:docMk/>
      </pc:docMkLst>
      <pc:sldChg chg="modSp mod">
        <pc:chgData name="Graham, Luke" userId="f4bdbd4a-be9e-47f7-9ce6-c3b19f8bbe78" providerId="ADAL" clId="{15DAA6A0-A867-D140-8A80-BE0884F2F381}" dt="2023-04-25T14:08:38.961" v="19" actId="20577"/>
        <pc:sldMkLst>
          <pc:docMk/>
          <pc:sldMk cId="0" sldId="419"/>
        </pc:sldMkLst>
        <pc:spChg chg="mod">
          <ac:chgData name="Graham, Luke" userId="f4bdbd4a-be9e-47f7-9ce6-c3b19f8bbe78" providerId="ADAL" clId="{15DAA6A0-A867-D140-8A80-BE0884F2F381}" dt="2023-04-25T14:08:38.961" v="19" actId="20577"/>
          <ac:spMkLst>
            <pc:docMk/>
            <pc:sldMk cId="0" sldId="419"/>
            <ac:spMk id="3" creationId="{1A7C3AB0-D04C-5B6D-5A71-F366B1ECDE51}"/>
          </ac:spMkLst>
        </pc:spChg>
      </pc:sldChg>
      <pc:sldChg chg="modSp mod">
        <pc:chgData name="Graham, Luke" userId="f4bdbd4a-be9e-47f7-9ce6-c3b19f8bbe78" providerId="ADAL" clId="{15DAA6A0-A867-D140-8A80-BE0884F2F381}" dt="2023-04-25T14:16:50.913" v="22"/>
        <pc:sldMkLst>
          <pc:docMk/>
          <pc:sldMk cId="3781905398" sldId="448"/>
        </pc:sldMkLst>
        <pc:spChg chg="mod">
          <ac:chgData name="Graham, Luke" userId="f4bdbd4a-be9e-47f7-9ce6-c3b19f8bbe78" providerId="ADAL" clId="{15DAA6A0-A867-D140-8A80-BE0884F2F381}" dt="2023-04-25T14:16:50.913" v="22"/>
          <ac:spMkLst>
            <pc:docMk/>
            <pc:sldMk cId="3781905398" sldId="448"/>
            <ac:spMk id="3" creationId="{1D4F6350-20ED-D941-53D9-1D43F5379D9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115E87D-93BA-0913-65A5-2FEF62764413}"/>
              </a:ext>
            </a:extLst>
          </p:cNvPr>
          <p:cNvSpPr txBox="1">
            <a:spLocks noGrp="1"/>
          </p:cNvSpPr>
          <p:nvPr>
            <p:ph type="hdr" sz="quarter"/>
          </p:nvPr>
        </p:nvSpPr>
        <p:spPr>
          <a:xfrm>
            <a:off x="0" y="0"/>
            <a:ext cx="8712202" cy="566735"/>
          </a:xfrm>
          <a:prstGeom prst="rect">
            <a:avLst/>
          </a:prstGeom>
          <a:noFill/>
          <a:ln>
            <a:noFill/>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200" b="0" i="0" u="none" strike="noStrike" kern="0" cap="none" spc="0" baseline="0">
              <a:solidFill>
                <a:srgbClr val="000000"/>
              </a:solidFill>
              <a:uFillTx/>
            </a:endParaRPr>
          </a:p>
        </p:txBody>
      </p:sp>
      <p:sp>
        <p:nvSpPr>
          <p:cNvPr id="3" name="Date Placeholder 2">
            <a:extLst>
              <a:ext uri="{FF2B5EF4-FFF2-40B4-BE49-F238E27FC236}">
                <a16:creationId xmlns:a16="http://schemas.microsoft.com/office/drawing/2014/main" id="{A0AC2831-0E49-C35B-9471-A4E96AAAFE04}"/>
              </a:ext>
            </a:extLst>
          </p:cNvPr>
          <p:cNvSpPr txBox="1">
            <a:spLocks noGrp="1"/>
          </p:cNvSpPr>
          <p:nvPr>
            <p:ph type="dt" sz="quarter" idx="1"/>
          </p:nvPr>
        </p:nvSpPr>
        <p:spPr>
          <a:xfrm>
            <a:off x="11387142" y="0"/>
            <a:ext cx="8712202" cy="566735"/>
          </a:xfrm>
          <a:prstGeom prst="rect">
            <a:avLst/>
          </a:prstGeom>
          <a:noFill/>
          <a:ln>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854A0C8B-BB63-5544-8D5C-577E7C0F0654}" type="datetime1">
              <a:rPr lang="en-US" sz="1200" b="0" i="0" u="none" strike="noStrike" kern="0" cap="none" spc="0" baseline="0">
                <a:solidFill>
                  <a:srgbClr val="000000"/>
                </a:solidFill>
                <a:uFillTx/>
              </a:rPr>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t>4/25/23</a:t>
            </a:fld>
            <a:endParaRPr lang="en-US" sz="1200" b="0" i="0" u="none" strike="noStrike" kern="0" cap="none" spc="0" baseline="0">
              <a:solidFill>
                <a:srgbClr val="000000"/>
              </a:solidFill>
              <a:uFillTx/>
            </a:endParaRPr>
          </a:p>
        </p:txBody>
      </p:sp>
      <p:sp>
        <p:nvSpPr>
          <p:cNvPr id="4" name="Footer Placeholder 3">
            <a:extLst>
              <a:ext uri="{FF2B5EF4-FFF2-40B4-BE49-F238E27FC236}">
                <a16:creationId xmlns:a16="http://schemas.microsoft.com/office/drawing/2014/main" id="{CBDCE18F-4997-18EA-1D94-AF3BFC4C54AA}"/>
              </a:ext>
            </a:extLst>
          </p:cNvPr>
          <p:cNvSpPr txBox="1">
            <a:spLocks noGrp="1"/>
          </p:cNvSpPr>
          <p:nvPr>
            <p:ph type="ftr" sz="quarter" idx="2"/>
          </p:nvPr>
        </p:nvSpPr>
        <p:spPr>
          <a:xfrm>
            <a:off x="0" y="10742608"/>
            <a:ext cx="8712202" cy="566735"/>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200" b="0" i="0" u="none" strike="noStrike" kern="0" cap="none" spc="0" baseline="0">
              <a:solidFill>
                <a:srgbClr val="000000"/>
              </a:solidFill>
              <a:uFillTx/>
            </a:endParaRPr>
          </a:p>
        </p:txBody>
      </p:sp>
      <p:sp>
        <p:nvSpPr>
          <p:cNvPr id="5" name="Slide Number Placeholder 4">
            <a:extLst>
              <a:ext uri="{FF2B5EF4-FFF2-40B4-BE49-F238E27FC236}">
                <a16:creationId xmlns:a16="http://schemas.microsoft.com/office/drawing/2014/main" id="{E2BDAE8A-C404-997F-4D87-6D82A00F706A}"/>
              </a:ext>
            </a:extLst>
          </p:cNvPr>
          <p:cNvSpPr txBox="1">
            <a:spLocks noGrp="1"/>
          </p:cNvSpPr>
          <p:nvPr>
            <p:ph type="sldNum" sz="quarter" idx="3"/>
          </p:nvPr>
        </p:nvSpPr>
        <p:spPr>
          <a:xfrm>
            <a:off x="11387142" y="10742608"/>
            <a:ext cx="8712202" cy="566735"/>
          </a:xfrm>
          <a:prstGeom prst="rect">
            <a:avLst/>
          </a:prstGeom>
          <a:noFill/>
          <a:ln>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CA312A1A-FA14-FA41-8AD8-C42835D48EEE}" type="slidenum">
              <a:t>‹#›</a:t>
            </a:fld>
            <a:endParaRPr lang="en-US" sz="1200" b="0" i="0" u="none" strike="noStrike" kern="0" cap="none" spc="0" baseline="0">
              <a:solidFill>
                <a:srgbClr val="000000"/>
              </a:solidFill>
              <a:uFillTx/>
            </a:endParaRPr>
          </a:p>
        </p:txBody>
      </p:sp>
    </p:spTree>
    <p:extLst>
      <p:ext uri="{BB962C8B-B14F-4D97-AF65-F5344CB8AC3E}">
        <p14:creationId xmlns:p14="http://schemas.microsoft.com/office/powerpoint/2010/main" val="19013462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34A5A89-985D-2E09-967E-C9C1D9785ED6}"/>
              </a:ext>
            </a:extLst>
          </p:cNvPr>
          <p:cNvSpPr txBox="1">
            <a:spLocks noGrp="1"/>
          </p:cNvSpPr>
          <p:nvPr>
            <p:ph type="hdr" sz="quarter"/>
          </p:nvPr>
        </p:nvSpPr>
        <p:spPr>
          <a:xfrm>
            <a:off x="0" y="0"/>
            <a:ext cx="8712202" cy="566735"/>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0" cap="none" spc="0" baseline="0">
                <a:solidFill>
                  <a:srgbClr val="000000"/>
                </a:solidFill>
                <a:uFillTx/>
              </a:defRPr>
            </a:lvl1pPr>
          </a:lstStyle>
          <a:p>
            <a:pPr lvl="0"/>
            <a:endParaRPr lang="en-US"/>
          </a:p>
        </p:txBody>
      </p:sp>
      <p:sp>
        <p:nvSpPr>
          <p:cNvPr id="3" name="Date Placeholder 2">
            <a:extLst>
              <a:ext uri="{FF2B5EF4-FFF2-40B4-BE49-F238E27FC236}">
                <a16:creationId xmlns:a16="http://schemas.microsoft.com/office/drawing/2014/main" id="{FBC771AF-2C8C-2571-E91D-3BF3021A1A05}"/>
              </a:ext>
            </a:extLst>
          </p:cNvPr>
          <p:cNvSpPr txBox="1">
            <a:spLocks noGrp="1"/>
          </p:cNvSpPr>
          <p:nvPr>
            <p:ph type="dt" idx="1"/>
          </p:nvPr>
        </p:nvSpPr>
        <p:spPr>
          <a:xfrm>
            <a:off x="11387142" y="0"/>
            <a:ext cx="8712202" cy="566735"/>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0" cap="none" spc="0" baseline="0">
                <a:solidFill>
                  <a:srgbClr val="000000"/>
                </a:solidFill>
                <a:uFillTx/>
              </a:defRPr>
            </a:lvl1pPr>
          </a:lstStyle>
          <a:p>
            <a:pPr lvl="0"/>
            <a:fld id="{5D8307F6-FF9A-404D-A8B0-67823F24245B}" type="datetime1">
              <a:rPr lang="en-US"/>
              <a:pPr lvl="0"/>
              <a:t>4/25/23</a:t>
            </a:fld>
            <a:endParaRPr lang="en-US"/>
          </a:p>
        </p:txBody>
      </p:sp>
      <p:sp>
        <p:nvSpPr>
          <p:cNvPr id="4" name="Slide Image Placeholder 3">
            <a:extLst>
              <a:ext uri="{FF2B5EF4-FFF2-40B4-BE49-F238E27FC236}">
                <a16:creationId xmlns:a16="http://schemas.microsoft.com/office/drawing/2014/main" id="{247B2F6B-4A14-80BE-B6E7-A0BD8B642D8D}"/>
              </a:ext>
            </a:extLst>
          </p:cNvPr>
          <p:cNvSpPr>
            <a:spLocks noGrp="1" noRot="1" noChangeAspect="1"/>
          </p:cNvSpPr>
          <p:nvPr>
            <p:ph type="sldImg" idx="2"/>
          </p:nvPr>
        </p:nvSpPr>
        <p:spPr>
          <a:xfrm>
            <a:off x="6659566" y="1414467"/>
            <a:ext cx="6784976" cy="3816348"/>
          </a:xfrm>
          <a:prstGeom prst="rect">
            <a:avLst/>
          </a:prstGeom>
          <a:noFill/>
          <a:ln w="12701">
            <a:solidFill>
              <a:srgbClr val="000000"/>
            </a:solidFill>
            <a:prstDash val="solid"/>
          </a:ln>
        </p:spPr>
      </p:sp>
      <p:sp>
        <p:nvSpPr>
          <p:cNvPr id="5" name="Notes Placeholder 4">
            <a:extLst>
              <a:ext uri="{FF2B5EF4-FFF2-40B4-BE49-F238E27FC236}">
                <a16:creationId xmlns:a16="http://schemas.microsoft.com/office/drawing/2014/main" id="{40EEFC6D-4F9A-F67A-82EB-105D1B77D88A}"/>
              </a:ext>
            </a:extLst>
          </p:cNvPr>
          <p:cNvSpPr txBox="1">
            <a:spLocks noGrp="1"/>
          </p:cNvSpPr>
          <p:nvPr>
            <p:ph type="body" sz="quarter" idx="3"/>
          </p:nvPr>
        </p:nvSpPr>
        <p:spPr>
          <a:xfrm>
            <a:off x="2009778" y="5441951"/>
            <a:ext cx="16084552" cy="4454527"/>
          </a:xfrm>
          <a:prstGeom prst="rect">
            <a:avLst/>
          </a:prstGeom>
          <a:noFill/>
          <a:ln>
            <a:noFill/>
          </a:ln>
        </p:spPr>
        <p:txBody>
          <a:bodyPr vert="horz" wrap="square" lIns="91440" tIns="45720" rIns="91440" bIns="45720" anchor="t" anchorCtr="0" compatLnSpc="1">
            <a:no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a:extLst>
              <a:ext uri="{FF2B5EF4-FFF2-40B4-BE49-F238E27FC236}">
                <a16:creationId xmlns:a16="http://schemas.microsoft.com/office/drawing/2014/main" id="{E0583D56-5B75-625F-A231-7E5CE7481D62}"/>
              </a:ext>
            </a:extLst>
          </p:cNvPr>
          <p:cNvSpPr txBox="1">
            <a:spLocks noGrp="1"/>
          </p:cNvSpPr>
          <p:nvPr>
            <p:ph type="ftr" sz="quarter" idx="4"/>
          </p:nvPr>
        </p:nvSpPr>
        <p:spPr>
          <a:xfrm>
            <a:off x="0" y="10742608"/>
            <a:ext cx="8712202" cy="566735"/>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0" cap="none" spc="0" baseline="0">
                <a:solidFill>
                  <a:srgbClr val="000000"/>
                </a:solidFill>
                <a:uFillTx/>
              </a:defRPr>
            </a:lvl1pPr>
          </a:lstStyle>
          <a:p>
            <a:pPr lvl="0"/>
            <a:endParaRPr lang="en-US"/>
          </a:p>
        </p:txBody>
      </p:sp>
      <p:sp>
        <p:nvSpPr>
          <p:cNvPr id="7" name="Slide Number Placeholder 6">
            <a:extLst>
              <a:ext uri="{FF2B5EF4-FFF2-40B4-BE49-F238E27FC236}">
                <a16:creationId xmlns:a16="http://schemas.microsoft.com/office/drawing/2014/main" id="{B4595CB3-DCB2-F05F-5A6C-874C6DBBEA44}"/>
              </a:ext>
            </a:extLst>
          </p:cNvPr>
          <p:cNvSpPr txBox="1">
            <a:spLocks noGrp="1"/>
          </p:cNvSpPr>
          <p:nvPr>
            <p:ph type="sldNum" sz="quarter" idx="5"/>
          </p:nvPr>
        </p:nvSpPr>
        <p:spPr>
          <a:xfrm>
            <a:off x="11387142" y="10742608"/>
            <a:ext cx="8712202" cy="566735"/>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0" cap="none" spc="0" baseline="0">
                <a:solidFill>
                  <a:srgbClr val="000000"/>
                </a:solidFill>
                <a:uFillTx/>
              </a:defRPr>
            </a:lvl1pPr>
          </a:lstStyle>
          <a:p>
            <a:pPr lvl="0"/>
            <a:fld id="{BAB869CA-2651-754D-9D02-AB086BFFE1F6}" type="slidenum">
              <a:t>‹#›</a:t>
            </a:fld>
            <a:endParaRPr lang="en-US"/>
          </a:p>
        </p:txBody>
      </p:sp>
    </p:spTree>
    <p:extLst>
      <p:ext uri="{BB962C8B-B14F-4D97-AF65-F5344CB8AC3E}">
        <p14:creationId xmlns:p14="http://schemas.microsoft.com/office/powerpoint/2010/main" val="3886525507"/>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A7FCB6-9B5C-E3DF-510B-059933FC05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73CD22-16FE-340D-C9A5-0A7CC1AC4B51}"/>
              </a:ext>
            </a:extLst>
          </p:cNvPr>
          <p:cNvSpPr txBox="1">
            <a:spLocks noGrp="1"/>
          </p:cNvSpPr>
          <p:nvPr>
            <p:ph type="body" sz="quarter" idx="1"/>
          </p:nvPr>
        </p:nvSpPr>
        <p:spPr/>
        <p:txBody>
          <a:bodyPr/>
          <a:lstStyle/>
          <a:p>
            <a:pPr lvl="0"/>
            <a:r>
              <a:rPr lang="en-GB" sz="1800">
                <a:latin typeface="Calibri" pitchFamily="34"/>
                <a:cs typeface="Times New Roman" pitchFamily="18"/>
              </a:rPr>
              <a:t>An opportunity for more experienced mentors to share their ideas with less experienced colleagues</a:t>
            </a:r>
            <a:endParaRPr lang="en-GB"/>
          </a:p>
        </p:txBody>
      </p:sp>
      <p:sp>
        <p:nvSpPr>
          <p:cNvPr id="4" name="Slide Number Placeholder 3">
            <a:extLst>
              <a:ext uri="{FF2B5EF4-FFF2-40B4-BE49-F238E27FC236}">
                <a16:creationId xmlns:a16="http://schemas.microsoft.com/office/drawing/2014/main" id="{C2CD789E-115A-0A0A-2037-2B70FD810D50}"/>
              </a:ext>
            </a:extLst>
          </p:cNvPr>
          <p:cNvSpPr txBox="1">
            <a:spLocks noGrp="1"/>
          </p:cNvSpPr>
          <p:nvPr>
            <p:ph type="sldNum" sz="quarter" idx="8"/>
          </p:nvPr>
        </p:nvSpPr>
        <p:spPr/>
        <p:txBody>
          <a:bodyPr/>
          <a:lstStyle/>
          <a:p>
            <a:pPr lvl="0"/>
            <a:fld id="{08A2710D-4524-4241-82BA-1C0ABBFD139D}" type="slidenum">
              <a:t>3</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FBE7FB-F362-33E1-88AA-3967C8366691}"/>
              </a:ext>
            </a:extLst>
          </p:cNvPr>
          <p:cNvSpPr>
            <a:spLocks noGrp="1" noRot="1" noChangeAspect="1"/>
          </p:cNvSpPr>
          <p:nvPr>
            <p:ph type="sldImg"/>
          </p:nvPr>
        </p:nvSpPr>
        <p:spPr>
          <a:xfrm>
            <a:off x="6659563" y="1414463"/>
            <a:ext cx="6784975" cy="3816350"/>
          </a:xfrm>
        </p:spPr>
      </p:sp>
      <p:sp>
        <p:nvSpPr>
          <p:cNvPr id="3" name="Notes Placeholder 2">
            <a:extLst>
              <a:ext uri="{FF2B5EF4-FFF2-40B4-BE49-F238E27FC236}">
                <a16:creationId xmlns:a16="http://schemas.microsoft.com/office/drawing/2014/main" id="{AF019571-C89E-C77D-B1A6-68F37A9FE574}"/>
              </a:ext>
            </a:extLst>
          </p:cNvPr>
          <p:cNvSpPr txBox="1">
            <a:spLocks noGrp="1"/>
          </p:cNvSpPr>
          <p:nvPr>
            <p:ph type="body" sz="quarter" idx="1"/>
          </p:nvPr>
        </p:nvSpPr>
        <p:spPr/>
        <p:txBody>
          <a:bodyPr/>
          <a:lstStyle/>
          <a:p>
            <a:r>
              <a:rPr lang="en-US" dirty="0"/>
              <a:t>Bryan’s slides to go here</a:t>
            </a:r>
          </a:p>
        </p:txBody>
      </p:sp>
      <p:sp>
        <p:nvSpPr>
          <p:cNvPr id="4" name="Slide Number Placeholder 3">
            <a:extLst>
              <a:ext uri="{FF2B5EF4-FFF2-40B4-BE49-F238E27FC236}">
                <a16:creationId xmlns:a16="http://schemas.microsoft.com/office/drawing/2014/main" id="{609A50B4-153F-24A0-FA17-D3EA23E8E46E}"/>
              </a:ext>
            </a:extLst>
          </p:cNvPr>
          <p:cNvSpPr txBox="1">
            <a:spLocks noGrp="1"/>
          </p:cNvSpPr>
          <p:nvPr>
            <p:ph type="sldNum" sz="quarter" idx="8"/>
          </p:nvPr>
        </p:nvSpPr>
        <p:spPr/>
        <p:txBody>
          <a:bodyPr/>
          <a:lstStyle/>
          <a:p>
            <a:pPr lvl="0"/>
            <a:fld id="{576B5972-A183-8141-A1FE-FE6CC08F28EF}" type="slidenum">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E71613-CB7F-29A6-BA5E-BC8CF7E9DB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33ECD0-E3B4-4F1A-DF28-676339460F8C}"/>
              </a:ext>
            </a:extLst>
          </p:cNvPr>
          <p:cNvSpPr txBox="1">
            <a:spLocks noGrp="1"/>
          </p:cNvSpPr>
          <p:nvPr>
            <p:ph type="body" sz="quarter" idx="1"/>
          </p:nvPr>
        </p:nvSpPr>
        <p:spPr/>
        <p:txBody>
          <a:bodyPr/>
          <a:lstStyle/>
          <a:p>
            <a:pPr lvl="0"/>
            <a:r>
              <a:rPr lang="en-GB" dirty="0"/>
              <a:t>Reminder of what our curriculum is in every session…</a:t>
            </a:r>
          </a:p>
          <a:p>
            <a:pPr lvl="0"/>
            <a:endParaRPr lang="en-GB" dirty="0"/>
          </a:p>
        </p:txBody>
      </p:sp>
      <p:sp>
        <p:nvSpPr>
          <p:cNvPr id="4" name="Slide Number Placeholder 3">
            <a:extLst>
              <a:ext uri="{FF2B5EF4-FFF2-40B4-BE49-F238E27FC236}">
                <a16:creationId xmlns:a16="http://schemas.microsoft.com/office/drawing/2014/main" id="{77B4B35F-F8BB-B051-5271-B4DA47437A69}"/>
              </a:ext>
            </a:extLst>
          </p:cNvPr>
          <p:cNvSpPr txBox="1">
            <a:spLocks noGrp="1"/>
          </p:cNvSpPr>
          <p:nvPr>
            <p:ph type="sldNum" sz="quarter" idx="8"/>
          </p:nvPr>
        </p:nvSpPr>
        <p:spPr/>
        <p:txBody>
          <a:bodyPr/>
          <a:lstStyle/>
          <a:p>
            <a:pPr lvl="0"/>
            <a:fld id="{3A920F3B-DCAB-8C47-A666-67F08E747E2C}" type="slidenum">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9A394A-1248-83BB-3D5A-ADED3FE823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F43032-6EC7-3D1E-63C7-1026A0D4031E}"/>
              </a:ext>
            </a:extLst>
          </p:cNvPr>
          <p:cNvSpPr txBox="1">
            <a:spLocks noGrp="1"/>
          </p:cNvSpPr>
          <p:nvPr>
            <p:ph type="body" sz="quarter" idx="1"/>
          </p:nvPr>
        </p:nvSpPr>
        <p:spPr/>
        <p:txBody>
          <a:bodyPr/>
          <a:lstStyle/>
          <a:p>
            <a:endParaRPr lang="en-US"/>
          </a:p>
        </p:txBody>
      </p:sp>
      <p:sp>
        <p:nvSpPr>
          <p:cNvPr id="4" name="Slide Number Placeholder 3">
            <a:extLst>
              <a:ext uri="{FF2B5EF4-FFF2-40B4-BE49-F238E27FC236}">
                <a16:creationId xmlns:a16="http://schemas.microsoft.com/office/drawing/2014/main" id="{71E118AF-756F-2038-E5B1-F44A2DA882D0}"/>
              </a:ext>
            </a:extLst>
          </p:cNvPr>
          <p:cNvSpPr txBox="1">
            <a:spLocks noGrp="1"/>
          </p:cNvSpPr>
          <p:nvPr>
            <p:ph type="sldNum" sz="quarter" idx="8"/>
          </p:nvPr>
        </p:nvSpPr>
        <p:spPr/>
        <p:txBody>
          <a:bodyPr/>
          <a:lstStyle/>
          <a:p>
            <a:pPr lvl="0"/>
            <a:fld id="{47E8E729-39A3-F440-93A1-59DB36EF4DF3}" type="slidenum">
              <a:t>7</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59563" y="1414463"/>
            <a:ext cx="6784975" cy="3816350"/>
          </a:xfrm>
        </p:spPr>
      </p:sp>
      <p:sp>
        <p:nvSpPr>
          <p:cNvPr id="3" name="Notes Placeholder 2"/>
          <p:cNvSpPr>
            <a:spLocks noGrp="1"/>
          </p:cNvSpPr>
          <p:nvPr>
            <p:ph type="body" idx="1"/>
          </p:nvPr>
        </p:nvSpPr>
        <p:spPr/>
        <p:txBody>
          <a:bodyPr/>
          <a:lstStyle/>
          <a:p>
            <a:r>
              <a:rPr lang="en-US" dirty="0"/>
              <a:t>Reminder!</a:t>
            </a:r>
          </a:p>
        </p:txBody>
      </p:sp>
      <p:sp>
        <p:nvSpPr>
          <p:cNvPr id="4" name="Slide Number Placeholder 3"/>
          <p:cNvSpPr>
            <a:spLocks noGrp="1"/>
          </p:cNvSpPr>
          <p:nvPr>
            <p:ph type="sldNum" sz="quarter" idx="5"/>
          </p:nvPr>
        </p:nvSpPr>
        <p:spPr/>
        <p:txBody>
          <a:bodyPr/>
          <a:lstStyle/>
          <a:p>
            <a:pPr lvl="0"/>
            <a:fld id="{BAB869CA-2651-754D-9D02-AB086BFFE1F6}" type="slidenum">
              <a:rPr lang="en-GB" smtClean="0"/>
              <a:t>8</a:t>
            </a:fld>
            <a:endParaRPr lang="en-GB"/>
          </a:p>
        </p:txBody>
      </p:sp>
    </p:spTree>
    <p:extLst>
      <p:ext uri="{BB962C8B-B14F-4D97-AF65-F5344CB8AC3E}">
        <p14:creationId xmlns:p14="http://schemas.microsoft.com/office/powerpoint/2010/main" val="25277772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01BA21-6989-4173-76E7-36306B407107}"/>
              </a:ext>
            </a:extLst>
          </p:cNvPr>
          <p:cNvSpPr>
            <a:spLocks noGrp="1" noRot="1" noChangeAspect="1"/>
          </p:cNvSpPr>
          <p:nvPr>
            <p:ph type="sldImg"/>
          </p:nvPr>
        </p:nvSpPr>
        <p:spPr>
          <a:xfrm>
            <a:off x="6659563" y="1414463"/>
            <a:ext cx="6784975" cy="3816350"/>
          </a:xfrm>
        </p:spPr>
      </p:sp>
      <p:sp>
        <p:nvSpPr>
          <p:cNvPr id="3" name="Notes Placeholder 2">
            <a:extLst>
              <a:ext uri="{FF2B5EF4-FFF2-40B4-BE49-F238E27FC236}">
                <a16:creationId xmlns:a16="http://schemas.microsoft.com/office/drawing/2014/main" id="{F5657A47-884E-9A26-959E-C693C198D957}"/>
              </a:ext>
            </a:extLst>
          </p:cNvPr>
          <p:cNvSpPr txBox="1">
            <a:spLocks noGrp="1"/>
          </p:cNvSpPr>
          <p:nvPr>
            <p:ph type="body" sz="quarter" idx="1"/>
          </p:nvPr>
        </p:nvSpPr>
        <p:spPr/>
        <p:txBody>
          <a:bodyPr/>
          <a:lstStyle/>
          <a:p>
            <a:pPr lvl="0"/>
            <a:r>
              <a:rPr lang="en-GB" dirty="0"/>
              <a:t>Reminder!!</a:t>
            </a:r>
          </a:p>
          <a:p>
            <a:pPr lvl="0"/>
            <a:r>
              <a:rPr lang="en-GB" dirty="0"/>
              <a:t>Here is an over view of what is in it.</a:t>
            </a:r>
          </a:p>
          <a:p>
            <a:pPr lvl="0"/>
            <a:r>
              <a:rPr lang="en-GB" dirty="0"/>
              <a:t>Show them the mentor zone and your blog and where everything is.</a:t>
            </a:r>
          </a:p>
        </p:txBody>
      </p:sp>
      <p:sp>
        <p:nvSpPr>
          <p:cNvPr id="4" name="Slide Number Placeholder 3">
            <a:extLst>
              <a:ext uri="{FF2B5EF4-FFF2-40B4-BE49-F238E27FC236}">
                <a16:creationId xmlns:a16="http://schemas.microsoft.com/office/drawing/2014/main" id="{1F7F0E65-35B5-E952-12BC-E2348528228B}"/>
              </a:ext>
            </a:extLst>
          </p:cNvPr>
          <p:cNvSpPr txBox="1">
            <a:spLocks noGrp="1"/>
          </p:cNvSpPr>
          <p:nvPr>
            <p:ph type="sldNum" sz="quarter" idx="8"/>
          </p:nvPr>
        </p:nvSpPr>
        <p:spPr/>
        <p:txBody>
          <a:bodyPr/>
          <a:lstStyle/>
          <a:p>
            <a:pPr lvl="0"/>
            <a:fld id="{F27D3B1A-3FB2-2944-9C3C-56C60DDBA4B1}" type="slidenum">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01BA21-6989-4173-76E7-36306B407107}"/>
              </a:ext>
            </a:extLst>
          </p:cNvPr>
          <p:cNvSpPr>
            <a:spLocks noGrp="1" noRot="1" noChangeAspect="1"/>
          </p:cNvSpPr>
          <p:nvPr>
            <p:ph type="sldImg"/>
          </p:nvPr>
        </p:nvSpPr>
        <p:spPr>
          <a:xfrm>
            <a:off x="6659563" y="1414463"/>
            <a:ext cx="6784975" cy="3816350"/>
          </a:xfrm>
        </p:spPr>
      </p:sp>
      <p:sp>
        <p:nvSpPr>
          <p:cNvPr id="3" name="Notes Placeholder 2">
            <a:extLst>
              <a:ext uri="{FF2B5EF4-FFF2-40B4-BE49-F238E27FC236}">
                <a16:creationId xmlns:a16="http://schemas.microsoft.com/office/drawing/2014/main" id="{F5657A47-884E-9A26-959E-C693C198D957}"/>
              </a:ext>
            </a:extLst>
          </p:cNvPr>
          <p:cNvSpPr txBox="1">
            <a:spLocks noGrp="1"/>
          </p:cNvSpPr>
          <p:nvPr>
            <p:ph type="body" sz="quarter" idx="1"/>
          </p:nvPr>
        </p:nvSpPr>
        <p:spPr/>
        <p:txBody>
          <a:bodyPr/>
          <a:lstStyle/>
          <a:p>
            <a:pPr lvl="0"/>
            <a:r>
              <a:rPr lang="en-GB" dirty="0"/>
              <a:t>Perhaps tell them what you are looking at during spring term seminar days</a:t>
            </a:r>
          </a:p>
        </p:txBody>
      </p:sp>
      <p:sp>
        <p:nvSpPr>
          <p:cNvPr id="4" name="Slide Number Placeholder 3">
            <a:extLst>
              <a:ext uri="{FF2B5EF4-FFF2-40B4-BE49-F238E27FC236}">
                <a16:creationId xmlns:a16="http://schemas.microsoft.com/office/drawing/2014/main" id="{1F7F0E65-35B5-E952-12BC-E2348528228B}"/>
              </a:ext>
            </a:extLst>
          </p:cNvPr>
          <p:cNvSpPr txBox="1">
            <a:spLocks noGrp="1"/>
          </p:cNvSpPr>
          <p:nvPr>
            <p:ph type="sldNum" sz="quarter" idx="8"/>
          </p:nvPr>
        </p:nvSpPr>
        <p:spPr/>
        <p:txBody>
          <a:bodyPr/>
          <a:lstStyle/>
          <a:p>
            <a:pPr lvl="0"/>
            <a:fld id="{F27D3B1A-3FB2-2944-9C3C-56C60DDBA4B1}" type="slidenum">
              <a:t>10</a:t>
            </a:fld>
            <a:endParaRPr lang="en-US"/>
          </a:p>
        </p:txBody>
      </p:sp>
    </p:spTree>
    <p:extLst>
      <p:ext uri="{BB962C8B-B14F-4D97-AF65-F5344CB8AC3E}">
        <p14:creationId xmlns:p14="http://schemas.microsoft.com/office/powerpoint/2010/main" val="37371869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59563" y="1414463"/>
            <a:ext cx="6784975" cy="38163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lvl="0"/>
            <a:fld id="{BAB869CA-2651-754D-9D02-AB086BFFE1F6}" type="slidenum">
              <a:rPr lang="en-US" smtClean="0"/>
              <a:t>11</a:t>
            </a:fld>
            <a:endParaRPr lang="en-US"/>
          </a:p>
        </p:txBody>
      </p:sp>
    </p:spTree>
    <p:extLst>
      <p:ext uri="{BB962C8B-B14F-4D97-AF65-F5344CB8AC3E}">
        <p14:creationId xmlns:p14="http://schemas.microsoft.com/office/powerpoint/2010/main" val="18400368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59563" y="1414463"/>
            <a:ext cx="6784975" cy="38163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lvl="0"/>
            <a:fld id="{BAB869CA-2651-754D-9D02-AB086BFFE1F6}" type="slidenum">
              <a:rPr lang="en-US" smtClean="0"/>
              <a:t>12</a:t>
            </a:fld>
            <a:endParaRPr lang="en-US"/>
          </a:p>
        </p:txBody>
      </p:sp>
    </p:spTree>
    <p:extLst>
      <p:ext uri="{BB962C8B-B14F-4D97-AF65-F5344CB8AC3E}">
        <p14:creationId xmlns:p14="http://schemas.microsoft.com/office/powerpoint/2010/main" val="3810688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over Slide_white_opt1">
    <p:spTree>
      <p:nvGrpSpPr>
        <p:cNvPr id="1" name=""/>
        <p:cNvGrpSpPr/>
        <p:nvPr/>
      </p:nvGrpSpPr>
      <p:grpSpPr>
        <a:xfrm>
          <a:off x="0" y="0"/>
          <a:ext cx="0" cy="0"/>
          <a:chOff x="0" y="0"/>
          <a:chExt cx="0" cy="0"/>
        </a:xfrm>
      </p:grpSpPr>
      <p:pic>
        <p:nvPicPr>
          <p:cNvPr id="2" name="Picture 2" descr="Icon&#10;&#10;Description automatically generated">
            <a:extLst>
              <a:ext uri="{FF2B5EF4-FFF2-40B4-BE49-F238E27FC236}">
                <a16:creationId xmlns:a16="http://schemas.microsoft.com/office/drawing/2014/main" id="{5B3C2F4E-74AE-BAE7-A384-6FABF4DC4EA3}"/>
              </a:ext>
            </a:extLst>
          </p:cNvPr>
          <p:cNvPicPr>
            <a:picLocks noChangeAspect="1"/>
          </p:cNvPicPr>
          <p:nvPr/>
        </p:nvPicPr>
        <p:blipFill>
          <a:blip r:embed="rId2"/>
          <a:srcRect l="45714" r="12181"/>
          <a:stretch>
            <a:fillRect/>
          </a:stretch>
        </p:blipFill>
        <p:spPr>
          <a:xfrm>
            <a:off x="11636224" y="0"/>
            <a:ext cx="8467874" cy="11308558"/>
          </a:xfrm>
          <a:prstGeom prst="rect">
            <a:avLst/>
          </a:prstGeom>
          <a:noFill/>
          <a:ln cap="flat">
            <a:noFill/>
          </a:ln>
        </p:spPr>
      </p:pic>
      <p:sp>
        <p:nvSpPr>
          <p:cNvPr id="3" name="Title Placeholder 1">
            <a:extLst>
              <a:ext uri="{FF2B5EF4-FFF2-40B4-BE49-F238E27FC236}">
                <a16:creationId xmlns:a16="http://schemas.microsoft.com/office/drawing/2014/main" id="{13F08383-E322-43E2-D744-2D3CB0985DB3}"/>
              </a:ext>
            </a:extLst>
          </p:cNvPr>
          <p:cNvSpPr txBox="1">
            <a:spLocks noGrp="1"/>
          </p:cNvSpPr>
          <p:nvPr>
            <p:ph type="title"/>
          </p:nvPr>
        </p:nvSpPr>
        <p:spPr>
          <a:xfrm>
            <a:off x="855604" y="6809902"/>
            <a:ext cx="10348575" cy="2194057"/>
          </a:xfrm>
        </p:spPr>
        <p:txBody>
          <a:bodyPr anchor="t">
            <a:noAutofit/>
          </a:bodyPr>
          <a:lstStyle>
            <a:lvl1pPr>
              <a:defRPr sz="7200" b="1">
                <a:latin typeface="Outfit Semi Bold" pitchFamily="2"/>
              </a:defRPr>
            </a:lvl1pPr>
          </a:lstStyle>
          <a:p>
            <a:pPr lvl="0"/>
            <a:r>
              <a:rPr lang="en-GB"/>
              <a:t>Cover Slide title maximum of 2 lines</a:t>
            </a:r>
            <a:endParaRPr lang="en-US"/>
          </a:p>
        </p:txBody>
      </p:sp>
      <p:pic>
        <p:nvPicPr>
          <p:cNvPr id="4" name="Picture 7" descr="Logo&#10;&#10;Description automatically generated with medium confidence">
            <a:extLst>
              <a:ext uri="{FF2B5EF4-FFF2-40B4-BE49-F238E27FC236}">
                <a16:creationId xmlns:a16="http://schemas.microsoft.com/office/drawing/2014/main" id="{095E5565-1C87-2942-99EC-7706C89323AF}"/>
              </a:ext>
            </a:extLst>
          </p:cNvPr>
          <p:cNvPicPr>
            <a:picLocks noChangeAspect="1"/>
          </p:cNvPicPr>
          <p:nvPr/>
        </p:nvPicPr>
        <p:blipFill>
          <a:blip r:embed="rId3"/>
          <a:stretch>
            <a:fillRect/>
          </a:stretch>
        </p:blipFill>
        <p:spPr>
          <a:xfrm>
            <a:off x="508744" y="714402"/>
            <a:ext cx="9092738" cy="5984812"/>
          </a:xfrm>
          <a:prstGeom prst="rect">
            <a:avLst/>
          </a:prstGeom>
          <a:noFill/>
          <a:ln cap="flat">
            <a:noFill/>
          </a:ln>
        </p:spPr>
      </p:pic>
    </p:spTree>
    <p:extLst>
      <p:ext uri="{BB962C8B-B14F-4D97-AF65-F5344CB8AC3E}">
        <p14:creationId xmlns:p14="http://schemas.microsoft.com/office/powerpoint/2010/main" val="46933152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3244F31A-D301-DFF7-FF3F-EDFE3D402B41}"/>
              </a:ext>
            </a:extLst>
          </p:cNvPr>
          <p:cNvSpPr txBox="1">
            <a:spLocks noGrp="1"/>
          </p:cNvSpPr>
          <p:nvPr>
            <p:ph sz="quarter" idx="4294967295"/>
          </p:nvPr>
        </p:nvSpPr>
        <p:spPr>
          <a:xfrm>
            <a:off x="0" y="0"/>
            <a:ext cx="0" cy="0"/>
          </a:xfrm>
          <a:prstGeom prst="rect">
            <a:avLst/>
          </a:prstGeom>
          <a:noFill/>
          <a:ln>
            <a:noFill/>
          </a:ln>
        </p:spPr>
        <p:txBody>
          <a:bodyPr vert="horz" wrap="square" lIns="91440" tIns="45720" rIns="91440" bIns="45720" anchor="t" anchorCtr="0" compatLnSpc="1">
            <a:noAutofit/>
          </a:bodyPr>
          <a:lstStyle>
            <a:lvl1pPr marR="0" lvl="0" fontAlgn="auto">
              <a:spcAft>
                <a:spcPts val="0"/>
              </a:spcAft>
              <a:buSzPct val="100000"/>
              <a:buFont typeface="Arial" pitchFamily="34"/>
              <a:tabLst/>
              <a:defRPr lang="en-US" sz="3298" b="0" i="0" u="none" strike="noStrike" cap="none" spc="0" baseline="0">
                <a:solidFill>
                  <a:srgbClr val="000000"/>
                </a:solidFill>
                <a:uFillTx/>
                <a:latin typeface="Palatino Linotype"/>
              </a:defRPr>
            </a:lvl1pPr>
            <a:lvl2pPr marR="0" lvl="1" fontAlgn="auto">
              <a:spcAft>
                <a:spcPts val="0"/>
              </a:spcAft>
              <a:buSzPct val="100000"/>
              <a:buFont typeface="Arial" pitchFamily="34"/>
              <a:tabLst/>
              <a:defRPr lang="en-US" sz="2968" b="0" i="0" u="none" strike="noStrike" cap="none" spc="0" baseline="0">
                <a:solidFill>
                  <a:srgbClr val="000000"/>
                </a:solidFill>
                <a:uFillTx/>
                <a:latin typeface="Palatino Linotype"/>
              </a:defRPr>
            </a:lvl2pPr>
            <a:lvl3pPr marR="0" lvl="2" fontAlgn="auto">
              <a:spcAft>
                <a:spcPts val="0"/>
              </a:spcAft>
              <a:buSzPct val="100000"/>
              <a:buFont typeface="Arial" pitchFamily="34"/>
              <a:tabLst/>
              <a:defRPr lang="en-US" sz="2639" b="0" i="0" u="none" strike="noStrike" cap="none" spc="0" baseline="0">
                <a:solidFill>
                  <a:srgbClr val="000000"/>
                </a:solidFill>
                <a:uFillTx/>
                <a:latin typeface="Palatino Linotype"/>
              </a:defRPr>
            </a:lvl3pPr>
            <a:lvl4pPr marR="0" lvl="3" fontAlgn="auto">
              <a:spcAft>
                <a:spcPts val="0"/>
              </a:spcAft>
              <a:buSzPct val="100000"/>
              <a:buFont typeface="Arial" pitchFamily="34"/>
              <a:tabLst/>
              <a:defRPr lang="en-US" sz="2309" b="0" i="0" u="none" strike="noStrike" cap="none" spc="0" baseline="0">
                <a:solidFill>
                  <a:srgbClr val="000000"/>
                </a:solidFill>
                <a:uFillTx/>
                <a:latin typeface="Palatino Linotype"/>
              </a:defRPr>
            </a:lvl4pPr>
            <a:lvl5pPr marR="0" lvl="4" fontAlgn="auto">
              <a:spcAft>
                <a:spcPts val="0"/>
              </a:spcAft>
              <a:buSzPct val="100000"/>
              <a:buFont typeface="Arial" pitchFamily="34"/>
              <a:tabLst/>
              <a:defRPr lang="en-US" sz="1979" b="0" i="0" u="none" strike="noStrike" cap="none" spc="0" baseline="0">
                <a:solidFill>
                  <a:srgbClr val="000000"/>
                </a:solidFill>
                <a:uFillTx/>
                <a:latin typeface="Palatino Linotyp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6">
            <a:extLst>
              <a:ext uri="{FF2B5EF4-FFF2-40B4-BE49-F238E27FC236}">
                <a16:creationId xmlns:a16="http://schemas.microsoft.com/office/drawing/2014/main" id="{CC99A0EC-AD84-39E2-6016-17D098050A43}"/>
              </a:ext>
            </a:extLst>
          </p:cNvPr>
          <p:cNvSpPr txBox="1">
            <a:spLocks noGrp="1"/>
          </p:cNvSpPr>
          <p:nvPr>
            <p:ph type="dt" sz="quarter" idx="7"/>
          </p:nvPr>
        </p:nvSpPr>
        <p:spPr>
          <a:xfrm>
            <a:off x="0" y="0"/>
            <a:ext cx="0" cy="0"/>
          </a:xfrm>
          <a:prstGeom prst="rect">
            <a:avLst/>
          </a:prstGeom>
          <a:noFill/>
          <a:ln>
            <a:noFill/>
          </a:ln>
        </p:spPr>
        <p:txBody>
          <a:bodyPr vert="horz" wrap="square" lIns="91440" tIns="45720" rIns="91440" bIns="45720" anchor="t" anchorCtr="0" compatLnSpc="1">
            <a:noAutofit/>
          </a:bodyPr>
          <a:lstStyle>
            <a:lvl1pPr marL="0" marR="0" lvl="0" indent="0" defTabSz="914400" rtl="0" fontAlgn="auto" hangingPunct="1">
              <a:lnSpc>
                <a:spcPct val="100000"/>
              </a:lnSpc>
              <a:spcBef>
                <a:spcPts val="0"/>
              </a:spcBef>
              <a:spcAft>
                <a:spcPts val="0"/>
              </a:spcAft>
              <a:buNone/>
              <a:tabLst/>
              <a:defRPr lang="en-GB" sz="1800" b="0" i="0" u="none" strike="noStrike" kern="0" cap="none" spc="0" baseline="0">
                <a:solidFill>
                  <a:srgbClr val="000000"/>
                </a:solidFill>
                <a:uFillTx/>
              </a:defRPr>
            </a:lvl1pPr>
          </a:lstStyle>
          <a:p>
            <a:pPr lvl="0"/>
            <a:fld id="{01E08439-BDBD-AF48-B4FD-FA5D5E9DF60F}" type="datetime1">
              <a:rPr lang="en-GB"/>
              <a:pPr lvl="0"/>
              <a:t>25/04/2023</a:t>
            </a:fld>
            <a:endParaRPr lang="en-GB"/>
          </a:p>
        </p:txBody>
      </p:sp>
      <p:sp>
        <p:nvSpPr>
          <p:cNvPr id="4" name="Slide Number Placeholder 8">
            <a:extLst>
              <a:ext uri="{FF2B5EF4-FFF2-40B4-BE49-F238E27FC236}">
                <a16:creationId xmlns:a16="http://schemas.microsoft.com/office/drawing/2014/main" id="{9D7F88C5-7316-4E66-216D-4A3303559CFE}"/>
              </a:ext>
            </a:extLst>
          </p:cNvPr>
          <p:cNvSpPr txBox="1">
            <a:spLocks noGrp="1"/>
          </p:cNvSpPr>
          <p:nvPr>
            <p:ph type="sldNum" sz="quarter" idx="8"/>
          </p:nvPr>
        </p:nvSpPr>
        <p:spPr>
          <a:xfrm>
            <a:off x="0" y="0"/>
            <a:ext cx="0" cy="0"/>
          </a:xfrm>
          <a:prstGeom prst="rect">
            <a:avLst/>
          </a:prstGeom>
          <a:noFill/>
          <a:ln>
            <a:noFill/>
          </a:ln>
        </p:spPr>
        <p:txBody>
          <a:bodyPr vert="horz" wrap="square" lIns="91440" tIns="45720" rIns="91440" bIns="45720" anchor="t" anchorCtr="0" compatLnSpc="1">
            <a:noAutofit/>
          </a:bodyPr>
          <a:lstStyle>
            <a:lvl1pPr marL="0" marR="0" lvl="0" indent="0" defTabSz="914400" rtl="0" fontAlgn="auto" hangingPunct="1">
              <a:lnSpc>
                <a:spcPct val="100000"/>
              </a:lnSpc>
              <a:spcBef>
                <a:spcPts val="0"/>
              </a:spcBef>
              <a:spcAft>
                <a:spcPts val="0"/>
              </a:spcAft>
              <a:buNone/>
              <a:tabLst/>
              <a:defRPr lang="en-GB" sz="1800" b="0" i="0" u="none" strike="noStrike" kern="0" cap="none" spc="0" baseline="0">
                <a:solidFill>
                  <a:srgbClr val="000000"/>
                </a:solidFill>
                <a:uFillTx/>
              </a:defRPr>
            </a:lvl1pPr>
          </a:lstStyle>
          <a:p>
            <a:pPr lvl="0"/>
            <a:fld id="{A3618460-8B90-534B-9056-67C9DEFDA1E5}" type="slidenum">
              <a:t>‹#›</a:t>
            </a:fld>
            <a:endParaRPr lang="en-GB"/>
          </a:p>
        </p:txBody>
      </p:sp>
      <p:sp>
        <p:nvSpPr>
          <p:cNvPr id="5" name="Title 9">
            <a:extLst>
              <a:ext uri="{FF2B5EF4-FFF2-40B4-BE49-F238E27FC236}">
                <a16:creationId xmlns:a16="http://schemas.microsoft.com/office/drawing/2014/main" id="{7925D717-BFF7-61D3-4919-1C964E440793}"/>
              </a:ext>
            </a:extLst>
          </p:cNvPr>
          <p:cNvSpPr txBox="1">
            <a:spLocks noGrp="1"/>
          </p:cNvSpPr>
          <p:nvPr>
            <p:ph type="title"/>
          </p:nvPr>
        </p:nvSpPr>
        <p:spPr/>
        <p:txBody>
          <a:bodyPr/>
          <a:lstStyle>
            <a:lvl1pPr>
              <a:defRPr lang="en-US"/>
            </a:lvl1pPr>
          </a:lstStyle>
          <a:p>
            <a:pPr lvl="0"/>
            <a:r>
              <a:rPr lang="en-US"/>
              <a:t>Click to edit Master title style</a:t>
            </a:r>
            <a:endParaRPr lang="en-GB"/>
          </a:p>
        </p:txBody>
      </p:sp>
      <p:cxnSp>
        <p:nvCxnSpPr>
          <p:cNvPr id="6" name="Straight Connector 12">
            <a:extLst>
              <a:ext uri="{FF2B5EF4-FFF2-40B4-BE49-F238E27FC236}">
                <a16:creationId xmlns:a16="http://schemas.microsoft.com/office/drawing/2014/main" id="{2B93A9A7-04AA-E6AA-5C82-DAEC167D05E1}"/>
              </a:ext>
            </a:extLst>
          </p:cNvPr>
          <p:cNvCxnSpPr/>
          <p:nvPr/>
        </p:nvCxnSpPr>
        <p:spPr>
          <a:xfrm>
            <a:off x="1809369" y="2865034"/>
            <a:ext cx="16284320" cy="0"/>
          </a:xfrm>
          <a:prstGeom prst="straightConnector1">
            <a:avLst/>
          </a:prstGeom>
          <a:noFill/>
          <a:ln w="6345" cap="flat">
            <a:solidFill>
              <a:srgbClr val="7F7F7F"/>
            </a:solidFill>
            <a:prstDash val="solid"/>
            <a:miter/>
          </a:ln>
        </p:spPr>
      </p:cxnSp>
    </p:spTree>
    <p:extLst>
      <p:ext uri="{BB962C8B-B14F-4D97-AF65-F5344CB8AC3E}">
        <p14:creationId xmlns:p14="http://schemas.microsoft.com/office/powerpoint/2010/main" val="1867379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5AB2A21B-0851-E951-D8BE-2A3020F39C4B}"/>
              </a:ext>
            </a:extLst>
          </p:cNvPr>
          <p:cNvSpPr txBox="1">
            <a:spLocks noGrp="1"/>
          </p:cNvSpPr>
          <p:nvPr>
            <p:ph type="dt" sz="quarter" idx="7"/>
          </p:nvPr>
        </p:nvSpPr>
        <p:spPr>
          <a:xfrm>
            <a:off x="0" y="0"/>
            <a:ext cx="0" cy="0"/>
          </a:xfrm>
          <a:prstGeom prst="rect">
            <a:avLst/>
          </a:prstGeom>
          <a:noFill/>
          <a:ln>
            <a:noFill/>
          </a:ln>
        </p:spPr>
        <p:txBody>
          <a:bodyPr vert="horz" wrap="square" lIns="91440" tIns="45720" rIns="91440" bIns="45720" anchor="t" anchorCtr="0" compatLnSpc="1">
            <a:noAutofit/>
          </a:bodyPr>
          <a:lstStyle>
            <a:lvl1pPr marL="0" marR="0" lvl="0" indent="0" defTabSz="914400" rtl="0" fontAlgn="auto" hangingPunct="1">
              <a:lnSpc>
                <a:spcPct val="100000"/>
              </a:lnSpc>
              <a:spcBef>
                <a:spcPts val="0"/>
              </a:spcBef>
              <a:spcAft>
                <a:spcPts val="0"/>
              </a:spcAft>
              <a:buNone/>
              <a:tabLst/>
              <a:defRPr lang="en-GB" sz="1800" b="0" i="0" u="none" strike="noStrike" kern="0" cap="none" spc="0" baseline="0">
                <a:solidFill>
                  <a:srgbClr val="000000"/>
                </a:solidFill>
                <a:uFillTx/>
              </a:defRPr>
            </a:lvl1pPr>
          </a:lstStyle>
          <a:p>
            <a:pPr lvl="0"/>
            <a:fld id="{1EB57533-44BC-1B41-BDFE-306DC17E6D9D}" type="datetime1">
              <a:rPr lang="en-GB"/>
              <a:pPr lvl="0"/>
              <a:t>25/04/2023</a:t>
            </a:fld>
            <a:endParaRPr lang="en-GB"/>
          </a:p>
        </p:txBody>
      </p:sp>
      <p:sp>
        <p:nvSpPr>
          <p:cNvPr id="3" name="Slide Number Placeholder 3">
            <a:extLst>
              <a:ext uri="{FF2B5EF4-FFF2-40B4-BE49-F238E27FC236}">
                <a16:creationId xmlns:a16="http://schemas.microsoft.com/office/drawing/2014/main" id="{DD13E104-2DD7-0EBD-5B7F-8347AB80C794}"/>
              </a:ext>
            </a:extLst>
          </p:cNvPr>
          <p:cNvSpPr txBox="1">
            <a:spLocks noGrp="1"/>
          </p:cNvSpPr>
          <p:nvPr>
            <p:ph type="sldNum" sz="quarter" idx="8"/>
          </p:nvPr>
        </p:nvSpPr>
        <p:spPr>
          <a:xfrm>
            <a:off x="0" y="0"/>
            <a:ext cx="0" cy="0"/>
          </a:xfrm>
          <a:prstGeom prst="rect">
            <a:avLst/>
          </a:prstGeom>
          <a:noFill/>
          <a:ln>
            <a:noFill/>
          </a:ln>
        </p:spPr>
        <p:txBody>
          <a:bodyPr vert="horz" wrap="square" lIns="91440" tIns="45720" rIns="91440" bIns="45720" anchor="t" anchorCtr="0" compatLnSpc="1">
            <a:noAutofit/>
          </a:bodyPr>
          <a:lstStyle>
            <a:lvl1pPr marL="0" marR="0" lvl="0" indent="0" defTabSz="914400" rtl="0" fontAlgn="auto" hangingPunct="1">
              <a:lnSpc>
                <a:spcPct val="100000"/>
              </a:lnSpc>
              <a:spcBef>
                <a:spcPts val="0"/>
              </a:spcBef>
              <a:spcAft>
                <a:spcPts val="0"/>
              </a:spcAft>
              <a:buNone/>
              <a:tabLst/>
              <a:defRPr lang="en-GB" sz="1800" b="0" i="0" u="none" strike="noStrike" kern="0" cap="none" spc="0" baseline="0">
                <a:solidFill>
                  <a:srgbClr val="000000"/>
                </a:solidFill>
                <a:uFillTx/>
              </a:defRPr>
            </a:lvl1pPr>
          </a:lstStyle>
          <a:p>
            <a:pPr lvl="0"/>
            <a:fld id="{8123AE5A-14ED-184C-A6D4-3AE7DAFB7EE3}" type="slidenum">
              <a:t>‹#›</a:t>
            </a:fld>
            <a:endParaRPr lang="en-GB"/>
          </a:p>
        </p:txBody>
      </p:sp>
    </p:spTree>
    <p:extLst>
      <p:ext uri="{BB962C8B-B14F-4D97-AF65-F5344CB8AC3E}">
        <p14:creationId xmlns:p14="http://schemas.microsoft.com/office/powerpoint/2010/main" val="2973177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over Slide_green_opt2">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269120BE-7214-DB1A-3E41-10E29E088D4A}"/>
              </a:ext>
            </a:extLst>
          </p:cNvPr>
          <p:cNvSpPr/>
          <p:nvPr/>
        </p:nvSpPr>
        <p:spPr>
          <a:xfrm>
            <a:off x="0" y="0"/>
            <a:ext cx="20104098" cy="11309354"/>
          </a:xfrm>
          <a:custGeom>
            <a:avLst/>
            <a:gdLst>
              <a:gd name="f0" fmla="val w"/>
              <a:gd name="f1" fmla="val h"/>
              <a:gd name="f2" fmla="val 0"/>
              <a:gd name="f3" fmla="val 20104100"/>
              <a:gd name="f4" fmla="val 11308715"/>
              <a:gd name="f5" fmla="val 20104099"/>
              <a:gd name="f6" fmla="val 11308556"/>
              <a:gd name="f7" fmla="*/ f0 1 20104100"/>
              <a:gd name="f8" fmla="*/ f1 1 11308715"/>
              <a:gd name="f9" fmla="val f2"/>
              <a:gd name="f10" fmla="val f3"/>
              <a:gd name="f11" fmla="val f4"/>
              <a:gd name="f12" fmla="+- f11 0 f9"/>
              <a:gd name="f13" fmla="+- f10 0 f9"/>
              <a:gd name="f14" fmla="*/ f13 1 20104100"/>
              <a:gd name="f15" fmla="*/ f12 1 11308715"/>
              <a:gd name="f16" fmla="*/ f9 1 f14"/>
              <a:gd name="f17" fmla="*/ f10 1 f14"/>
              <a:gd name="f18" fmla="*/ f9 1 f15"/>
              <a:gd name="f19" fmla="*/ f11 1 f15"/>
              <a:gd name="f20" fmla="*/ f16 f7 1"/>
              <a:gd name="f21" fmla="*/ f17 f7 1"/>
              <a:gd name="f22" fmla="*/ f19 f8 1"/>
              <a:gd name="f23" fmla="*/ f18 f8 1"/>
            </a:gdLst>
            <a:ahLst/>
            <a:cxnLst>
              <a:cxn ang="3cd4">
                <a:pos x="hc" y="t"/>
              </a:cxn>
              <a:cxn ang="0">
                <a:pos x="r" y="vc"/>
              </a:cxn>
              <a:cxn ang="cd4">
                <a:pos x="hc" y="b"/>
              </a:cxn>
              <a:cxn ang="cd2">
                <a:pos x="l" y="vc"/>
              </a:cxn>
            </a:cxnLst>
            <a:rect l="f20" t="f23" r="f21" b="f22"/>
            <a:pathLst>
              <a:path w="20104100" h="11308715">
                <a:moveTo>
                  <a:pt x="f5" y="f2"/>
                </a:moveTo>
                <a:lnTo>
                  <a:pt x="f2" y="f2"/>
                </a:lnTo>
                <a:lnTo>
                  <a:pt x="f2" y="f6"/>
                </a:lnTo>
                <a:lnTo>
                  <a:pt x="f5" y="f6"/>
                </a:lnTo>
                <a:lnTo>
                  <a:pt x="f5" y="f2"/>
                </a:lnTo>
                <a:close/>
              </a:path>
            </a:pathLst>
          </a:custGeom>
          <a:solidFill>
            <a:srgbClr val="003C3B"/>
          </a:solidFill>
          <a:ln cap="flat">
            <a:noFill/>
            <a:prstDash val="solid"/>
          </a:ln>
        </p:spPr>
        <p:txBody>
          <a:bodyPr vert="horz" wrap="square" lIns="0" tIns="0" rIns="0" bIns="0" anchor="t" anchorCtr="0" compatLnSpc="1">
            <a:noAutofit/>
          </a:bodyPr>
          <a:lstStyle/>
          <a:p>
            <a:pPr marL="0" marR="0" lvl="0" indent="0"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0" cap="none" spc="0" baseline="0">
              <a:solidFill>
                <a:srgbClr val="000000"/>
              </a:solidFill>
              <a:uFillTx/>
            </a:endParaRPr>
          </a:p>
        </p:txBody>
      </p:sp>
      <p:pic>
        <p:nvPicPr>
          <p:cNvPr id="3" name="Picture 2" descr="Logo&#10;&#10;Description automatically generated">
            <a:extLst>
              <a:ext uri="{FF2B5EF4-FFF2-40B4-BE49-F238E27FC236}">
                <a16:creationId xmlns:a16="http://schemas.microsoft.com/office/drawing/2014/main" id="{882C5A57-8F3C-D0CF-0BAC-05F45A41728A}"/>
              </a:ext>
            </a:extLst>
          </p:cNvPr>
          <p:cNvPicPr>
            <a:picLocks noChangeAspect="1"/>
          </p:cNvPicPr>
          <p:nvPr/>
        </p:nvPicPr>
        <p:blipFill>
          <a:blip r:embed="rId2"/>
          <a:stretch>
            <a:fillRect/>
          </a:stretch>
        </p:blipFill>
        <p:spPr>
          <a:xfrm>
            <a:off x="671279" y="225289"/>
            <a:ext cx="3612154" cy="2377504"/>
          </a:xfrm>
          <a:prstGeom prst="rect">
            <a:avLst/>
          </a:prstGeom>
          <a:noFill/>
          <a:ln cap="flat">
            <a:noFill/>
          </a:ln>
        </p:spPr>
      </p:pic>
      <p:sp>
        <p:nvSpPr>
          <p:cNvPr id="4" name="Subtitle 2">
            <a:extLst>
              <a:ext uri="{FF2B5EF4-FFF2-40B4-BE49-F238E27FC236}">
                <a16:creationId xmlns:a16="http://schemas.microsoft.com/office/drawing/2014/main" id="{B75A40AB-049A-89AC-4300-D8B6EB4B6127}"/>
              </a:ext>
            </a:extLst>
          </p:cNvPr>
          <p:cNvSpPr txBox="1">
            <a:spLocks noGrp="1"/>
          </p:cNvSpPr>
          <p:nvPr>
            <p:ph type="subTitle" sz="quarter" idx="4294967295"/>
          </p:nvPr>
        </p:nvSpPr>
        <p:spPr>
          <a:xfrm>
            <a:off x="855604" y="8174955"/>
            <a:ext cx="8692386" cy="936107"/>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en-GB" sz="3200" b="0" i="0" u="none" strike="noStrike" cap="none" spc="0" baseline="0">
                <a:solidFill>
                  <a:srgbClr val="FFFFFF"/>
                </a:solidFill>
                <a:uFillTx/>
                <a:latin typeface="Outfit" pitchFamily="2"/>
              </a:defRPr>
            </a:lvl1pPr>
          </a:lstStyle>
          <a:p>
            <a:pPr lvl="0"/>
            <a:r>
              <a:rPr lang="en-GB"/>
              <a:t>Click to edit Master subtitle style</a:t>
            </a:r>
            <a:endParaRPr lang="en-US"/>
          </a:p>
        </p:txBody>
      </p:sp>
      <p:pic>
        <p:nvPicPr>
          <p:cNvPr id="5" name="Picture 10" descr="Icon&#10;&#10;Description automatically generated">
            <a:extLst>
              <a:ext uri="{FF2B5EF4-FFF2-40B4-BE49-F238E27FC236}">
                <a16:creationId xmlns:a16="http://schemas.microsoft.com/office/drawing/2014/main" id="{0684E9A2-F6D2-4FB6-B9A7-BF8662C95DC6}"/>
              </a:ext>
            </a:extLst>
          </p:cNvPr>
          <p:cNvPicPr>
            <a:picLocks noChangeAspect="1"/>
          </p:cNvPicPr>
          <p:nvPr/>
        </p:nvPicPr>
        <p:blipFill>
          <a:blip r:embed="rId3"/>
          <a:srcRect l="45097" r="6819"/>
          <a:stretch>
            <a:fillRect/>
          </a:stretch>
        </p:blipFill>
        <p:spPr>
          <a:xfrm>
            <a:off x="10434501" y="0"/>
            <a:ext cx="9669597" cy="11308558"/>
          </a:xfrm>
          <a:prstGeom prst="rect">
            <a:avLst/>
          </a:prstGeom>
          <a:noFill/>
          <a:ln cap="flat">
            <a:noFill/>
          </a:ln>
        </p:spPr>
      </p:pic>
      <p:sp>
        <p:nvSpPr>
          <p:cNvPr id="6" name="Title Placeholder 1">
            <a:extLst>
              <a:ext uri="{FF2B5EF4-FFF2-40B4-BE49-F238E27FC236}">
                <a16:creationId xmlns:a16="http://schemas.microsoft.com/office/drawing/2014/main" id="{771CB59E-EF0F-29F7-543A-BCCB7895A51A}"/>
              </a:ext>
            </a:extLst>
          </p:cNvPr>
          <p:cNvSpPr txBox="1">
            <a:spLocks noGrp="1"/>
          </p:cNvSpPr>
          <p:nvPr>
            <p:ph type="title"/>
          </p:nvPr>
        </p:nvSpPr>
        <p:spPr>
          <a:xfrm>
            <a:off x="855604" y="3358655"/>
            <a:ext cx="7036207" cy="3769998"/>
          </a:xfrm>
        </p:spPr>
        <p:txBody>
          <a:bodyPr anchor="t">
            <a:noAutofit/>
          </a:bodyPr>
          <a:lstStyle>
            <a:lvl1pPr>
              <a:defRPr sz="7200" b="1">
                <a:solidFill>
                  <a:srgbClr val="FFFFFF"/>
                </a:solidFill>
                <a:latin typeface="Outfit Semi Bold" pitchFamily="2"/>
              </a:defRPr>
            </a:lvl1pPr>
          </a:lstStyle>
          <a:p>
            <a:pPr lvl="0"/>
            <a:r>
              <a:rPr lang="en-GB"/>
              <a:t>Cover Slide</a:t>
            </a:r>
            <a:br>
              <a:rPr lang="en-GB"/>
            </a:br>
            <a:r>
              <a:rPr lang="en-GB"/>
              <a:t>title maximum of 4 lines </a:t>
            </a:r>
            <a:endParaRPr lang="en-US"/>
          </a:p>
        </p:txBody>
      </p:sp>
    </p:spTree>
    <p:extLst>
      <p:ext uri="{BB962C8B-B14F-4D97-AF65-F5344CB8AC3E}">
        <p14:creationId xmlns:p14="http://schemas.microsoft.com/office/powerpoint/2010/main" val="3786188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vider Slide_green_opt2">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CFC21113-723D-FEBA-1C75-1041733FFF2F}"/>
              </a:ext>
            </a:extLst>
          </p:cNvPr>
          <p:cNvSpPr/>
          <p:nvPr/>
        </p:nvSpPr>
        <p:spPr>
          <a:xfrm>
            <a:off x="0" y="0"/>
            <a:ext cx="20104098" cy="11308713"/>
          </a:xfrm>
          <a:custGeom>
            <a:avLst/>
            <a:gdLst>
              <a:gd name="f0" fmla="val w"/>
              <a:gd name="f1" fmla="val h"/>
              <a:gd name="f2" fmla="val 0"/>
              <a:gd name="f3" fmla="val 20104100"/>
              <a:gd name="f4" fmla="val 11308715"/>
              <a:gd name="f5" fmla="val 20104099"/>
              <a:gd name="f6" fmla="val 11308556"/>
              <a:gd name="f7" fmla="*/ f0 1 20104100"/>
              <a:gd name="f8" fmla="*/ f1 1 11308715"/>
              <a:gd name="f9" fmla="val f2"/>
              <a:gd name="f10" fmla="val f3"/>
              <a:gd name="f11" fmla="val f4"/>
              <a:gd name="f12" fmla="+- f11 0 f9"/>
              <a:gd name="f13" fmla="+- f10 0 f9"/>
              <a:gd name="f14" fmla="*/ f13 1 20104100"/>
              <a:gd name="f15" fmla="*/ f12 1 11308715"/>
              <a:gd name="f16" fmla="*/ f9 1 f14"/>
              <a:gd name="f17" fmla="*/ f10 1 f14"/>
              <a:gd name="f18" fmla="*/ f9 1 f15"/>
              <a:gd name="f19" fmla="*/ f11 1 f15"/>
              <a:gd name="f20" fmla="*/ f16 f7 1"/>
              <a:gd name="f21" fmla="*/ f17 f7 1"/>
              <a:gd name="f22" fmla="*/ f19 f8 1"/>
              <a:gd name="f23" fmla="*/ f18 f8 1"/>
            </a:gdLst>
            <a:ahLst/>
            <a:cxnLst>
              <a:cxn ang="3cd4">
                <a:pos x="hc" y="t"/>
              </a:cxn>
              <a:cxn ang="0">
                <a:pos x="r" y="vc"/>
              </a:cxn>
              <a:cxn ang="cd4">
                <a:pos x="hc" y="b"/>
              </a:cxn>
              <a:cxn ang="cd2">
                <a:pos x="l" y="vc"/>
              </a:cxn>
            </a:cxnLst>
            <a:rect l="f20" t="f23" r="f21" b="f22"/>
            <a:pathLst>
              <a:path w="20104100" h="11308715">
                <a:moveTo>
                  <a:pt x="f5" y="f2"/>
                </a:moveTo>
                <a:lnTo>
                  <a:pt x="f2" y="f2"/>
                </a:lnTo>
                <a:lnTo>
                  <a:pt x="f2" y="f6"/>
                </a:lnTo>
                <a:lnTo>
                  <a:pt x="f5" y="f6"/>
                </a:lnTo>
                <a:lnTo>
                  <a:pt x="f5" y="f2"/>
                </a:lnTo>
                <a:close/>
              </a:path>
            </a:pathLst>
          </a:custGeom>
          <a:solidFill>
            <a:srgbClr val="003C3B"/>
          </a:solidFill>
          <a:ln cap="flat">
            <a:noFill/>
            <a:prstDash val="solid"/>
          </a:ln>
        </p:spPr>
        <p:txBody>
          <a:bodyPr vert="horz" wrap="square" lIns="0" tIns="0" rIns="0" bIns="0" anchor="t" anchorCtr="0" compatLnSpc="1">
            <a:noAutofit/>
          </a:bodyPr>
          <a:lstStyle/>
          <a:p>
            <a:pPr marL="0" marR="0" lvl="0" indent="0"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0" cap="none" spc="0" baseline="0">
              <a:solidFill>
                <a:srgbClr val="000000"/>
              </a:solidFill>
              <a:uFillTx/>
            </a:endParaRPr>
          </a:p>
        </p:txBody>
      </p:sp>
      <p:pic>
        <p:nvPicPr>
          <p:cNvPr id="3" name="Picture 7" descr="Logo&#10;&#10;Description automatically generated">
            <a:extLst>
              <a:ext uri="{FF2B5EF4-FFF2-40B4-BE49-F238E27FC236}">
                <a16:creationId xmlns:a16="http://schemas.microsoft.com/office/drawing/2014/main" id="{F1564F2A-F31B-BE83-7175-84CEDABE79DE}"/>
              </a:ext>
            </a:extLst>
          </p:cNvPr>
          <p:cNvPicPr>
            <a:picLocks noChangeAspect="1"/>
          </p:cNvPicPr>
          <p:nvPr/>
        </p:nvPicPr>
        <p:blipFill>
          <a:blip r:embed="rId2"/>
          <a:stretch>
            <a:fillRect/>
          </a:stretch>
        </p:blipFill>
        <p:spPr>
          <a:xfrm>
            <a:off x="671279" y="225289"/>
            <a:ext cx="3612154" cy="2377504"/>
          </a:xfrm>
          <a:prstGeom prst="rect">
            <a:avLst/>
          </a:prstGeom>
          <a:noFill/>
          <a:ln cap="flat">
            <a:noFill/>
          </a:ln>
        </p:spPr>
      </p:pic>
      <p:sp>
        <p:nvSpPr>
          <p:cNvPr id="4" name="Title Placeholder 1">
            <a:extLst>
              <a:ext uri="{FF2B5EF4-FFF2-40B4-BE49-F238E27FC236}">
                <a16:creationId xmlns:a16="http://schemas.microsoft.com/office/drawing/2014/main" id="{3C5536B6-41BC-5DEC-7B5E-2EB11B944CD4}"/>
              </a:ext>
            </a:extLst>
          </p:cNvPr>
          <p:cNvSpPr txBox="1">
            <a:spLocks noGrp="1"/>
          </p:cNvSpPr>
          <p:nvPr>
            <p:ph type="title"/>
          </p:nvPr>
        </p:nvSpPr>
        <p:spPr>
          <a:xfrm>
            <a:off x="855604" y="3358655"/>
            <a:ext cx="7352845" cy="3769998"/>
          </a:xfrm>
        </p:spPr>
        <p:txBody>
          <a:bodyPr anchor="t">
            <a:noAutofit/>
          </a:bodyPr>
          <a:lstStyle>
            <a:lvl1pPr>
              <a:defRPr sz="8800" b="1">
                <a:solidFill>
                  <a:srgbClr val="FFFFFF"/>
                </a:solidFill>
                <a:latin typeface="Outfit Semi Bold" pitchFamily="2"/>
              </a:defRPr>
            </a:lvl1pPr>
          </a:lstStyle>
          <a:p>
            <a:pPr lvl="0"/>
            <a:r>
              <a:rPr lang="en-GB"/>
              <a:t>Divider Slide </a:t>
            </a:r>
            <a:endParaRPr lang="en-US"/>
          </a:p>
        </p:txBody>
      </p:sp>
      <p:pic>
        <p:nvPicPr>
          <p:cNvPr id="5" name="Picture 78" descr="Icon&#10;&#10;Description automatically generated">
            <a:extLst>
              <a:ext uri="{FF2B5EF4-FFF2-40B4-BE49-F238E27FC236}">
                <a16:creationId xmlns:a16="http://schemas.microsoft.com/office/drawing/2014/main" id="{4ED89FDD-0A0C-7FE7-A022-A1CDA5FB237E}"/>
              </a:ext>
            </a:extLst>
          </p:cNvPr>
          <p:cNvPicPr>
            <a:picLocks noChangeAspect="1"/>
          </p:cNvPicPr>
          <p:nvPr/>
        </p:nvPicPr>
        <p:blipFill>
          <a:blip r:embed="rId3"/>
          <a:srcRect l="45098"/>
          <a:stretch>
            <a:fillRect/>
          </a:stretch>
        </p:blipFill>
        <p:spPr>
          <a:xfrm>
            <a:off x="9064063" y="16989"/>
            <a:ext cx="11040035" cy="11308558"/>
          </a:xfrm>
          <a:prstGeom prst="rect">
            <a:avLst/>
          </a:prstGeom>
          <a:noFill/>
          <a:ln cap="flat">
            <a:noFill/>
          </a:ln>
        </p:spPr>
      </p:pic>
      <p:sp>
        <p:nvSpPr>
          <p:cNvPr id="6" name="Subtitle 2">
            <a:extLst>
              <a:ext uri="{FF2B5EF4-FFF2-40B4-BE49-F238E27FC236}">
                <a16:creationId xmlns:a16="http://schemas.microsoft.com/office/drawing/2014/main" id="{915A85A1-3E30-37AC-D258-1B66AC5B3D0A}"/>
              </a:ext>
            </a:extLst>
          </p:cNvPr>
          <p:cNvSpPr txBox="1">
            <a:spLocks noGrp="1"/>
          </p:cNvSpPr>
          <p:nvPr>
            <p:ph type="subTitle" sz="quarter" idx="4294967295"/>
          </p:nvPr>
        </p:nvSpPr>
        <p:spPr>
          <a:xfrm>
            <a:off x="855604" y="8174955"/>
            <a:ext cx="8692386" cy="936107"/>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en-GB" sz="3200" b="0" i="0" u="none" strike="noStrike" cap="none" spc="0" baseline="0">
                <a:solidFill>
                  <a:srgbClr val="FFFFFF"/>
                </a:solidFill>
                <a:uFillTx/>
                <a:latin typeface="Outfit" pitchFamily="2"/>
              </a:defRPr>
            </a:lvl1pPr>
          </a:lstStyle>
          <a:p>
            <a:pPr lvl="0"/>
            <a:r>
              <a:rPr lang="en-GB"/>
              <a:t>Click to edit Master subtitle style</a:t>
            </a:r>
            <a:endParaRPr lang="en-US"/>
          </a:p>
        </p:txBody>
      </p:sp>
    </p:spTree>
    <p:extLst>
      <p:ext uri="{BB962C8B-B14F-4D97-AF65-F5344CB8AC3E}">
        <p14:creationId xmlns:p14="http://schemas.microsoft.com/office/powerpoint/2010/main" val="2593276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vider Slide_green_opt3">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1672A69A-C66A-9E35-779C-8D61E19AFE2B}"/>
              </a:ext>
            </a:extLst>
          </p:cNvPr>
          <p:cNvSpPr/>
          <p:nvPr/>
        </p:nvSpPr>
        <p:spPr>
          <a:xfrm>
            <a:off x="0" y="630"/>
            <a:ext cx="14924416" cy="11308713"/>
          </a:xfrm>
          <a:custGeom>
            <a:avLst/>
            <a:gdLst>
              <a:gd name="f0" fmla="val w"/>
              <a:gd name="f1" fmla="val h"/>
              <a:gd name="f2" fmla="val 0"/>
              <a:gd name="f3" fmla="val 20104100"/>
              <a:gd name="f4" fmla="val 11308715"/>
              <a:gd name="f5" fmla="val 20104099"/>
              <a:gd name="f6" fmla="val 11308556"/>
              <a:gd name="f7" fmla="*/ f0 1 20104100"/>
              <a:gd name="f8" fmla="*/ f1 1 11308715"/>
              <a:gd name="f9" fmla="val f2"/>
              <a:gd name="f10" fmla="val f3"/>
              <a:gd name="f11" fmla="val f4"/>
              <a:gd name="f12" fmla="+- f11 0 f9"/>
              <a:gd name="f13" fmla="+- f10 0 f9"/>
              <a:gd name="f14" fmla="*/ f13 1 20104100"/>
              <a:gd name="f15" fmla="*/ f12 1 11308715"/>
              <a:gd name="f16" fmla="*/ f9 1 f14"/>
              <a:gd name="f17" fmla="*/ f10 1 f14"/>
              <a:gd name="f18" fmla="*/ f9 1 f15"/>
              <a:gd name="f19" fmla="*/ f11 1 f15"/>
              <a:gd name="f20" fmla="*/ f16 f7 1"/>
              <a:gd name="f21" fmla="*/ f17 f7 1"/>
              <a:gd name="f22" fmla="*/ f19 f8 1"/>
              <a:gd name="f23" fmla="*/ f18 f8 1"/>
            </a:gdLst>
            <a:ahLst/>
            <a:cxnLst>
              <a:cxn ang="3cd4">
                <a:pos x="hc" y="t"/>
              </a:cxn>
              <a:cxn ang="0">
                <a:pos x="r" y="vc"/>
              </a:cxn>
              <a:cxn ang="cd4">
                <a:pos x="hc" y="b"/>
              </a:cxn>
              <a:cxn ang="cd2">
                <a:pos x="l" y="vc"/>
              </a:cxn>
            </a:cxnLst>
            <a:rect l="f20" t="f23" r="f21" b="f22"/>
            <a:pathLst>
              <a:path w="20104100" h="11308715">
                <a:moveTo>
                  <a:pt x="f5" y="f2"/>
                </a:moveTo>
                <a:lnTo>
                  <a:pt x="f2" y="f2"/>
                </a:lnTo>
                <a:lnTo>
                  <a:pt x="f2" y="f6"/>
                </a:lnTo>
                <a:lnTo>
                  <a:pt x="f5" y="f6"/>
                </a:lnTo>
                <a:lnTo>
                  <a:pt x="f5" y="f2"/>
                </a:lnTo>
                <a:close/>
              </a:path>
            </a:pathLst>
          </a:custGeom>
          <a:solidFill>
            <a:srgbClr val="003C3B"/>
          </a:solidFill>
          <a:ln cap="flat">
            <a:noFill/>
            <a:prstDash val="solid"/>
          </a:ln>
        </p:spPr>
        <p:txBody>
          <a:bodyPr vert="horz" wrap="square" lIns="0" tIns="0" rIns="0" bIns="0" anchor="t" anchorCtr="0" compatLnSpc="1">
            <a:noAutofit/>
          </a:bodyPr>
          <a:lstStyle/>
          <a:p>
            <a:pPr marL="0" marR="0" lvl="0" indent="0"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0" cap="none" spc="0" baseline="0">
              <a:solidFill>
                <a:srgbClr val="000000"/>
              </a:solidFill>
              <a:uFillTx/>
            </a:endParaRPr>
          </a:p>
        </p:txBody>
      </p:sp>
      <p:pic>
        <p:nvPicPr>
          <p:cNvPr id="3" name="Picture 37" descr="Shape&#10;&#10;Description automatically generated">
            <a:extLst>
              <a:ext uri="{FF2B5EF4-FFF2-40B4-BE49-F238E27FC236}">
                <a16:creationId xmlns:a16="http://schemas.microsoft.com/office/drawing/2014/main" id="{EA65B4E1-0AF4-DCD0-DDFE-60A8D638E4B4}"/>
              </a:ext>
            </a:extLst>
          </p:cNvPr>
          <p:cNvPicPr>
            <a:picLocks noChangeAspect="1"/>
          </p:cNvPicPr>
          <p:nvPr/>
        </p:nvPicPr>
        <p:blipFill>
          <a:blip r:embed="rId2"/>
          <a:stretch>
            <a:fillRect/>
          </a:stretch>
        </p:blipFill>
        <p:spPr>
          <a:xfrm>
            <a:off x="686933" y="2827452"/>
            <a:ext cx="6628805" cy="8169304"/>
          </a:xfrm>
          <a:prstGeom prst="rect">
            <a:avLst/>
          </a:prstGeom>
          <a:noFill/>
          <a:ln cap="flat">
            <a:noFill/>
          </a:ln>
        </p:spPr>
      </p:pic>
      <p:sp>
        <p:nvSpPr>
          <p:cNvPr id="4" name="Title Placeholder 1">
            <a:extLst>
              <a:ext uri="{FF2B5EF4-FFF2-40B4-BE49-F238E27FC236}">
                <a16:creationId xmlns:a16="http://schemas.microsoft.com/office/drawing/2014/main" id="{4F8C04E3-CA68-A39C-3813-0D01DAC2B87B}"/>
              </a:ext>
            </a:extLst>
          </p:cNvPr>
          <p:cNvSpPr txBox="1">
            <a:spLocks noGrp="1"/>
          </p:cNvSpPr>
          <p:nvPr>
            <p:ph type="title"/>
          </p:nvPr>
        </p:nvSpPr>
        <p:spPr>
          <a:xfrm>
            <a:off x="2851245" y="2756184"/>
            <a:ext cx="7644896" cy="4666942"/>
          </a:xfrm>
        </p:spPr>
        <p:txBody>
          <a:bodyPr anchor="t">
            <a:noAutofit/>
          </a:bodyPr>
          <a:lstStyle>
            <a:lvl1pPr>
              <a:lnSpc>
                <a:spcPct val="100000"/>
              </a:lnSpc>
              <a:spcBef>
                <a:spcPts val="1200"/>
              </a:spcBef>
              <a:spcAft>
                <a:spcPts val="1200"/>
              </a:spcAft>
              <a:defRPr sz="7200" b="1">
                <a:solidFill>
                  <a:srgbClr val="FFFFFF"/>
                </a:solidFill>
                <a:latin typeface="Outfit Semi Bold" pitchFamily="2"/>
              </a:defRPr>
            </a:lvl1pPr>
          </a:lstStyle>
          <a:p>
            <a:pPr lvl="0"/>
            <a:r>
              <a:rPr lang="en-GB"/>
              <a:t>Divider Slide</a:t>
            </a:r>
            <a:br>
              <a:rPr lang="en-GB"/>
            </a:br>
            <a:r>
              <a:rPr lang="en-GB"/>
              <a:t>Max 4 lines </a:t>
            </a:r>
            <a:br>
              <a:rPr lang="en-GB"/>
            </a:br>
            <a:r>
              <a:rPr lang="en-GB"/>
              <a:t>for copy to be placed here</a:t>
            </a:r>
            <a:endParaRPr lang="en-US"/>
          </a:p>
        </p:txBody>
      </p:sp>
      <p:pic>
        <p:nvPicPr>
          <p:cNvPr id="5" name="Picture 38" descr="Logo&#10;&#10;Description automatically generated">
            <a:extLst>
              <a:ext uri="{FF2B5EF4-FFF2-40B4-BE49-F238E27FC236}">
                <a16:creationId xmlns:a16="http://schemas.microsoft.com/office/drawing/2014/main" id="{257EF869-9045-E878-4DA2-8EBFE3602B2D}"/>
              </a:ext>
            </a:extLst>
          </p:cNvPr>
          <p:cNvPicPr>
            <a:picLocks noChangeAspect="1"/>
          </p:cNvPicPr>
          <p:nvPr/>
        </p:nvPicPr>
        <p:blipFill>
          <a:blip r:embed="rId3"/>
          <a:stretch>
            <a:fillRect/>
          </a:stretch>
        </p:blipFill>
        <p:spPr>
          <a:xfrm>
            <a:off x="671279" y="225289"/>
            <a:ext cx="3612154" cy="2377504"/>
          </a:xfrm>
          <a:prstGeom prst="rect">
            <a:avLst/>
          </a:prstGeom>
          <a:noFill/>
          <a:ln cap="flat">
            <a:noFill/>
          </a:ln>
        </p:spPr>
      </p:pic>
      <p:sp>
        <p:nvSpPr>
          <p:cNvPr id="6" name="object 3">
            <a:extLst>
              <a:ext uri="{FF2B5EF4-FFF2-40B4-BE49-F238E27FC236}">
                <a16:creationId xmlns:a16="http://schemas.microsoft.com/office/drawing/2014/main" id="{DA734289-7DA6-5645-3C08-911AFBEAB20E}"/>
              </a:ext>
            </a:extLst>
          </p:cNvPr>
          <p:cNvSpPr/>
          <p:nvPr/>
        </p:nvSpPr>
        <p:spPr>
          <a:xfrm>
            <a:off x="14924416" y="0"/>
            <a:ext cx="336380" cy="11308713"/>
          </a:xfrm>
          <a:custGeom>
            <a:avLst/>
            <a:gdLst>
              <a:gd name="f0" fmla="val w"/>
              <a:gd name="f1" fmla="val h"/>
              <a:gd name="f2" fmla="val 0"/>
              <a:gd name="f3" fmla="val 20104100"/>
              <a:gd name="f4" fmla="val 11308715"/>
              <a:gd name="f5" fmla="val 20104099"/>
              <a:gd name="f6" fmla="val 11308556"/>
              <a:gd name="f7" fmla="*/ f0 1 20104100"/>
              <a:gd name="f8" fmla="*/ f1 1 11308715"/>
              <a:gd name="f9" fmla="val f2"/>
              <a:gd name="f10" fmla="val f3"/>
              <a:gd name="f11" fmla="val f4"/>
              <a:gd name="f12" fmla="+- f11 0 f9"/>
              <a:gd name="f13" fmla="+- f10 0 f9"/>
              <a:gd name="f14" fmla="*/ f13 1 20104100"/>
              <a:gd name="f15" fmla="*/ f12 1 11308715"/>
              <a:gd name="f16" fmla="*/ f9 1 f14"/>
              <a:gd name="f17" fmla="*/ f10 1 f14"/>
              <a:gd name="f18" fmla="*/ f9 1 f15"/>
              <a:gd name="f19" fmla="*/ f11 1 f15"/>
              <a:gd name="f20" fmla="*/ f16 f7 1"/>
              <a:gd name="f21" fmla="*/ f17 f7 1"/>
              <a:gd name="f22" fmla="*/ f19 f8 1"/>
              <a:gd name="f23" fmla="*/ f18 f8 1"/>
            </a:gdLst>
            <a:ahLst/>
            <a:cxnLst>
              <a:cxn ang="3cd4">
                <a:pos x="hc" y="t"/>
              </a:cxn>
              <a:cxn ang="0">
                <a:pos x="r" y="vc"/>
              </a:cxn>
              <a:cxn ang="cd4">
                <a:pos x="hc" y="b"/>
              </a:cxn>
              <a:cxn ang="cd2">
                <a:pos x="l" y="vc"/>
              </a:cxn>
            </a:cxnLst>
            <a:rect l="f20" t="f23" r="f21" b="f22"/>
            <a:pathLst>
              <a:path w="20104100" h="11308715">
                <a:moveTo>
                  <a:pt x="f5" y="f2"/>
                </a:moveTo>
                <a:lnTo>
                  <a:pt x="f2" y="f2"/>
                </a:lnTo>
                <a:lnTo>
                  <a:pt x="f2" y="f6"/>
                </a:lnTo>
                <a:lnTo>
                  <a:pt x="f5" y="f6"/>
                </a:lnTo>
                <a:lnTo>
                  <a:pt x="f5" y="f2"/>
                </a:lnTo>
                <a:close/>
              </a:path>
            </a:pathLst>
          </a:custGeom>
          <a:solidFill>
            <a:srgbClr val="01DCA5"/>
          </a:solidFill>
          <a:ln cap="flat">
            <a:noFill/>
            <a:prstDash val="solid"/>
          </a:ln>
        </p:spPr>
        <p:txBody>
          <a:bodyPr vert="horz" wrap="square" lIns="0" tIns="0" rIns="0" bIns="0" anchor="t" anchorCtr="0" compatLnSpc="1">
            <a:noAutofit/>
          </a:bodyPr>
          <a:lstStyle/>
          <a:p>
            <a:pPr marL="0" marR="0" lvl="0" indent="0"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0" cap="none" spc="0" baseline="0">
              <a:solidFill>
                <a:srgbClr val="000000"/>
              </a:solidFill>
              <a:uFillTx/>
            </a:endParaRPr>
          </a:p>
        </p:txBody>
      </p:sp>
    </p:spTree>
    <p:extLst>
      <p:ext uri="{BB962C8B-B14F-4D97-AF65-F5344CB8AC3E}">
        <p14:creationId xmlns:p14="http://schemas.microsoft.com/office/powerpoint/2010/main" val="7952524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harts and Tables">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6C24A764-C54D-039A-E7E8-69B996E9F2E7}"/>
              </a:ext>
            </a:extLst>
          </p:cNvPr>
          <p:cNvSpPr/>
          <p:nvPr/>
        </p:nvSpPr>
        <p:spPr>
          <a:xfrm>
            <a:off x="0" y="0"/>
            <a:ext cx="272418" cy="11308713"/>
          </a:xfrm>
          <a:custGeom>
            <a:avLst/>
            <a:gdLst>
              <a:gd name="f0" fmla="val w"/>
              <a:gd name="f1" fmla="val h"/>
              <a:gd name="f2" fmla="val 0"/>
              <a:gd name="f3" fmla="val 272415"/>
              <a:gd name="f4" fmla="val 11308715"/>
              <a:gd name="f5" fmla="val 272243"/>
              <a:gd name="f6" fmla="val 11308556"/>
              <a:gd name="f7" fmla="*/ f0 1 272415"/>
              <a:gd name="f8" fmla="*/ f1 1 11308715"/>
              <a:gd name="f9" fmla="val f2"/>
              <a:gd name="f10" fmla="val f3"/>
              <a:gd name="f11" fmla="val f4"/>
              <a:gd name="f12" fmla="+- f11 0 f9"/>
              <a:gd name="f13" fmla="+- f10 0 f9"/>
              <a:gd name="f14" fmla="*/ f13 1 272415"/>
              <a:gd name="f15" fmla="*/ f12 1 11308715"/>
              <a:gd name="f16" fmla="*/ f9 1 f14"/>
              <a:gd name="f17" fmla="*/ f10 1 f14"/>
              <a:gd name="f18" fmla="*/ f9 1 f15"/>
              <a:gd name="f19" fmla="*/ f11 1 f15"/>
              <a:gd name="f20" fmla="*/ f16 f7 1"/>
              <a:gd name="f21" fmla="*/ f17 f7 1"/>
              <a:gd name="f22" fmla="*/ f19 f8 1"/>
              <a:gd name="f23" fmla="*/ f18 f8 1"/>
            </a:gdLst>
            <a:ahLst/>
            <a:cxnLst>
              <a:cxn ang="3cd4">
                <a:pos x="hc" y="t"/>
              </a:cxn>
              <a:cxn ang="0">
                <a:pos x="r" y="vc"/>
              </a:cxn>
              <a:cxn ang="cd4">
                <a:pos x="hc" y="b"/>
              </a:cxn>
              <a:cxn ang="cd2">
                <a:pos x="l" y="vc"/>
              </a:cxn>
            </a:cxnLst>
            <a:rect l="f20" t="f23" r="f21" b="f22"/>
            <a:pathLst>
              <a:path w="272415" h="11308715">
                <a:moveTo>
                  <a:pt x="f5" y="f2"/>
                </a:moveTo>
                <a:lnTo>
                  <a:pt x="f2" y="f2"/>
                </a:lnTo>
                <a:lnTo>
                  <a:pt x="f2" y="f6"/>
                </a:lnTo>
                <a:lnTo>
                  <a:pt x="f5" y="f6"/>
                </a:lnTo>
                <a:lnTo>
                  <a:pt x="f5" y="f2"/>
                </a:lnTo>
                <a:close/>
              </a:path>
            </a:pathLst>
          </a:custGeom>
          <a:solidFill>
            <a:srgbClr val="01DCA5"/>
          </a:solidFill>
          <a:ln cap="flat">
            <a:noFill/>
            <a:prstDash val="solid"/>
          </a:ln>
        </p:spPr>
        <p:txBody>
          <a:bodyPr vert="horz" wrap="square" lIns="0" tIns="0" rIns="0" bIns="0" anchor="t" anchorCtr="0" compatLnSpc="1">
            <a:noAutofit/>
          </a:bodyPr>
          <a:lstStyle/>
          <a:p>
            <a:pPr marL="0" marR="0" lvl="0" indent="0"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0" cap="none" spc="0" baseline="0">
              <a:solidFill>
                <a:srgbClr val="01DCA5"/>
              </a:solidFill>
              <a:uFillTx/>
            </a:endParaRPr>
          </a:p>
        </p:txBody>
      </p:sp>
      <p:sp>
        <p:nvSpPr>
          <p:cNvPr id="3" name="Title Placeholder 1">
            <a:extLst>
              <a:ext uri="{FF2B5EF4-FFF2-40B4-BE49-F238E27FC236}">
                <a16:creationId xmlns:a16="http://schemas.microsoft.com/office/drawing/2014/main" id="{B85BAB98-5A2E-7581-4889-B57C8623AC02}"/>
              </a:ext>
            </a:extLst>
          </p:cNvPr>
          <p:cNvSpPr txBox="1">
            <a:spLocks noGrp="1"/>
          </p:cNvSpPr>
          <p:nvPr>
            <p:ph type="title"/>
          </p:nvPr>
        </p:nvSpPr>
        <p:spPr>
          <a:xfrm>
            <a:off x="857725" y="1034451"/>
            <a:ext cx="13690131" cy="1015660"/>
          </a:xfrm>
        </p:spPr>
        <p:txBody>
          <a:bodyPr anchor="t">
            <a:noAutofit/>
          </a:bodyPr>
          <a:lstStyle>
            <a:lvl1pPr>
              <a:defRPr sz="6600">
                <a:latin typeface="Outfit Medium" pitchFamily="2"/>
              </a:defRPr>
            </a:lvl1pPr>
          </a:lstStyle>
          <a:p>
            <a:pPr lvl="0"/>
            <a:r>
              <a:rPr lang="en-GB"/>
              <a:t>Title</a:t>
            </a:r>
            <a:endParaRPr lang="en-US"/>
          </a:p>
        </p:txBody>
      </p:sp>
      <p:pic>
        <p:nvPicPr>
          <p:cNvPr id="4" name="Picture 3" descr="Logo&#10;&#10;Description automatically generated with medium confidence">
            <a:extLst>
              <a:ext uri="{FF2B5EF4-FFF2-40B4-BE49-F238E27FC236}">
                <a16:creationId xmlns:a16="http://schemas.microsoft.com/office/drawing/2014/main" id="{79EDBF4F-F02D-2EB9-05F3-B2EC1B72E976}"/>
              </a:ext>
            </a:extLst>
          </p:cNvPr>
          <p:cNvPicPr>
            <a:picLocks noChangeAspect="1"/>
          </p:cNvPicPr>
          <p:nvPr/>
        </p:nvPicPr>
        <p:blipFill>
          <a:blip r:embed="rId2"/>
          <a:stretch>
            <a:fillRect/>
          </a:stretch>
        </p:blipFill>
        <p:spPr>
          <a:xfrm>
            <a:off x="14948592" y="222610"/>
            <a:ext cx="3612154" cy="2377504"/>
          </a:xfrm>
          <a:prstGeom prst="rect">
            <a:avLst/>
          </a:prstGeom>
          <a:noFill/>
          <a:ln cap="flat">
            <a:noFill/>
          </a:ln>
        </p:spPr>
      </p:pic>
      <p:sp>
        <p:nvSpPr>
          <p:cNvPr id="5" name="Content Placeholder 2">
            <a:extLst>
              <a:ext uri="{FF2B5EF4-FFF2-40B4-BE49-F238E27FC236}">
                <a16:creationId xmlns:a16="http://schemas.microsoft.com/office/drawing/2014/main" id="{318EF26C-FA13-AD77-AC55-3959CD939EF8}"/>
              </a:ext>
            </a:extLst>
          </p:cNvPr>
          <p:cNvSpPr txBox="1">
            <a:spLocks noGrp="1"/>
          </p:cNvSpPr>
          <p:nvPr>
            <p:ph sz="quarter" idx="4294967295"/>
          </p:nvPr>
        </p:nvSpPr>
        <p:spPr>
          <a:xfrm>
            <a:off x="933410" y="2611078"/>
            <a:ext cx="18105997" cy="7868128"/>
          </a:xfrm>
          <a:prstGeom prst="rect">
            <a:avLst/>
          </a:prstGeom>
          <a:noFill/>
          <a:ln>
            <a:noFill/>
          </a:ln>
        </p:spPr>
        <p:txBody>
          <a:bodyPr vert="horz" wrap="square" lIns="91440" tIns="45720" rIns="91440" bIns="45720" anchor="t" anchorCtr="0" compatLnSpc="1">
            <a:noAutofit/>
          </a:bodyPr>
          <a:lstStyle>
            <a:lvl1pPr marR="0" lvl="0" fontAlgn="auto">
              <a:spcAft>
                <a:spcPts val="0"/>
              </a:spcAft>
              <a:buSzPct val="100000"/>
              <a:buFont typeface="Arial" pitchFamily="34"/>
              <a:tabLst/>
              <a:defRPr lang="en-GB" sz="3200" b="0" i="0" u="none" strike="noStrike" cap="none" spc="0" baseline="0">
                <a:solidFill>
                  <a:srgbClr val="003C3B"/>
                </a:solidFill>
                <a:uFillTx/>
                <a:latin typeface="Outfit" pitchFamily="2"/>
                <a:ea typeface="Inter" pitchFamily="2"/>
              </a:defRPr>
            </a:lvl1pPr>
            <a:lvl2pPr marR="0" lvl="1" fontAlgn="auto">
              <a:spcAft>
                <a:spcPts val="0"/>
              </a:spcAft>
              <a:buSzPct val="100000"/>
              <a:buFont typeface="Arial" pitchFamily="34"/>
              <a:tabLst/>
              <a:defRPr lang="en-GB" sz="2800" b="0" i="0" u="none" strike="noStrike" cap="none" spc="0" baseline="0">
                <a:solidFill>
                  <a:srgbClr val="003C3B"/>
                </a:solidFill>
                <a:uFillTx/>
                <a:latin typeface="Outfit" pitchFamily="2"/>
                <a:ea typeface="Inter" pitchFamily="2"/>
              </a:defRPr>
            </a:lvl2pPr>
            <a:lvl3pPr marR="0" lvl="2" fontAlgn="auto">
              <a:spcAft>
                <a:spcPts val="0"/>
              </a:spcAft>
              <a:buSzPct val="100000"/>
              <a:buFont typeface="Arial" pitchFamily="34"/>
              <a:tabLst/>
              <a:defRPr lang="en-GB" sz="2400" b="0" i="0" u="none" strike="noStrike" cap="none" spc="0" baseline="0">
                <a:solidFill>
                  <a:srgbClr val="003C3B"/>
                </a:solidFill>
                <a:uFillTx/>
                <a:latin typeface="Outfit" pitchFamily="2"/>
                <a:ea typeface="Inter" pitchFamily="2"/>
              </a:defRPr>
            </a:lvl3pPr>
            <a:lvl4pPr marR="0" lvl="3" fontAlgn="auto">
              <a:spcAft>
                <a:spcPts val="0"/>
              </a:spcAft>
              <a:buSzPct val="100000"/>
              <a:buFont typeface="Arial" pitchFamily="34"/>
              <a:tabLst/>
              <a:defRPr lang="en-GB" sz="2000" b="0" i="0" u="none" strike="noStrike" cap="none" spc="0" baseline="0">
                <a:solidFill>
                  <a:srgbClr val="003C3B"/>
                </a:solidFill>
                <a:uFillTx/>
                <a:latin typeface="Outfit" pitchFamily="2"/>
                <a:ea typeface="Inter" pitchFamily="2"/>
              </a:defRPr>
            </a:lvl4pPr>
            <a:lvl5pPr marR="0" lvl="4" fontAlgn="auto">
              <a:spcAft>
                <a:spcPts val="0"/>
              </a:spcAft>
              <a:buSzPct val="100000"/>
              <a:buFont typeface="Arial" pitchFamily="34"/>
              <a:tabLst/>
              <a:defRPr lang="en-GB" b="0" i="0" u="none" strike="noStrike" cap="none" spc="0" baseline="0">
                <a:solidFill>
                  <a:srgbClr val="003C3B"/>
                </a:solidFill>
                <a:uFillTx/>
                <a:latin typeface="Outfit" pitchFamily="2"/>
                <a:ea typeface="Inter" pitchFamily="2"/>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76929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ext Only Slide_opt3">
    <p:spTree>
      <p:nvGrpSpPr>
        <p:cNvPr id="1" name=""/>
        <p:cNvGrpSpPr/>
        <p:nvPr/>
      </p:nvGrpSpPr>
      <p:grpSpPr>
        <a:xfrm>
          <a:off x="0" y="0"/>
          <a:ext cx="0" cy="0"/>
          <a:chOff x="0" y="0"/>
          <a:chExt cx="0" cy="0"/>
        </a:xfrm>
      </p:grpSpPr>
      <p:sp>
        <p:nvSpPr>
          <p:cNvPr id="2" name="object 10">
            <a:extLst>
              <a:ext uri="{FF2B5EF4-FFF2-40B4-BE49-F238E27FC236}">
                <a16:creationId xmlns:a16="http://schemas.microsoft.com/office/drawing/2014/main" id="{A97E1BD5-C552-F873-63B8-A9BA69D893EF}"/>
              </a:ext>
            </a:extLst>
          </p:cNvPr>
          <p:cNvSpPr txBox="1"/>
          <p:nvPr/>
        </p:nvSpPr>
        <p:spPr>
          <a:xfrm>
            <a:off x="17486866" y="9771077"/>
            <a:ext cx="1679579" cy="692786"/>
          </a:xfrm>
          <a:prstGeom prst="rect">
            <a:avLst/>
          </a:prstGeom>
          <a:noFill/>
          <a:ln cap="flat">
            <a:noFill/>
          </a:ln>
        </p:spPr>
        <p:txBody>
          <a:bodyPr vert="horz" wrap="square" lIns="0" tIns="0" rIns="0" bIns="0" anchor="t" anchorCtr="0" compatLnSpc="1">
            <a:spAutoFit/>
          </a:bodyPr>
          <a:lstStyle/>
          <a:p>
            <a:pPr marL="12701" marR="0" lvl="0" indent="0" defTabSz="914400" rtl="0" fontAlgn="auto" hangingPunct="1">
              <a:lnSpc>
                <a:spcPts val="2350"/>
              </a:lnSpc>
              <a:spcBef>
                <a:spcPts val="0"/>
              </a:spcBef>
              <a:spcAft>
                <a:spcPts val="0"/>
              </a:spcAft>
              <a:buNone/>
              <a:tabLst/>
              <a:defRPr sz="1800" b="0" i="0" u="none" strike="noStrike" kern="0" cap="none" spc="0" baseline="0">
                <a:solidFill>
                  <a:srgbClr val="000000"/>
                </a:solidFill>
                <a:uFillTx/>
              </a:defRPr>
            </a:pPr>
            <a:r>
              <a:rPr lang="en-GB" sz="2700" b="0" i="0" u="none" strike="noStrike" kern="0" cap="none" spc="-10" baseline="0">
                <a:solidFill>
                  <a:srgbClr val="FFFFFF"/>
                </a:solidFill>
                <a:uFillTx/>
                <a:latin typeface="Spectral-Light"/>
                <a:cs typeface="Spectral-Light"/>
              </a:rPr>
              <a:t>University</a:t>
            </a:r>
            <a:endParaRPr lang="en-GB" sz="2700" b="0" i="0" u="none" strike="noStrike" kern="0" cap="none" spc="0" baseline="0">
              <a:solidFill>
                <a:srgbClr val="000000"/>
              </a:solidFill>
              <a:uFillTx/>
              <a:latin typeface="Spectral-Light"/>
              <a:cs typeface="Spectral-Light"/>
            </a:endParaRPr>
          </a:p>
          <a:p>
            <a:pPr marL="12701" marR="0" lvl="0" indent="0" defTabSz="914400" rtl="0" fontAlgn="auto" hangingPunct="1">
              <a:lnSpc>
                <a:spcPts val="2875"/>
              </a:lnSpc>
              <a:spcBef>
                <a:spcPts val="0"/>
              </a:spcBef>
              <a:spcAft>
                <a:spcPts val="0"/>
              </a:spcAft>
              <a:buNone/>
              <a:tabLst/>
              <a:defRPr sz="1800" b="0" i="0" u="none" strike="noStrike" kern="0" cap="none" spc="0" baseline="0">
                <a:solidFill>
                  <a:srgbClr val="000000"/>
                </a:solidFill>
                <a:uFillTx/>
              </a:defRPr>
            </a:pPr>
            <a:r>
              <a:rPr lang="en-GB" sz="2700" b="0" i="1" u="none" strike="noStrike" kern="0" cap="none" spc="-55" baseline="0">
                <a:solidFill>
                  <a:srgbClr val="FFFFFF"/>
                </a:solidFill>
                <a:uFillTx/>
                <a:latin typeface="Spectral"/>
                <a:cs typeface="Spectral"/>
              </a:rPr>
              <a:t>of</a:t>
            </a:r>
            <a:r>
              <a:rPr lang="en-GB" sz="2700" b="0" i="0" u="none" strike="noStrike" kern="0" cap="none" spc="-55" baseline="0">
                <a:solidFill>
                  <a:srgbClr val="FFFFFF"/>
                </a:solidFill>
                <a:uFillTx/>
                <a:latin typeface="Spectral-Light"/>
                <a:cs typeface="Spectral-Light"/>
              </a:rPr>
              <a:t>Galway.ie</a:t>
            </a:r>
            <a:endParaRPr lang="en-GB" sz="2700" b="0" i="0" u="none" strike="noStrike" kern="0" cap="none" spc="0" baseline="0">
              <a:solidFill>
                <a:srgbClr val="000000"/>
              </a:solidFill>
              <a:uFillTx/>
              <a:latin typeface="Spectral-Light"/>
              <a:cs typeface="Spectral-Light"/>
            </a:endParaRPr>
          </a:p>
        </p:txBody>
      </p:sp>
      <p:sp>
        <p:nvSpPr>
          <p:cNvPr id="3" name="object 2">
            <a:extLst>
              <a:ext uri="{FF2B5EF4-FFF2-40B4-BE49-F238E27FC236}">
                <a16:creationId xmlns:a16="http://schemas.microsoft.com/office/drawing/2014/main" id="{86BF16E1-5F64-2E36-B8FC-654C31237561}"/>
              </a:ext>
            </a:extLst>
          </p:cNvPr>
          <p:cNvSpPr/>
          <p:nvPr/>
        </p:nvSpPr>
        <p:spPr>
          <a:xfrm>
            <a:off x="0" y="11036314"/>
            <a:ext cx="20104098" cy="272418"/>
          </a:xfrm>
          <a:custGeom>
            <a:avLst/>
            <a:gdLst>
              <a:gd name="f0" fmla="val w"/>
              <a:gd name="f1" fmla="val h"/>
              <a:gd name="f2" fmla="val 0"/>
              <a:gd name="f3" fmla="val 20104100"/>
              <a:gd name="f4" fmla="val 272415"/>
              <a:gd name="f5" fmla="val 20104099"/>
              <a:gd name="f6" fmla="val 272243"/>
              <a:gd name="f7" fmla="*/ f0 1 20104100"/>
              <a:gd name="f8" fmla="*/ f1 1 272415"/>
              <a:gd name="f9" fmla="val f2"/>
              <a:gd name="f10" fmla="val f3"/>
              <a:gd name="f11" fmla="val f4"/>
              <a:gd name="f12" fmla="+- f11 0 f9"/>
              <a:gd name="f13" fmla="+- f10 0 f9"/>
              <a:gd name="f14" fmla="*/ f13 1 20104100"/>
              <a:gd name="f15" fmla="*/ f12 1 272415"/>
              <a:gd name="f16" fmla="*/ f9 1 f14"/>
              <a:gd name="f17" fmla="*/ f10 1 f14"/>
              <a:gd name="f18" fmla="*/ f9 1 f15"/>
              <a:gd name="f19" fmla="*/ f11 1 f15"/>
              <a:gd name="f20" fmla="*/ f16 f7 1"/>
              <a:gd name="f21" fmla="*/ f17 f7 1"/>
              <a:gd name="f22" fmla="*/ f19 f8 1"/>
              <a:gd name="f23" fmla="*/ f18 f8 1"/>
            </a:gdLst>
            <a:ahLst/>
            <a:cxnLst>
              <a:cxn ang="3cd4">
                <a:pos x="hc" y="t"/>
              </a:cxn>
              <a:cxn ang="0">
                <a:pos x="r" y="vc"/>
              </a:cxn>
              <a:cxn ang="cd4">
                <a:pos x="hc" y="b"/>
              </a:cxn>
              <a:cxn ang="cd2">
                <a:pos x="l" y="vc"/>
              </a:cxn>
            </a:cxnLst>
            <a:rect l="f20" t="f23" r="f21" b="f22"/>
            <a:pathLst>
              <a:path w="20104100" h="272415">
                <a:moveTo>
                  <a:pt x="f5" y="f2"/>
                </a:moveTo>
                <a:lnTo>
                  <a:pt x="f2" y="f2"/>
                </a:lnTo>
                <a:lnTo>
                  <a:pt x="f2" y="f6"/>
                </a:lnTo>
                <a:lnTo>
                  <a:pt x="f5" y="f6"/>
                </a:lnTo>
                <a:lnTo>
                  <a:pt x="f5" y="f2"/>
                </a:lnTo>
                <a:close/>
              </a:path>
            </a:pathLst>
          </a:custGeom>
          <a:solidFill>
            <a:srgbClr val="01DCA5"/>
          </a:solidFill>
          <a:ln cap="flat">
            <a:noFill/>
            <a:prstDash val="solid"/>
          </a:ln>
        </p:spPr>
        <p:txBody>
          <a:bodyPr vert="horz" wrap="square" lIns="0" tIns="0" rIns="0" bIns="0" anchor="t" anchorCtr="0" compatLnSpc="1">
            <a:noAutofit/>
          </a:bodyPr>
          <a:lstStyle/>
          <a:p>
            <a:pPr marL="0" marR="0" lvl="0" indent="0"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0" cap="none" spc="0" baseline="0">
              <a:solidFill>
                <a:srgbClr val="000000"/>
              </a:solidFill>
              <a:uFillTx/>
            </a:endParaRPr>
          </a:p>
        </p:txBody>
      </p:sp>
      <p:sp>
        <p:nvSpPr>
          <p:cNvPr id="4" name="Content Placeholder 2">
            <a:extLst>
              <a:ext uri="{FF2B5EF4-FFF2-40B4-BE49-F238E27FC236}">
                <a16:creationId xmlns:a16="http://schemas.microsoft.com/office/drawing/2014/main" id="{2E82B1E1-CE7C-DBC8-5566-7A4A506FBA35}"/>
              </a:ext>
            </a:extLst>
          </p:cNvPr>
          <p:cNvSpPr txBox="1">
            <a:spLocks noGrp="1"/>
          </p:cNvSpPr>
          <p:nvPr>
            <p:ph sz="quarter" idx="4294967295"/>
          </p:nvPr>
        </p:nvSpPr>
        <p:spPr>
          <a:xfrm>
            <a:off x="937653" y="2802663"/>
            <a:ext cx="18105997" cy="5900019"/>
          </a:xfrm>
          <a:prstGeom prst="rect">
            <a:avLst/>
          </a:prstGeom>
          <a:noFill/>
          <a:ln>
            <a:noFill/>
          </a:ln>
        </p:spPr>
        <p:txBody>
          <a:bodyPr vert="horz" wrap="square" lIns="91440" tIns="45720" rIns="91440" bIns="45720" anchor="t" anchorCtr="0" compatLnSpc="1">
            <a:noAutofit/>
          </a:bodyPr>
          <a:lstStyle>
            <a:lvl1pPr marR="0" lvl="0" fontAlgn="auto">
              <a:spcAft>
                <a:spcPts val="0"/>
              </a:spcAft>
              <a:buSzPct val="100000"/>
              <a:buFont typeface="Arial" pitchFamily="34"/>
              <a:tabLst/>
              <a:defRPr lang="en-GB" sz="3200" b="0" i="0" u="none" strike="noStrike" cap="none" spc="0" baseline="0">
                <a:solidFill>
                  <a:srgbClr val="003C3B"/>
                </a:solidFill>
                <a:uFillTx/>
                <a:latin typeface="Outfit" pitchFamily="2"/>
                <a:ea typeface="Inter" pitchFamily="2"/>
              </a:defRPr>
            </a:lvl1pPr>
            <a:lvl2pPr marR="0" lvl="1" fontAlgn="auto">
              <a:spcAft>
                <a:spcPts val="0"/>
              </a:spcAft>
              <a:buSzPct val="100000"/>
              <a:buFont typeface="Arial" pitchFamily="34"/>
              <a:tabLst/>
              <a:defRPr lang="en-GB" sz="3200" b="0" i="0" u="none" strike="noStrike" cap="none" spc="0" baseline="0">
                <a:solidFill>
                  <a:srgbClr val="003C3B"/>
                </a:solidFill>
                <a:uFillTx/>
                <a:latin typeface="Outfit" pitchFamily="2"/>
                <a:ea typeface="Inter" pitchFamily="2"/>
              </a:defRPr>
            </a:lvl2pPr>
            <a:lvl3pPr marR="0" lvl="2" fontAlgn="auto">
              <a:spcAft>
                <a:spcPts val="0"/>
              </a:spcAft>
              <a:buSzPct val="100000"/>
              <a:buFont typeface="Arial" pitchFamily="34"/>
              <a:tabLst/>
              <a:defRPr lang="en-GB" sz="3200" b="0" i="0" u="none" strike="noStrike" cap="none" spc="0" baseline="0">
                <a:solidFill>
                  <a:srgbClr val="003C3B"/>
                </a:solidFill>
                <a:uFillTx/>
                <a:latin typeface="Outfit" pitchFamily="2"/>
                <a:ea typeface="Inter" pitchFamily="2"/>
              </a:defRPr>
            </a:lvl3pPr>
            <a:lvl4pPr marR="0" lvl="3" fontAlgn="auto">
              <a:spcAft>
                <a:spcPts val="0"/>
              </a:spcAft>
              <a:buSzPct val="100000"/>
              <a:buFont typeface="Arial" pitchFamily="34"/>
              <a:tabLst/>
              <a:defRPr lang="en-GB" sz="3200" b="0" i="0" u="none" strike="noStrike" cap="none" spc="0" baseline="0">
                <a:solidFill>
                  <a:srgbClr val="003C3B"/>
                </a:solidFill>
                <a:uFillTx/>
                <a:latin typeface="Outfit" pitchFamily="2"/>
                <a:ea typeface="Inter" pitchFamily="2"/>
              </a:defRPr>
            </a:lvl4pPr>
            <a:lvl5pPr marR="0" lvl="4" fontAlgn="auto">
              <a:spcAft>
                <a:spcPts val="0"/>
              </a:spcAft>
              <a:buSzPct val="100000"/>
              <a:buFont typeface="Arial" pitchFamily="34"/>
              <a:tabLst/>
              <a:defRPr lang="en-GB" sz="3200" b="0" i="0" u="none" strike="noStrike" cap="none" spc="0" baseline="0">
                <a:solidFill>
                  <a:srgbClr val="003C3B"/>
                </a:solidFill>
                <a:uFillTx/>
                <a:latin typeface="Outfit" pitchFamily="2"/>
                <a:ea typeface="Inter" pitchFamily="2"/>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itle Placeholder 1">
            <a:extLst>
              <a:ext uri="{FF2B5EF4-FFF2-40B4-BE49-F238E27FC236}">
                <a16:creationId xmlns:a16="http://schemas.microsoft.com/office/drawing/2014/main" id="{B5F9140B-FAAF-EB8D-DC6C-066B55C61405}"/>
              </a:ext>
            </a:extLst>
          </p:cNvPr>
          <p:cNvSpPr txBox="1">
            <a:spLocks noGrp="1"/>
          </p:cNvSpPr>
          <p:nvPr>
            <p:ph type="title"/>
          </p:nvPr>
        </p:nvSpPr>
        <p:spPr>
          <a:xfrm>
            <a:off x="857725" y="1034451"/>
            <a:ext cx="15214125" cy="1015660"/>
          </a:xfrm>
        </p:spPr>
        <p:txBody>
          <a:bodyPr anchor="t">
            <a:noAutofit/>
          </a:bodyPr>
          <a:lstStyle>
            <a:lvl1pPr>
              <a:defRPr sz="6600">
                <a:latin typeface="Outfit Medium" pitchFamily="2"/>
              </a:defRPr>
            </a:lvl1pPr>
          </a:lstStyle>
          <a:p>
            <a:pPr lvl="0"/>
            <a:r>
              <a:rPr lang="en-GB"/>
              <a:t>Text only slide title maximum of 1 line</a:t>
            </a:r>
            <a:endParaRPr lang="en-US"/>
          </a:p>
        </p:txBody>
      </p:sp>
      <p:pic>
        <p:nvPicPr>
          <p:cNvPr id="6" name="Picture 7" descr="Logo&#10;&#10;Description automatically generated with medium confidence">
            <a:extLst>
              <a:ext uri="{FF2B5EF4-FFF2-40B4-BE49-F238E27FC236}">
                <a16:creationId xmlns:a16="http://schemas.microsoft.com/office/drawing/2014/main" id="{0703795D-E118-125A-5EA3-18012577A284}"/>
              </a:ext>
            </a:extLst>
          </p:cNvPr>
          <p:cNvPicPr>
            <a:picLocks noChangeAspect="1"/>
          </p:cNvPicPr>
          <p:nvPr/>
        </p:nvPicPr>
        <p:blipFill>
          <a:blip r:embed="rId2"/>
          <a:stretch>
            <a:fillRect/>
          </a:stretch>
        </p:blipFill>
        <p:spPr>
          <a:xfrm>
            <a:off x="725951" y="8731056"/>
            <a:ext cx="3612154" cy="2377504"/>
          </a:xfrm>
          <a:prstGeom prst="rect">
            <a:avLst/>
          </a:prstGeom>
          <a:noFill/>
          <a:ln cap="flat">
            <a:noFill/>
          </a:ln>
        </p:spPr>
      </p:pic>
    </p:spTree>
    <p:extLst>
      <p:ext uri="{BB962C8B-B14F-4D97-AF65-F5344CB8AC3E}">
        <p14:creationId xmlns:p14="http://schemas.microsoft.com/office/powerpoint/2010/main" val="692669872"/>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ext &amp; Image Slide_opt2">
    <p:spTree>
      <p:nvGrpSpPr>
        <p:cNvPr id="1" name=""/>
        <p:cNvGrpSpPr/>
        <p:nvPr/>
      </p:nvGrpSpPr>
      <p:grpSpPr>
        <a:xfrm>
          <a:off x="0" y="0"/>
          <a:ext cx="0" cy="0"/>
          <a:chOff x="0" y="0"/>
          <a:chExt cx="0" cy="0"/>
        </a:xfrm>
      </p:grpSpPr>
      <p:sp>
        <p:nvSpPr>
          <p:cNvPr id="2" name="object 10">
            <a:extLst>
              <a:ext uri="{FF2B5EF4-FFF2-40B4-BE49-F238E27FC236}">
                <a16:creationId xmlns:a16="http://schemas.microsoft.com/office/drawing/2014/main" id="{DEA210BE-65B7-EE7A-FFC3-36A1B207AA61}"/>
              </a:ext>
            </a:extLst>
          </p:cNvPr>
          <p:cNvSpPr/>
          <p:nvPr/>
        </p:nvSpPr>
        <p:spPr>
          <a:xfrm>
            <a:off x="8337307" y="0"/>
            <a:ext cx="272418" cy="11308713"/>
          </a:xfrm>
          <a:custGeom>
            <a:avLst/>
            <a:gdLst>
              <a:gd name="f0" fmla="val w"/>
              <a:gd name="f1" fmla="val h"/>
              <a:gd name="f2" fmla="val 0"/>
              <a:gd name="f3" fmla="val 272415"/>
              <a:gd name="f4" fmla="val 11308715"/>
              <a:gd name="f5" fmla="val 272232"/>
              <a:gd name="f6" fmla="val 11308556"/>
              <a:gd name="f7" fmla="*/ f0 1 272415"/>
              <a:gd name="f8" fmla="*/ f1 1 11308715"/>
              <a:gd name="f9" fmla="val f2"/>
              <a:gd name="f10" fmla="val f3"/>
              <a:gd name="f11" fmla="val f4"/>
              <a:gd name="f12" fmla="+- f11 0 f9"/>
              <a:gd name="f13" fmla="+- f10 0 f9"/>
              <a:gd name="f14" fmla="*/ f13 1 272415"/>
              <a:gd name="f15" fmla="*/ f12 1 11308715"/>
              <a:gd name="f16" fmla="*/ f9 1 f14"/>
              <a:gd name="f17" fmla="*/ f10 1 f14"/>
              <a:gd name="f18" fmla="*/ f9 1 f15"/>
              <a:gd name="f19" fmla="*/ f11 1 f15"/>
              <a:gd name="f20" fmla="*/ f16 f7 1"/>
              <a:gd name="f21" fmla="*/ f17 f7 1"/>
              <a:gd name="f22" fmla="*/ f19 f8 1"/>
              <a:gd name="f23" fmla="*/ f18 f8 1"/>
            </a:gdLst>
            <a:ahLst/>
            <a:cxnLst>
              <a:cxn ang="3cd4">
                <a:pos x="hc" y="t"/>
              </a:cxn>
              <a:cxn ang="0">
                <a:pos x="r" y="vc"/>
              </a:cxn>
              <a:cxn ang="cd4">
                <a:pos x="hc" y="b"/>
              </a:cxn>
              <a:cxn ang="cd2">
                <a:pos x="l" y="vc"/>
              </a:cxn>
            </a:cxnLst>
            <a:rect l="f20" t="f23" r="f21" b="f22"/>
            <a:pathLst>
              <a:path w="272415" h="11308715">
                <a:moveTo>
                  <a:pt x="f5" y="f2"/>
                </a:moveTo>
                <a:lnTo>
                  <a:pt x="f2" y="f2"/>
                </a:lnTo>
                <a:lnTo>
                  <a:pt x="f2" y="f6"/>
                </a:lnTo>
                <a:lnTo>
                  <a:pt x="f5" y="f6"/>
                </a:lnTo>
                <a:lnTo>
                  <a:pt x="f5" y="f2"/>
                </a:lnTo>
                <a:close/>
              </a:path>
            </a:pathLst>
          </a:custGeom>
          <a:solidFill>
            <a:srgbClr val="01DCA5"/>
          </a:solidFill>
          <a:ln cap="flat">
            <a:noFill/>
            <a:prstDash val="solid"/>
          </a:ln>
        </p:spPr>
        <p:txBody>
          <a:bodyPr vert="horz" wrap="square" lIns="0" tIns="0" rIns="0" bIns="0" anchor="t" anchorCtr="0" compatLnSpc="1">
            <a:noAutofit/>
          </a:bodyPr>
          <a:lstStyle/>
          <a:p>
            <a:pPr marL="0" marR="0" lvl="0" indent="0"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0" cap="none" spc="0" baseline="0">
              <a:solidFill>
                <a:srgbClr val="000000"/>
              </a:solidFill>
              <a:uFillTx/>
            </a:endParaRPr>
          </a:p>
        </p:txBody>
      </p:sp>
      <p:sp>
        <p:nvSpPr>
          <p:cNvPr id="3" name="Content Placeholder 2">
            <a:extLst>
              <a:ext uri="{FF2B5EF4-FFF2-40B4-BE49-F238E27FC236}">
                <a16:creationId xmlns:a16="http://schemas.microsoft.com/office/drawing/2014/main" id="{DBF990D2-53DF-8A37-39D4-FE96BFA525AD}"/>
              </a:ext>
            </a:extLst>
          </p:cNvPr>
          <p:cNvSpPr txBox="1">
            <a:spLocks noGrp="1"/>
          </p:cNvSpPr>
          <p:nvPr>
            <p:ph sz="quarter" idx="4294967295"/>
          </p:nvPr>
        </p:nvSpPr>
        <p:spPr>
          <a:xfrm>
            <a:off x="9564130" y="3749277"/>
            <a:ext cx="9651528" cy="4672702"/>
          </a:xfrm>
          <a:prstGeom prst="rect">
            <a:avLst/>
          </a:prstGeom>
          <a:noFill/>
          <a:ln>
            <a:noFill/>
          </a:ln>
        </p:spPr>
        <p:txBody>
          <a:bodyPr vert="horz" wrap="square" lIns="91440" tIns="45720" rIns="91440" bIns="45720" anchor="t" anchorCtr="0" compatLnSpc="1">
            <a:noAutofit/>
          </a:bodyPr>
          <a:lstStyle>
            <a:lvl1pPr marR="0" lvl="0" fontAlgn="auto">
              <a:spcAft>
                <a:spcPts val="0"/>
              </a:spcAft>
              <a:buSzPct val="100000"/>
              <a:buFont typeface="Arial" pitchFamily="34"/>
              <a:tabLst/>
              <a:defRPr lang="en-GB" sz="3200" b="0" i="0" u="none" strike="noStrike" cap="none" spc="0" baseline="0">
                <a:solidFill>
                  <a:srgbClr val="003C3B"/>
                </a:solidFill>
                <a:uFillTx/>
                <a:latin typeface="Outfit" pitchFamily="2"/>
                <a:ea typeface="Inter" pitchFamily="2"/>
              </a:defRPr>
            </a:lvl1pPr>
            <a:lvl2pPr marR="0" lvl="1" fontAlgn="auto">
              <a:spcAft>
                <a:spcPts val="0"/>
              </a:spcAft>
              <a:buSzPct val="100000"/>
              <a:buFont typeface="Arial" pitchFamily="34"/>
              <a:tabLst/>
              <a:defRPr lang="en-GB" sz="2800" b="0" i="0" u="none" strike="noStrike" cap="none" spc="0" baseline="0">
                <a:solidFill>
                  <a:srgbClr val="003C3B"/>
                </a:solidFill>
                <a:uFillTx/>
                <a:latin typeface="Outfit" pitchFamily="2"/>
                <a:ea typeface="Inter" pitchFamily="2"/>
              </a:defRPr>
            </a:lvl2pPr>
            <a:lvl3pPr marR="0" lvl="2" fontAlgn="auto">
              <a:spcAft>
                <a:spcPts val="0"/>
              </a:spcAft>
              <a:buSzPct val="100000"/>
              <a:buFont typeface="Arial" pitchFamily="34"/>
              <a:tabLst/>
              <a:defRPr lang="en-GB" sz="2400" b="0" i="0" u="none" strike="noStrike" cap="none" spc="0" baseline="0">
                <a:solidFill>
                  <a:srgbClr val="003C3B"/>
                </a:solidFill>
                <a:uFillTx/>
                <a:latin typeface="Outfit" pitchFamily="2"/>
                <a:ea typeface="Inter" pitchFamily="2"/>
              </a:defRPr>
            </a:lvl3pPr>
            <a:lvl4pPr marR="0" lvl="3" fontAlgn="auto">
              <a:spcAft>
                <a:spcPts val="0"/>
              </a:spcAft>
              <a:buSzPct val="100000"/>
              <a:buFont typeface="Arial" pitchFamily="34"/>
              <a:tabLst/>
              <a:defRPr lang="en-GB" sz="2000" b="0" i="0" u="none" strike="noStrike" cap="none" spc="0" baseline="0">
                <a:solidFill>
                  <a:srgbClr val="003C3B"/>
                </a:solidFill>
                <a:uFillTx/>
                <a:latin typeface="Outfit" pitchFamily="2"/>
                <a:ea typeface="Inter" pitchFamily="2"/>
              </a:defRPr>
            </a:lvl4pPr>
            <a:lvl5pPr marR="0" lvl="4" fontAlgn="auto">
              <a:spcAft>
                <a:spcPts val="0"/>
              </a:spcAft>
              <a:buSzPct val="100000"/>
              <a:buFont typeface="Arial" pitchFamily="34"/>
              <a:tabLst/>
              <a:defRPr lang="en-GB" b="0" i="0" u="none" strike="noStrike" cap="none" spc="0" baseline="0">
                <a:solidFill>
                  <a:srgbClr val="003C3B"/>
                </a:solidFill>
                <a:uFillTx/>
                <a:latin typeface="Outfit" pitchFamily="2"/>
                <a:ea typeface="Inter" pitchFamily="2"/>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itle Placeholder 1">
            <a:extLst>
              <a:ext uri="{FF2B5EF4-FFF2-40B4-BE49-F238E27FC236}">
                <a16:creationId xmlns:a16="http://schemas.microsoft.com/office/drawing/2014/main" id="{33F7E38F-06E9-B4A6-ADEF-673517CA5E5D}"/>
              </a:ext>
            </a:extLst>
          </p:cNvPr>
          <p:cNvSpPr txBox="1">
            <a:spLocks noGrp="1"/>
          </p:cNvSpPr>
          <p:nvPr>
            <p:ph type="title"/>
          </p:nvPr>
        </p:nvSpPr>
        <p:spPr>
          <a:xfrm>
            <a:off x="9564130" y="926588"/>
            <a:ext cx="8889531" cy="2031321"/>
          </a:xfrm>
        </p:spPr>
        <p:txBody>
          <a:bodyPr anchor="t">
            <a:noAutofit/>
          </a:bodyPr>
          <a:lstStyle>
            <a:lvl1pPr>
              <a:defRPr sz="6600">
                <a:latin typeface="Outfit Medium" pitchFamily="2"/>
              </a:defRPr>
            </a:lvl1pPr>
          </a:lstStyle>
          <a:p>
            <a:pPr lvl="0"/>
            <a:r>
              <a:rPr lang="en-GB"/>
              <a:t>Text &amp; image slide title maximum of 2 lines</a:t>
            </a:r>
            <a:endParaRPr lang="en-US"/>
          </a:p>
        </p:txBody>
      </p:sp>
      <p:pic>
        <p:nvPicPr>
          <p:cNvPr id="5" name="Picture 71" descr="Logo&#10;&#10;Description automatically generated with medium confidence">
            <a:extLst>
              <a:ext uri="{FF2B5EF4-FFF2-40B4-BE49-F238E27FC236}">
                <a16:creationId xmlns:a16="http://schemas.microsoft.com/office/drawing/2014/main" id="{ACBE6CC1-F66F-6726-ED13-5C002893A602}"/>
              </a:ext>
            </a:extLst>
          </p:cNvPr>
          <p:cNvPicPr>
            <a:picLocks noChangeAspect="1"/>
          </p:cNvPicPr>
          <p:nvPr/>
        </p:nvPicPr>
        <p:blipFill>
          <a:blip r:embed="rId2"/>
          <a:stretch>
            <a:fillRect/>
          </a:stretch>
        </p:blipFill>
        <p:spPr>
          <a:xfrm>
            <a:off x="15884700" y="8731056"/>
            <a:ext cx="3612154" cy="2377504"/>
          </a:xfrm>
          <a:prstGeom prst="rect">
            <a:avLst/>
          </a:prstGeom>
          <a:noFill/>
          <a:ln cap="flat">
            <a:noFill/>
          </a:ln>
        </p:spPr>
      </p:pic>
      <p:sp>
        <p:nvSpPr>
          <p:cNvPr id="6" name="Picture Placeholder 12">
            <a:extLst>
              <a:ext uri="{FF2B5EF4-FFF2-40B4-BE49-F238E27FC236}">
                <a16:creationId xmlns:a16="http://schemas.microsoft.com/office/drawing/2014/main" id="{960F4947-EDD0-7A90-11CD-C4A48EC37986}"/>
              </a:ext>
            </a:extLst>
          </p:cNvPr>
          <p:cNvSpPr txBox="1">
            <a:spLocks noGrp="1"/>
          </p:cNvSpPr>
          <p:nvPr>
            <p:ph type="pic" sz="quarter" idx="4294967295"/>
          </p:nvPr>
        </p:nvSpPr>
        <p:spPr>
          <a:xfrm>
            <a:off x="0" y="4727"/>
            <a:ext cx="8346186" cy="11309354"/>
          </a:xfrm>
          <a:prstGeom prst="rect">
            <a:avLst/>
          </a:prstGeom>
          <a:noFill/>
          <a:ln>
            <a:noFill/>
          </a:ln>
        </p:spPr>
        <p:txBody>
          <a:bodyPr vert="horz" wrap="square" lIns="91440" tIns="45720" rIns="91440" bIns="45720" anchor="ctr" anchorCtr="1" compatLnSpc="1">
            <a:noAutofit/>
          </a:bodyPr>
          <a:lstStyle>
            <a:lvl1pPr marL="0" marR="0" lvl="0" indent="0" algn="ctr" fontAlgn="auto">
              <a:spcAft>
                <a:spcPts val="0"/>
              </a:spcAft>
              <a:buNone/>
              <a:tabLst/>
              <a:defRPr lang="en-GB" b="0" i="0" u="none" strike="noStrike" cap="none" spc="0" baseline="0">
                <a:solidFill>
                  <a:srgbClr val="000000"/>
                </a:solidFill>
                <a:uFillTx/>
                <a:latin typeface="Outfit" pitchFamily="2"/>
              </a:defRPr>
            </a:lvl1pPr>
          </a:lstStyle>
          <a:p>
            <a:pPr lvl="0"/>
            <a:r>
              <a:rPr lang="en-GB"/>
              <a:t>Click icon to add picture</a:t>
            </a:r>
            <a:endParaRPr lang="en-US"/>
          </a:p>
        </p:txBody>
      </p:sp>
    </p:spTree>
    <p:extLst>
      <p:ext uri="{BB962C8B-B14F-4D97-AF65-F5344CB8AC3E}">
        <p14:creationId xmlns:p14="http://schemas.microsoft.com/office/powerpoint/2010/main" val="563891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Image Only Slide">
    <p:spTree>
      <p:nvGrpSpPr>
        <p:cNvPr id="1" name=""/>
        <p:cNvGrpSpPr/>
        <p:nvPr/>
      </p:nvGrpSpPr>
      <p:grpSpPr>
        <a:xfrm>
          <a:off x="0" y="0"/>
          <a:ext cx="0" cy="0"/>
          <a:chOff x="0" y="0"/>
          <a:chExt cx="0" cy="0"/>
        </a:xfrm>
      </p:grpSpPr>
      <p:sp>
        <p:nvSpPr>
          <p:cNvPr id="2" name="Picture Placeholder 12">
            <a:extLst>
              <a:ext uri="{FF2B5EF4-FFF2-40B4-BE49-F238E27FC236}">
                <a16:creationId xmlns:a16="http://schemas.microsoft.com/office/drawing/2014/main" id="{8249ED33-C229-6678-E817-CBC04C01209C}"/>
              </a:ext>
            </a:extLst>
          </p:cNvPr>
          <p:cNvSpPr txBox="1">
            <a:spLocks noGrp="1"/>
          </p:cNvSpPr>
          <p:nvPr>
            <p:ph type="pic" sz="quarter" idx="4294967295"/>
          </p:nvPr>
        </p:nvSpPr>
        <p:spPr>
          <a:xfrm>
            <a:off x="0" y="4727"/>
            <a:ext cx="20104098" cy="11309354"/>
          </a:xfrm>
          <a:prstGeom prst="rect">
            <a:avLst/>
          </a:prstGeom>
          <a:noFill/>
          <a:ln>
            <a:noFill/>
          </a:ln>
        </p:spPr>
        <p:txBody>
          <a:bodyPr vert="horz" wrap="square" lIns="91440" tIns="45720" rIns="91440" bIns="45720" anchor="ctr" anchorCtr="1" compatLnSpc="1">
            <a:noAutofit/>
          </a:bodyPr>
          <a:lstStyle>
            <a:lvl1pPr marL="0" marR="0" lvl="0" indent="0" algn="ctr" fontAlgn="auto">
              <a:spcAft>
                <a:spcPts val="0"/>
              </a:spcAft>
              <a:buNone/>
              <a:tabLst/>
              <a:defRPr lang="en-GB" b="0" i="0" u="none" strike="noStrike" cap="none" spc="0" baseline="0">
                <a:solidFill>
                  <a:srgbClr val="000000"/>
                </a:solidFill>
                <a:uFillTx/>
                <a:latin typeface="Outfit" pitchFamily="2"/>
              </a:defRPr>
            </a:lvl1pPr>
          </a:lstStyle>
          <a:p>
            <a:pPr lvl="0"/>
            <a:r>
              <a:rPr lang="en-GB"/>
              <a:t>Click icon to add picture</a:t>
            </a:r>
            <a:endParaRPr lang="en-US"/>
          </a:p>
        </p:txBody>
      </p:sp>
    </p:spTree>
    <p:extLst>
      <p:ext uri="{BB962C8B-B14F-4D97-AF65-F5344CB8AC3E}">
        <p14:creationId xmlns:p14="http://schemas.microsoft.com/office/powerpoint/2010/main" val="3946127744"/>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C2A95ED5-0260-79E4-4ADE-5CDEA757C1A0}"/>
              </a:ext>
            </a:extLst>
          </p:cNvPr>
          <p:cNvSpPr txBox="1">
            <a:spLocks noGrp="1"/>
          </p:cNvSpPr>
          <p:nvPr>
            <p:ph type="dt" sz="quarter" idx="7"/>
          </p:nvPr>
        </p:nvSpPr>
        <p:spPr>
          <a:xfrm>
            <a:off x="0" y="0"/>
            <a:ext cx="0" cy="0"/>
          </a:xfrm>
          <a:prstGeom prst="rect">
            <a:avLst/>
          </a:prstGeom>
          <a:noFill/>
          <a:ln>
            <a:noFill/>
          </a:ln>
        </p:spPr>
        <p:txBody>
          <a:bodyPr vert="horz" wrap="square" lIns="91440" tIns="45720" rIns="91440" bIns="45720" anchor="t" anchorCtr="0" compatLnSpc="1">
            <a:noAutofit/>
          </a:bodyPr>
          <a:lstStyle>
            <a:lvl1pPr marL="0" marR="0" lvl="0" indent="0" defTabSz="914400" rtl="0" fontAlgn="auto" hangingPunct="1">
              <a:lnSpc>
                <a:spcPct val="100000"/>
              </a:lnSpc>
              <a:spcBef>
                <a:spcPts val="0"/>
              </a:spcBef>
              <a:spcAft>
                <a:spcPts val="0"/>
              </a:spcAft>
              <a:buNone/>
              <a:tabLst/>
              <a:defRPr lang="en-GB" sz="1800" b="0" i="0" u="none" strike="noStrike" kern="0" cap="none" spc="0" baseline="0">
                <a:solidFill>
                  <a:srgbClr val="000000"/>
                </a:solidFill>
                <a:uFillTx/>
              </a:defRPr>
            </a:lvl1pPr>
          </a:lstStyle>
          <a:p>
            <a:pPr lvl="0"/>
            <a:fld id="{06A99E3A-B731-DF46-B818-8CF166B74469}" type="datetime1">
              <a:rPr lang="en-GB"/>
              <a:pPr lvl="0"/>
              <a:t>25/04/2023</a:t>
            </a:fld>
            <a:endParaRPr lang="en-GB"/>
          </a:p>
        </p:txBody>
      </p:sp>
      <p:sp>
        <p:nvSpPr>
          <p:cNvPr id="3" name="Slide Number Placeholder 4">
            <a:extLst>
              <a:ext uri="{FF2B5EF4-FFF2-40B4-BE49-F238E27FC236}">
                <a16:creationId xmlns:a16="http://schemas.microsoft.com/office/drawing/2014/main" id="{409A39F4-0ABF-B4B9-18A3-88CCF738CAC1}"/>
              </a:ext>
            </a:extLst>
          </p:cNvPr>
          <p:cNvSpPr txBox="1">
            <a:spLocks noGrp="1"/>
          </p:cNvSpPr>
          <p:nvPr>
            <p:ph type="sldNum" sz="quarter" idx="8"/>
          </p:nvPr>
        </p:nvSpPr>
        <p:spPr>
          <a:xfrm>
            <a:off x="0" y="0"/>
            <a:ext cx="0" cy="0"/>
          </a:xfrm>
          <a:prstGeom prst="rect">
            <a:avLst/>
          </a:prstGeom>
          <a:noFill/>
          <a:ln>
            <a:noFill/>
          </a:ln>
        </p:spPr>
        <p:txBody>
          <a:bodyPr vert="horz" wrap="square" lIns="91440" tIns="45720" rIns="91440" bIns="45720" anchor="t" anchorCtr="0" compatLnSpc="1">
            <a:noAutofit/>
          </a:bodyPr>
          <a:lstStyle>
            <a:lvl1pPr marL="0" marR="0" lvl="0" indent="0" defTabSz="914400" rtl="0" fontAlgn="auto" hangingPunct="1">
              <a:lnSpc>
                <a:spcPct val="100000"/>
              </a:lnSpc>
              <a:spcBef>
                <a:spcPts val="0"/>
              </a:spcBef>
              <a:spcAft>
                <a:spcPts val="0"/>
              </a:spcAft>
              <a:buNone/>
              <a:tabLst/>
              <a:defRPr lang="en-GB" sz="1800" b="0" i="0" u="none" strike="noStrike" kern="0" cap="none" spc="0" baseline="0">
                <a:solidFill>
                  <a:srgbClr val="000000"/>
                </a:solidFill>
                <a:uFillTx/>
              </a:defRPr>
            </a:lvl1pPr>
          </a:lstStyle>
          <a:p>
            <a:pPr lvl="0"/>
            <a:fld id="{ED526CB4-F905-AB4C-B2C7-DB64CF7009E3}" type="slidenum">
              <a:t>‹#›</a:t>
            </a:fld>
            <a:endParaRPr lang="en-GB"/>
          </a:p>
        </p:txBody>
      </p:sp>
      <p:sp>
        <p:nvSpPr>
          <p:cNvPr id="4" name="Title 1">
            <a:extLst>
              <a:ext uri="{FF2B5EF4-FFF2-40B4-BE49-F238E27FC236}">
                <a16:creationId xmlns:a16="http://schemas.microsoft.com/office/drawing/2014/main" id="{15AC8341-A976-24D2-ECF5-228AD5473FBC}"/>
              </a:ext>
            </a:extLst>
          </p:cNvPr>
          <p:cNvSpPr txBox="1">
            <a:spLocks noGrp="1"/>
          </p:cNvSpPr>
          <p:nvPr>
            <p:ph type="title"/>
          </p:nvPr>
        </p:nvSpPr>
        <p:spPr>
          <a:xfrm>
            <a:off x="1809369" y="5103705"/>
            <a:ext cx="16585880" cy="3439735"/>
          </a:xfrm>
        </p:spPr>
        <p:txBody>
          <a:bodyPr anchor="b"/>
          <a:lstStyle>
            <a:lvl1pPr>
              <a:lnSpc>
                <a:spcPct val="85000"/>
              </a:lnSpc>
              <a:defRPr lang="en-US" sz="7916" cap="small" spc="-63">
                <a:solidFill>
                  <a:srgbClr val="262626"/>
                </a:solidFill>
                <a:latin typeface="Century Gothic" pitchFamily="34"/>
              </a:defRPr>
            </a:lvl1pPr>
          </a:lstStyle>
          <a:p>
            <a:pPr lvl="0"/>
            <a:r>
              <a:rPr lang="en-US"/>
              <a:t>Click to edit Master title style</a:t>
            </a:r>
          </a:p>
        </p:txBody>
      </p:sp>
      <p:sp>
        <p:nvSpPr>
          <p:cNvPr id="5" name="Subtitle 2">
            <a:extLst>
              <a:ext uri="{FF2B5EF4-FFF2-40B4-BE49-F238E27FC236}">
                <a16:creationId xmlns:a16="http://schemas.microsoft.com/office/drawing/2014/main" id="{5D601014-3FF4-00EF-3D56-AAC32DA1B5C6}"/>
              </a:ext>
            </a:extLst>
          </p:cNvPr>
          <p:cNvSpPr txBox="1">
            <a:spLocks noGrp="1"/>
          </p:cNvSpPr>
          <p:nvPr>
            <p:ph type="subTitle" sz="quarter" idx="4294967295"/>
          </p:nvPr>
        </p:nvSpPr>
        <p:spPr>
          <a:xfrm>
            <a:off x="3321740" y="278965"/>
            <a:ext cx="16585880" cy="4418764"/>
          </a:xfrm>
          <a:prstGeom prst="rect">
            <a:avLst/>
          </a:prstGeom>
          <a:noFill/>
          <a:ln>
            <a:noFill/>
          </a:ln>
        </p:spPr>
        <p:txBody>
          <a:bodyPr vert="horz" wrap="square" lIns="91440" tIns="45720" rIns="91440" bIns="45720" anchor="t" anchorCtr="0" compatLnSpc="1">
            <a:normAutofit/>
          </a:bodyPr>
          <a:lstStyle>
            <a:lvl1pPr marL="0" marR="0" lvl="0" indent="0" algn="r" fontAlgn="auto">
              <a:spcAft>
                <a:spcPts val="0"/>
              </a:spcAft>
              <a:buNone/>
              <a:tabLst/>
              <a:defRPr lang="en-US" sz="2968" b="0" i="0" u="none" strike="noStrike" cap="none" spc="247" baseline="0">
                <a:solidFill>
                  <a:srgbClr val="44546A"/>
                </a:solidFill>
                <a:uFillTx/>
                <a:latin typeface="Century Gothic" pitchFamily="34"/>
              </a:defRPr>
            </a:lvl1pPr>
          </a:lstStyle>
          <a:p>
            <a:pPr lvl="0"/>
            <a:r>
              <a:rPr lang="en-US"/>
              <a:t>Click to edit Master subtitle style</a:t>
            </a:r>
          </a:p>
        </p:txBody>
      </p:sp>
      <p:cxnSp>
        <p:nvCxnSpPr>
          <p:cNvPr id="6" name="Straight Connector 8">
            <a:extLst>
              <a:ext uri="{FF2B5EF4-FFF2-40B4-BE49-F238E27FC236}">
                <a16:creationId xmlns:a16="http://schemas.microsoft.com/office/drawing/2014/main" id="{A892796E-4A68-31D4-FBD5-FF8F9DFB02EA}"/>
              </a:ext>
            </a:extLst>
          </p:cNvPr>
          <p:cNvCxnSpPr/>
          <p:nvPr/>
        </p:nvCxnSpPr>
        <p:spPr>
          <a:xfrm>
            <a:off x="1804925" y="8569006"/>
            <a:ext cx="16284321" cy="0"/>
          </a:xfrm>
          <a:prstGeom prst="straightConnector1">
            <a:avLst/>
          </a:prstGeom>
          <a:noFill/>
          <a:ln w="6345" cap="flat">
            <a:solidFill>
              <a:srgbClr val="7F7F7F"/>
            </a:solidFill>
            <a:prstDash val="solid"/>
            <a:miter/>
          </a:ln>
        </p:spPr>
      </p:cxnSp>
      <p:pic>
        <p:nvPicPr>
          <p:cNvPr id="7" name="Picture 9">
            <a:extLst>
              <a:ext uri="{FF2B5EF4-FFF2-40B4-BE49-F238E27FC236}">
                <a16:creationId xmlns:a16="http://schemas.microsoft.com/office/drawing/2014/main" id="{7630F6CF-19BA-C6FB-5A48-724D94869614}"/>
              </a:ext>
            </a:extLst>
          </p:cNvPr>
          <p:cNvPicPr>
            <a:picLocks noChangeAspect="1"/>
          </p:cNvPicPr>
          <p:nvPr/>
        </p:nvPicPr>
        <p:blipFill>
          <a:blip r:embed="rId2"/>
          <a:stretch>
            <a:fillRect/>
          </a:stretch>
        </p:blipFill>
        <p:spPr>
          <a:xfrm>
            <a:off x="14800121" y="8782610"/>
            <a:ext cx="5214119" cy="1608585"/>
          </a:xfrm>
          <a:prstGeom prst="rect">
            <a:avLst/>
          </a:prstGeom>
          <a:noFill/>
          <a:ln cap="flat">
            <a:noFill/>
          </a:ln>
        </p:spPr>
      </p:pic>
    </p:spTree>
    <p:extLst>
      <p:ext uri="{BB962C8B-B14F-4D97-AF65-F5344CB8AC3E}">
        <p14:creationId xmlns:p14="http://schemas.microsoft.com/office/powerpoint/2010/main" val="2144496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8276B54-1671-0901-907B-5B0991591871}"/>
              </a:ext>
            </a:extLst>
          </p:cNvPr>
          <p:cNvSpPr txBox="1">
            <a:spLocks noGrp="1"/>
          </p:cNvSpPr>
          <p:nvPr>
            <p:ph type="title"/>
          </p:nvPr>
        </p:nvSpPr>
        <p:spPr>
          <a:xfrm>
            <a:off x="1382709" y="601666"/>
            <a:ext cx="17338679" cy="2185982"/>
          </a:xfrm>
          <a:prstGeom prst="rect">
            <a:avLst/>
          </a:prstGeom>
          <a:noFill/>
          <a:ln>
            <a:noFill/>
          </a:ln>
        </p:spPr>
        <p:txBody>
          <a:bodyPr vert="horz" wrap="square" lIns="91440" tIns="45720" rIns="91440" bIns="45720" anchor="ctr" anchorCtr="0" compatLnSpc="1">
            <a:normAutofit/>
          </a:bodyPr>
          <a:lstStyle/>
          <a:p>
            <a:pPr lvl="0"/>
            <a:r>
              <a:rPr lang="en-GB"/>
              <a:t>Click to edit Master title style</a:t>
            </a: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n-GB" sz="4400" b="0" i="0" u="none" strike="noStrike" kern="1200" cap="none" spc="0" baseline="0">
          <a:solidFill>
            <a:srgbClr val="003C3B"/>
          </a:solidFill>
          <a:uFillTx/>
          <a:latin typeface="Outfit" pitchFamily="2"/>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sites.exeter.ac.uk/pgcemfl/" TargetMode="External"/><Relationship Id="rId2" Type="http://schemas.openxmlformats.org/officeDocument/2006/relationships/hyperlink" Target="https://education.exeter.ac.uk/partnership/mentor_zone/welcome/"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35103-BA9B-7710-BA27-14B54EDB2ECA}"/>
              </a:ext>
            </a:extLst>
          </p:cNvPr>
          <p:cNvSpPr txBox="1">
            <a:spLocks noGrp="1"/>
          </p:cNvSpPr>
          <p:nvPr>
            <p:ph type="title"/>
          </p:nvPr>
        </p:nvSpPr>
        <p:spPr>
          <a:xfrm>
            <a:off x="855604" y="6809902"/>
            <a:ext cx="12860396" cy="2194057"/>
          </a:xfrm>
        </p:spPr>
        <p:txBody>
          <a:bodyPr/>
          <a:lstStyle/>
          <a:p>
            <a:pPr lvl="0"/>
            <a:r>
              <a:rPr lang="en-GB"/>
              <a:t>Lead </a:t>
            </a:r>
            <a:r>
              <a:rPr lang="en-GB" dirty="0"/>
              <a:t>Mentor Training, Development and Consultation, Summer term 2023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44DCA6C-F3E4-1D10-C5BC-171DACE3C31B}"/>
              </a:ext>
            </a:extLst>
          </p:cNvPr>
          <p:cNvSpPr txBox="1">
            <a:spLocks noGrp="1"/>
          </p:cNvSpPr>
          <p:nvPr>
            <p:ph type="body" sz="quarter" idx="4294967295"/>
          </p:nvPr>
        </p:nvSpPr>
        <p:spPr>
          <a:xfrm>
            <a:off x="1998103" y="2704665"/>
            <a:ext cx="18105997" cy="5900019"/>
          </a:xfrm>
          <a:prstGeom prst="rect">
            <a:avLst/>
          </a:prstGeom>
          <a:noFill/>
          <a:ln>
            <a:noFill/>
          </a:ln>
        </p:spPr>
        <p:txBody>
          <a:bodyPr vert="horz" wrap="square" lIns="91440" tIns="45720" rIns="91440" bIns="45720" anchor="t" anchorCtr="0" compatLnSpc="1">
            <a:noAutofit/>
          </a:bodyPr>
          <a:lstStyle/>
          <a:p>
            <a:pPr lvl="0">
              <a:buSzPct val="100000"/>
              <a:buFont typeface="Arial" pitchFamily="34"/>
            </a:pPr>
            <a:endParaRPr lang="en-GB" sz="3200" dirty="0">
              <a:solidFill>
                <a:srgbClr val="003C3B"/>
              </a:solidFill>
              <a:latin typeface="Outfit" pitchFamily="2"/>
            </a:endParaRPr>
          </a:p>
          <a:p>
            <a:pPr lvl="0">
              <a:buSzPct val="100000"/>
              <a:buFont typeface="Arial" pitchFamily="34"/>
            </a:pPr>
            <a:endParaRPr lang="en-GB" sz="3200" dirty="0">
              <a:solidFill>
                <a:srgbClr val="003C3B"/>
              </a:solidFill>
              <a:latin typeface="Outfit" pitchFamily="2"/>
            </a:endParaRPr>
          </a:p>
        </p:txBody>
      </p:sp>
      <p:sp>
        <p:nvSpPr>
          <p:cNvPr id="3" name="Title 2">
            <a:extLst>
              <a:ext uri="{FF2B5EF4-FFF2-40B4-BE49-F238E27FC236}">
                <a16:creationId xmlns:a16="http://schemas.microsoft.com/office/drawing/2014/main" id="{38CE87E2-B192-351C-4608-601D92FD6DB6}"/>
              </a:ext>
            </a:extLst>
          </p:cNvPr>
          <p:cNvSpPr txBox="1">
            <a:spLocks noGrp="1"/>
          </p:cNvSpPr>
          <p:nvPr>
            <p:ph type="title"/>
          </p:nvPr>
        </p:nvSpPr>
        <p:spPr>
          <a:xfrm>
            <a:off x="857725" y="1034451"/>
            <a:ext cx="17875751" cy="1015660"/>
          </a:xfrm>
        </p:spPr>
        <p:txBody>
          <a:bodyPr/>
          <a:lstStyle/>
          <a:p>
            <a:pPr lvl="0"/>
            <a:r>
              <a:rPr lang="en-GB" sz="7200" dirty="0"/>
              <a:t>Seminar Days in the summer term</a:t>
            </a:r>
            <a:br>
              <a:rPr lang="en-GB" dirty="0"/>
            </a:br>
            <a:br>
              <a:rPr lang="en-GB" dirty="0"/>
            </a:br>
            <a:r>
              <a:rPr lang="en-GB" sz="6000" dirty="0"/>
              <a:t>Cross-curricular focus</a:t>
            </a:r>
            <a:br>
              <a:rPr lang="en-GB" sz="6000" dirty="0"/>
            </a:br>
            <a:r>
              <a:rPr lang="en-GB" sz="6000" dirty="0"/>
              <a:t>Also:</a:t>
            </a:r>
            <a:br>
              <a:rPr lang="en-GB" sz="6000" dirty="0"/>
            </a:br>
            <a:r>
              <a:rPr lang="en-GB" sz="6000" dirty="0"/>
              <a:t>Reflection on school-based work</a:t>
            </a:r>
            <a:br>
              <a:rPr lang="en-GB" sz="6000" dirty="0"/>
            </a:br>
            <a:r>
              <a:rPr lang="en-GB" sz="6000" dirty="0"/>
              <a:t>Clarification of training tools and sharing good practice</a:t>
            </a:r>
            <a:br>
              <a:rPr lang="en-GB" sz="6000" dirty="0"/>
            </a:br>
            <a:r>
              <a:rPr lang="en-GB" sz="6000" dirty="0"/>
              <a:t>EAL Framework task feedback</a:t>
            </a:r>
            <a:br>
              <a:rPr lang="en-GB" sz="6000" dirty="0"/>
            </a:br>
            <a:r>
              <a:rPr lang="en-GB" sz="6000" dirty="0"/>
              <a:t>Employability support </a:t>
            </a:r>
          </a:p>
        </p:txBody>
      </p:sp>
    </p:spTree>
    <p:extLst>
      <p:ext uri="{BB962C8B-B14F-4D97-AF65-F5344CB8AC3E}">
        <p14:creationId xmlns:p14="http://schemas.microsoft.com/office/powerpoint/2010/main" val="1073301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172">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064CF073-28E2-7BA1-696A-A13E7403C8BA}"/>
              </a:ext>
            </a:extLst>
          </p:cNvPr>
          <p:cNvSpPr txBox="1">
            <a:spLocks noGrp="1"/>
          </p:cNvSpPr>
          <p:nvPr>
            <p:ph type="title"/>
          </p:nvPr>
        </p:nvSpPr>
        <p:spPr>
          <a:xfrm>
            <a:off x="2851244" y="2756184"/>
            <a:ext cx="8426355" cy="5524216"/>
          </a:xfrm>
        </p:spPr>
        <p:txBody>
          <a:bodyPr/>
          <a:lstStyle/>
          <a:p>
            <a:pPr algn="l"/>
            <a:r>
              <a:rPr lang="en-GB" dirty="0"/>
              <a:t>Research:</a:t>
            </a:r>
            <a:br>
              <a:rPr lang="en-GB" dirty="0"/>
            </a:br>
            <a:br>
              <a:rPr lang="en-GB" b="0" i="0" dirty="0">
                <a:solidFill>
                  <a:srgbClr val="2D66CF"/>
                </a:solidFill>
                <a:effectLst/>
                <a:latin typeface="Droid Sans"/>
              </a:rPr>
            </a:br>
            <a:br>
              <a:rPr lang="en-GB" sz="3600" b="1" i="0" dirty="0">
                <a:solidFill>
                  <a:schemeClr val="bg1"/>
                </a:solidFill>
                <a:effectLst/>
                <a:latin typeface="Open Sans" panose="020B0606030504020204" pitchFamily="34" charset="0"/>
              </a:rPr>
            </a:br>
            <a:br>
              <a:rPr lang="en-GB" b="1" i="0" dirty="0">
                <a:solidFill>
                  <a:srgbClr val="000000"/>
                </a:solidFill>
                <a:effectLst/>
                <a:latin typeface="Open Sans" panose="020B0606030504020204" pitchFamily="34" charset="0"/>
              </a:rPr>
            </a:b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064CF073-28E2-7BA1-696A-A13E7403C8BA}"/>
              </a:ext>
            </a:extLst>
          </p:cNvPr>
          <p:cNvSpPr txBox="1">
            <a:spLocks noGrp="1"/>
          </p:cNvSpPr>
          <p:nvPr>
            <p:ph type="title"/>
          </p:nvPr>
        </p:nvSpPr>
        <p:spPr>
          <a:xfrm>
            <a:off x="2851244" y="2756184"/>
            <a:ext cx="8426355" cy="5524216"/>
          </a:xfrm>
        </p:spPr>
        <p:txBody>
          <a:bodyPr/>
          <a:lstStyle/>
          <a:p>
            <a:pPr algn="l"/>
            <a:r>
              <a:rPr lang="en-GB" dirty="0"/>
              <a:t>Curriculum development</a:t>
            </a:r>
            <a:br>
              <a:rPr lang="en-GB" dirty="0"/>
            </a:br>
            <a:r>
              <a:rPr lang="en-GB" sz="3600" b="1" i="0" dirty="0">
                <a:solidFill>
                  <a:schemeClr val="bg1"/>
                </a:solidFill>
                <a:effectLst/>
                <a:latin typeface="Open Sans" panose="020B0606030504020204" pitchFamily="34" charset="0"/>
              </a:rPr>
              <a:t>Suggestions from Lead Mentors about curriculum content in 2023/24</a:t>
            </a:r>
            <a:br>
              <a:rPr lang="en-GB" b="0" i="0" dirty="0">
                <a:solidFill>
                  <a:srgbClr val="2D66CF"/>
                </a:solidFill>
                <a:effectLst/>
                <a:latin typeface="Droid Sans"/>
              </a:rPr>
            </a:br>
            <a:br>
              <a:rPr lang="en-GB" sz="3600" b="1" i="0" dirty="0">
                <a:solidFill>
                  <a:schemeClr val="bg1"/>
                </a:solidFill>
                <a:effectLst/>
                <a:latin typeface="Open Sans" panose="020B0606030504020204" pitchFamily="34" charset="0"/>
              </a:rPr>
            </a:br>
            <a:br>
              <a:rPr lang="en-GB" b="1" i="0" dirty="0">
                <a:solidFill>
                  <a:srgbClr val="000000"/>
                </a:solidFill>
                <a:effectLst/>
                <a:latin typeface="Open Sans" panose="020B0606030504020204" pitchFamily="34" charset="0"/>
              </a:rPr>
            </a:br>
            <a:endParaRPr lang="en-GB" dirty="0"/>
          </a:p>
        </p:txBody>
      </p:sp>
    </p:spTree>
    <p:extLst>
      <p:ext uri="{BB962C8B-B14F-4D97-AF65-F5344CB8AC3E}">
        <p14:creationId xmlns:p14="http://schemas.microsoft.com/office/powerpoint/2010/main" val="894834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1FE9B1C0-7237-B183-64CF-B217AA6B6862}"/>
              </a:ext>
            </a:extLst>
          </p:cNvPr>
          <p:cNvSpPr txBox="1">
            <a:spLocks noGrp="1"/>
          </p:cNvSpPr>
          <p:nvPr>
            <p:ph type="title"/>
          </p:nvPr>
        </p:nvSpPr>
        <p:spPr>
          <a:noFill/>
        </p:spPr>
        <p:txBody>
          <a:bodyPr vert="horz" lIns="91440" tIns="45720" rIns="91440" bIns="45720" rtlCol="0" anchor="ctr">
            <a:normAutofit fontScale="90000"/>
          </a:bodyPr>
          <a:lstStyle/>
          <a:p>
            <a:pPr lvl="0" algn="ctr">
              <a:spcBef>
                <a:spcPct val="0"/>
              </a:spcBef>
            </a:pPr>
            <a:r>
              <a:rPr lang="en-US" sz="5900" kern="1200">
                <a:solidFill>
                  <a:srgbClr val="FFFFFF"/>
                </a:solidFill>
                <a:latin typeface="+mj-lt"/>
                <a:ea typeface="+mj-ea"/>
                <a:cs typeface="+mj-cs"/>
              </a:rPr>
              <a:t>Consolidating Practice Phase Profile Descriptor</a:t>
            </a:r>
          </a:p>
        </p:txBody>
      </p:sp>
      <p:sp>
        <p:nvSpPr>
          <p:cNvPr id="3" name="Content Placeholder 2">
            <a:extLst>
              <a:ext uri="{FF2B5EF4-FFF2-40B4-BE49-F238E27FC236}">
                <a16:creationId xmlns:a16="http://schemas.microsoft.com/office/drawing/2014/main" id="{1D4F6350-20ED-D941-53D9-1D43F5379D98}"/>
              </a:ext>
            </a:extLst>
          </p:cNvPr>
          <p:cNvSpPr>
            <a:spLocks noGrp="1"/>
          </p:cNvSpPr>
          <p:nvPr>
            <p:ph sz="quarter" idx="4294967295"/>
          </p:nvPr>
        </p:nvSpPr>
        <p:spPr>
          <a:xfrm>
            <a:off x="999051" y="1261250"/>
            <a:ext cx="18105997" cy="7868128"/>
          </a:xfrm>
        </p:spPr>
        <p:txBody>
          <a:bodyPr/>
          <a:lstStyle/>
          <a:p>
            <a:pPr marL="0" indent="0">
              <a:buNone/>
            </a:pPr>
            <a:r>
              <a:rPr lang="en-US" sz="7200" dirty="0"/>
              <a:t>Mentor Support:</a:t>
            </a:r>
          </a:p>
          <a:p>
            <a:pPr marL="0" indent="0">
              <a:buNone/>
            </a:pPr>
            <a:endParaRPr lang="en-US" sz="5400" dirty="0"/>
          </a:p>
          <a:p>
            <a:pPr marL="0" indent="0">
              <a:buNone/>
            </a:pPr>
            <a:r>
              <a:rPr lang="en-US" sz="5400" dirty="0">
                <a:hlinkClick r:id="rId2"/>
              </a:rPr>
              <a:t>Mentor Zone</a:t>
            </a:r>
            <a:r>
              <a:rPr lang="en-US" sz="5400" dirty="0"/>
              <a:t> – https://</a:t>
            </a:r>
            <a:r>
              <a:rPr lang="en-US" sz="5400" dirty="0" err="1"/>
              <a:t>education.exeter.ac.uk</a:t>
            </a:r>
            <a:r>
              <a:rPr lang="en-US" sz="5400" dirty="0"/>
              <a:t>/partnership/</a:t>
            </a:r>
            <a:r>
              <a:rPr lang="en-US" sz="5400" dirty="0" err="1"/>
              <a:t>mentor_zone</a:t>
            </a:r>
            <a:r>
              <a:rPr lang="en-US" sz="5400" dirty="0"/>
              <a:t>/welcome/</a:t>
            </a:r>
          </a:p>
          <a:p>
            <a:pPr marL="0" indent="0">
              <a:buNone/>
            </a:pPr>
            <a:r>
              <a:rPr lang="en-US" sz="5400" dirty="0"/>
              <a:t>Handbooks, curriculum maps, Mentor training resources</a:t>
            </a:r>
          </a:p>
          <a:p>
            <a:pPr marL="0" indent="0">
              <a:buNone/>
            </a:pPr>
            <a:r>
              <a:rPr lang="en-US" sz="5400" dirty="0">
                <a:hlinkClick r:id="rId3"/>
              </a:rPr>
              <a:t>MFL Mentor Blog </a:t>
            </a:r>
            <a:r>
              <a:rPr lang="en-US" sz="5400" dirty="0"/>
              <a:t>–</a:t>
            </a:r>
          </a:p>
          <a:p>
            <a:pPr marL="0" indent="0">
              <a:buNone/>
            </a:pPr>
            <a:r>
              <a:rPr lang="en-US" sz="5400" dirty="0"/>
              <a:t>https://</a:t>
            </a:r>
            <a:r>
              <a:rPr lang="en-US" sz="5400" dirty="0" err="1"/>
              <a:t>education.exeter.ac.uk</a:t>
            </a:r>
            <a:r>
              <a:rPr lang="en-US" sz="5400" dirty="0"/>
              <a:t>/partnership/</a:t>
            </a:r>
            <a:r>
              <a:rPr lang="en-US" sz="5400" dirty="0" err="1"/>
              <a:t>mentor_zone</a:t>
            </a:r>
            <a:r>
              <a:rPr lang="en-US" sz="5400" dirty="0"/>
              <a:t>/curriculum/</a:t>
            </a:r>
          </a:p>
          <a:p>
            <a:pPr marL="0" indent="0">
              <a:buNone/>
            </a:pPr>
            <a:r>
              <a:rPr lang="en-US" sz="5400" dirty="0"/>
              <a:t>Research updates, curriculum maps, meeting slides</a:t>
            </a:r>
          </a:p>
        </p:txBody>
      </p:sp>
    </p:spTree>
    <p:extLst>
      <p:ext uri="{BB962C8B-B14F-4D97-AF65-F5344CB8AC3E}">
        <p14:creationId xmlns:p14="http://schemas.microsoft.com/office/powerpoint/2010/main" val="3781905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6DEEFA1C-EE4C-01C8-3AA4-1602BF878272}"/>
              </a:ext>
            </a:extLst>
          </p:cNvPr>
          <p:cNvSpPr txBox="1">
            <a:spLocks noGrp="1"/>
          </p:cNvSpPr>
          <p:nvPr>
            <p:ph type="title"/>
          </p:nvPr>
        </p:nvSpPr>
        <p:spPr/>
        <p:txBody>
          <a:bodyPr/>
          <a:lstStyle/>
          <a:p>
            <a:pPr lvl="0"/>
            <a:r>
              <a:rPr lang="en-GB"/>
              <a:t>Sharing Good Practice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164">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EE14E792-E7AF-5848-4D6F-2683AA5F2A39}"/>
              </a:ext>
            </a:extLst>
          </p:cNvPr>
          <p:cNvSpPr txBox="1">
            <a:spLocks noGrp="1"/>
          </p:cNvSpPr>
          <p:nvPr>
            <p:ph type="title"/>
          </p:nvPr>
        </p:nvSpPr>
        <p:spPr>
          <a:xfrm>
            <a:off x="2851244" y="2756184"/>
            <a:ext cx="11755709" cy="1229662"/>
          </a:xfrm>
        </p:spPr>
        <p:txBody>
          <a:bodyPr>
            <a:normAutofit fontScale="90000"/>
          </a:bodyPr>
          <a:lstStyle/>
          <a:p>
            <a:pPr lvl="0"/>
            <a:r>
              <a:rPr lang="en-GB" dirty="0"/>
              <a:t>Mentor Training:</a:t>
            </a:r>
            <a:br>
              <a:rPr lang="en-GB" dirty="0"/>
            </a:br>
            <a:endParaRPr lang="en-GB" dirty="0"/>
          </a:p>
        </p:txBody>
      </p:sp>
      <p:sp>
        <p:nvSpPr>
          <p:cNvPr id="3" name="TextBox 2">
            <a:extLst>
              <a:ext uri="{FF2B5EF4-FFF2-40B4-BE49-F238E27FC236}">
                <a16:creationId xmlns:a16="http://schemas.microsoft.com/office/drawing/2014/main" id="{1A7C3AB0-D04C-5B6D-5A71-F366B1ECDE51}"/>
              </a:ext>
            </a:extLst>
          </p:cNvPr>
          <p:cNvSpPr txBox="1"/>
          <p:nvPr/>
        </p:nvSpPr>
        <p:spPr>
          <a:xfrm>
            <a:off x="3212123" y="3845169"/>
            <a:ext cx="9777046" cy="3416320"/>
          </a:xfrm>
          <a:prstGeom prst="rect">
            <a:avLst/>
          </a:prstGeom>
          <a:noFill/>
        </p:spPr>
        <p:txBody>
          <a:bodyPr wrap="square" rtlCol="0">
            <a:spAutoFit/>
          </a:bodyPr>
          <a:lstStyle/>
          <a:p>
            <a:r>
              <a:rPr lang="en-GB" sz="4000" dirty="0">
                <a:solidFill>
                  <a:schemeClr val="bg1"/>
                </a:solidFill>
              </a:rPr>
              <a:t>Discuss the evidence from the IDP in your break out rooms.</a:t>
            </a:r>
          </a:p>
          <a:p>
            <a:r>
              <a:rPr lang="en-GB" sz="4000" dirty="0">
                <a:solidFill>
                  <a:schemeClr val="bg1"/>
                </a:solidFill>
              </a:rPr>
              <a:t> </a:t>
            </a:r>
            <a:br>
              <a:rPr lang="en-GB" sz="4000" dirty="0">
                <a:solidFill>
                  <a:schemeClr val="bg1"/>
                </a:solidFill>
              </a:rPr>
            </a:br>
            <a:r>
              <a:rPr lang="en-GB" sz="4000" dirty="0">
                <a:solidFill>
                  <a:schemeClr val="bg1"/>
                </a:solidFill>
              </a:rPr>
              <a:t>What did you notice?</a:t>
            </a:r>
            <a:br>
              <a:rPr lang="en-GB" sz="2800" dirty="0">
                <a:solidFill>
                  <a:schemeClr val="bg1"/>
                </a:solidFill>
              </a:rPr>
            </a:br>
            <a:br>
              <a:rPr lang="en-GB" sz="2800" dirty="0">
                <a:solidFill>
                  <a:schemeClr val="bg1"/>
                </a:solidFill>
              </a:rPr>
            </a:br>
            <a:endParaRPr lang="en-US" sz="28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1CA45-F19A-F888-D7F8-5375B5047E73}"/>
              </a:ext>
            </a:extLst>
          </p:cNvPr>
          <p:cNvSpPr>
            <a:spLocks noGrp="1"/>
          </p:cNvSpPr>
          <p:nvPr>
            <p:ph type="title"/>
          </p:nvPr>
        </p:nvSpPr>
        <p:spPr>
          <a:xfrm>
            <a:off x="3085160" y="2075700"/>
            <a:ext cx="11970541" cy="4666942"/>
          </a:xfrm>
        </p:spPr>
        <p:txBody>
          <a:bodyPr/>
          <a:lstStyle/>
          <a:p>
            <a:r>
              <a:rPr lang="en-US" sz="4000" dirty="0"/>
              <a:t>Some questions to consider:</a:t>
            </a:r>
            <a:br>
              <a:rPr lang="en-US" sz="4000" dirty="0"/>
            </a:br>
            <a:br>
              <a:rPr lang="en-US" sz="4000" dirty="0"/>
            </a:br>
            <a:r>
              <a:rPr lang="en-GB" sz="2800" dirty="0">
                <a:solidFill>
                  <a:schemeClr val="bg1"/>
                </a:solidFill>
              </a:rPr>
              <a:t>What questions would you want to ask the trainee?</a:t>
            </a:r>
            <a:br>
              <a:rPr lang="en-GB" sz="2800" dirty="0">
                <a:solidFill>
                  <a:schemeClr val="bg1"/>
                </a:solidFill>
              </a:rPr>
            </a:br>
            <a:br>
              <a:rPr lang="en-GB" sz="2800" dirty="0">
                <a:solidFill>
                  <a:schemeClr val="bg1"/>
                </a:solidFill>
              </a:rPr>
            </a:br>
            <a:r>
              <a:rPr lang="en-GB" sz="2800" dirty="0">
                <a:solidFill>
                  <a:schemeClr val="bg1"/>
                </a:solidFill>
              </a:rPr>
              <a:t>What next steps would you take? </a:t>
            </a:r>
            <a:br>
              <a:rPr lang="en-GB" sz="2800" dirty="0">
                <a:solidFill>
                  <a:schemeClr val="bg1"/>
                </a:solidFill>
              </a:rPr>
            </a:br>
            <a:br>
              <a:rPr lang="en-GB" sz="2800" dirty="0">
                <a:solidFill>
                  <a:schemeClr val="bg1"/>
                </a:solidFill>
              </a:rPr>
            </a:br>
            <a:r>
              <a:rPr lang="en-GB" sz="2800" dirty="0">
                <a:solidFill>
                  <a:schemeClr val="bg1"/>
                </a:solidFill>
              </a:rPr>
              <a:t>What will you discuss at the next WDM and what targets will you set?</a:t>
            </a:r>
            <a:br>
              <a:rPr lang="en-GB" sz="2800" dirty="0">
                <a:solidFill>
                  <a:schemeClr val="bg1"/>
                </a:solidFill>
              </a:rPr>
            </a:br>
            <a:br>
              <a:rPr lang="en-GB" sz="2800" dirty="0">
                <a:solidFill>
                  <a:schemeClr val="bg1"/>
                </a:solidFill>
              </a:rPr>
            </a:br>
            <a:r>
              <a:rPr lang="en-GB" sz="2800" dirty="0">
                <a:solidFill>
                  <a:schemeClr val="bg1"/>
                </a:solidFill>
              </a:rPr>
              <a:t>Where does the trainee need most support?</a:t>
            </a:r>
            <a:br>
              <a:rPr lang="en-GB" sz="2800" dirty="0">
                <a:solidFill>
                  <a:schemeClr val="bg1"/>
                </a:solidFill>
              </a:rPr>
            </a:br>
            <a:br>
              <a:rPr lang="en-GB" sz="2800" dirty="0">
                <a:solidFill>
                  <a:schemeClr val="bg1"/>
                </a:solidFill>
              </a:rPr>
            </a:br>
            <a:r>
              <a:rPr lang="en-GB" sz="2800" dirty="0">
                <a:solidFill>
                  <a:schemeClr val="bg1"/>
                </a:solidFill>
              </a:rPr>
              <a:t>What makes a ‘good’ reflection? How do you help them to do this?</a:t>
            </a:r>
            <a:endParaRPr lang="en-US" sz="2800" dirty="0"/>
          </a:p>
        </p:txBody>
      </p:sp>
    </p:spTree>
    <p:extLst>
      <p:ext uri="{BB962C8B-B14F-4D97-AF65-F5344CB8AC3E}">
        <p14:creationId xmlns:p14="http://schemas.microsoft.com/office/powerpoint/2010/main" val="2330131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165">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5CA7D938-D68C-2151-3685-8FBE62D42741}"/>
              </a:ext>
            </a:extLst>
          </p:cNvPr>
          <p:cNvSpPr txBox="1">
            <a:spLocks noGrp="1"/>
          </p:cNvSpPr>
          <p:nvPr>
            <p:ph type="title"/>
          </p:nvPr>
        </p:nvSpPr>
        <p:spPr/>
        <p:txBody>
          <a:bodyPr/>
          <a:lstStyle/>
          <a:p>
            <a:pPr lvl="0"/>
            <a:r>
              <a:rPr lang="en-GB"/>
              <a:t>Curriculum Focus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grpSp>
        <p:nvGrpSpPr>
          <p:cNvPr id="2" name="Content Placeholder 3">
            <a:extLst>
              <a:ext uri="{FF2B5EF4-FFF2-40B4-BE49-F238E27FC236}">
                <a16:creationId xmlns:a16="http://schemas.microsoft.com/office/drawing/2014/main" id="{22B1A556-FB30-73E0-6C62-98AF2216E1C5}"/>
              </a:ext>
            </a:extLst>
          </p:cNvPr>
          <p:cNvGrpSpPr/>
          <p:nvPr/>
        </p:nvGrpSpPr>
        <p:grpSpPr>
          <a:xfrm>
            <a:off x="4156432" y="914966"/>
            <a:ext cx="11791233" cy="8156694"/>
            <a:chOff x="4156432" y="914966"/>
            <a:chExt cx="11791233" cy="8156694"/>
          </a:xfrm>
        </p:grpSpPr>
        <p:sp>
          <p:nvSpPr>
            <p:cNvPr id="3" name="Freeform 2">
              <a:extLst>
                <a:ext uri="{FF2B5EF4-FFF2-40B4-BE49-F238E27FC236}">
                  <a16:creationId xmlns:a16="http://schemas.microsoft.com/office/drawing/2014/main" id="{AE36C173-0DBF-BDB7-99F6-7A03BB04CE9F}"/>
                </a:ext>
              </a:extLst>
            </p:cNvPr>
            <p:cNvSpPr/>
            <p:nvPr/>
          </p:nvSpPr>
          <p:spPr>
            <a:xfrm>
              <a:off x="7491852" y="3985814"/>
              <a:ext cx="4937878" cy="2665375"/>
            </a:xfrm>
            <a:custGeom>
              <a:avLst/>
              <a:gdLst>
                <a:gd name="f0" fmla="val 10800000"/>
                <a:gd name="f1" fmla="val 5400000"/>
                <a:gd name="f2" fmla="val 180"/>
                <a:gd name="f3" fmla="val w"/>
                <a:gd name="f4" fmla="val h"/>
                <a:gd name="f5" fmla="val 0"/>
                <a:gd name="f6" fmla="val 4937881"/>
                <a:gd name="f7" fmla="val 2665379"/>
                <a:gd name="f8" fmla="val 444239"/>
                <a:gd name="f9" fmla="val 198893"/>
                <a:gd name="f10" fmla="val 4493642"/>
                <a:gd name="f11" fmla="val 4738988"/>
                <a:gd name="f12" fmla="val 2221140"/>
                <a:gd name="f13" fmla="val 2466486"/>
                <a:gd name="f14" fmla="+- 0 0 -90"/>
                <a:gd name="f15" fmla="*/ f3 1 4937881"/>
                <a:gd name="f16" fmla="*/ f4 1 2665379"/>
                <a:gd name="f17" fmla="val f5"/>
                <a:gd name="f18" fmla="val f6"/>
                <a:gd name="f19" fmla="val f7"/>
                <a:gd name="f20" fmla="*/ f14 f0 1"/>
                <a:gd name="f21" fmla="+- f19 0 f17"/>
                <a:gd name="f22" fmla="+- f18 0 f17"/>
                <a:gd name="f23" fmla="*/ f20 1 f2"/>
                <a:gd name="f24" fmla="*/ f22 1 4937881"/>
                <a:gd name="f25" fmla="*/ f21 1 2665379"/>
                <a:gd name="f26" fmla="*/ 0 f22 1"/>
                <a:gd name="f27" fmla="*/ 444239 f21 1"/>
                <a:gd name="f28" fmla="*/ 444239 f22 1"/>
                <a:gd name="f29" fmla="*/ 0 f21 1"/>
                <a:gd name="f30" fmla="*/ 4493642 f22 1"/>
                <a:gd name="f31" fmla="*/ 4937881 f22 1"/>
                <a:gd name="f32" fmla="*/ 2221140 f21 1"/>
                <a:gd name="f33" fmla="*/ 2665379 f21 1"/>
                <a:gd name="f34" fmla="+- f23 0 f1"/>
                <a:gd name="f35" fmla="*/ f26 1 4937881"/>
                <a:gd name="f36" fmla="*/ f27 1 2665379"/>
                <a:gd name="f37" fmla="*/ f28 1 4937881"/>
                <a:gd name="f38" fmla="*/ f29 1 2665379"/>
                <a:gd name="f39" fmla="*/ f30 1 4937881"/>
                <a:gd name="f40" fmla="*/ f31 1 4937881"/>
                <a:gd name="f41" fmla="*/ f32 1 2665379"/>
                <a:gd name="f42" fmla="*/ f33 1 2665379"/>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4937881" h="2665379">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003C3B"/>
            </a:solidFill>
            <a:ln w="6345" cap="flat">
              <a:solidFill>
                <a:srgbClr val="017D69"/>
              </a:solidFill>
              <a:prstDash val="solid"/>
              <a:miter/>
            </a:ln>
          </p:spPr>
          <p:txBody>
            <a:bodyPr vert="horz" wrap="square" lIns="219017" tIns="219017" rIns="219017" bIns="219017" anchor="ctr" anchorCtr="1" compatLnSpc="1">
              <a:noAutofit/>
            </a:bodyPr>
            <a:lstStyle/>
            <a:p>
              <a:pPr marL="0" marR="0" lvl="0" indent="0" algn="ctr" defTabSz="1555751" rtl="0" fontAlgn="auto" hangingPunct="1">
                <a:lnSpc>
                  <a:spcPct val="90000"/>
                </a:lnSpc>
                <a:spcBef>
                  <a:spcPts val="0"/>
                </a:spcBef>
                <a:spcAft>
                  <a:spcPts val="1500"/>
                </a:spcAft>
                <a:buNone/>
                <a:tabLst/>
                <a:defRPr sz="1800" b="0" i="0" u="none" strike="noStrike" kern="0" cap="none" spc="0" baseline="0">
                  <a:solidFill>
                    <a:srgbClr val="000000"/>
                  </a:solidFill>
                  <a:uFillTx/>
                </a:defRPr>
              </a:pPr>
              <a:r>
                <a:rPr lang="en-GB" sz="3500" b="0" i="0" u="none" strike="noStrike" kern="1200" cap="none" spc="0" baseline="0">
                  <a:solidFill>
                    <a:srgbClr val="F5F5F5"/>
                  </a:solidFill>
                  <a:uFillTx/>
                  <a:latin typeface="Outfit"/>
                  <a:cs typeface="Outfit"/>
                </a:rPr>
                <a:t>Secondary PGCE programme</a:t>
              </a:r>
            </a:p>
          </p:txBody>
        </p:sp>
        <p:sp>
          <p:nvSpPr>
            <p:cNvPr id="4" name="Freeform 3">
              <a:extLst>
                <a:ext uri="{FF2B5EF4-FFF2-40B4-BE49-F238E27FC236}">
                  <a16:creationId xmlns:a16="http://schemas.microsoft.com/office/drawing/2014/main" id="{92994FB8-55CE-E2EC-8447-84799490FFF0}"/>
                </a:ext>
              </a:extLst>
            </p:cNvPr>
            <p:cNvSpPr/>
            <p:nvPr/>
          </p:nvSpPr>
          <p:spPr>
            <a:xfrm rot="16203269">
              <a:off x="9320145" y="3343288"/>
              <a:ext cx="1285052" cy="0"/>
            </a:xfrm>
            <a:custGeom>
              <a:avLst/>
              <a:gdLst>
                <a:gd name="f0" fmla="val w"/>
                <a:gd name="f1" fmla="val h"/>
                <a:gd name="f2" fmla="val 0"/>
                <a:gd name="f3" fmla="val 1285048"/>
                <a:gd name="f4" fmla="*/ f0 1 1285048"/>
                <a:gd name="f5" fmla="*/ f1 1 0"/>
                <a:gd name="f6" fmla="val f2"/>
                <a:gd name="f7" fmla="val f3"/>
                <a:gd name="f8" fmla="+- f6 0 f6"/>
                <a:gd name="f9" fmla="+- f7 0 f6"/>
                <a:gd name="f10" fmla="*/ f9 1 1285048"/>
                <a:gd name="f11" fmla="*/ f8 1 0"/>
                <a:gd name="f12" fmla="*/ 0 1 f10"/>
                <a:gd name="f13" fmla="*/ 1285048 1 f10"/>
                <a:gd name="f14" fmla="*/ 0 1 f11"/>
                <a:gd name="f15" fmla="*/ f12 f4 1"/>
                <a:gd name="f16" fmla="*/ f13 f4 1"/>
                <a:gd name="f17" fmla="*/ f14 f5 1"/>
              </a:gdLst>
              <a:ahLst/>
              <a:cxnLst>
                <a:cxn ang="3cd4">
                  <a:pos x="hc" y="t"/>
                </a:cxn>
                <a:cxn ang="0">
                  <a:pos x="r" y="vc"/>
                </a:cxn>
                <a:cxn ang="cd4">
                  <a:pos x="hc" y="b"/>
                </a:cxn>
                <a:cxn ang="cd2">
                  <a:pos x="l" y="vc"/>
                </a:cxn>
              </a:cxnLst>
              <a:rect l="f15" t="f17" r="f16" b="f17"/>
              <a:pathLst>
                <a:path w="1285048">
                  <a:moveTo>
                    <a:pt x="f2" y="f2"/>
                  </a:moveTo>
                  <a:lnTo>
                    <a:pt x="f3" y="f2"/>
                  </a:lnTo>
                </a:path>
              </a:pathLst>
            </a:custGeom>
            <a:noFill/>
            <a:ln w="12701" cap="flat">
              <a:solidFill>
                <a:srgbClr val="003C3B"/>
              </a:solidFill>
              <a:prstDash val="solid"/>
              <a:miter/>
            </a:ln>
          </p:spPr>
          <p:txBody>
            <a:bodyPr lIns="0" tIns="0" rIns="0" bIns="0"/>
            <a:lstStyle/>
            <a:p>
              <a:endParaRPr lang="en-US"/>
            </a:p>
          </p:txBody>
        </p:sp>
        <p:sp>
          <p:nvSpPr>
            <p:cNvPr id="5" name="Freeform 4">
              <a:extLst>
                <a:ext uri="{FF2B5EF4-FFF2-40B4-BE49-F238E27FC236}">
                  <a16:creationId xmlns:a16="http://schemas.microsoft.com/office/drawing/2014/main" id="{FD4560E3-7C52-CFCA-F7AE-52A57CD3EDE3}"/>
                </a:ext>
              </a:extLst>
            </p:cNvPr>
            <p:cNvSpPr/>
            <p:nvPr/>
          </p:nvSpPr>
          <p:spPr>
            <a:xfrm>
              <a:off x="6733650" y="914966"/>
              <a:ext cx="6460967" cy="1785804"/>
            </a:xfrm>
            <a:custGeom>
              <a:avLst/>
              <a:gdLst>
                <a:gd name="f0" fmla="val 10800000"/>
                <a:gd name="f1" fmla="val 5400000"/>
                <a:gd name="f2" fmla="val 180"/>
                <a:gd name="f3" fmla="val w"/>
                <a:gd name="f4" fmla="val h"/>
                <a:gd name="f5" fmla="val 0"/>
                <a:gd name="f6" fmla="val 6460968"/>
                <a:gd name="f7" fmla="val 1785804"/>
                <a:gd name="f8" fmla="val 297640"/>
                <a:gd name="f9" fmla="val 133258"/>
                <a:gd name="f10" fmla="val 6163328"/>
                <a:gd name="f11" fmla="val 6327710"/>
                <a:gd name="f12" fmla="val 1488164"/>
                <a:gd name="f13" fmla="val 1652546"/>
                <a:gd name="f14" fmla="+- 0 0 -90"/>
                <a:gd name="f15" fmla="*/ f3 1 6460968"/>
                <a:gd name="f16" fmla="*/ f4 1 1785804"/>
                <a:gd name="f17" fmla="val f5"/>
                <a:gd name="f18" fmla="val f6"/>
                <a:gd name="f19" fmla="val f7"/>
                <a:gd name="f20" fmla="*/ f14 f0 1"/>
                <a:gd name="f21" fmla="+- f19 0 f17"/>
                <a:gd name="f22" fmla="+- f18 0 f17"/>
                <a:gd name="f23" fmla="*/ f20 1 f2"/>
                <a:gd name="f24" fmla="*/ f22 1 6460968"/>
                <a:gd name="f25" fmla="*/ f21 1 1785804"/>
                <a:gd name="f26" fmla="*/ 0 f22 1"/>
                <a:gd name="f27" fmla="*/ 297640 f21 1"/>
                <a:gd name="f28" fmla="*/ 297640 f22 1"/>
                <a:gd name="f29" fmla="*/ 0 f21 1"/>
                <a:gd name="f30" fmla="*/ 6163328 f22 1"/>
                <a:gd name="f31" fmla="*/ 6460968 f22 1"/>
                <a:gd name="f32" fmla="*/ 1488164 f21 1"/>
                <a:gd name="f33" fmla="*/ 1785804 f21 1"/>
                <a:gd name="f34" fmla="+- f23 0 f1"/>
                <a:gd name="f35" fmla="*/ f26 1 6460968"/>
                <a:gd name="f36" fmla="*/ f27 1 1785804"/>
                <a:gd name="f37" fmla="*/ f28 1 6460968"/>
                <a:gd name="f38" fmla="*/ f29 1 1785804"/>
                <a:gd name="f39" fmla="*/ f30 1 6460968"/>
                <a:gd name="f40" fmla="*/ f31 1 6460968"/>
                <a:gd name="f41" fmla="*/ f32 1 1785804"/>
                <a:gd name="f42" fmla="*/ f33 1 1785804"/>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6460968" h="1785804">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01DCA5"/>
            </a:solidFill>
            <a:ln w="6345" cap="flat">
              <a:solidFill>
                <a:srgbClr val="017D69"/>
              </a:solidFill>
              <a:prstDash val="solid"/>
              <a:miter/>
            </a:ln>
          </p:spPr>
          <p:txBody>
            <a:bodyPr vert="horz" wrap="square" lIns="176076" tIns="176076" rIns="176076" bIns="176076" anchor="ctr" anchorCtr="1" compatLnSpc="1">
              <a:noAutofit/>
            </a:bodyPr>
            <a:lstStyle/>
            <a:p>
              <a:pPr marL="0" marR="0" lvl="0" indent="0" algn="ctr" defTabSz="1555751" rtl="0" fontAlgn="auto" hangingPunct="1">
                <a:lnSpc>
                  <a:spcPct val="90000"/>
                </a:lnSpc>
                <a:spcBef>
                  <a:spcPts val="0"/>
                </a:spcBef>
                <a:spcAft>
                  <a:spcPts val="1500"/>
                </a:spcAft>
                <a:buNone/>
                <a:tabLst/>
                <a:defRPr sz="1800" b="0" i="0" u="none" strike="noStrike" kern="0" cap="none" spc="0" baseline="0">
                  <a:solidFill>
                    <a:srgbClr val="000000"/>
                  </a:solidFill>
                  <a:uFillTx/>
                </a:defRPr>
              </a:pPr>
              <a:r>
                <a:rPr lang="en-GB" sz="3500" b="0" i="0" u="none" strike="noStrike" kern="1200" cap="none" spc="0" baseline="0">
                  <a:solidFill>
                    <a:srgbClr val="F5F5F5"/>
                  </a:solidFill>
                  <a:uFillTx/>
                  <a:latin typeface="Outfit"/>
                  <a:cs typeface="Outfit"/>
                </a:rPr>
                <a:t>Specialist Subject Knowledge &amp; Pedagogy</a:t>
              </a:r>
            </a:p>
          </p:txBody>
        </p:sp>
        <p:sp>
          <p:nvSpPr>
            <p:cNvPr id="6" name="Freeform 5">
              <a:extLst>
                <a:ext uri="{FF2B5EF4-FFF2-40B4-BE49-F238E27FC236}">
                  <a16:creationId xmlns:a16="http://schemas.microsoft.com/office/drawing/2014/main" id="{5B57927E-153D-805E-3D1A-D457DFB0222A}"/>
                </a:ext>
              </a:extLst>
            </p:cNvPr>
            <p:cNvSpPr/>
            <p:nvPr/>
          </p:nvSpPr>
          <p:spPr>
            <a:xfrm rot="2101151">
              <a:off x="11762612" y="6968526"/>
              <a:ext cx="1105957" cy="0"/>
            </a:xfrm>
            <a:custGeom>
              <a:avLst/>
              <a:gdLst>
                <a:gd name="f0" fmla="val w"/>
                <a:gd name="f1" fmla="val h"/>
                <a:gd name="f2" fmla="val 0"/>
                <a:gd name="f3" fmla="val 1105957"/>
                <a:gd name="f4" fmla="*/ f0 1 1105957"/>
                <a:gd name="f5" fmla="*/ f1 1 0"/>
                <a:gd name="f6" fmla="val f2"/>
                <a:gd name="f7" fmla="val f3"/>
                <a:gd name="f8" fmla="+- f6 0 f6"/>
                <a:gd name="f9" fmla="+- f7 0 f6"/>
                <a:gd name="f10" fmla="*/ f9 1 1105957"/>
                <a:gd name="f11" fmla="*/ f8 1 0"/>
                <a:gd name="f12" fmla="*/ 0 1 f10"/>
                <a:gd name="f13" fmla="*/ 1105957 1 f10"/>
                <a:gd name="f14" fmla="*/ 0 1 f11"/>
                <a:gd name="f15" fmla="*/ f12 f4 1"/>
                <a:gd name="f16" fmla="*/ f13 f4 1"/>
                <a:gd name="f17" fmla="*/ f14 f5 1"/>
              </a:gdLst>
              <a:ahLst/>
              <a:cxnLst>
                <a:cxn ang="3cd4">
                  <a:pos x="hc" y="t"/>
                </a:cxn>
                <a:cxn ang="0">
                  <a:pos x="r" y="vc"/>
                </a:cxn>
                <a:cxn ang="cd4">
                  <a:pos x="hc" y="b"/>
                </a:cxn>
                <a:cxn ang="cd2">
                  <a:pos x="l" y="vc"/>
                </a:cxn>
              </a:cxnLst>
              <a:rect l="f15" t="f17" r="f16" b="f17"/>
              <a:pathLst>
                <a:path w="1105957">
                  <a:moveTo>
                    <a:pt x="f2" y="f2"/>
                  </a:moveTo>
                  <a:lnTo>
                    <a:pt x="f3" y="f2"/>
                  </a:lnTo>
                </a:path>
              </a:pathLst>
            </a:custGeom>
            <a:noFill/>
            <a:ln w="12701" cap="flat">
              <a:solidFill>
                <a:srgbClr val="003C3B"/>
              </a:solidFill>
              <a:prstDash val="solid"/>
              <a:miter/>
            </a:ln>
          </p:spPr>
          <p:txBody>
            <a:bodyPr lIns="0" tIns="0" rIns="0" bIns="0"/>
            <a:lstStyle/>
            <a:p>
              <a:endParaRPr lang="en-US"/>
            </a:p>
          </p:txBody>
        </p:sp>
        <p:sp>
          <p:nvSpPr>
            <p:cNvPr id="7" name="Freeform 6">
              <a:extLst>
                <a:ext uri="{FF2B5EF4-FFF2-40B4-BE49-F238E27FC236}">
                  <a16:creationId xmlns:a16="http://schemas.microsoft.com/office/drawing/2014/main" id="{23B9A339-E9EC-EBB3-9479-551245C28B9A}"/>
                </a:ext>
              </a:extLst>
            </p:cNvPr>
            <p:cNvSpPr/>
            <p:nvPr/>
          </p:nvSpPr>
          <p:spPr>
            <a:xfrm>
              <a:off x="12137827" y="7285847"/>
              <a:ext cx="3809838" cy="1785804"/>
            </a:xfrm>
            <a:custGeom>
              <a:avLst/>
              <a:gdLst>
                <a:gd name="f0" fmla="val 10800000"/>
                <a:gd name="f1" fmla="val 5400000"/>
                <a:gd name="f2" fmla="val 180"/>
                <a:gd name="f3" fmla="val w"/>
                <a:gd name="f4" fmla="val h"/>
                <a:gd name="f5" fmla="val 0"/>
                <a:gd name="f6" fmla="val 3809834"/>
                <a:gd name="f7" fmla="val 1785804"/>
                <a:gd name="f8" fmla="val 297640"/>
                <a:gd name="f9" fmla="val 133258"/>
                <a:gd name="f10" fmla="val 3512194"/>
                <a:gd name="f11" fmla="val 3676576"/>
                <a:gd name="f12" fmla="val 1488164"/>
                <a:gd name="f13" fmla="val 1652546"/>
                <a:gd name="f14" fmla="+- 0 0 -90"/>
                <a:gd name="f15" fmla="*/ f3 1 3809834"/>
                <a:gd name="f16" fmla="*/ f4 1 1785804"/>
                <a:gd name="f17" fmla="val f5"/>
                <a:gd name="f18" fmla="val f6"/>
                <a:gd name="f19" fmla="val f7"/>
                <a:gd name="f20" fmla="*/ f14 f0 1"/>
                <a:gd name="f21" fmla="+- f19 0 f17"/>
                <a:gd name="f22" fmla="+- f18 0 f17"/>
                <a:gd name="f23" fmla="*/ f20 1 f2"/>
                <a:gd name="f24" fmla="*/ f22 1 3809834"/>
                <a:gd name="f25" fmla="*/ f21 1 1785804"/>
                <a:gd name="f26" fmla="*/ 0 f22 1"/>
                <a:gd name="f27" fmla="*/ 297640 f21 1"/>
                <a:gd name="f28" fmla="*/ 297640 f22 1"/>
                <a:gd name="f29" fmla="*/ 0 f21 1"/>
                <a:gd name="f30" fmla="*/ 3512194 f22 1"/>
                <a:gd name="f31" fmla="*/ 3809834 f22 1"/>
                <a:gd name="f32" fmla="*/ 1488164 f21 1"/>
                <a:gd name="f33" fmla="*/ 1785804 f21 1"/>
                <a:gd name="f34" fmla="+- f23 0 f1"/>
                <a:gd name="f35" fmla="*/ f26 1 3809834"/>
                <a:gd name="f36" fmla="*/ f27 1 1785804"/>
                <a:gd name="f37" fmla="*/ f28 1 3809834"/>
                <a:gd name="f38" fmla="*/ f29 1 1785804"/>
                <a:gd name="f39" fmla="*/ f30 1 3809834"/>
                <a:gd name="f40" fmla="*/ f31 1 3809834"/>
                <a:gd name="f41" fmla="*/ f32 1 1785804"/>
                <a:gd name="f42" fmla="*/ f33 1 1785804"/>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3809834" h="1785804">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01DCA5"/>
            </a:solidFill>
            <a:ln w="6345" cap="flat">
              <a:solidFill>
                <a:srgbClr val="017D69"/>
              </a:solidFill>
              <a:prstDash val="solid"/>
              <a:miter/>
            </a:ln>
          </p:spPr>
          <p:txBody>
            <a:bodyPr vert="horz" wrap="square" lIns="170992" tIns="170992" rIns="170992" bIns="170992" anchor="ctr" anchorCtr="1" compatLnSpc="1">
              <a:noAutofit/>
            </a:bodyPr>
            <a:lstStyle/>
            <a:p>
              <a:pPr marL="0" marR="0" lvl="0" indent="0" algn="ctr" defTabSz="1466853" rtl="0" fontAlgn="auto" hangingPunct="1">
                <a:lnSpc>
                  <a:spcPct val="90000"/>
                </a:lnSpc>
                <a:spcBef>
                  <a:spcPts val="0"/>
                </a:spcBef>
                <a:spcAft>
                  <a:spcPts val="1400"/>
                </a:spcAft>
                <a:buNone/>
                <a:tabLst/>
                <a:defRPr sz="1800" b="0" i="0" u="none" strike="noStrike" kern="0" cap="none" spc="0" baseline="0">
                  <a:solidFill>
                    <a:srgbClr val="000000"/>
                  </a:solidFill>
                  <a:uFillTx/>
                </a:defRPr>
              </a:pPr>
              <a:r>
                <a:rPr lang="en-GB" sz="3300" b="0" i="0" u="none" strike="noStrike" kern="1200" cap="none" spc="0" baseline="0">
                  <a:solidFill>
                    <a:srgbClr val="F5F5F5"/>
                  </a:solidFill>
                  <a:uFillTx/>
                  <a:latin typeface="Outfit"/>
                  <a:cs typeface="Outfit"/>
                </a:rPr>
                <a:t>Education and Professional Studies</a:t>
              </a:r>
            </a:p>
          </p:txBody>
        </p:sp>
        <p:sp>
          <p:nvSpPr>
            <p:cNvPr id="8" name="Freeform 7">
              <a:extLst>
                <a:ext uri="{FF2B5EF4-FFF2-40B4-BE49-F238E27FC236}">
                  <a16:creationId xmlns:a16="http://schemas.microsoft.com/office/drawing/2014/main" id="{4941FB42-BB42-E18C-11C5-EAB40EA35CA3}"/>
                </a:ext>
              </a:extLst>
            </p:cNvPr>
            <p:cNvSpPr/>
            <p:nvPr/>
          </p:nvSpPr>
          <p:spPr>
            <a:xfrm rot="8689214">
              <a:off x="7069199" y="6968535"/>
              <a:ext cx="1101568" cy="0"/>
            </a:xfrm>
            <a:custGeom>
              <a:avLst/>
              <a:gdLst>
                <a:gd name="f0" fmla="val w"/>
                <a:gd name="f1" fmla="val h"/>
                <a:gd name="f2" fmla="val 0"/>
                <a:gd name="f3" fmla="val 1101568"/>
                <a:gd name="f4" fmla="*/ f0 1 1101568"/>
                <a:gd name="f5" fmla="*/ f1 1 0"/>
                <a:gd name="f6" fmla="val f2"/>
                <a:gd name="f7" fmla="val f3"/>
                <a:gd name="f8" fmla="+- f6 0 f6"/>
                <a:gd name="f9" fmla="+- f7 0 f6"/>
                <a:gd name="f10" fmla="*/ f9 1 1101568"/>
                <a:gd name="f11" fmla="*/ f8 1 0"/>
                <a:gd name="f12" fmla="*/ 0 1 f10"/>
                <a:gd name="f13" fmla="*/ 1101568 1 f10"/>
                <a:gd name="f14" fmla="*/ 0 1 f11"/>
                <a:gd name="f15" fmla="*/ f12 f4 1"/>
                <a:gd name="f16" fmla="*/ f13 f4 1"/>
                <a:gd name="f17" fmla="*/ f14 f5 1"/>
              </a:gdLst>
              <a:ahLst/>
              <a:cxnLst>
                <a:cxn ang="3cd4">
                  <a:pos x="hc" y="t"/>
                </a:cxn>
                <a:cxn ang="0">
                  <a:pos x="r" y="vc"/>
                </a:cxn>
                <a:cxn ang="cd4">
                  <a:pos x="hc" y="b"/>
                </a:cxn>
                <a:cxn ang="cd2">
                  <a:pos x="l" y="vc"/>
                </a:cxn>
              </a:cxnLst>
              <a:rect l="f15" t="f17" r="f16" b="f17"/>
              <a:pathLst>
                <a:path w="1101568">
                  <a:moveTo>
                    <a:pt x="f2" y="f2"/>
                  </a:moveTo>
                  <a:lnTo>
                    <a:pt x="f3" y="f2"/>
                  </a:lnTo>
                </a:path>
              </a:pathLst>
            </a:custGeom>
            <a:noFill/>
            <a:ln w="12701" cap="flat">
              <a:solidFill>
                <a:srgbClr val="003C3B"/>
              </a:solidFill>
              <a:prstDash val="solid"/>
              <a:miter/>
            </a:ln>
          </p:spPr>
          <p:txBody>
            <a:bodyPr lIns="0" tIns="0" rIns="0" bIns="0"/>
            <a:lstStyle/>
            <a:p>
              <a:endParaRPr lang="en-US"/>
            </a:p>
          </p:txBody>
        </p:sp>
        <p:sp>
          <p:nvSpPr>
            <p:cNvPr id="9" name="Freeform 8">
              <a:extLst>
                <a:ext uri="{FF2B5EF4-FFF2-40B4-BE49-F238E27FC236}">
                  <a16:creationId xmlns:a16="http://schemas.microsoft.com/office/drawing/2014/main" id="{E8AC7117-9003-E8CB-7B21-9E87BCB4C085}"/>
                </a:ext>
              </a:extLst>
            </p:cNvPr>
            <p:cNvSpPr/>
            <p:nvPr/>
          </p:nvSpPr>
          <p:spPr>
            <a:xfrm>
              <a:off x="4156432" y="7285856"/>
              <a:ext cx="3493300" cy="1785804"/>
            </a:xfrm>
            <a:custGeom>
              <a:avLst/>
              <a:gdLst>
                <a:gd name="f0" fmla="val 10800000"/>
                <a:gd name="f1" fmla="val 5400000"/>
                <a:gd name="f2" fmla="val 180"/>
                <a:gd name="f3" fmla="val w"/>
                <a:gd name="f4" fmla="val h"/>
                <a:gd name="f5" fmla="val 0"/>
                <a:gd name="f6" fmla="val 3493300"/>
                <a:gd name="f7" fmla="val 1785804"/>
                <a:gd name="f8" fmla="val 297640"/>
                <a:gd name="f9" fmla="val 133258"/>
                <a:gd name="f10" fmla="val 3195660"/>
                <a:gd name="f11" fmla="val 3360042"/>
                <a:gd name="f12" fmla="val 1488164"/>
                <a:gd name="f13" fmla="val 1652546"/>
                <a:gd name="f14" fmla="+- 0 0 -90"/>
                <a:gd name="f15" fmla="*/ f3 1 3493300"/>
                <a:gd name="f16" fmla="*/ f4 1 1785804"/>
                <a:gd name="f17" fmla="val f5"/>
                <a:gd name="f18" fmla="val f6"/>
                <a:gd name="f19" fmla="val f7"/>
                <a:gd name="f20" fmla="*/ f14 f0 1"/>
                <a:gd name="f21" fmla="+- f19 0 f17"/>
                <a:gd name="f22" fmla="+- f18 0 f17"/>
                <a:gd name="f23" fmla="*/ f20 1 f2"/>
                <a:gd name="f24" fmla="*/ f22 1 3493300"/>
                <a:gd name="f25" fmla="*/ f21 1 1785804"/>
                <a:gd name="f26" fmla="*/ 0 f22 1"/>
                <a:gd name="f27" fmla="*/ 297640 f21 1"/>
                <a:gd name="f28" fmla="*/ 297640 f22 1"/>
                <a:gd name="f29" fmla="*/ 0 f21 1"/>
                <a:gd name="f30" fmla="*/ 3195660 f22 1"/>
                <a:gd name="f31" fmla="*/ 3493300 f22 1"/>
                <a:gd name="f32" fmla="*/ 1488164 f21 1"/>
                <a:gd name="f33" fmla="*/ 1785804 f21 1"/>
                <a:gd name="f34" fmla="+- f23 0 f1"/>
                <a:gd name="f35" fmla="*/ f26 1 3493300"/>
                <a:gd name="f36" fmla="*/ f27 1 1785804"/>
                <a:gd name="f37" fmla="*/ f28 1 3493300"/>
                <a:gd name="f38" fmla="*/ f29 1 1785804"/>
                <a:gd name="f39" fmla="*/ f30 1 3493300"/>
                <a:gd name="f40" fmla="*/ f31 1 3493300"/>
                <a:gd name="f41" fmla="*/ f32 1 1785804"/>
                <a:gd name="f42" fmla="*/ f33 1 1785804"/>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3493300" h="1785804">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01DCA5"/>
            </a:solidFill>
            <a:ln w="6345" cap="flat">
              <a:solidFill>
                <a:srgbClr val="017D69"/>
              </a:solidFill>
              <a:prstDash val="solid"/>
              <a:miter/>
            </a:ln>
          </p:spPr>
          <p:txBody>
            <a:bodyPr vert="horz" wrap="square" lIns="176076" tIns="176076" rIns="176076" bIns="176076" anchor="ctr" anchorCtr="1" compatLnSpc="1">
              <a:noAutofit/>
            </a:bodyPr>
            <a:lstStyle/>
            <a:p>
              <a:pPr marL="0" marR="0" lvl="0" indent="0" algn="ctr" defTabSz="1555751" rtl="0" fontAlgn="auto" hangingPunct="1">
                <a:lnSpc>
                  <a:spcPct val="90000"/>
                </a:lnSpc>
                <a:spcBef>
                  <a:spcPts val="0"/>
                </a:spcBef>
                <a:spcAft>
                  <a:spcPts val="1500"/>
                </a:spcAft>
                <a:buNone/>
                <a:tabLst/>
                <a:defRPr sz="1800" b="0" i="0" u="none" strike="noStrike" kern="0" cap="none" spc="0" baseline="0">
                  <a:solidFill>
                    <a:srgbClr val="000000"/>
                  </a:solidFill>
                  <a:uFillTx/>
                </a:defRPr>
              </a:pPr>
              <a:r>
                <a:rPr lang="en-GB" sz="3500" b="0" i="0" u="none" strike="noStrike" kern="1200" cap="none" spc="0" baseline="0">
                  <a:solidFill>
                    <a:srgbClr val="F5F5F5"/>
                  </a:solidFill>
                  <a:uFillTx/>
                  <a:latin typeface="Outfit"/>
                  <a:cs typeface="Outfit"/>
                </a:rPr>
                <a:t>Professional Learning</a:t>
              </a: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163">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5BD79810-3CE5-F7BE-C6B1-2562472FB372}"/>
              </a:ext>
            </a:extLst>
          </p:cNvPr>
          <p:cNvSpPr txBox="1">
            <a:spLocks noGrp="1"/>
          </p:cNvSpPr>
          <p:nvPr>
            <p:ph type="body" sz="quarter" idx="4294967295"/>
          </p:nvPr>
        </p:nvSpPr>
        <p:spPr>
          <a:xfrm>
            <a:off x="937653" y="2802663"/>
            <a:ext cx="18105997" cy="5900019"/>
          </a:xfrm>
          <a:prstGeom prst="rect">
            <a:avLst/>
          </a:prstGeom>
          <a:noFill/>
          <a:ln>
            <a:noFill/>
          </a:ln>
        </p:spPr>
        <p:txBody>
          <a:bodyPr vert="horz" wrap="square" lIns="91440" tIns="45720" rIns="91440" bIns="45720" anchor="t" anchorCtr="0" compatLnSpc="1">
            <a:noAutofit/>
          </a:bodyPr>
          <a:lstStyle/>
          <a:p>
            <a:pPr marL="0" lvl="0" indent="0">
              <a:buNone/>
            </a:pPr>
            <a:r>
              <a:rPr lang="en-GB" sz="3200">
                <a:solidFill>
                  <a:srgbClr val="003C3B"/>
                </a:solidFill>
                <a:latin typeface="Outfit" pitchFamily="2"/>
              </a:rPr>
              <a:t>The Core Content Framework for ITT is NOT the curriculum. It is a statutory entitlement which our curricula include. </a:t>
            </a:r>
          </a:p>
          <a:p>
            <a:pPr marL="0" lvl="0" indent="0">
              <a:buNone/>
            </a:pPr>
            <a:r>
              <a:rPr lang="en-GB" sz="3200">
                <a:solidFill>
                  <a:srgbClr val="003C3B"/>
                </a:solidFill>
                <a:latin typeface="Outfit" pitchFamily="2"/>
              </a:rPr>
              <a:t>Each trainee follows a carefully designed and sequenced curriculum in their subject, identifying what they are learning across both University-led teaching and school placements.</a:t>
            </a:r>
            <a:endParaRPr lang="en-US" sz="3200">
              <a:solidFill>
                <a:srgbClr val="003C3B"/>
              </a:solidFill>
              <a:latin typeface="Outfit" pitchFamily="2"/>
            </a:endParaRPr>
          </a:p>
          <a:p>
            <a:pPr marL="0" lvl="0" indent="0">
              <a:buNone/>
            </a:pPr>
            <a:r>
              <a:rPr lang="en-GB" sz="3200">
                <a:solidFill>
                  <a:srgbClr val="003C3B"/>
                </a:solidFill>
                <a:latin typeface="Outfit" pitchFamily="2"/>
              </a:rPr>
              <a:t>Every subject has a Study Guide, Curriculum Sequence and CCF Map which outlines this sequenced curriculum and show when and how the CCF minimum content is included. It also contains the timetable for the autumn term so you can know exactly what they have covered and when they covered it.</a:t>
            </a:r>
          </a:p>
          <a:p>
            <a:pPr lvl="0">
              <a:buSzPct val="100000"/>
              <a:buFont typeface="Arial" pitchFamily="34"/>
            </a:pPr>
            <a:endParaRPr lang="en-GB" sz="3200">
              <a:solidFill>
                <a:srgbClr val="003C3B"/>
              </a:solidFill>
              <a:latin typeface="Outfit" pitchFamily="2"/>
            </a:endParaRPr>
          </a:p>
        </p:txBody>
      </p:sp>
      <p:sp>
        <p:nvSpPr>
          <p:cNvPr id="3" name="Title 1">
            <a:extLst>
              <a:ext uri="{FF2B5EF4-FFF2-40B4-BE49-F238E27FC236}">
                <a16:creationId xmlns:a16="http://schemas.microsoft.com/office/drawing/2014/main" id="{7C566745-4664-8792-F408-D808DE3D49C5}"/>
              </a:ext>
            </a:extLst>
          </p:cNvPr>
          <p:cNvSpPr txBox="1">
            <a:spLocks noGrp="1"/>
          </p:cNvSpPr>
          <p:nvPr>
            <p:ph type="title"/>
          </p:nvPr>
        </p:nvSpPr>
        <p:spPr/>
        <p:txBody>
          <a:bodyPr/>
          <a:lstStyle/>
          <a:p>
            <a:pPr lvl="0"/>
            <a:r>
              <a:rPr lang="en-GB"/>
              <a:t>Curriculum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173">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44DCA6C-F3E4-1D10-C5BC-171DACE3C31B}"/>
              </a:ext>
            </a:extLst>
          </p:cNvPr>
          <p:cNvSpPr txBox="1">
            <a:spLocks noGrp="1"/>
          </p:cNvSpPr>
          <p:nvPr>
            <p:ph type="body" sz="quarter" idx="4294967295"/>
          </p:nvPr>
        </p:nvSpPr>
        <p:spPr>
          <a:xfrm>
            <a:off x="5814453" y="2389006"/>
            <a:ext cx="18105997" cy="5900019"/>
          </a:xfrm>
          <a:prstGeom prst="rect">
            <a:avLst/>
          </a:prstGeom>
          <a:noFill/>
          <a:ln>
            <a:noFill/>
          </a:ln>
        </p:spPr>
        <p:txBody>
          <a:bodyPr vert="horz" wrap="square" lIns="91440" tIns="45720" rIns="91440" bIns="45720" anchor="t" anchorCtr="0" compatLnSpc="1">
            <a:noAutofit/>
          </a:bodyPr>
          <a:lstStyle/>
          <a:p>
            <a:pPr lvl="0">
              <a:buSzPct val="100000"/>
              <a:buFont typeface="Arial" pitchFamily="34"/>
            </a:pPr>
            <a:r>
              <a:rPr lang="en-GB" sz="3200" dirty="0">
                <a:solidFill>
                  <a:srgbClr val="003C3B"/>
                </a:solidFill>
                <a:latin typeface="Outfit" pitchFamily="2"/>
              </a:rPr>
              <a:t>Administrative Information</a:t>
            </a:r>
          </a:p>
          <a:p>
            <a:pPr lvl="0">
              <a:buSzPct val="100000"/>
              <a:buFont typeface="Arial" pitchFamily="34"/>
            </a:pPr>
            <a:r>
              <a:rPr lang="en-GB" sz="3200" dirty="0">
                <a:solidFill>
                  <a:srgbClr val="003C3B"/>
                </a:solidFill>
                <a:latin typeface="Outfit" pitchFamily="2"/>
              </a:rPr>
              <a:t>Programme Aims</a:t>
            </a:r>
          </a:p>
          <a:p>
            <a:pPr lvl="0">
              <a:buSzPct val="100000"/>
              <a:buFont typeface="Arial" pitchFamily="34"/>
            </a:pPr>
            <a:r>
              <a:rPr lang="en-GB" sz="3200" dirty="0">
                <a:solidFill>
                  <a:srgbClr val="003C3B"/>
                </a:solidFill>
                <a:latin typeface="Outfit" pitchFamily="2"/>
              </a:rPr>
              <a:t>Guidance for Learning and Communicating Online</a:t>
            </a:r>
          </a:p>
          <a:p>
            <a:pPr lvl="0">
              <a:buSzPct val="100000"/>
              <a:buFont typeface="Arial" pitchFamily="34"/>
            </a:pPr>
            <a:r>
              <a:rPr lang="en-GB" sz="3200" dirty="0">
                <a:solidFill>
                  <a:srgbClr val="003C3B"/>
                </a:solidFill>
                <a:latin typeface="Outfit" pitchFamily="2"/>
              </a:rPr>
              <a:t>The Exeter Electronic Learning Environment (ELE)</a:t>
            </a:r>
          </a:p>
          <a:p>
            <a:pPr lvl="0">
              <a:buSzPct val="100000"/>
              <a:buFont typeface="Arial" pitchFamily="34"/>
            </a:pPr>
            <a:r>
              <a:rPr lang="en-GB" sz="3200" dirty="0">
                <a:solidFill>
                  <a:srgbClr val="003C3B"/>
                </a:solidFill>
                <a:latin typeface="Outfit" pitchFamily="2"/>
              </a:rPr>
              <a:t>Electronic Individual Development Portfolio</a:t>
            </a:r>
          </a:p>
          <a:p>
            <a:pPr lvl="0">
              <a:buSzPct val="100000"/>
              <a:buFont typeface="Arial" pitchFamily="34"/>
            </a:pPr>
            <a:r>
              <a:rPr lang="en-GB" sz="3200" dirty="0">
                <a:solidFill>
                  <a:srgbClr val="003C3B"/>
                </a:solidFill>
                <a:latin typeface="Outfit" pitchFamily="2"/>
              </a:rPr>
              <a:t>Online Communication</a:t>
            </a:r>
          </a:p>
          <a:p>
            <a:pPr lvl="0">
              <a:buSzPct val="100000"/>
              <a:buFont typeface="Arial" pitchFamily="34"/>
            </a:pPr>
            <a:r>
              <a:rPr lang="en-GB" sz="3200" dirty="0">
                <a:solidFill>
                  <a:srgbClr val="003C3B"/>
                </a:solidFill>
                <a:latin typeface="Outfit" pitchFamily="2"/>
              </a:rPr>
              <a:t>Tutorials</a:t>
            </a:r>
          </a:p>
          <a:p>
            <a:pPr lvl="0">
              <a:buSzPct val="100000"/>
              <a:buFont typeface="Arial" pitchFamily="34"/>
            </a:pPr>
            <a:r>
              <a:rPr lang="en-GB" sz="3200" dirty="0">
                <a:solidFill>
                  <a:srgbClr val="003C3B"/>
                </a:solidFill>
                <a:latin typeface="Outfit" pitchFamily="2"/>
              </a:rPr>
              <a:t>Peer Teaching</a:t>
            </a:r>
          </a:p>
          <a:p>
            <a:pPr lvl="0">
              <a:buSzPct val="100000"/>
              <a:buFont typeface="Arial" pitchFamily="34"/>
            </a:pPr>
            <a:r>
              <a:rPr lang="en-GB" sz="3200" dirty="0">
                <a:solidFill>
                  <a:srgbClr val="003C3B"/>
                </a:solidFill>
                <a:latin typeface="Outfit" pitchFamily="2"/>
              </a:rPr>
              <a:t>Enrichment Opportunities Throughout the Year</a:t>
            </a:r>
          </a:p>
          <a:p>
            <a:pPr lvl="0">
              <a:buSzPct val="100000"/>
              <a:buFont typeface="Arial" pitchFamily="34"/>
            </a:pPr>
            <a:r>
              <a:rPr lang="en-GB" sz="3200" dirty="0">
                <a:solidFill>
                  <a:srgbClr val="003C3B"/>
                </a:solidFill>
                <a:latin typeface="Outfit" pitchFamily="2"/>
              </a:rPr>
              <a:t>Assessment</a:t>
            </a:r>
          </a:p>
          <a:p>
            <a:pPr lvl="0">
              <a:buSzPct val="100000"/>
              <a:buFont typeface="Arial" pitchFamily="34"/>
            </a:pPr>
            <a:r>
              <a:rPr lang="en-GB" sz="3200" dirty="0">
                <a:solidFill>
                  <a:srgbClr val="003C3B"/>
                </a:solidFill>
                <a:latin typeface="Outfit" pitchFamily="2"/>
              </a:rPr>
              <a:t>The Curriculum</a:t>
            </a:r>
          </a:p>
          <a:p>
            <a:pPr lvl="0">
              <a:buSzPct val="100000"/>
              <a:buFont typeface="Arial" pitchFamily="34"/>
            </a:pPr>
            <a:r>
              <a:rPr lang="en-GB" sz="3200" dirty="0">
                <a:solidFill>
                  <a:srgbClr val="003C3B"/>
                </a:solidFill>
                <a:latin typeface="Outfit" pitchFamily="2"/>
              </a:rPr>
              <a:t>Theoretical Framing</a:t>
            </a:r>
          </a:p>
          <a:p>
            <a:pPr lvl="0">
              <a:buSzPct val="100000"/>
              <a:buFont typeface="Arial" pitchFamily="34"/>
            </a:pPr>
            <a:r>
              <a:rPr lang="en-GB" sz="3200" dirty="0">
                <a:solidFill>
                  <a:srgbClr val="003C3B"/>
                </a:solidFill>
                <a:latin typeface="Outfit" pitchFamily="2"/>
              </a:rPr>
              <a:t>Curriculum Sequence</a:t>
            </a:r>
          </a:p>
          <a:p>
            <a:pPr lvl="0">
              <a:buSzPct val="100000"/>
              <a:buFont typeface="Arial" pitchFamily="34"/>
            </a:pPr>
            <a:r>
              <a:rPr lang="en-GB" sz="3200" dirty="0">
                <a:solidFill>
                  <a:srgbClr val="003C3B"/>
                </a:solidFill>
                <a:latin typeface="Outfit" pitchFamily="2"/>
              </a:rPr>
              <a:t>Curriculum Mapped against the CCF</a:t>
            </a:r>
          </a:p>
          <a:p>
            <a:pPr lvl="0">
              <a:buSzPct val="100000"/>
              <a:buFont typeface="Arial" pitchFamily="34"/>
            </a:pPr>
            <a:endParaRPr lang="en-GB" sz="3200" dirty="0">
              <a:solidFill>
                <a:srgbClr val="003C3B"/>
              </a:solidFill>
              <a:latin typeface="Outfit" pitchFamily="2"/>
            </a:endParaRPr>
          </a:p>
          <a:p>
            <a:pPr lvl="0">
              <a:buSzPct val="100000"/>
              <a:buFont typeface="Arial" pitchFamily="34"/>
            </a:pPr>
            <a:endParaRPr lang="en-GB" sz="3200" dirty="0">
              <a:solidFill>
                <a:srgbClr val="003C3B"/>
              </a:solidFill>
              <a:latin typeface="Outfit" pitchFamily="2"/>
            </a:endParaRPr>
          </a:p>
        </p:txBody>
      </p:sp>
      <p:sp>
        <p:nvSpPr>
          <p:cNvPr id="3" name="Title 2">
            <a:extLst>
              <a:ext uri="{FF2B5EF4-FFF2-40B4-BE49-F238E27FC236}">
                <a16:creationId xmlns:a16="http://schemas.microsoft.com/office/drawing/2014/main" id="{38CE87E2-B192-351C-4608-601D92FD6DB6}"/>
              </a:ext>
            </a:extLst>
          </p:cNvPr>
          <p:cNvSpPr txBox="1">
            <a:spLocks noGrp="1"/>
          </p:cNvSpPr>
          <p:nvPr>
            <p:ph type="title"/>
          </p:nvPr>
        </p:nvSpPr>
        <p:spPr>
          <a:xfrm>
            <a:off x="857725" y="1034451"/>
            <a:ext cx="17875751" cy="1015660"/>
          </a:xfrm>
        </p:spPr>
        <p:txBody>
          <a:bodyPr/>
          <a:lstStyle/>
          <a:p>
            <a:pPr lvl="0"/>
            <a:r>
              <a:rPr lang="en-GB"/>
              <a:t>Study Guide, Curriculum Sequence  &amp; CCF Map</a:t>
            </a:r>
          </a:p>
        </p:txBody>
      </p:sp>
    </p:spTree>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Office%20Theme</Template>
  <TotalTime>1604</TotalTime>
  <Words>482</Words>
  <Application>Microsoft Macintosh PowerPoint</Application>
  <PresentationFormat>Custom</PresentationFormat>
  <Paragraphs>58</Paragraphs>
  <Slides>12</Slides>
  <Notes>9</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12</vt:i4>
      </vt:variant>
    </vt:vector>
  </HeadingPairs>
  <TitlesOfParts>
    <vt:vector size="25" baseType="lpstr">
      <vt:lpstr>Arial</vt:lpstr>
      <vt:lpstr>Calibri</vt:lpstr>
      <vt:lpstr>Calibri Light</vt:lpstr>
      <vt:lpstr>Century Gothic</vt:lpstr>
      <vt:lpstr>Droid Sans</vt:lpstr>
      <vt:lpstr>Open Sans</vt:lpstr>
      <vt:lpstr>Outfit</vt:lpstr>
      <vt:lpstr>Outfit Medium</vt:lpstr>
      <vt:lpstr>Outfit Semi Bold</vt:lpstr>
      <vt:lpstr>Palatino Linotype</vt:lpstr>
      <vt:lpstr>Spectral</vt:lpstr>
      <vt:lpstr>Spectral-Light</vt:lpstr>
      <vt:lpstr>Custom Design</vt:lpstr>
      <vt:lpstr>Lead Mentor Training, Development and Consultation, Summer term 2023</vt:lpstr>
      <vt:lpstr>Consolidating Practice Phase Profile Descriptor</vt:lpstr>
      <vt:lpstr>Sharing Good Practice</vt:lpstr>
      <vt:lpstr>Mentor Training: </vt:lpstr>
      <vt:lpstr>Some questions to consider:  What questions would you want to ask the trainee?  What next steps would you take?   What will you discuss at the next WDM and what targets will you set?  Where does the trainee need most support?  What makes a ‘good’ reflection? How do you help them to do this?</vt:lpstr>
      <vt:lpstr>Curriculum Focus</vt:lpstr>
      <vt:lpstr>PowerPoint Presentation</vt:lpstr>
      <vt:lpstr>Curriculum</vt:lpstr>
      <vt:lpstr>Study Guide, Curriculum Sequence  &amp; CCF Map</vt:lpstr>
      <vt:lpstr>Seminar Days in the summer term  Cross-curricular focus Also: Reflection on school-based work Clarification of training tools and sharing good practice EAL Framework task feedback Employability support </vt:lpstr>
      <vt:lpstr>Research:    </vt:lpstr>
      <vt:lpstr>Curriculum development Suggestions from Lead Mentors about curriculum content in 2023/24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 Mentor Training, Development and Consultation</dc:title>
  <dc:creator/>
  <cp:lastModifiedBy>Graham, Luke</cp:lastModifiedBy>
  <cp:revision>20</cp:revision>
  <dcterms:created xsi:type="dcterms:W3CDTF">2022-10-19T14:38:52Z</dcterms:created>
  <dcterms:modified xsi:type="dcterms:W3CDTF">2023-04-25T14:17:00Z</dcterms:modified>
</cp:coreProperties>
</file>