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7"/>
  </p:notesMasterIdLst>
  <p:handoutMasterIdLst>
    <p:handoutMasterId r:id="rId8"/>
  </p:handoutMasterIdLst>
  <p:sldIdLst>
    <p:sldId id="305" r:id="rId2"/>
    <p:sldId id="336" r:id="rId3"/>
    <p:sldId id="338" r:id="rId4"/>
    <p:sldId id="339" r:id="rId5"/>
    <p:sldId id="340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Kapp" initials="SK" lastIdx="5" clrIdx="0">
    <p:extLst/>
  </p:cmAuthor>
  <p:cmAuthor id="2" name="Kapp, Steven" initials="KS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41" autoAdjust="0"/>
    <p:restoredTop sz="96362" autoAdjust="0"/>
  </p:normalViewPr>
  <p:slideViewPr>
    <p:cSldViewPr>
      <p:cViewPr>
        <p:scale>
          <a:sx n="78" d="100"/>
          <a:sy n="78" d="100"/>
        </p:scale>
        <p:origin x="-8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E27B356-6C6E-43DC-8A54-20B8BDEA2DAB}" type="datetimeFigureOut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C87EAF-789A-4947-8538-2DD3AC72A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597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DF88FC3-6F7D-450E-B5AB-1E618D240505}" type="datetimeFigureOut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0FD842-FE93-44B9-B1E7-006ABA330D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346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C069CE17-5DA7-4347-A4E4-696163BB4AC9}" type="datetime1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8C2FC7EC-963A-4BB2-BEA0-06BF87E36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4A510-5B39-48BC-9139-EA8ED3CE956F}" type="datetime1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6B84-EAE4-4AE7-8860-DB8F3F664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0D53-552F-44D7-8F9F-D43A8F755EA7}" type="datetime1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E986F-2848-453D-BBCA-F979353C5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983A-A87A-4AB2-A937-C1BC423F6E25}" type="datetime1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B216-EEE5-4934-9B1E-49E8CBC676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99844776-B7E5-467C-A635-D9251DCE2985}" type="datetime1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A755D8C0-0904-465D-96EB-8CB7447FA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49B39-0C33-4463-8555-06BCBA5C7700}" type="datetime1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607F2-DB6C-4B0C-AC96-EFF1ED9C3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914D1-18A5-4273-993C-B2C9E3C60157}" type="datetime1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7FAE-1938-4C68-B337-41583C4A7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A45A-7E8A-431F-8BB4-DCD49907B81C}" type="datetime1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2C614-B920-4589-99E6-D129747CC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3A69A-F0A2-480A-BA22-3C9F27144B0E}" type="datetime1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D3C8-C1EF-45D0-B707-7E73C0B6B5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C905-1DF3-4B19-B13F-163CC9A70C85}" type="datetime1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13D6D-6BDD-4EF9-926F-8EA81AB93E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11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04CD-310E-4D2F-BEC3-A5837D3CA9AC}" type="datetime1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7E256-996B-4FCC-959E-AFE02B037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C324D922-C5AC-428A-9F6A-B2480D1EB7C6}" type="datetime1">
              <a:rPr lang="en-US" altLang="en-US"/>
              <a:pPr>
                <a:defRPr/>
              </a:pPr>
              <a:t>9/28/2017</a:t>
            </a:fld>
            <a:endParaRPr lang="en-US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015EE05-F942-4C90-B9BE-D1841E7E2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26" r:id="rId2"/>
    <p:sldLayoutId id="2147484035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6" r:id="rId9"/>
    <p:sldLayoutId id="2147484032" r:id="rId10"/>
    <p:sldLayoutId id="21474840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jpeg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5" Type="http://schemas.openxmlformats.org/officeDocument/2006/relationships/image" Target="../media/image30.jpe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33.gif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jpeg"/><Relationship Id="rId27" Type="http://schemas.openxmlformats.org/officeDocument/2006/relationships/image" Target="../media/image32.jpeg"/><Relationship Id="rId30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hyperlink" Target="https://www.today.com/video/school-breaks-barriers-for-kids-with-disabilities-1864608353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1262" y="990600"/>
            <a:ext cx="8387938" cy="1106447"/>
          </a:xfrm>
        </p:spPr>
        <p:txBody>
          <a:bodyPr/>
          <a:lstStyle/>
          <a:p>
            <a:pPr algn="ctr"/>
            <a:r>
              <a:rPr lang="en-US" sz="4400" dirty="0" smtClean="0"/>
              <a:t>Including disabled people about inclusive employment </a:t>
            </a:r>
            <a:endParaRPr lang="en-US" altLang="en-US" sz="4400" dirty="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BB6384A-6665-4162-9ACB-72E7074AB5B1}" type="slidenum">
              <a:rPr lang="en-US" altLang="en-US" smtClean="0">
                <a:solidFill>
                  <a:srgbClr val="045C75"/>
                </a:solidFill>
              </a:rPr>
              <a:pPr/>
              <a:t>1</a:t>
            </a:fld>
            <a:endParaRPr lang="en-US" altLang="en-US" dirty="0" smtClean="0">
              <a:solidFill>
                <a:srgbClr val="045C7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05200" y="2590800"/>
            <a:ext cx="2667000" cy="73183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dirty="0" smtClean="0">
                <a:ea typeface="+mn-ea"/>
              </a:rPr>
              <a:t>Steven Kapp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00600"/>
            <a:ext cx="3886200" cy="1090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05200"/>
            <a:ext cx="5715000" cy="838200"/>
          </a:xfrm>
          <a:prstGeom prst="rect">
            <a:avLst/>
          </a:prstGeom>
        </p:spPr>
      </p:pic>
      <p:pic>
        <p:nvPicPr>
          <p:cNvPr id="2" name="Picture 2" descr="Wellcome Trust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800600"/>
            <a:ext cx="109537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20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534400" cy="1143000"/>
          </a:xfrm>
        </p:spPr>
        <p:txBody>
          <a:bodyPr/>
          <a:lstStyle/>
          <a:p>
            <a:pPr algn="ctr"/>
            <a:r>
              <a:rPr lang="en-GB" dirty="0" smtClean="0"/>
              <a:t>How to establish discrimination?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2639"/>
            <a:ext cx="8229600" cy="4389437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Discrimination </a:t>
            </a:r>
          </a:p>
          <a:p>
            <a:r>
              <a:rPr lang="en-GB" dirty="0" smtClean="0"/>
              <a:t>Disability advocacy [employment] </a:t>
            </a:r>
          </a:p>
          <a:p>
            <a:r>
              <a:rPr lang="en-GB" dirty="0" smtClean="0"/>
              <a:t>Disability priority </a:t>
            </a:r>
          </a:p>
          <a:p>
            <a:r>
              <a:rPr lang="en-GB" dirty="0" smtClean="0"/>
              <a:t>Subminimum wage</a:t>
            </a:r>
          </a:p>
          <a:p>
            <a:r>
              <a:rPr lang="en-GB" dirty="0" smtClean="0"/>
              <a:t>Sheltered workshop [positions of self-advocate orgs]</a:t>
            </a:r>
          </a:p>
          <a:p>
            <a:r>
              <a:rPr lang="en-GB" dirty="0" smtClean="0"/>
              <a:t>Affirmative action [education, employment]</a:t>
            </a:r>
          </a:p>
          <a:p>
            <a:r>
              <a:rPr lang="en-GB" dirty="0" smtClean="0"/>
              <a:t>Customized employment/job carving, enclave</a:t>
            </a:r>
          </a:p>
          <a:p>
            <a:r>
              <a:rPr lang="en-GB" dirty="0" smtClean="0"/>
              <a:t>Importance of employers [health internship, USBLN]</a:t>
            </a:r>
          </a:p>
          <a:p>
            <a:r>
              <a:rPr lang="en-GB" dirty="0" smtClean="0"/>
              <a:t>Self-advocates  [YAC]</a:t>
            </a:r>
          </a:p>
          <a:p>
            <a:r>
              <a:rPr lang="en-GB" dirty="0" smtClean="0"/>
              <a:t>[community conversation]</a:t>
            </a:r>
          </a:p>
          <a:p>
            <a:r>
              <a:rPr lang="en-GB" dirty="0" smtClean="0"/>
              <a:t>IDEAL school  social justice</a:t>
            </a:r>
          </a:p>
          <a:p>
            <a:pPr marL="393700" lvl="1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“Everyone can work. Everyone should work.” </a:t>
            </a:r>
            <a:r>
              <a:rPr lang="en-GB" sz="2000" dirty="0" smtClean="0"/>
              <a:t>– </a:t>
            </a:r>
          </a:p>
          <a:p>
            <a:pPr marL="0" indent="0" algn="ctr">
              <a:buNone/>
            </a:pPr>
            <a:r>
              <a:rPr lang="en-GB" sz="2000" dirty="0" smtClean="0"/>
              <a:t>repeated affirmation by local stakeholders during Washington site visit by U.S. National Council on Disability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7040189"/>
            <a:ext cx="762000" cy="365125"/>
          </a:xfrm>
        </p:spPr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924800" y="6756399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45C75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7" name="Picture 2" descr="3M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438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ar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mazo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32" y="2547190"/>
            <a:ext cx="1014368" cy="10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Accentur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87984"/>
            <a:ext cx="1188665" cy="11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lider-logo-template_0000s_0001_aetn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57449"/>
            <a:ext cx="1116947" cy="11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slider-logo-template_0000s_0004_american-airlines_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2526926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slider-logo-template_0000s_0005_anthe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607049"/>
            <a:ext cx="996202" cy="99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logo-apple-squar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71" y="2656635"/>
            <a:ext cx="917761" cy="9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Aramar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61558"/>
            <a:ext cx="1142999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AudioEy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00449"/>
            <a:ext cx="983037" cy="98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AT&amp;T 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588" y="3485357"/>
            <a:ext cx="1030288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logo-azamara-club-cruis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626" y="3581866"/>
            <a:ext cx="856783" cy="8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slider-logo-template_0000s_0009_bae-system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18" y="3520467"/>
            <a:ext cx="1070582" cy="107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Logo for Bank of Americ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18223"/>
            <a:ext cx="1368637" cy="136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4" descr="slider-logo-template_0000s_0010_Barnes and Thornbur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41" y="3317175"/>
            <a:ext cx="1218360" cy="12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6" descr="carousel_logo_baxt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871" y="3451535"/>
            <a:ext cx="1035255" cy="103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8" descr="Best Buy and Geek Squad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7" y="4470777"/>
            <a:ext cx="936064" cy="93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0" descr="slider-logo-template_0000s_0013_Bloomber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66" y="4506680"/>
            <a:ext cx="861464" cy="8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2" descr="slider-logo-template_0000s_0014_Blue Cross Blue Shield SC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35" y="4540300"/>
            <a:ext cx="899502" cy="89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4" descr="slider-logo-template_0000s_0016_boehringer-ingelheim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173" y="4530129"/>
            <a:ext cx="919843" cy="91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6" descr="slider-logo-template_0000s_0017_boei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55" y="4477932"/>
            <a:ext cx="1067159" cy="106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8" descr="slider-logo-template_0000s_0021_capital-on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68" y="4515645"/>
            <a:ext cx="1084332" cy="10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0" descr="Chevron Logo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555" y="4560190"/>
            <a:ext cx="1036445" cy="9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2" descr="slider-logo-template_0000s_0024_Comcast_Stack_M_COLOR_BLK-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871" y="4376854"/>
            <a:ext cx="957076" cy="95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4" descr="CVS Health Logo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9475" y="2151320"/>
            <a:ext cx="786474" cy="78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6" descr="Logo for Dell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232" y="4842924"/>
            <a:ext cx="752945" cy="7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SBLN Logo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85" y="1814524"/>
            <a:ext cx="3245915" cy="7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a better bottom line employing individuals with disabilit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Image result for a better bottom line employing individuals with disabilities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408588"/>
            <a:ext cx="1325494" cy="137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" descr="Image result for project search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495924"/>
            <a:ext cx="196215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9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04850"/>
            <a:ext cx="8458200" cy="1143000"/>
          </a:xfrm>
        </p:spPr>
        <p:txBody>
          <a:bodyPr/>
          <a:lstStyle/>
          <a:p>
            <a:r>
              <a:rPr lang="en-US" dirty="0" smtClean="0"/>
              <a:t>Alliance for full participation?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3074" name="Picture 2" descr="Image result for american association on intellectual and developmental disabilit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1483942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merican Network of Community Options and Resourc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2566230" cy="80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PSE: The Network on Employ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2954"/>
            <a:ext cx="1901058" cy="11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the arc united stat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69888"/>
            <a:ext cx="2057400" cy="15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association of university centers on disabilit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21591"/>
            <a:ext cx="1683749" cy="64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autism society of americ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26" y="3644869"/>
            <a:ext cx="3175774" cy="46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council on quality and leadershi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12" y="3212411"/>
            <a:ext cx="1283388" cy="128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• National Association of Councils on Developmental Disabiliti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03" y="4688731"/>
            <a:ext cx="2534097" cy="66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National Alliance for Direct Support Professiona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3815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nish disabilit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84" y="6025368"/>
            <a:ext cx="1077616" cy="66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Related imag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4667249"/>
            <a:ext cx="1952625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Image result for Self-Advocates Becoming Empowere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91200"/>
            <a:ext cx="2395249" cy="112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Image result for TASH disabilit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40" y="6019799"/>
            <a:ext cx="2025065" cy="64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Image result for united cerebral pals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19799"/>
            <a:ext cx="19812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04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When is education, employment </a:t>
            </a:r>
            <a:r>
              <a:rPr lang="en-US" i="1" dirty="0" smtClean="0"/>
              <a:t>inclusive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4098" name="Picture 2" descr="Image result for specialister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9" y="3200400"/>
            <a:ext cx="4511675" cy="97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atic01.nyt.com/images/2012/12/02/magazine/02autism2/mag-02Autism-t_CA1-jumb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2641"/>
            <a:ext cx="2756744" cy="18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2590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4"/>
              </a:rPr>
              <a:t>An 'ideal' school?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4102" name="Picture 6" descr="http://www.idfblog.com/wp-content/uploads/2015/04/autism-22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350" y="5345985"/>
            <a:ext cx="2282825" cy="12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project sear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24" y="5124925"/>
            <a:ext cx="2599035" cy="159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My experiences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6B216-EEE5-4934-9B1E-49E8CBC6760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128" name="Picture 8" descr="Youth Advisory Committee&#10;“It was great to be talking about&#10;internships with someone who&#10;has been in an internship.”&#10;25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3605883" cy="270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016" y="5755748"/>
            <a:ext cx="4973184" cy="1330852"/>
          </a:xfrm>
          <a:prstGeom prst="rect">
            <a:avLst/>
          </a:prstGeom>
        </p:spPr>
      </p:pic>
      <p:pic>
        <p:nvPicPr>
          <p:cNvPr id="5130" name="Picture 10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0619"/>
            <a:ext cx="19050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california health incentives improvement project (chip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959225" cy="296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www.semel.ucla.edu/sites/all/files/tarjan/CECY_section_head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74071"/>
            <a:ext cx="4304220" cy="86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96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4421</TotalTime>
  <Words>89</Words>
  <Application>Microsoft Office PowerPoint</Application>
  <PresentationFormat>On-screen Show (4:3)</PresentationFormat>
  <Paragraphs>39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Including disabled people about inclusive employment </vt:lpstr>
      <vt:lpstr>How to establish discrimination? </vt:lpstr>
      <vt:lpstr>Alliance for full participation?</vt:lpstr>
      <vt:lpstr>When is education, employment inclusive?</vt:lpstr>
      <vt:lpstr>My experiences</vt:lpstr>
    </vt:vector>
  </TitlesOfParts>
  <Company>University of Exeter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Community-Partnered Research: LayersQuality of life and autism: the mediating roles of social support and  subjective well-being and Lessons Learned</dc:title>
  <dc:creator>Kapp, Steven</dc:creator>
  <cp:lastModifiedBy>User</cp:lastModifiedBy>
  <cp:revision>205</cp:revision>
  <dcterms:created xsi:type="dcterms:W3CDTF">2017-02-27T15:03:41Z</dcterms:created>
  <dcterms:modified xsi:type="dcterms:W3CDTF">2017-09-28T16:12:35Z</dcterms:modified>
</cp:coreProperties>
</file>