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Lst>
  <p:sldSz cx="6858000" cy="9906000" type="A4"/>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3647"/>
    <a:srgbClr val="FACDCC"/>
    <a:srgbClr val="E2C254"/>
    <a:srgbClr val="9CB286"/>
    <a:srgbClr val="E6E6E6"/>
    <a:srgbClr val="99C14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31970-F747-432D-9A76-2F824A8E6464}" v="20" dt="2023-04-11T14:20:11.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p:scale>
          <a:sx n="84" d="100"/>
          <a:sy n="84" d="100"/>
        </p:scale>
        <p:origin x="205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nheim, Bekkah" userId="a1cc6b29-73b4-434a-9273-b7aeba18b930" providerId="ADAL" clId="{0A231970-F747-432D-9A76-2F824A8E6464}"/>
    <pc:docChg chg="addSld delSld modSld">
      <pc:chgData name="Bernheim, Bekkah" userId="a1cc6b29-73b4-434a-9273-b7aeba18b930" providerId="ADAL" clId="{0A231970-F747-432D-9A76-2F824A8E6464}" dt="2023-04-11T14:20:47.873" v="234" actId="20577"/>
      <pc:docMkLst>
        <pc:docMk/>
      </pc:docMkLst>
      <pc:sldChg chg="addSp delSp modSp mod">
        <pc:chgData name="Bernheim, Bekkah" userId="a1cc6b29-73b4-434a-9273-b7aeba18b930" providerId="ADAL" clId="{0A231970-F747-432D-9A76-2F824A8E6464}" dt="2023-04-11T13:58:40.685" v="186" actId="1076"/>
        <pc:sldMkLst>
          <pc:docMk/>
          <pc:sldMk cId="157781670" sldId="256"/>
        </pc:sldMkLst>
        <pc:spChg chg="mod">
          <ac:chgData name="Bernheim, Bekkah" userId="a1cc6b29-73b4-434a-9273-b7aeba18b930" providerId="ADAL" clId="{0A231970-F747-432D-9A76-2F824A8E6464}" dt="2023-04-11T13:41:31.045" v="131" actId="1076"/>
          <ac:spMkLst>
            <pc:docMk/>
            <pc:sldMk cId="157781670" sldId="256"/>
            <ac:spMk id="2" creationId="{DB0CE08B-50D0-102D-FEB8-21C595513B72}"/>
          </ac:spMkLst>
        </pc:spChg>
        <pc:spChg chg="mod">
          <ac:chgData name="Bernheim, Bekkah" userId="a1cc6b29-73b4-434a-9273-b7aeba18b930" providerId="ADAL" clId="{0A231970-F747-432D-9A76-2F824A8E6464}" dt="2023-04-11T13:41:42.516" v="134" actId="1076"/>
          <ac:spMkLst>
            <pc:docMk/>
            <pc:sldMk cId="157781670" sldId="256"/>
            <ac:spMk id="9" creationId="{B94F2CC0-23C1-AA86-AACD-BA3B80E8787A}"/>
          </ac:spMkLst>
        </pc:spChg>
        <pc:spChg chg="mod">
          <ac:chgData name="Bernheim, Bekkah" userId="a1cc6b29-73b4-434a-9273-b7aeba18b930" providerId="ADAL" clId="{0A231970-F747-432D-9A76-2F824A8E6464}" dt="2023-04-11T13:41:38.933" v="133" actId="1076"/>
          <ac:spMkLst>
            <pc:docMk/>
            <pc:sldMk cId="157781670" sldId="256"/>
            <ac:spMk id="11" creationId="{AF78BB79-7BFE-3C95-4F93-11FBF88E6C80}"/>
          </ac:spMkLst>
        </pc:spChg>
        <pc:spChg chg="mod">
          <ac:chgData name="Bernheim, Bekkah" userId="a1cc6b29-73b4-434a-9273-b7aeba18b930" providerId="ADAL" clId="{0A231970-F747-432D-9A76-2F824A8E6464}" dt="2023-04-11T13:42:00.132" v="137" actId="1076"/>
          <ac:spMkLst>
            <pc:docMk/>
            <pc:sldMk cId="157781670" sldId="256"/>
            <ac:spMk id="13" creationId="{148ABB7D-DD99-07E3-701B-C20C332F54AD}"/>
          </ac:spMkLst>
        </pc:spChg>
        <pc:spChg chg="mod">
          <ac:chgData name="Bernheim, Bekkah" userId="a1cc6b29-73b4-434a-9273-b7aeba18b930" providerId="ADAL" clId="{0A231970-F747-432D-9A76-2F824A8E6464}" dt="2023-04-11T13:42:03.564" v="138" actId="1076"/>
          <ac:spMkLst>
            <pc:docMk/>
            <pc:sldMk cId="157781670" sldId="256"/>
            <ac:spMk id="15" creationId="{E0806852-4081-037A-956E-F2432E5EBF9B}"/>
          </ac:spMkLst>
        </pc:spChg>
        <pc:spChg chg="mod">
          <ac:chgData name="Bernheim, Bekkah" userId="a1cc6b29-73b4-434a-9273-b7aeba18b930" providerId="ADAL" clId="{0A231970-F747-432D-9A76-2F824A8E6464}" dt="2023-04-11T13:42:30.469" v="141" actId="1076"/>
          <ac:spMkLst>
            <pc:docMk/>
            <pc:sldMk cId="157781670" sldId="256"/>
            <ac:spMk id="17" creationId="{F5C64E8C-6914-F98B-ECCF-3958C13E5ADE}"/>
          </ac:spMkLst>
        </pc:spChg>
        <pc:spChg chg="mod">
          <ac:chgData name="Bernheim, Bekkah" userId="a1cc6b29-73b4-434a-9273-b7aeba18b930" providerId="ADAL" clId="{0A231970-F747-432D-9A76-2F824A8E6464}" dt="2023-04-11T13:42:17.827" v="140" actId="1076"/>
          <ac:spMkLst>
            <pc:docMk/>
            <pc:sldMk cId="157781670" sldId="256"/>
            <ac:spMk id="19" creationId="{BD2F29CD-4D04-FA84-548A-20D12D9F58D1}"/>
          </ac:spMkLst>
        </pc:spChg>
        <pc:spChg chg="mod">
          <ac:chgData name="Bernheim, Bekkah" userId="a1cc6b29-73b4-434a-9273-b7aeba18b930" providerId="ADAL" clId="{0A231970-F747-432D-9A76-2F824A8E6464}" dt="2023-04-11T13:45:10.148" v="159" actId="1076"/>
          <ac:spMkLst>
            <pc:docMk/>
            <pc:sldMk cId="157781670" sldId="256"/>
            <ac:spMk id="25" creationId="{CA7956DC-C8E1-AFD7-BB80-C8141848036D}"/>
          </ac:spMkLst>
        </pc:spChg>
        <pc:spChg chg="mod">
          <ac:chgData name="Bernheim, Bekkah" userId="a1cc6b29-73b4-434a-9273-b7aeba18b930" providerId="ADAL" clId="{0A231970-F747-432D-9A76-2F824A8E6464}" dt="2023-04-11T13:41:34.060" v="132" actId="1076"/>
          <ac:spMkLst>
            <pc:docMk/>
            <pc:sldMk cId="157781670" sldId="256"/>
            <ac:spMk id="26" creationId="{135E2710-B993-A57D-30FF-5D9770B845A8}"/>
          </ac:spMkLst>
        </pc:spChg>
        <pc:spChg chg="mod">
          <ac:chgData name="Bernheim, Bekkah" userId="a1cc6b29-73b4-434a-9273-b7aeba18b930" providerId="ADAL" clId="{0A231970-F747-432D-9A76-2F824A8E6464}" dt="2023-04-11T13:41:46.780" v="135" actId="1076"/>
          <ac:spMkLst>
            <pc:docMk/>
            <pc:sldMk cId="157781670" sldId="256"/>
            <ac:spMk id="27" creationId="{310473F9-4C47-6D13-8707-420669FA6268}"/>
          </ac:spMkLst>
        </pc:spChg>
        <pc:spChg chg="mod">
          <ac:chgData name="Bernheim, Bekkah" userId="a1cc6b29-73b4-434a-9273-b7aeba18b930" providerId="ADAL" clId="{0A231970-F747-432D-9A76-2F824A8E6464}" dt="2023-04-11T13:42:12.571" v="139" actId="1076"/>
          <ac:spMkLst>
            <pc:docMk/>
            <pc:sldMk cId="157781670" sldId="256"/>
            <ac:spMk id="28" creationId="{EA8F1254-7352-7AAF-9932-2F86478458E2}"/>
          </ac:spMkLst>
        </pc:spChg>
        <pc:picChg chg="add mod">
          <ac:chgData name="Bernheim, Bekkah" userId="a1cc6b29-73b4-434a-9273-b7aeba18b930" providerId="ADAL" clId="{0A231970-F747-432D-9A76-2F824A8E6464}" dt="2023-04-11T13:44:07.667" v="156" actId="1076"/>
          <ac:picMkLst>
            <pc:docMk/>
            <pc:sldMk cId="157781670" sldId="256"/>
            <ac:picMk id="4" creationId="{358732CC-55B6-0CFE-1370-DBF0152B74AE}"/>
          </ac:picMkLst>
        </pc:picChg>
        <pc:picChg chg="add mod ord">
          <ac:chgData name="Bernheim, Bekkah" userId="a1cc6b29-73b4-434a-9273-b7aeba18b930" providerId="ADAL" clId="{0A231970-F747-432D-9A76-2F824A8E6464}" dt="2023-04-11T13:57:51.805" v="185" actId="1076"/>
          <ac:picMkLst>
            <pc:docMk/>
            <pc:sldMk cId="157781670" sldId="256"/>
            <ac:picMk id="6" creationId="{479B88B1-4DC0-8511-5CBE-816B68F6F797}"/>
          </ac:picMkLst>
        </pc:picChg>
        <pc:picChg chg="mod">
          <ac:chgData name="Bernheim, Bekkah" userId="a1cc6b29-73b4-434a-9273-b7aeba18b930" providerId="ADAL" clId="{0A231970-F747-432D-9A76-2F824A8E6464}" dt="2023-04-11T13:58:40.685" v="186" actId="1076"/>
          <ac:picMkLst>
            <pc:docMk/>
            <pc:sldMk cId="157781670" sldId="256"/>
            <ac:picMk id="23" creationId="{43AB1FD6-46EE-BA98-A640-FE395C3BBFA2}"/>
          </ac:picMkLst>
        </pc:picChg>
        <pc:picChg chg="add del mod">
          <ac:chgData name="Bernheim, Bekkah" userId="a1cc6b29-73b4-434a-9273-b7aeba18b930" providerId="ADAL" clId="{0A231970-F747-432D-9A76-2F824A8E6464}" dt="2023-04-06T15:36:24.635" v="10"/>
          <ac:picMkLst>
            <pc:docMk/>
            <pc:sldMk cId="157781670" sldId="256"/>
            <ac:picMk id="1026" creationId="{00C04068-B8F6-99F4-D1FC-3A1F7AA3D553}"/>
          </ac:picMkLst>
        </pc:picChg>
        <pc:picChg chg="add del mod">
          <ac:chgData name="Bernheim, Bekkah" userId="a1cc6b29-73b4-434a-9273-b7aeba18b930" providerId="ADAL" clId="{0A231970-F747-432D-9A76-2F824A8E6464}" dt="2023-04-11T13:36:45.811" v="99" actId="478"/>
          <ac:picMkLst>
            <pc:docMk/>
            <pc:sldMk cId="157781670" sldId="256"/>
            <ac:picMk id="1028" creationId="{1FF63900-EE38-B414-5981-2B3A2D38C197}"/>
          </ac:picMkLst>
        </pc:picChg>
      </pc:sldChg>
      <pc:sldChg chg="modSp add del mod">
        <pc:chgData name="Bernheim, Bekkah" userId="a1cc6b29-73b4-434a-9273-b7aeba18b930" providerId="ADAL" clId="{0A231970-F747-432D-9A76-2F824A8E6464}" dt="2023-04-11T14:02:48.456" v="187" actId="47"/>
        <pc:sldMkLst>
          <pc:docMk/>
          <pc:sldMk cId="807923046" sldId="257"/>
        </pc:sldMkLst>
        <pc:spChg chg="mod">
          <ac:chgData name="Bernheim, Bekkah" userId="a1cc6b29-73b4-434a-9273-b7aeba18b930" providerId="ADAL" clId="{0A231970-F747-432D-9A76-2F824A8E6464}" dt="2023-04-11T13:53:15.650" v="178" actId="255"/>
          <ac:spMkLst>
            <pc:docMk/>
            <pc:sldMk cId="807923046" sldId="257"/>
            <ac:spMk id="2" creationId="{DB0CE08B-50D0-102D-FEB8-21C595513B72}"/>
          </ac:spMkLst>
        </pc:spChg>
        <pc:spChg chg="mod">
          <ac:chgData name="Bernheim, Bekkah" userId="a1cc6b29-73b4-434a-9273-b7aeba18b930" providerId="ADAL" clId="{0A231970-F747-432D-9A76-2F824A8E6464}" dt="2023-04-11T13:52:41.075" v="175" actId="1076"/>
          <ac:spMkLst>
            <pc:docMk/>
            <pc:sldMk cId="807923046" sldId="257"/>
            <ac:spMk id="9" creationId="{B94F2CC0-23C1-AA86-AACD-BA3B80E8787A}"/>
          </ac:spMkLst>
        </pc:spChg>
        <pc:spChg chg="mod">
          <ac:chgData name="Bernheim, Bekkah" userId="a1cc6b29-73b4-434a-9273-b7aeba18b930" providerId="ADAL" clId="{0A231970-F747-432D-9A76-2F824A8E6464}" dt="2023-04-11T13:52:38.548" v="174" actId="1076"/>
          <ac:spMkLst>
            <pc:docMk/>
            <pc:sldMk cId="807923046" sldId="257"/>
            <ac:spMk id="11" creationId="{AF78BB79-7BFE-3C95-4F93-11FBF88E6C80}"/>
          </ac:spMkLst>
        </pc:spChg>
        <pc:spChg chg="mod">
          <ac:chgData name="Bernheim, Bekkah" userId="a1cc6b29-73b4-434a-9273-b7aeba18b930" providerId="ADAL" clId="{0A231970-F747-432D-9A76-2F824A8E6464}" dt="2023-04-11T13:52:03.116" v="170" actId="1076"/>
          <ac:spMkLst>
            <pc:docMk/>
            <pc:sldMk cId="807923046" sldId="257"/>
            <ac:spMk id="13" creationId="{148ABB7D-DD99-07E3-701B-C20C332F54AD}"/>
          </ac:spMkLst>
        </pc:spChg>
        <pc:spChg chg="mod">
          <ac:chgData name="Bernheim, Bekkah" userId="a1cc6b29-73b4-434a-9273-b7aeba18b930" providerId="ADAL" clId="{0A231970-F747-432D-9A76-2F824A8E6464}" dt="2023-04-11T13:52:09.627" v="171" actId="1076"/>
          <ac:spMkLst>
            <pc:docMk/>
            <pc:sldMk cId="807923046" sldId="257"/>
            <ac:spMk id="15" creationId="{E0806852-4081-037A-956E-F2432E5EBF9B}"/>
          </ac:spMkLst>
        </pc:spChg>
        <pc:spChg chg="mod">
          <ac:chgData name="Bernheim, Bekkah" userId="a1cc6b29-73b4-434a-9273-b7aeba18b930" providerId="ADAL" clId="{0A231970-F747-432D-9A76-2F824A8E6464}" dt="2023-04-11T13:51:47.092" v="167" actId="1076"/>
          <ac:spMkLst>
            <pc:docMk/>
            <pc:sldMk cId="807923046" sldId="257"/>
            <ac:spMk id="17" creationId="{F5C64E8C-6914-F98B-ECCF-3958C13E5ADE}"/>
          </ac:spMkLst>
        </pc:spChg>
        <pc:spChg chg="mod">
          <ac:chgData name="Bernheim, Bekkah" userId="a1cc6b29-73b4-434a-9273-b7aeba18b930" providerId="ADAL" clId="{0A231970-F747-432D-9A76-2F824A8E6464}" dt="2023-04-11T13:51:51.419" v="168" actId="1076"/>
          <ac:spMkLst>
            <pc:docMk/>
            <pc:sldMk cId="807923046" sldId="257"/>
            <ac:spMk id="19" creationId="{BD2F29CD-4D04-FA84-548A-20D12D9F58D1}"/>
          </ac:spMkLst>
        </pc:spChg>
        <pc:spChg chg="mod">
          <ac:chgData name="Bernheim, Bekkah" userId="a1cc6b29-73b4-434a-9273-b7aeba18b930" providerId="ADAL" clId="{0A231970-F747-432D-9A76-2F824A8E6464}" dt="2023-04-11T13:53:50.324" v="184" actId="1076"/>
          <ac:spMkLst>
            <pc:docMk/>
            <pc:sldMk cId="807923046" sldId="257"/>
            <ac:spMk id="25" creationId="{CA7956DC-C8E1-AFD7-BB80-C8141848036D}"/>
          </ac:spMkLst>
        </pc:spChg>
        <pc:spChg chg="mod">
          <ac:chgData name="Bernheim, Bekkah" userId="a1cc6b29-73b4-434a-9273-b7aeba18b930" providerId="ADAL" clId="{0A231970-F747-432D-9A76-2F824A8E6464}" dt="2023-04-11T13:52:20.892" v="172" actId="1076"/>
          <ac:spMkLst>
            <pc:docMk/>
            <pc:sldMk cId="807923046" sldId="257"/>
            <ac:spMk id="26" creationId="{135E2710-B993-A57D-30FF-5D9770B845A8}"/>
          </ac:spMkLst>
        </pc:spChg>
        <pc:spChg chg="mod">
          <ac:chgData name="Bernheim, Bekkah" userId="a1cc6b29-73b4-434a-9273-b7aeba18b930" providerId="ADAL" clId="{0A231970-F747-432D-9A76-2F824A8E6464}" dt="2023-04-11T13:51:56.836" v="169" actId="1076"/>
          <ac:spMkLst>
            <pc:docMk/>
            <pc:sldMk cId="807923046" sldId="257"/>
            <ac:spMk id="27" creationId="{310473F9-4C47-6D13-8707-420669FA6268}"/>
          </ac:spMkLst>
        </pc:spChg>
        <pc:spChg chg="mod">
          <ac:chgData name="Bernheim, Bekkah" userId="a1cc6b29-73b4-434a-9273-b7aeba18b930" providerId="ADAL" clId="{0A231970-F747-432D-9A76-2F824A8E6464}" dt="2023-04-11T13:51:43.772" v="166" actId="1076"/>
          <ac:spMkLst>
            <pc:docMk/>
            <pc:sldMk cId="807923046" sldId="257"/>
            <ac:spMk id="28" creationId="{EA8F1254-7352-7AAF-9932-2F86478458E2}"/>
          </ac:spMkLst>
        </pc:spChg>
        <pc:picChg chg="mod">
          <ac:chgData name="Bernheim, Bekkah" userId="a1cc6b29-73b4-434a-9273-b7aeba18b930" providerId="ADAL" clId="{0A231970-F747-432D-9A76-2F824A8E6464}" dt="2023-04-11T13:53:37.947" v="183" actId="1076"/>
          <ac:picMkLst>
            <pc:docMk/>
            <pc:sldMk cId="807923046" sldId="257"/>
            <ac:picMk id="4" creationId="{358732CC-55B6-0CFE-1370-DBF0152B74AE}"/>
          </ac:picMkLst>
        </pc:picChg>
        <pc:picChg chg="mod">
          <ac:chgData name="Bernheim, Bekkah" userId="a1cc6b29-73b4-434a-9273-b7aeba18b930" providerId="ADAL" clId="{0A231970-F747-432D-9A76-2F824A8E6464}" dt="2023-04-11T13:53:34.476" v="182" actId="1076"/>
          <ac:picMkLst>
            <pc:docMk/>
            <pc:sldMk cId="807923046" sldId="257"/>
            <ac:picMk id="6" creationId="{479B88B1-4DC0-8511-5CBE-816B68F6F797}"/>
          </ac:picMkLst>
        </pc:picChg>
        <pc:picChg chg="mod">
          <ac:chgData name="Bernheim, Bekkah" userId="a1cc6b29-73b4-434a-9273-b7aeba18b930" providerId="ADAL" clId="{0A231970-F747-432D-9A76-2F824A8E6464}" dt="2023-04-11T13:51:36.282" v="164" actId="1076"/>
          <ac:picMkLst>
            <pc:docMk/>
            <pc:sldMk cId="807923046" sldId="257"/>
            <ac:picMk id="23" creationId="{43AB1FD6-46EE-BA98-A640-FE395C3BBFA2}"/>
          </ac:picMkLst>
        </pc:picChg>
      </pc:sldChg>
      <pc:sldChg chg="modSp mod">
        <pc:chgData name="Bernheim, Bekkah" userId="a1cc6b29-73b4-434a-9273-b7aeba18b930" providerId="ADAL" clId="{0A231970-F747-432D-9A76-2F824A8E6464}" dt="2023-04-11T14:20:47.873" v="234" actId="20577"/>
        <pc:sldMkLst>
          <pc:docMk/>
          <pc:sldMk cId="1243281676" sldId="257"/>
        </pc:sldMkLst>
        <pc:spChg chg="mod">
          <ac:chgData name="Bernheim, Bekkah" userId="a1cc6b29-73b4-434a-9273-b7aeba18b930" providerId="ADAL" clId="{0A231970-F747-432D-9A76-2F824A8E6464}" dt="2023-04-11T14:20:47.873" v="234" actId="20577"/>
          <ac:spMkLst>
            <pc:docMk/>
            <pc:sldMk cId="1243281676" sldId="257"/>
            <ac:spMk id="9" creationId="{B94F2CC0-23C1-AA86-AACD-BA3B80E8787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C388-64D4-42E7-5AF1-FC49D24DEF35}"/>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FEB706A3-FBEE-0284-2C77-806F1C64E13F}"/>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7FF53C-F69E-861E-A0AE-DB5E542D70B2}"/>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5" name="Footer Placeholder 4">
            <a:extLst>
              <a:ext uri="{FF2B5EF4-FFF2-40B4-BE49-F238E27FC236}">
                <a16:creationId xmlns:a16="http://schemas.microsoft.com/office/drawing/2014/main" id="{4142D97A-05B8-2255-160B-579528A352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E26D7C-FDAB-93C9-35D6-2ED2224B18A2}"/>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80168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A37D-2709-EA41-9AB2-88993CBC76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F33984-CAA3-1784-3CAC-E126E91C9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5A53E7-0D07-BE35-3551-DF9BB646B7DB}"/>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5" name="Footer Placeholder 4">
            <a:extLst>
              <a:ext uri="{FF2B5EF4-FFF2-40B4-BE49-F238E27FC236}">
                <a16:creationId xmlns:a16="http://schemas.microsoft.com/office/drawing/2014/main" id="{4ED855C9-42F1-EA8C-6668-BF3F1C4611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3C2E9C-DA62-16AB-6BA4-8EB4ED411962}"/>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267100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1FB58-28F7-84C6-A43E-EA94053E72DB}"/>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98AAB3-B91F-2754-6BCD-B4F261D8F59B}"/>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02A023-065F-8BE5-4B73-3AA892AF9044}"/>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5" name="Footer Placeholder 4">
            <a:extLst>
              <a:ext uri="{FF2B5EF4-FFF2-40B4-BE49-F238E27FC236}">
                <a16:creationId xmlns:a16="http://schemas.microsoft.com/office/drawing/2014/main" id="{9F853AC0-CC08-0E14-85E0-F678CB0476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2D6FC6-D5ED-7D2C-0B04-5227C581DBFF}"/>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282423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8951-8230-FE9D-C30C-DE71E1AF50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8C1717-1F37-4110-FCF6-90C26C7CE9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71B73A-66CE-AA20-A334-8218427EEDF8}"/>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5" name="Footer Placeholder 4">
            <a:extLst>
              <a:ext uri="{FF2B5EF4-FFF2-40B4-BE49-F238E27FC236}">
                <a16:creationId xmlns:a16="http://schemas.microsoft.com/office/drawing/2014/main" id="{BC01ACD2-977E-F3A8-3AA1-E38C75CFA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C88C1F-B18D-76EB-146E-9F04811DA5E7}"/>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32166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32AA1-2DA5-3CD2-C6EF-9CD93BAB83B2}"/>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B5C94D-C022-EE1F-17A5-207C4AB041A6}"/>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E5EE21-15B8-A4F2-7801-D7C9B21B78F6}"/>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5" name="Footer Placeholder 4">
            <a:extLst>
              <a:ext uri="{FF2B5EF4-FFF2-40B4-BE49-F238E27FC236}">
                <a16:creationId xmlns:a16="http://schemas.microsoft.com/office/drawing/2014/main" id="{7169E506-F681-ED89-0639-5327681CA6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63FCA-ED29-9CE8-C076-EE7123BF92C2}"/>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1999329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212D1-64BC-E920-AAEE-FF6C013A5F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BB6669-2165-C59E-B9D4-D4175821BA78}"/>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7A89F0-BFF8-9490-611C-60A0BBAD5209}"/>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B6DC10-AE48-F733-D4B0-08AD5588CFDB}"/>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6" name="Footer Placeholder 5">
            <a:extLst>
              <a:ext uri="{FF2B5EF4-FFF2-40B4-BE49-F238E27FC236}">
                <a16:creationId xmlns:a16="http://schemas.microsoft.com/office/drawing/2014/main" id="{9D9BE066-6955-B858-2AA8-7D04C77F7B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912F44-1723-9DCC-F64A-B9B561CCFA0F}"/>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8031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0CE0C-EB9D-0E12-E2E5-BD1B97FFEC08}"/>
              </a:ext>
            </a:extLst>
          </p:cNvPr>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25FB89-38AB-45B9-9141-A0BE87058708}"/>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3C64F33C-932E-9B47-107E-F77BBB75B480}"/>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E5B0EE-1D37-5DB4-946C-BE19CC33698B}"/>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75380729-6D3C-D19D-BAB1-1C288BE55B5A}"/>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FD6D00-12C4-D1BE-0892-A923B2B84B51}"/>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8" name="Footer Placeholder 7">
            <a:extLst>
              <a:ext uri="{FF2B5EF4-FFF2-40B4-BE49-F238E27FC236}">
                <a16:creationId xmlns:a16="http://schemas.microsoft.com/office/drawing/2014/main" id="{226C85FE-DF98-4DBB-6AC6-897EE2575E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871DFB-647C-DDB3-E35C-403D156B6D17}"/>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35127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E53BD-09A1-2457-10C8-A4E976E4AF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B48AA7-B455-4EA1-364D-D965551C08A1}"/>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4" name="Footer Placeholder 3">
            <a:extLst>
              <a:ext uri="{FF2B5EF4-FFF2-40B4-BE49-F238E27FC236}">
                <a16:creationId xmlns:a16="http://schemas.microsoft.com/office/drawing/2014/main" id="{950870D6-AD27-0749-7633-1F9AD6A5FF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868260-C7FD-0E47-BB79-7AF7766FC1C6}"/>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371306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58DF3-4827-17F3-C059-F58647654B59}"/>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3" name="Footer Placeholder 2">
            <a:extLst>
              <a:ext uri="{FF2B5EF4-FFF2-40B4-BE49-F238E27FC236}">
                <a16:creationId xmlns:a16="http://schemas.microsoft.com/office/drawing/2014/main" id="{C97BB9BE-7C16-1153-2587-6AD10D1BE63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B1AB6F-DCA1-C4C8-2A96-9A88321ADDE1}"/>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238887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E1229-543D-533A-062B-7443E788650E}"/>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178813-D5A4-A6FF-A9FD-8EFCBA214A5E}"/>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0D5E0C-587A-20EE-0558-1BAB95FA38C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139E4FA3-75EC-8543-392D-CF60792BE684}"/>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6" name="Footer Placeholder 5">
            <a:extLst>
              <a:ext uri="{FF2B5EF4-FFF2-40B4-BE49-F238E27FC236}">
                <a16:creationId xmlns:a16="http://schemas.microsoft.com/office/drawing/2014/main" id="{417594A7-CA97-985F-8D95-1E9C257658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86CF5B-6D67-72A6-2329-9EFB5652BE1F}"/>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154030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7DE1-7E4F-C7AC-C38A-43645BD5A01D}"/>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D4946B-3BCE-CFDA-A346-52E3E394022B}"/>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ABC44A8C-9126-0794-F9AD-AFBCF1D5191B}"/>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23AC5F0F-EC15-EF4B-8789-AA263F9640C7}"/>
              </a:ext>
            </a:extLst>
          </p:cNvPr>
          <p:cNvSpPr>
            <a:spLocks noGrp="1"/>
          </p:cNvSpPr>
          <p:nvPr>
            <p:ph type="dt" sz="half" idx="10"/>
          </p:nvPr>
        </p:nvSpPr>
        <p:spPr/>
        <p:txBody>
          <a:bodyPr/>
          <a:lstStyle/>
          <a:p>
            <a:fld id="{935CE050-0FF8-41B4-8DA3-3BFB89F8C4CC}" type="datetimeFigureOut">
              <a:rPr lang="en-GB" smtClean="0"/>
              <a:t>11/04/2023</a:t>
            </a:fld>
            <a:endParaRPr lang="en-GB"/>
          </a:p>
        </p:txBody>
      </p:sp>
      <p:sp>
        <p:nvSpPr>
          <p:cNvPr id="6" name="Footer Placeholder 5">
            <a:extLst>
              <a:ext uri="{FF2B5EF4-FFF2-40B4-BE49-F238E27FC236}">
                <a16:creationId xmlns:a16="http://schemas.microsoft.com/office/drawing/2014/main" id="{4E95D439-AE4E-A4A1-CC77-2391FBC8C3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F0085E-F5D6-4359-9719-068F9C6FB622}"/>
              </a:ext>
            </a:extLst>
          </p:cNvPr>
          <p:cNvSpPr>
            <a:spLocks noGrp="1"/>
          </p:cNvSpPr>
          <p:nvPr>
            <p:ph type="sldNum" sz="quarter" idx="12"/>
          </p:nvPr>
        </p:nvSpPr>
        <p:spPr/>
        <p:txBody>
          <a:bodyPr/>
          <a:lstStyle/>
          <a:p>
            <a:fld id="{9A411DB7-45C7-4CF9-8475-6A59AF275367}" type="slidenum">
              <a:rPr lang="en-GB" smtClean="0"/>
              <a:t>‹#›</a:t>
            </a:fld>
            <a:endParaRPr lang="en-GB"/>
          </a:p>
        </p:txBody>
      </p:sp>
    </p:spTree>
    <p:extLst>
      <p:ext uri="{BB962C8B-B14F-4D97-AF65-F5344CB8AC3E}">
        <p14:creationId xmlns:p14="http://schemas.microsoft.com/office/powerpoint/2010/main" val="3623437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AD9BA-D105-696D-39BA-F9871B41CA9B}"/>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766DB3-E56C-76B4-F3D0-07C97D11F464}"/>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1AFF0E-3374-CDEA-886B-EC2266B6016B}"/>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935CE050-0FF8-41B4-8DA3-3BFB89F8C4CC}" type="datetimeFigureOut">
              <a:rPr lang="en-GB" smtClean="0"/>
              <a:t>11/04/2023</a:t>
            </a:fld>
            <a:endParaRPr lang="en-GB"/>
          </a:p>
        </p:txBody>
      </p:sp>
      <p:sp>
        <p:nvSpPr>
          <p:cNvPr id="5" name="Footer Placeholder 4">
            <a:extLst>
              <a:ext uri="{FF2B5EF4-FFF2-40B4-BE49-F238E27FC236}">
                <a16:creationId xmlns:a16="http://schemas.microsoft.com/office/drawing/2014/main" id="{0880C19C-79C3-8EF2-B808-85FE97CB2932}"/>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18068CA-ECA8-55E1-FC62-CA96D602F97B}"/>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A411DB7-45C7-4CF9-8475-6A59AF275367}" type="slidenum">
              <a:rPr lang="en-GB" smtClean="0"/>
              <a:t>‹#›</a:t>
            </a:fld>
            <a:endParaRPr lang="en-GB"/>
          </a:p>
        </p:txBody>
      </p:sp>
    </p:spTree>
    <p:extLst>
      <p:ext uri="{BB962C8B-B14F-4D97-AF65-F5344CB8AC3E}">
        <p14:creationId xmlns:p14="http://schemas.microsoft.com/office/powerpoint/2010/main" val="31560142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gcstudy@exeter.ac.uk"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fgcstudy@exeter.ac.uk"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479B88B1-4DC0-8511-5CBE-816B68F6F7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0990" y="8858251"/>
            <a:ext cx="4881186" cy="823526"/>
          </a:xfrm>
          <a:prstGeom prst="rect">
            <a:avLst/>
          </a:prstGeom>
        </p:spPr>
      </p:pic>
      <p:sp>
        <p:nvSpPr>
          <p:cNvPr id="28" name="Rectangle 27">
            <a:extLst>
              <a:ext uri="{FF2B5EF4-FFF2-40B4-BE49-F238E27FC236}">
                <a16:creationId xmlns:a16="http://schemas.microsoft.com/office/drawing/2014/main" id="{EA8F1254-7352-7AAF-9932-2F86478458E2}"/>
              </a:ext>
            </a:extLst>
          </p:cNvPr>
          <p:cNvSpPr/>
          <p:nvPr/>
        </p:nvSpPr>
        <p:spPr>
          <a:xfrm>
            <a:off x="859537" y="5789738"/>
            <a:ext cx="5998464" cy="1883828"/>
          </a:xfrm>
          <a:prstGeom prst="rect">
            <a:avLst/>
          </a:prstGeom>
          <a:solidFill>
            <a:srgbClr val="FA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310473F9-4C47-6D13-8707-420669FA6268}"/>
              </a:ext>
            </a:extLst>
          </p:cNvPr>
          <p:cNvSpPr/>
          <p:nvPr/>
        </p:nvSpPr>
        <p:spPr>
          <a:xfrm>
            <a:off x="0" y="3628983"/>
            <a:ext cx="5998464" cy="1883828"/>
          </a:xfrm>
          <a:prstGeom prst="rect">
            <a:avLst/>
          </a:prstGeom>
          <a:solidFill>
            <a:srgbClr val="E2C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135E2710-B993-A57D-30FF-5D9770B845A8}"/>
              </a:ext>
            </a:extLst>
          </p:cNvPr>
          <p:cNvSpPr/>
          <p:nvPr/>
        </p:nvSpPr>
        <p:spPr>
          <a:xfrm>
            <a:off x="859537" y="1517929"/>
            <a:ext cx="5998464" cy="1883828"/>
          </a:xfrm>
          <a:prstGeom prst="rect">
            <a:avLst/>
          </a:prstGeom>
          <a:solidFill>
            <a:srgbClr val="9CB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B0CE08B-50D0-102D-FEB8-21C595513B72}"/>
              </a:ext>
            </a:extLst>
          </p:cNvPr>
          <p:cNvSpPr>
            <a:spLocks noGrp="1"/>
          </p:cNvSpPr>
          <p:nvPr>
            <p:ph type="ctrTitle"/>
          </p:nvPr>
        </p:nvSpPr>
        <p:spPr>
          <a:xfrm>
            <a:off x="0" y="224223"/>
            <a:ext cx="6858000" cy="1207353"/>
          </a:xfrm>
        </p:spPr>
        <p:txBody>
          <a:bodyPr>
            <a:normAutofit/>
          </a:bodyPr>
          <a:lstStyle/>
          <a:p>
            <a:r>
              <a:rPr lang="en-GB" sz="3600" b="0" i="0" dirty="0">
                <a:solidFill>
                  <a:srgbClr val="513647"/>
                </a:solidFill>
                <a:effectLst/>
                <a:latin typeface="Anton" pitchFamily="2" charset="0"/>
              </a:rPr>
              <a:t>The Safeguarding Family Group Conference Study</a:t>
            </a:r>
            <a:endParaRPr lang="en-GB" sz="3600" dirty="0">
              <a:latin typeface="Arial Black" panose="020B0A04020102020204" pitchFamily="34" charset="0"/>
            </a:endParaRPr>
          </a:p>
        </p:txBody>
      </p:sp>
      <p:sp>
        <p:nvSpPr>
          <p:cNvPr id="9" name="TextBox 8">
            <a:extLst>
              <a:ext uri="{FF2B5EF4-FFF2-40B4-BE49-F238E27FC236}">
                <a16:creationId xmlns:a16="http://schemas.microsoft.com/office/drawing/2014/main" id="{B94F2CC0-23C1-AA86-AACD-BA3B80E8787A}"/>
              </a:ext>
            </a:extLst>
          </p:cNvPr>
          <p:cNvSpPr txBox="1"/>
          <p:nvPr/>
        </p:nvSpPr>
        <p:spPr>
          <a:xfrm>
            <a:off x="859535" y="1901897"/>
            <a:ext cx="5854446" cy="1384995"/>
          </a:xfrm>
          <a:prstGeom prst="rect">
            <a:avLst/>
          </a:prstGeom>
          <a:noFill/>
        </p:spPr>
        <p:txBody>
          <a:bodyPr wrap="square">
            <a:spAutoFit/>
          </a:bodyPr>
          <a:lstStyle/>
          <a:p>
            <a:r>
              <a:rPr lang="en-GB" sz="1400" dirty="0">
                <a:solidFill>
                  <a:srgbClr val="FF0000"/>
                </a:solidFill>
                <a:latin typeface="+mj-lt"/>
              </a:rPr>
              <a:t>[Insert name of LA]</a:t>
            </a:r>
            <a:r>
              <a:rPr lang="en-GB" sz="1400" b="0" i="0" dirty="0">
                <a:solidFill>
                  <a:srgbClr val="513647"/>
                </a:solidFill>
                <a:effectLst/>
                <a:latin typeface="+mj-lt"/>
              </a:rPr>
              <a:t> is taking part in a research study to try a different way of working with some families who would usually have an Initial Child Protection Conference. This new way of working is called a Safeguarding Family Group Conference (FGC). The Safeguarding FGC is an alternative, family-centred approach to decision-making that could change the way that families and professionals work together to keep children safe. </a:t>
            </a:r>
            <a:endParaRPr lang="en-GB" sz="1400" dirty="0">
              <a:latin typeface="+mj-lt"/>
            </a:endParaRPr>
          </a:p>
        </p:txBody>
      </p:sp>
      <p:sp>
        <p:nvSpPr>
          <p:cNvPr id="11" name="TextBox 10">
            <a:extLst>
              <a:ext uri="{FF2B5EF4-FFF2-40B4-BE49-F238E27FC236}">
                <a16:creationId xmlns:a16="http://schemas.microsoft.com/office/drawing/2014/main" id="{AF78BB79-7BFE-3C95-4F93-11FBF88E6C80}"/>
              </a:ext>
            </a:extLst>
          </p:cNvPr>
          <p:cNvSpPr txBox="1"/>
          <p:nvPr/>
        </p:nvSpPr>
        <p:spPr>
          <a:xfrm>
            <a:off x="859536" y="1567174"/>
            <a:ext cx="3432048" cy="369332"/>
          </a:xfrm>
          <a:prstGeom prst="rect">
            <a:avLst/>
          </a:prstGeom>
          <a:noFill/>
        </p:spPr>
        <p:txBody>
          <a:bodyPr wrap="square">
            <a:spAutoFit/>
          </a:bodyPr>
          <a:lstStyle/>
          <a:p>
            <a:r>
              <a:rPr lang="en-GB" b="0" i="0" dirty="0">
                <a:solidFill>
                  <a:srgbClr val="513647"/>
                </a:solidFill>
                <a:effectLst/>
                <a:latin typeface="Anton" pitchFamily="2" charset="0"/>
              </a:rPr>
              <a:t>A new way of working </a:t>
            </a:r>
            <a:endParaRPr lang="en-GB" dirty="0"/>
          </a:p>
        </p:txBody>
      </p:sp>
      <p:sp>
        <p:nvSpPr>
          <p:cNvPr id="13" name="TextBox 12">
            <a:extLst>
              <a:ext uri="{FF2B5EF4-FFF2-40B4-BE49-F238E27FC236}">
                <a16:creationId xmlns:a16="http://schemas.microsoft.com/office/drawing/2014/main" id="{148ABB7D-DD99-07E3-701B-C20C332F54AD}"/>
              </a:ext>
            </a:extLst>
          </p:cNvPr>
          <p:cNvSpPr txBox="1"/>
          <p:nvPr/>
        </p:nvSpPr>
        <p:spPr>
          <a:xfrm>
            <a:off x="154305" y="3960230"/>
            <a:ext cx="5854446" cy="1600438"/>
          </a:xfrm>
          <a:prstGeom prst="rect">
            <a:avLst/>
          </a:prstGeom>
          <a:noFill/>
        </p:spPr>
        <p:txBody>
          <a:bodyPr wrap="square">
            <a:spAutoFit/>
          </a:bodyPr>
          <a:lstStyle/>
          <a:p>
            <a:r>
              <a:rPr lang="en-GB" sz="1400" b="0" i="0" dirty="0">
                <a:solidFill>
                  <a:srgbClr val="513647"/>
                </a:solidFill>
                <a:effectLst/>
                <a:latin typeface="+mj-lt"/>
              </a:rPr>
              <a:t>The study is a research-practice partnership between the University of Exeter Medical School, the Children’s Social Care Research and Development Centre (CASCADE), the Royal Borough of Kensington and Chelsea, Westminster City Council and the London Borough of Hammersmith and Fulham. The aim of the research is to understand the enablers and barriers to implementing the Safeguarding FGC pathway and to identify which families are most likely to benefit from it.</a:t>
            </a:r>
            <a:endParaRPr lang="en-GB" sz="1400" dirty="0">
              <a:latin typeface="+mj-lt"/>
            </a:endParaRPr>
          </a:p>
        </p:txBody>
      </p:sp>
      <p:sp>
        <p:nvSpPr>
          <p:cNvPr id="15" name="TextBox 14">
            <a:extLst>
              <a:ext uri="{FF2B5EF4-FFF2-40B4-BE49-F238E27FC236}">
                <a16:creationId xmlns:a16="http://schemas.microsoft.com/office/drawing/2014/main" id="{E0806852-4081-037A-956E-F2432E5EBF9B}"/>
              </a:ext>
            </a:extLst>
          </p:cNvPr>
          <p:cNvSpPr txBox="1"/>
          <p:nvPr/>
        </p:nvSpPr>
        <p:spPr>
          <a:xfrm>
            <a:off x="154305" y="3683303"/>
            <a:ext cx="3432048" cy="369332"/>
          </a:xfrm>
          <a:prstGeom prst="rect">
            <a:avLst/>
          </a:prstGeom>
          <a:noFill/>
        </p:spPr>
        <p:txBody>
          <a:bodyPr wrap="square">
            <a:spAutoFit/>
          </a:bodyPr>
          <a:lstStyle/>
          <a:p>
            <a:r>
              <a:rPr lang="en-GB" b="0" i="0" dirty="0">
                <a:solidFill>
                  <a:srgbClr val="513647"/>
                </a:solidFill>
                <a:effectLst/>
                <a:latin typeface="Anton" pitchFamily="2" charset="0"/>
              </a:rPr>
              <a:t>About the research</a:t>
            </a:r>
            <a:endParaRPr lang="en-GB" dirty="0"/>
          </a:p>
        </p:txBody>
      </p:sp>
      <p:sp>
        <p:nvSpPr>
          <p:cNvPr id="17" name="TextBox 16">
            <a:extLst>
              <a:ext uri="{FF2B5EF4-FFF2-40B4-BE49-F238E27FC236}">
                <a16:creationId xmlns:a16="http://schemas.microsoft.com/office/drawing/2014/main" id="{F5C64E8C-6914-F98B-ECCF-3958C13E5ADE}"/>
              </a:ext>
            </a:extLst>
          </p:cNvPr>
          <p:cNvSpPr txBox="1"/>
          <p:nvPr/>
        </p:nvSpPr>
        <p:spPr>
          <a:xfrm>
            <a:off x="859536" y="6171852"/>
            <a:ext cx="5854445" cy="1600438"/>
          </a:xfrm>
          <a:prstGeom prst="rect">
            <a:avLst/>
          </a:prstGeom>
          <a:noFill/>
        </p:spPr>
        <p:txBody>
          <a:bodyPr wrap="square">
            <a:spAutoFit/>
          </a:bodyPr>
          <a:lstStyle/>
          <a:p>
            <a:r>
              <a:rPr lang="en-GB" sz="1400" b="0" i="0" dirty="0">
                <a:solidFill>
                  <a:srgbClr val="513647"/>
                </a:solidFill>
                <a:effectLst/>
                <a:latin typeface="+mj-lt"/>
              </a:rPr>
              <a:t>If you would like to get in touch with questions or comments about the research, you can email: </a:t>
            </a:r>
            <a:r>
              <a:rPr lang="en-GB" sz="1400" b="0" i="0" dirty="0">
                <a:solidFill>
                  <a:srgbClr val="513647"/>
                </a:solidFill>
                <a:effectLst/>
                <a:latin typeface="+mj-lt"/>
                <a:hlinkClick r:id="rId3">
                  <a:extLst>
                    <a:ext uri="{A12FA001-AC4F-418D-AE19-62706E023703}">
                      <ahyp:hlinkClr xmlns:ahyp="http://schemas.microsoft.com/office/drawing/2018/hyperlinkcolor" val="tx"/>
                    </a:ext>
                  </a:extLst>
                </a:hlinkClick>
              </a:rPr>
              <a:t>fgcstudy@exeter.ac.uk</a:t>
            </a:r>
            <a:endParaRPr lang="en-GB" sz="1400" b="0" i="0" dirty="0">
              <a:solidFill>
                <a:srgbClr val="513647"/>
              </a:solidFill>
              <a:effectLst/>
              <a:latin typeface="+mj-lt"/>
            </a:endParaRPr>
          </a:p>
          <a:p>
            <a:endParaRPr lang="en-GB" sz="1400" b="0" i="0" dirty="0">
              <a:solidFill>
                <a:srgbClr val="513647"/>
              </a:solidFill>
              <a:effectLst/>
              <a:latin typeface="+mj-lt"/>
            </a:endParaRPr>
          </a:p>
          <a:p>
            <a:pPr algn="l"/>
            <a:r>
              <a:rPr lang="en-GB" sz="1400" b="0" i="0" dirty="0">
                <a:solidFill>
                  <a:srgbClr val="513647"/>
                </a:solidFill>
                <a:effectLst/>
                <a:latin typeface="+mj-lt"/>
              </a:rPr>
              <a:t>Visit our website to learn more about our study and how you can get involved: https://sites.exeter.ac.uk/fgcstudy/ Or, scan the QR code below with a smartphone. </a:t>
            </a:r>
          </a:p>
          <a:p>
            <a:pPr algn="l"/>
            <a:endParaRPr lang="en-GB" sz="1400" b="0" i="0" dirty="0">
              <a:solidFill>
                <a:srgbClr val="513647"/>
              </a:solidFill>
              <a:effectLst/>
              <a:latin typeface="+mj-lt"/>
            </a:endParaRPr>
          </a:p>
        </p:txBody>
      </p:sp>
      <p:sp>
        <p:nvSpPr>
          <p:cNvPr id="19" name="TextBox 18">
            <a:extLst>
              <a:ext uri="{FF2B5EF4-FFF2-40B4-BE49-F238E27FC236}">
                <a16:creationId xmlns:a16="http://schemas.microsoft.com/office/drawing/2014/main" id="{BD2F29CD-4D04-FA84-548A-20D12D9F58D1}"/>
              </a:ext>
            </a:extLst>
          </p:cNvPr>
          <p:cNvSpPr txBox="1"/>
          <p:nvPr/>
        </p:nvSpPr>
        <p:spPr>
          <a:xfrm>
            <a:off x="859535" y="5888462"/>
            <a:ext cx="3432048" cy="369332"/>
          </a:xfrm>
          <a:prstGeom prst="rect">
            <a:avLst/>
          </a:prstGeom>
          <a:noFill/>
        </p:spPr>
        <p:txBody>
          <a:bodyPr wrap="square">
            <a:spAutoFit/>
          </a:bodyPr>
          <a:lstStyle/>
          <a:p>
            <a:r>
              <a:rPr lang="en-GB" b="0" i="0" dirty="0">
                <a:solidFill>
                  <a:srgbClr val="513647"/>
                </a:solidFill>
                <a:effectLst/>
                <a:latin typeface="Anton" pitchFamily="2" charset="0"/>
              </a:rPr>
              <a:t>Learn more</a:t>
            </a:r>
            <a:endParaRPr lang="en-GB" dirty="0"/>
          </a:p>
        </p:txBody>
      </p:sp>
      <p:pic>
        <p:nvPicPr>
          <p:cNvPr id="23" name="Picture 22" descr="Qr code&#10;&#10;Description automatically generated">
            <a:extLst>
              <a:ext uri="{FF2B5EF4-FFF2-40B4-BE49-F238E27FC236}">
                <a16:creationId xmlns:a16="http://schemas.microsoft.com/office/drawing/2014/main" id="{43AB1FD6-46EE-BA98-A640-FE395C3BBF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3263" y="7712870"/>
            <a:ext cx="1350401" cy="1350401"/>
          </a:xfrm>
          <a:prstGeom prst="rect">
            <a:avLst/>
          </a:prstGeom>
        </p:spPr>
      </p:pic>
      <p:sp>
        <p:nvSpPr>
          <p:cNvPr id="25" name="TextBox 24">
            <a:extLst>
              <a:ext uri="{FF2B5EF4-FFF2-40B4-BE49-F238E27FC236}">
                <a16:creationId xmlns:a16="http://schemas.microsoft.com/office/drawing/2014/main" id="{CA7956DC-C8E1-AFD7-BB80-C8141848036D}"/>
              </a:ext>
            </a:extLst>
          </p:cNvPr>
          <p:cNvSpPr txBox="1"/>
          <p:nvPr/>
        </p:nvSpPr>
        <p:spPr>
          <a:xfrm>
            <a:off x="500589" y="7956956"/>
            <a:ext cx="4881186" cy="646331"/>
          </a:xfrm>
          <a:prstGeom prst="rect">
            <a:avLst/>
          </a:prstGeom>
          <a:noFill/>
        </p:spPr>
        <p:txBody>
          <a:bodyPr wrap="square">
            <a:spAutoFit/>
          </a:bodyPr>
          <a:lstStyle/>
          <a:p>
            <a:pPr algn="l"/>
            <a:r>
              <a:rPr lang="en-GB" sz="1200" b="0" i="0" dirty="0">
                <a:solidFill>
                  <a:srgbClr val="513647"/>
                </a:solidFill>
                <a:effectLst/>
                <a:latin typeface="Arimo"/>
              </a:rPr>
              <a:t>This study is funded by the National Institute for Health Research (NIHR) Health Services and Delivery Research Programme (Grant Reference Number NIHR131922).</a:t>
            </a:r>
          </a:p>
        </p:txBody>
      </p:sp>
      <p:pic>
        <p:nvPicPr>
          <p:cNvPr id="4" name="Picture 3" descr="Logo, company name&#10;&#10;Description automatically generated">
            <a:extLst>
              <a:ext uri="{FF2B5EF4-FFF2-40B4-BE49-F238E27FC236}">
                <a16:creationId xmlns:a16="http://schemas.microsoft.com/office/drawing/2014/main" id="{358732CC-55B6-0CFE-1370-DBF0152B7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338" y="8933970"/>
            <a:ext cx="1523457" cy="602413"/>
          </a:xfrm>
          <a:prstGeom prst="rect">
            <a:avLst/>
          </a:prstGeom>
        </p:spPr>
      </p:pic>
    </p:spTree>
    <p:extLst>
      <p:ext uri="{BB962C8B-B14F-4D97-AF65-F5344CB8AC3E}">
        <p14:creationId xmlns:p14="http://schemas.microsoft.com/office/powerpoint/2010/main" val="15778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with medium confidence">
            <a:extLst>
              <a:ext uri="{FF2B5EF4-FFF2-40B4-BE49-F238E27FC236}">
                <a16:creationId xmlns:a16="http://schemas.microsoft.com/office/drawing/2014/main" id="{479B88B1-4DC0-8511-5CBE-816B68F6F7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0990" y="8858251"/>
            <a:ext cx="4881186" cy="823526"/>
          </a:xfrm>
          <a:prstGeom prst="rect">
            <a:avLst/>
          </a:prstGeom>
        </p:spPr>
      </p:pic>
      <p:sp>
        <p:nvSpPr>
          <p:cNvPr id="28" name="Rectangle 27">
            <a:extLst>
              <a:ext uri="{FF2B5EF4-FFF2-40B4-BE49-F238E27FC236}">
                <a16:creationId xmlns:a16="http://schemas.microsoft.com/office/drawing/2014/main" id="{EA8F1254-7352-7AAF-9932-2F86478458E2}"/>
              </a:ext>
            </a:extLst>
          </p:cNvPr>
          <p:cNvSpPr/>
          <p:nvPr/>
        </p:nvSpPr>
        <p:spPr>
          <a:xfrm>
            <a:off x="859537" y="5789738"/>
            <a:ext cx="5998464" cy="1883828"/>
          </a:xfrm>
          <a:prstGeom prst="rect">
            <a:avLst/>
          </a:prstGeom>
          <a:solidFill>
            <a:srgbClr val="FA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310473F9-4C47-6D13-8707-420669FA6268}"/>
              </a:ext>
            </a:extLst>
          </p:cNvPr>
          <p:cNvSpPr/>
          <p:nvPr/>
        </p:nvSpPr>
        <p:spPr>
          <a:xfrm>
            <a:off x="0" y="3628983"/>
            <a:ext cx="5998464" cy="1883828"/>
          </a:xfrm>
          <a:prstGeom prst="rect">
            <a:avLst/>
          </a:prstGeom>
          <a:solidFill>
            <a:srgbClr val="E2C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135E2710-B993-A57D-30FF-5D9770B845A8}"/>
              </a:ext>
            </a:extLst>
          </p:cNvPr>
          <p:cNvSpPr/>
          <p:nvPr/>
        </p:nvSpPr>
        <p:spPr>
          <a:xfrm>
            <a:off x="859537" y="1517929"/>
            <a:ext cx="5998464" cy="1883828"/>
          </a:xfrm>
          <a:prstGeom prst="rect">
            <a:avLst/>
          </a:prstGeom>
          <a:solidFill>
            <a:srgbClr val="9CB2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B0CE08B-50D0-102D-FEB8-21C595513B72}"/>
              </a:ext>
            </a:extLst>
          </p:cNvPr>
          <p:cNvSpPr>
            <a:spLocks noGrp="1"/>
          </p:cNvSpPr>
          <p:nvPr>
            <p:ph type="ctrTitle"/>
          </p:nvPr>
        </p:nvSpPr>
        <p:spPr>
          <a:xfrm>
            <a:off x="0" y="224223"/>
            <a:ext cx="6858000" cy="1207353"/>
          </a:xfrm>
        </p:spPr>
        <p:txBody>
          <a:bodyPr>
            <a:normAutofit/>
          </a:bodyPr>
          <a:lstStyle/>
          <a:p>
            <a:r>
              <a:rPr lang="en-GB" sz="3600" b="0" i="0" dirty="0">
                <a:solidFill>
                  <a:srgbClr val="513647"/>
                </a:solidFill>
                <a:effectLst/>
                <a:latin typeface="Anton" pitchFamily="2" charset="0"/>
              </a:rPr>
              <a:t>The Safeguarding Family Group Conference Study</a:t>
            </a:r>
            <a:endParaRPr lang="en-GB" sz="3600" dirty="0">
              <a:latin typeface="Arial Black" panose="020B0A04020102020204" pitchFamily="34" charset="0"/>
            </a:endParaRPr>
          </a:p>
        </p:txBody>
      </p:sp>
      <p:sp>
        <p:nvSpPr>
          <p:cNvPr id="9" name="TextBox 8">
            <a:extLst>
              <a:ext uri="{FF2B5EF4-FFF2-40B4-BE49-F238E27FC236}">
                <a16:creationId xmlns:a16="http://schemas.microsoft.com/office/drawing/2014/main" id="{B94F2CC0-23C1-AA86-AACD-BA3B80E8787A}"/>
              </a:ext>
            </a:extLst>
          </p:cNvPr>
          <p:cNvSpPr txBox="1"/>
          <p:nvPr/>
        </p:nvSpPr>
        <p:spPr>
          <a:xfrm>
            <a:off x="859535" y="1901897"/>
            <a:ext cx="5854446" cy="1384995"/>
          </a:xfrm>
          <a:prstGeom prst="rect">
            <a:avLst/>
          </a:prstGeom>
          <a:noFill/>
        </p:spPr>
        <p:txBody>
          <a:bodyPr wrap="square">
            <a:spAutoFit/>
          </a:bodyPr>
          <a:lstStyle/>
          <a:p>
            <a:r>
              <a:rPr lang="en-GB" sz="1400" b="0" i="0" dirty="0">
                <a:solidFill>
                  <a:srgbClr val="513647"/>
                </a:solidFill>
                <a:effectLst/>
                <a:latin typeface="+mj-lt"/>
              </a:rPr>
              <a:t> </a:t>
            </a:r>
            <a:r>
              <a:rPr lang="en-GB" sz="1400" dirty="0">
                <a:solidFill>
                  <a:srgbClr val="513647"/>
                </a:solidFill>
                <a:latin typeface="+mj-lt"/>
              </a:rPr>
              <a:t>Our Local </a:t>
            </a:r>
            <a:r>
              <a:rPr lang="en-GB" sz="1400">
                <a:solidFill>
                  <a:srgbClr val="513647"/>
                </a:solidFill>
                <a:latin typeface="+mj-lt"/>
              </a:rPr>
              <a:t>Authority is</a:t>
            </a:r>
            <a:r>
              <a:rPr lang="en-GB" sz="1400" b="0" i="0">
                <a:solidFill>
                  <a:srgbClr val="513647"/>
                </a:solidFill>
                <a:effectLst/>
                <a:latin typeface="+mj-lt"/>
              </a:rPr>
              <a:t> </a:t>
            </a:r>
            <a:r>
              <a:rPr lang="en-GB" sz="1400" b="0" i="0" dirty="0">
                <a:solidFill>
                  <a:srgbClr val="513647"/>
                </a:solidFill>
                <a:effectLst/>
                <a:latin typeface="+mj-lt"/>
              </a:rPr>
              <a:t>taking part in a research study to try a different way of working with some families who would usually have an Initial Child Protection Conference. This new way of working is called a Safeguarding Family Group Conference (FGC). The Safeguarding FGC is an alternative, family-centred approach to decision-making that could change the way that families and professionals work together to keep children safe. </a:t>
            </a:r>
            <a:endParaRPr lang="en-GB" sz="1400" dirty="0">
              <a:latin typeface="+mj-lt"/>
            </a:endParaRPr>
          </a:p>
        </p:txBody>
      </p:sp>
      <p:sp>
        <p:nvSpPr>
          <p:cNvPr id="11" name="TextBox 10">
            <a:extLst>
              <a:ext uri="{FF2B5EF4-FFF2-40B4-BE49-F238E27FC236}">
                <a16:creationId xmlns:a16="http://schemas.microsoft.com/office/drawing/2014/main" id="{AF78BB79-7BFE-3C95-4F93-11FBF88E6C80}"/>
              </a:ext>
            </a:extLst>
          </p:cNvPr>
          <p:cNvSpPr txBox="1"/>
          <p:nvPr/>
        </p:nvSpPr>
        <p:spPr>
          <a:xfrm>
            <a:off x="859536" y="1567174"/>
            <a:ext cx="3432048" cy="369332"/>
          </a:xfrm>
          <a:prstGeom prst="rect">
            <a:avLst/>
          </a:prstGeom>
          <a:noFill/>
        </p:spPr>
        <p:txBody>
          <a:bodyPr wrap="square">
            <a:spAutoFit/>
          </a:bodyPr>
          <a:lstStyle/>
          <a:p>
            <a:r>
              <a:rPr lang="en-GB" b="0" i="0" dirty="0">
                <a:solidFill>
                  <a:srgbClr val="513647"/>
                </a:solidFill>
                <a:effectLst/>
                <a:latin typeface="Anton" pitchFamily="2" charset="0"/>
              </a:rPr>
              <a:t>A new way of working </a:t>
            </a:r>
            <a:endParaRPr lang="en-GB" dirty="0"/>
          </a:p>
        </p:txBody>
      </p:sp>
      <p:sp>
        <p:nvSpPr>
          <p:cNvPr id="13" name="TextBox 12">
            <a:extLst>
              <a:ext uri="{FF2B5EF4-FFF2-40B4-BE49-F238E27FC236}">
                <a16:creationId xmlns:a16="http://schemas.microsoft.com/office/drawing/2014/main" id="{148ABB7D-DD99-07E3-701B-C20C332F54AD}"/>
              </a:ext>
            </a:extLst>
          </p:cNvPr>
          <p:cNvSpPr txBox="1"/>
          <p:nvPr/>
        </p:nvSpPr>
        <p:spPr>
          <a:xfrm>
            <a:off x="154305" y="3960230"/>
            <a:ext cx="5854446" cy="1600438"/>
          </a:xfrm>
          <a:prstGeom prst="rect">
            <a:avLst/>
          </a:prstGeom>
          <a:noFill/>
        </p:spPr>
        <p:txBody>
          <a:bodyPr wrap="square">
            <a:spAutoFit/>
          </a:bodyPr>
          <a:lstStyle/>
          <a:p>
            <a:r>
              <a:rPr lang="en-GB" sz="1400" b="0" i="0" dirty="0">
                <a:solidFill>
                  <a:srgbClr val="513647"/>
                </a:solidFill>
                <a:effectLst/>
                <a:latin typeface="+mj-lt"/>
              </a:rPr>
              <a:t>The study is a research-practice partnership between the University of Exeter Medical School, the Children’s Social Care Research and Development Centre (CASCADE), the Royal Borough of Kensington and Chelsea, Westminster City Council and the London Borough of Hammersmith and Fulham. The aim of the research is to understand the enablers and barriers to implementing the Safeguarding FGC pathway and to identify which families are most likely to benefit from it.</a:t>
            </a:r>
            <a:endParaRPr lang="en-GB" sz="1400" dirty="0">
              <a:latin typeface="+mj-lt"/>
            </a:endParaRPr>
          </a:p>
        </p:txBody>
      </p:sp>
      <p:sp>
        <p:nvSpPr>
          <p:cNvPr id="15" name="TextBox 14">
            <a:extLst>
              <a:ext uri="{FF2B5EF4-FFF2-40B4-BE49-F238E27FC236}">
                <a16:creationId xmlns:a16="http://schemas.microsoft.com/office/drawing/2014/main" id="{E0806852-4081-037A-956E-F2432E5EBF9B}"/>
              </a:ext>
            </a:extLst>
          </p:cNvPr>
          <p:cNvSpPr txBox="1"/>
          <p:nvPr/>
        </p:nvSpPr>
        <p:spPr>
          <a:xfrm>
            <a:off x="154305" y="3683303"/>
            <a:ext cx="3432048" cy="369332"/>
          </a:xfrm>
          <a:prstGeom prst="rect">
            <a:avLst/>
          </a:prstGeom>
          <a:noFill/>
        </p:spPr>
        <p:txBody>
          <a:bodyPr wrap="square">
            <a:spAutoFit/>
          </a:bodyPr>
          <a:lstStyle/>
          <a:p>
            <a:r>
              <a:rPr lang="en-GB" b="0" i="0" dirty="0">
                <a:solidFill>
                  <a:srgbClr val="513647"/>
                </a:solidFill>
                <a:effectLst/>
                <a:latin typeface="Anton" pitchFamily="2" charset="0"/>
              </a:rPr>
              <a:t>About the research</a:t>
            </a:r>
            <a:endParaRPr lang="en-GB" dirty="0"/>
          </a:p>
        </p:txBody>
      </p:sp>
      <p:sp>
        <p:nvSpPr>
          <p:cNvPr id="17" name="TextBox 16">
            <a:extLst>
              <a:ext uri="{FF2B5EF4-FFF2-40B4-BE49-F238E27FC236}">
                <a16:creationId xmlns:a16="http://schemas.microsoft.com/office/drawing/2014/main" id="{F5C64E8C-6914-F98B-ECCF-3958C13E5ADE}"/>
              </a:ext>
            </a:extLst>
          </p:cNvPr>
          <p:cNvSpPr txBox="1"/>
          <p:nvPr/>
        </p:nvSpPr>
        <p:spPr>
          <a:xfrm>
            <a:off x="859536" y="6171852"/>
            <a:ext cx="5854445" cy="1600438"/>
          </a:xfrm>
          <a:prstGeom prst="rect">
            <a:avLst/>
          </a:prstGeom>
          <a:noFill/>
        </p:spPr>
        <p:txBody>
          <a:bodyPr wrap="square">
            <a:spAutoFit/>
          </a:bodyPr>
          <a:lstStyle/>
          <a:p>
            <a:r>
              <a:rPr lang="en-GB" sz="1400" b="0" i="0" dirty="0">
                <a:solidFill>
                  <a:srgbClr val="513647"/>
                </a:solidFill>
                <a:effectLst/>
                <a:latin typeface="+mj-lt"/>
              </a:rPr>
              <a:t>If you would like to get in touch with questions or comments about the research, you can email: </a:t>
            </a:r>
            <a:r>
              <a:rPr lang="en-GB" sz="1400" b="0" i="0" dirty="0">
                <a:solidFill>
                  <a:srgbClr val="513647"/>
                </a:solidFill>
                <a:effectLst/>
                <a:latin typeface="+mj-lt"/>
                <a:hlinkClick r:id="rId3">
                  <a:extLst>
                    <a:ext uri="{A12FA001-AC4F-418D-AE19-62706E023703}">
                      <ahyp:hlinkClr xmlns:ahyp="http://schemas.microsoft.com/office/drawing/2018/hyperlinkcolor" val="tx"/>
                    </a:ext>
                  </a:extLst>
                </a:hlinkClick>
              </a:rPr>
              <a:t>fgcstudy@exeter.ac.uk</a:t>
            </a:r>
            <a:endParaRPr lang="en-GB" sz="1400" b="0" i="0" dirty="0">
              <a:solidFill>
                <a:srgbClr val="513647"/>
              </a:solidFill>
              <a:effectLst/>
              <a:latin typeface="+mj-lt"/>
            </a:endParaRPr>
          </a:p>
          <a:p>
            <a:endParaRPr lang="en-GB" sz="1400" b="0" i="0" dirty="0">
              <a:solidFill>
                <a:srgbClr val="513647"/>
              </a:solidFill>
              <a:effectLst/>
              <a:latin typeface="+mj-lt"/>
            </a:endParaRPr>
          </a:p>
          <a:p>
            <a:pPr algn="l"/>
            <a:r>
              <a:rPr lang="en-GB" sz="1400" b="0" i="0" dirty="0">
                <a:solidFill>
                  <a:srgbClr val="513647"/>
                </a:solidFill>
                <a:effectLst/>
                <a:latin typeface="+mj-lt"/>
              </a:rPr>
              <a:t>Visit our website to learn more about our study and how you can get involved: https://sites.exeter.ac.uk/fgcstudy/ Or, scan the QR code below with a smartphone. </a:t>
            </a:r>
          </a:p>
          <a:p>
            <a:pPr algn="l"/>
            <a:endParaRPr lang="en-GB" sz="1400" b="0" i="0" dirty="0">
              <a:solidFill>
                <a:srgbClr val="513647"/>
              </a:solidFill>
              <a:effectLst/>
              <a:latin typeface="+mj-lt"/>
            </a:endParaRPr>
          </a:p>
        </p:txBody>
      </p:sp>
      <p:sp>
        <p:nvSpPr>
          <p:cNvPr id="19" name="TextBox 18">
            <a:extLst>
              <a:ext uri="{FF2B5EF4-FFF2-40B4-BE49-F238E27FC236}">
                <a16:creationId xmlns:a16="http://schemas.microsoft.com/office/drawing/2014/main" id="{BD2F29CD-4D04-FA84-548A-20D12D9F58D1}"/>
              </a:ext>
            </a:extLst>
          </p:cNvPr>
          <p:cNvSpPr txBox="1"/>
          <p:nvPr/>
        </p:nvSpPr>
        <p:spPr>
          <a:xfrm>
            <a:off x="859535" y="5888462"/>
            <a:ext cx="3432048" cy="369332"/>
          </a:xfrm>
          <a:prstGeom prst="rect">
            <a:avLst/>
          </a:prstGeom>
          <a:noFill/>
        </p:spPr>
        <p:txBody>
          <a:bodyPr wrap="square">
            <a:spAutoFit/>
          </a:bodyPr>
          <a:lstStyle/>
          <a:p>
            <a:r>
              <a:rPr lang="en-GB" b="0" i="0" dirty="0">
                <a:solidFill>
                  <a:srgbClr val="513647"/>
                </a:solidFill>
                <a:effectLst/>
                <a:latin typeface="Anton" pitchFamily="2" charset="0"/>
              </a:rPr>
              <a:t>Learn more</a:t>
            </a:r>
            <a:endParaRPr lang="en-GB" dirty="0"/>
          </a:p>
        </p:txBody>
      </p:sp>
      <p:pic>
        <p:nvPicPr>
          <p:cNvPr id="23" name="Picture 22" descr="Qr code&#10;&#10;Description automatically generated">
            <a:extLst>
              <a:ext uri="{FF2B5EF4-FFF2-40B4-BE49-F238E27FC236}">
                <a16:creationId xmlns:a16="http://schemas.microsoft.com/office/drawing/2014/main" id="{43AB1FD6-46EE-BA98-A640-FE395C3BBF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3263" y="7712870"/>
            <a:ext cx="1350401" cy="1350401"/>
          </a:xfrm>
          <a:prstGeom prst="rect">
            <a:avLst/>
          </a:prstGeom>
        </p:spPr>
      </p:pic>
      <p:sp>
        <p:nvSpPr>
          <p:cNvPr id="25" name="TextBox 24">
            <a:extLst>
              <a:ext uri="{FF2B5EF4-FFF2-40B4-BE49-F238E27FC236}">
                <a16:creationId xmlns:a16="http://schemas.microsoft.com/office/drawing/2014/main" id="{CA7956DC-C8E1-AFD7-BB80-C8141848036D}"/>
              </a:ext>
            </a:extLst>
          </p:cNvPr>
          <p:cNvSpPr txBox="1"/>
          <p:nvPr/>
        </p:nvSpPr>
        <p:spPr>
          <a:xfrm>
            <a:off x="500589" y="7956956"/>
            <a:ext cx="4881186" cy="646331"/>
          </a:xfrm>
          <a:prstGeom prst="rect">
            <a:avLst/>
          </a:prstGeom>
          <a:noFill/>
        </p:spPr>
        <p:txBody>
          <a:bodyPr wrap="square">
            <a:spAutoFit/>
          </a:bodyPr>
          <a:lstStyle/>
          <a:p>
            <a:pPr algn="l"/>
            <a:r>
              <a:rPr lang="en-GB" sz="1200" b="0" i="0" dirty="0">
                <a:solidFill>
                  <a:srgbClr val="513647"/>
                </a:solidFill>
                <a:effectLst/>
                <a:latin typeface="Arimo"/>
              </a:rPr>
              <a:t>This study is funded by the National Institute for Health Research (NIHR) Health Services and Delivery Research Programme (Grant Reference Number NIHR131922).</a:t>
            </a:r>
          </a:p>
        </p:txBody>
      </p:sp>
      <p:pic>
        <p:nvPicPr>
          <p:cNvPr id="4" name="Picture 3" descr="Logo, company name&#10;&#10;Description automatically generated">
            <a:extLst>
              <a:ext uri="{FF2B5EF4-FFF2-40B4-BE49-F238E27FC236}">
                <a16:creationId xmlns:a16="http://schemas.microsoft.com/office/drawing/2014/main" id="{358732CC-55B6-0CFE-1370-DBF0152B74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338" y="8933970"/>
            <a:ext cx="1523457" cy="602413"/>
          </a:xfrm>
          <a:prstGeom prst="rect">
            <a:avLst/>
          </a:prstGeom>
        </p:spPr>
      </p:pic>
    </p:spTree>
    <p:extLst>
      <p:ext uri="{BB962C8B-B14F-4D97-AF65-F5344CB8AC3E}">
        <p14:creationId xmlns:p14="http://schemas.microsoft.com/office/powerpoint/2010/main" val="1243281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566AC7D973D945BA195FB0A5968B96" ma:contentTypeVersion="17" ma:contentTypeDescription="Create a new document." ma:contentTypeScope="" ma:versionID="81c4f68e428d6f203155356ea22c053b">
  <xsd:schema xmlns:xsd="http://www.w3.org/2001/XMLSchema" xmlns:xs="http://www.w3.org/2001/XMLSchema" xmlns:p="http://schemas.microsoft.com/office/2006/metadata/properties" xmlns:ns2="a8b883d7-2664-4f60-98d3-e2606d07391c" xmlns:ns3="a90de541-0770-49ab-9876-b1820f2223e9" targetNamespace="http://schemas.microsoft.com/office/2006/metadata/properties" ma:root="true" ma:fieldsID="df4a216d5673c7edaaf52cc77705e8e2" ns2:_="" ns3:_="">
    <xsd:import namespace="a8b883d7-2664-4f60-98d3-e2606d07391c"/>
    <xsd:import namespace="a90de541-0770-49ab-9876-b1820f2223e9"/>
    <xsd:element name="properties">
      <xsd:complexType>
        <xsd:sequence>
          <xsd:element name="documentManagement">
            <xsd:complexType>
              <xsd:all>
                <xsd:element ref="ns2:MediaServiceMetadata" minOccurs="0"/>
                <xsd:element ref="ns2:MediaServiceFastMetadata" minOccurs="0"/>
                <xsd:element ref="ns2:Topic"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883d7-2664-4f60-98d3-e2606d0739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opic" ma:index="10" nillable="true" ma:displayName="Folder" ma:format="Dropdown" ma:internalName="Topic">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103e67f-0598-4a90-8a4a-cec34b03bfa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0de541-0770-49ab-9876-b1820f2223e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6cce40c-d26e-4ebe-b2a4-cf7866b0aa42}" ma:internalName="TaxCatchAll" ma:showField="CatchAllData" ma:web="a90de541-0770-49ab-9876-b1820f2223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8b883d7-2664-4f60-98d3-e2606d07391c">
      <Terms xmlns="http://schemas.microsoft.com/office/infopath/2007/PartnerControls"/>
    </lcf76f155ced4ddcb4097134ff3c332f>
    <TaxCatchAll xmlns="a90de541-0770-49ab-9876-b1820f2223e9" xsi:nil="true"/>
    <Topic xmlns="a8b883d7-2664-4f60-98d3-e2606d07391c" xsi:nil="true"/>
  </documentManagement>
</p:properties>
</file>

<file path=customXml/itemProps1.xml><?xml version="1.0" encoding="utf-8"?>
<ds:datastoreItem xmlns:ds="http://schemas.openxmlformats.org/officeDocument/2006/customXml" ds:itemID="{1BD8F393-EB67-4CD8-BD40-E8B9D1FA85CE}"/>
</file>

<file path=customXml/itemProps2.xml><?xml version="1.0" encoding="utf-8"?>
<ds:datastoreItem xmlns:ds="http://schemas.openxmlformats.org/officeDocument/2006/customXml" ds:itemID="{946B7ACB-081D-4DEB-BAD3-774893B2241C}"/>
</file>

<file path=customXml/itemProps3.xml><?xml version="1.0" encoding="utf-8"?>
<ds:datastoreItem xmlns:ds="http://schemas.openxmlformats.org/officeDocument/2006/customXml" ds:itemID="{3DDA1F28-781D-4F6A-A17B-5509B9702D36}"/>
</file>

<file path=docProps/app.xml><?xml version="1.0" encoding="utf-8"?>
<Properties xmlns="http://schemas.openxmlformats.org/officeDocument/2006/extended-properties" xmlns:vt="http://schemas.openxmlformats.org/officeDocument/2006/docPropsVTypes">
  <Template/>
  <TotalTime>252</TotalTime>
  <Words>516</Words>
  <Application>Microsoft Office PowerPoint</Application>
  <PresentationFormat>A4 Paper (210x297 mm)</PresentationFormat>
  <Paragraphs>20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Anton</vt:lpstr>
      <vt:lpstr>Arial</vt:lpstr>
      <vt:lpstr>Arial Black</vt:lpstr>
      <vt:lpstr>Arimo</vt:lpstr>
      <vt:lpstr>Calibri</vt:lpstr>
      <vt:lpstr>Calibri Light</vt:lpstr>
      <vt:lpstr>Office Theme</vt:lpstr>
      <vt:lpstr>The Safeguarding Family Group Conference Study</vt:lpstr>
      <vt:lpstr>The Safeguarding Family Group Conference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Safeguarding Family Group Conference Study</dc:title>
  <dc:creator>Bernheim, Bekkah</dc:creator>
  <cp:lastModifiedBy>Bernheim, Bekkah</cp:lastModifiedBy>
  <cp:revision>1</cp:revision>
  <cp:lastPrinted>2023-04-11T13:45:48Z</cp:lastPrinted>
  <dcterms:created xsi:type="dcterms:W3CDTF">2023-04-06T15:10:24Z</dcterms:created>
  <dcterms:modified xsi:type="dcterms:W3CDTF">2023-04-11T14:20:48Z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0x010100FB566AC7D973D945BA195FB0A5968B96</vt:lpwstr>
  </property>
</Properties>
</file>