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8" r:id="rId3"/>
    <p:sldId id="419" r:id="rId4"/>
    <p:sldId id="436" r:id="rId5"/>
    <p:sldId id="437" r:id="rId6"/>
    <p:sldId id="429" r:id="rId7"/>
    <p:sldId id="430" r:id="rId8"/>
    <p:sldId id="431" r:id="rId9"/>
    <p:sldId id="432" r:id="rId10"/>
    <p:sldId id="433" r:id="rId11"/>
    <p:sldId id="434" r:id="rId12"/>
    <p:sldId id="435" r:id="rId13"/>
    <p:sldId id="423" r:id="rId14"/>
    <p:sldId id="425" r:id="rId15"/>
    <p:sldId id="426" r:id="rId16"/>
    <p:sldId id="420" r:id="rId17"/>
    <p:sldId id="261" r:id="rId18"/>
    <p:sldId id="418" r:id="rId19"/>
    <p:sldId id="439" r:id="rId20"/>
    <p:sldId id="442" r:id="rId21"/>
    <p:sldId id="427" r:id="rId22"/>
    <p:sldId id="441" r:id="rId23"/>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63" d="100"/>
          <a:sy n="63" d="100"/>
        </p:scale>
        <p:origin x="224"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DDB20D-436B-4529-B87A-25B47FC1D24E}"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2E60338-633E-4189-AAC6-A00C9FD798F9}">
      <dgm:prSet/>
      <dgm:spPr/>
      <dgm:t>
        <a:bodyPr/>
        <a:lstStyle/>
        <a:p>
          <a:r>
            <a:rPr lang="en-US"/>
            <a:t>Life in modern Britain demands an understanding of Christianity and other faiths e.g., in order to understand Western culture, art, music, language</a:t>
          </a:r>
        </a:p>
      </dgm:t>
    </dgm:pt>
    <dgm:pt modelId="{9C57498C-947F-41FC-AE7A-40464FDFC5D2}" type="parTrans" cxnId="{1F9B957A-C5F8-40D3-845C-52CBE2B93C04}">
      <dgm:prSet/>
      <dgm:spPr/>
      <dgm:t>
        <a:bodyPr/>
        <a:lstStyle/>
        <a:p>
          <a:endParaRPr lang="en-US"/>
        </a:p>
      </dgm:t>
    </dgm:pt>
    <dgm:pt modelId="{BDA6C94C-F09A-4FDD-9091-D425FA95F780}" type="sibTrans" cxnId="{1F9B957A-C5F8-40D3-845C-52CBE2B93C04}">
      <dgm:prSet/>
      <dgm:spPr/>
      <dgm:t>
        <a:bodyPr/>
        <a:lstStyle/>
        <a:p>
          <a:endParaRPr lang="en-US"/>
        </a:p>
      </dgm:t>
    </dgm:pt>
    <dgm:pt modelId="{AF302533-BDEF-42C6-B776-FF8A7FE1DBBD}">
      <dgm:prSet/>
      <dgm:spPr/>
      <dgm:t>
        <a:bodyPr/>
        <a:lstStyle/>
        <a:p>
          <a:r>
            <a:rPr lang="en-US"/>
            <a:t>Is guidance from 28 years ago still relevant for modern Britain? </a:t>
          </a:r>
        </a:p>
      </dgm:t>
    </dgm:pt>
    <dgm:pt modelId="{35309B8B-4DF8-4B88-8393-512CEF0A7C98}" type="parTrans" cxnId="{DB50884E-3C14-4B02-AFA5-A6DCDBF340EC}">
      <dgm:prSet/>
      <dgm:spPr/>
      <dgm:t>
        <a:bodyPr/>
        <a:lstStyle/>
        <a:p>
          <a:endParaRPr lang="en-US"/>
        </a:p>
      </dgm:t>
    </dgm:pt>
    <dgm:pt modelId="{DE06B11A-E0E4-4AD2-942C-AFC15B1BF054}" type="sibTrans" cxnId="{DB50884E-3C14-4B02-AFA5-A6DCDBF340EC}">
      <dgm:prSet/>
      <dgm:spPr/>
      <dgm:t>
        <a:bodyPr/>
        <a:lstStyle/>
        <a:p>
          <a:endParaRPr lang="en-US"/>
        </a:p>
      </dgm:t>
    </dgm:pt>
    <dgm:pt modelId="{D0CE6A76-E510-4974-AC9E-2ECFA18CCED1}">
      <dgm:prSet/>
      <dgm:spPr/>
      <dgm:t>
        <a:bodyPr/>
        <a:lstStyle/>
        <a:p>
          <a:r>
            <a:rPr lang="en-US"/>
            <a:t>Postcode lottery in terms of provision and quality of RE in England</a:t>
          </a:r>
        </a:p>
      </dgm:t>
    </dgm:pt>
    <dgm:pt modelId="{A719C264-810D-4844-9DDE-4CEDD5B0A5C5}" type="parTrans" cxnId="{2723AE71-8080-4063-B290-25A96B0CFA31}">
      <dgm:prSet/>
      <dgm:spPr/>
      <dgm:t>
        <a:bodyPr/>
        <a:lstStyle/>
        <a:p>
          <a:endParaRPr lang="en-US"/>
        </a:p>
      </dgm:t>
    </dgm:pt>
    <dgm:pt modelId="{C8D10292-FAF2-401D-A6B8-ED0768536DEE}" type="sibTrans" cxnId="{2723AE71-8080-4063-B290-25A96B0CFA31}">
      <dgm:prSet/>
      <dgm:spPr/>
      <dgm:t>
        <a:bodyPr/>
        <a:lstStyle/>
        <a:p>
          <a:endParaRPr lang="en-US"/>
        </a:p>
      </dgm:t>
    </dgm:pt>
    <dgm:pt modelId="{52F46B07-01D9-4981-973E-9849D9C438CF}">
      <dgm:prSet/>
      <dgm:spPr/>
      <dgm:t>
        <a:bodyPr/>
        <a:lstStyle/>
        <a:p>
          <a:r>
            <a:rPr lang="en-US"/>
            <a:t>Teachers should be well qualified  (e.g., ITE and CPD)</a:t>
          </a:r>
        </a:p>
      </dgm:t>
    </dgm:pt>
    <dgm:pt modelId="{390E0410-09DB-4798-87E5-647428E48ED0}" type="parTrans" cxnId="{A0A39F04-FE7B-49F4-8D62-BF5BECCB462F}">
      <dgm:prSet/>
      <dgm:spPr/>
      <dgm:t>
        <a:bodyPr/>
        <a:lstStyle/>
        <a:p>
          <a:endParaRPr lang="en-US"/>
        </a:p>
      </dgm:t>
    </dgm:pt>
    <dgm:pt modelId="{7C51B2DA-3798-4502-AF18-4EF3D16EA459}" type="sibTrans" cxnId="{A0A39F04-FE7B-49F4-8D62-BF5BECCB462F}">
      <dgm:prSet/>
      <dgm:spPr/>
      <dgm:t>
        <a:bodyPr/>
        <a:lstStyle/>
        <a:p>
          <a:endParaRPr lang="en-US"/>
        </a:p>
      </dgm:t>
    </dgm:pt>
    <dgm:pt modelId="{BE6A95D1-F7DA-4231-8964-7645F1837C31}">
      <dgm:prSet/>
      <dgm:spPr/>
      <dgm:t>
        <a:bodyPr/>
        <a:lstStyle/>
        <a:p>
          <a:r>
            <a:rPr lang="en-US"/>
            <a:t>Government should reintroduce bursaries for teacher training in RE. Insufficient recruitment to ITE places. Government has not hit its target</a:t>
          </a:r>
        </a:p>
      </dgm:t>
    </dgm:pt>
    <dgm:pt modelId="{BA943A6F-6309-44D3-AC15-D51D4C0BC311}" type="parTrans" cxnId="{2D74FC96-6A4A-44C5-A869-E23D06ECEED3}">
      <dgm:prSet/>
      <dgm:spPr/>
      <dgm:t>
        <a:bodyPr/>
        <a:lstStyle/>
        <a:p>
          <a:endParaRPr lang="en-US"/>
        </a:p>
      </dgm:t>
    </dgm:pt>
    <dgm:pt modelId="{7E88E687-D65B-4771-9ED2-A003F23E30EE}" type="sibTrans" cxnId="{2D74FC96-6A4A-44C5-A869-E23D06ECEED3}">
      <dgm:prSet/>
      <dgm:spPr/>
      <dgm:t>
        <a:bodyPr/>
        <a:lstStyle/>
        <a:p>
          <a:endParaRPr lang="en-US"/>
        </a:p>
      </dgm:t>
    </dgm:pt>
    <dgm:pt modelId="{8D724E0E-7B78-42AC-85DC-0D886AA61520}">
      <dgm:prSet/>
      <dgm:spPr/>
      <dgm:t>
        <a:bodyPr/>
        <a:lstStyle/>
        <a:p>
          <a:r>
            <a:rPr lang="en-US"/>
            <a:t>No national standards for RE (as locally determined)</a:t>
          </a:r>
        </a:p>
      </dgm:t>
    </dgm:pt>
    <dgm:pt modelId="{F6CC0899-F82B-4CD4-B3C9-9414EFA0488A}" type="parTrans" cxnId="{BBB3AD11-F17C-4697-952C-AE086A985049}">
      <dgm:prSet/>
      <dgm:spPr/>
      <dgm:t>
        <a:bodyPr/>
        <a:lstStyle/>
        <a:p>
          <a:endParaRPr lang="en-US"/>
        </a:p>
      </dgm:t>
    </dgm:pt>
    <dgm:pt modelId="{26A2A60B-B39B-433A-8336-83150EFFB8E0}" type="sibTrans" cxnId="{BBB3AD11-F17C-4697-952C-AE086A985049}">
      <dgm:prSet/>
      <dgm:spPr/>
      <dgm:t>
        <a:bodyPr/>
        <a:lstStyle/>
        <a:p>
          <a:endParaRPr lang="en-US"/>
        </a:p>
      </dgm:t>
    </dgm:pt>
    <dgm:pt modelId="{4F9B0DF2-4870-4A9D-ACB1-3435C597F1B3}">
      <dgm:prSet/>
      <dgm:spPr/>
      <dgm:t>
        <a:bodyPr/>
        <a:lstStyle/>
        <a:p>
          <a:r>
            <a:rPr lang="en-US"/>
            <a:t>Properly funded National Plan for RE (at least on a par with music) </a:t>
          </a:r>
        </a:p>
      </dgm:t>
    </dgm:pt>
    <dgm:pt modelId="{C98DDDFF-2729-4D80-9EC9-D3D72D90E15C}" type="parTrans" cxnId="{578BDA81-36BC-476C-A9ED-F0FCED70130C}">
      <dgm:prSet/>
      <dgm:spPr/>
      <dgm:t>
        <a:bodyPr/>
        <a:lstStyle/>
        <a:p>
          <a:endParaRPr lang="en-US"/>
        </a:p>
      </dgm:t>
    </dgm:pt>
    <dgm:pt modelId="{F6E8D3AB-2A0D-408D-8695-FEE8417275DD}" type="sibTrans" cxnId="{578BDA81-36BC-476C-A9ED-F0FCED70130C}">
      <dgm:prSet/>
      <dgm:spPr/>
      <dgm:t>
        <a:bodyPr/>
        <a:lstStyle/>
        <a:p>
          <a:endParaRPr lang="en-US"/>
        </a:p>
      </dgm:t>
    </dgm:pt>
    <dgm:pt modelId="{03C4B387-FD46-4501-BBFA-F321BF80B55D}">
      <dgm:prSet/>
      <dgm:spPr/>
      <dgm:t>
        <a:bodyPr/>
        <a:lstStyle/>
        <a:p>
          <a:r>
            <a:rPr lang="en-US"/>
            <a:t>Pupils are now 3 times as likely to be taught by someone with no qualifications in RE (compared to subjects like History)</a:t>
          </a:r>
        </a:p>
      </dgm:t>
    </dgm:pt>
    <dgm:pt modelId="{63D840EA-8CEE-410B-B02B-71145A7EBB83}" type="parTrans" cxnId="{C570538D-C686-45AB-91CE-416972A5C190}">
      <dgm:prSet/>
      <dgm:spPr/>
      <dgm:t>
        <a:bodyPr/>
        <a:lstStyle/>
        <a:p>
          <a:endParaRPr lang="en-US"/>
        </a:p>
      </dgm:t>
    </dgm:pt>
    <dgm:pt modelId="{8B8C7E6C-8907-4351-9632-284F69899BF2}" type="sibTrans" cxnId="{C570538D-C686-45AB-91CE-416972A5C190}">
      <dgm:prSet/>
      <dgm:spPr/>
      <dgm:t>
        <a:bodyPr/>
        <a:lstStyle/>
        <a:p>
          <a:endParaRPr lang="en-US"/>
        </a:p>
      </dgm:t>
    </dgm:pt>
    <dgm:pt modelId="{D219535E-CD0F-4E71-8169-07F004DA36FF}">
      <dgm:prSet/>
      <dgm:spPr/>
      <dgm:t>
        <a:bodyPr/>
        <a:lstStyle/>
        <a:p>
          <a:r>
            <a:rPr lang="en-US"/>
            <a:t>Not just understanding difference but celebrating difference.</a:t>
          </a:r>
        </a:p>
      </dgm:t>
    </dgm:pt>
    <dgm:pt modelId="{A006E451-9F56-45AF-85EC-5F4EDB9CB44D}" type="parTrans" cxnId="{5D432FB0-4EA5-4D1E-89B6-55B2CFD56AEC}">
      <dgm:prSet/>
      <dgm:spPr/>
      <dgm:t>
        <a:bodyPr/>
        <a:lstStyle/>
        <a:p>
          <a:endParaRPr lang="en-US"/>
        </a:p>
      </dgm:t>
    </dgm:pt>
    <dgm:pt modelId="{5C060D50-7A93-42CA-A804-53BC3851ADFD}" type="sibTrans" cxnId="{5D432FB0-4EA5-4D1E-89B6-55B2CFD56AEC}">
      <dgm:prSet/>
      <dgm:spPr/>
      <dgm:t>
        <a:bodyPr/>
        <a:lstStyle/>
        <a:p>
          <a:endParaRPr lang="en-US"/>
        </a:p>
      </dgm:t>
    </dgm:pt>
    <dgm:pt modelId="{22388F12-065F-4126-B1C2-66A06A8B8C27}">
      <dgm:prSet/>
      <dgm:spPr/>
      <dgm:t>
        <a:bodyPr/>
        <a:lstStyle/>
        <a:p>
          <a:r>
            <a:rPr lang="en-US"/>
            <a:t>RE is often valued for its contribution to values education</a:t>
          </a:r>
        </a:p>
      </dgm:t>
    </dgm:pt>
    <dgm:pt modelId="{0C2DF603-701C-43B4-A29B-07649709B0BB}" type="parTrans" cxnId="{8DFB3230-ABEA-4802-8E9B-05E6B2EE061A}">
      <dgm:prSet/>
      <dgm:spPr/>
      <dgm:t>
        <a:bodyPr/>
        <a:lstStyle/>
        <a:p>
          <a:endParaRPr lang="en-US"/>
        </a:p>
      </dgm:t>
    </dgm:pt>
    <dgm:pt modelId="{8A8C129A-E14D-4D65-98C9-A2A73F764CA8}" type="sibTrans" cxnId="{8DFB3230-ABEA-4802-8E9B-05E6B2EE061A}">
      <dgm:prSet/>
      <dgm:spPr/>
      <dgm:t>
        <a:bodyPr/>
        <a:lstStyle/>
        <a:p>
          <a:endParaRPr lang="en-US"/>
        </a:p>
      </dgm:t>
    </dgm:pt>
    <dgm:pt modelId="{6167C818-9543-47B4-A6AE-D7F656876503}">
      <dgm:prSet/>
      <dgm:spPr/>
      <dgm:t>
        <a:bodyPr/>
        <a:lstStyle/>
        <a:p>
          <a:r>
            <a:rPr lang="en-US"/>
            <a:t>Religious Education matters and it should matter more to us (skills of critical thinking s, listening, discernment)</a:t>
          </a:r>
        </a:p>
      </dgm:t>
    </dgm:pt>
    <dgm:pt modelId="{B99759CF-ED49-428B-964E-2B6179ACE6DA}" type="parTrans" cxnId="{EA6EBB1F-ADEB-4D1F-A742-1D566F2A4337}">
      <dgm:prSet/>
      <dgm:spPr/>
      <dgm:t>
        <a:bodyPr/>
        <a:lstStyle/>
        <a:p>
          <a:endParaRPr lang="en-US"/>
        </a:p>
      </dgm:t>
    </dgm:pt>
    <dgm:pt modelId="{F1C38AD2-5F87-43D0-99C3-C43F488F9BBC}" type="sibTrans" cxnId="{EA6EBB1F-ADEB-4D1F-A742-1D566F2A4337}">
      <dgm:prSet/>
      <dgm:spPr/>
      <dgm:t>
        <a:bodyPr/>
        <a:lstStyle/>
        <a:p>
          <a:endParaRPr lang="en-US"/>
        </a:p>
      </dgm:t>
    </dgm:pt>
    <dgm:pt modelId="{5AF0E359-ACB8-471F-B93B-408C2E7D7C9E}">
      <dgm:prSet/>
      <dgm:spPr/>
      <dgm:t>
        <a:bodyPr/>
        <a:lstStyle/>
        <a:p>
          <a:r>
            <a:rPr lang="en-US"/>
            <a:t>RE is an endangered species (e.g., art, languages, drama)</a:t>
          </a:r>
        </a:p>
      </dgm:t>
    </dgm:pt>
    <dgm:pt modelId="{B764C0B5-80FF-4843-B535-D66C79EF0977}" type="parTrans" cxnId="{81E69961-B63D-4A10-A248-5D2B0804A128}">
      <dgm:prSet/>
      <dgm:spPr/>
      <dgm:t>
        <a:bodyPr/>
        <a:lstStyle/>
        <a:p>
          <a:endParaRPr lang="en-US"/>
        </a:p>
      </dgm:t>
    </dgm:pt>
    <dgm:pt modelId="{26F53B9D-9094-475C-9F7C-6438A3CA19F2}" type="sibTrans" cxnId="{81E69961-B63D-4A10-A248-5D2B0804A128}">
      <dgm:prSet/>
      <dgm:spPr/>
      <dgm:t>
        <a:bodyPr/>
        <a:lstStyle/>
        <a:p>
          <a:endParaRPr lang="en-US"/>
        </a:p>
      </dgm:t>
    </dgm:pt>
    <dgm:pt modelId="{3025AF9F-AC53-4EF6-9DE3-A01B34243685}">
      <dgm:prSet/>
      <dgm:spPr/>
      <dgm:t>
        <a:bodyPr/>
        <a:lstStyle/>
        <a:p>
          <a:r>
            <a:rPr lang="en-US"/>
            <a:t>RE is a vital part of being a good global and national citizen</a:t>
          </a:r>
        </a:p>
      </dgm:t>
    </dgm:pt>
    <dgm:pt modelId="{F52EC7E4-A6E8-41F6-A345-6F5A05653568}" type="parTrans" cxnId="{3785664F-00E8-4F7B-B17A-C7CA727F3E01}">
      <dgm:prSet/>
      <dgm:spPr/>
      <dgm:t>
        <a:bodyPr/>
        <a:lstStyle/>
        <a:p>
          <a:endParaRPr lang="en-US"/>
        </a:p>
      </dgm:t>
    </dgm:pt>
    <dgm:pt modelId="{7D93B92A-25EC-4381-AD8B-A8BB6DC3B085}" type="sibTrans" cxnId="{3785664F-00E8-4F7B-B17A-C7CA727F3E01}">
      <dgm:prSet/>
      <dgm:spPr/>
      <dgm:t>
        <a:bodyPr/>
        <a:lstStyle/>
        <a:p>
          <a:endParaRPr lang="en-US"/>
        </a:p>
      </dgm:t>
    </dgm:pt>
    <dgm:pt modelId="{C6A1B938-02C7-459C-981F-1866A8E02619}">
      <dgm:prSet/>
      <dgm:spPr/>
      <dgm:t>
        <a:bodyPr/>
        <a:lstStyle/>
        <a:p>
          <a:r>
            <a:rPr lang="en-US"/>
            <a:t>How do we ensure our teachers are trained properly and are equipped with the deep knowledge needed?</a:t>
          </a:r>
        </a:p>
      </dgm:t>
    </dgm:pt>
    <dgm:pt modelId="{C91CB11E-D860-4DDC-AF0B-92D9CAED1A53}" type="parTrans" cxnId="{D5D97473-E6E5-4AA0-AC5F-CD0CCCDA2C03}">
      <dgm:prSet/>
      <dgm:spPr/>
      <dgm:t>
        <a:bodyPr/>
        <a:lstStyle/>
        <a:p>
          <a:endParaRPr lang="en-US"/>
        </a:p>
      </dgm:t>
    </dgm:pt>
    <dgm:pt modelId="{7930D667-39A8-414C-B5A6-DC7A7DA788D9}" type="sibTrans" cxnId="{D5D97473-E6E5-4AA0-AC5F-CD0CCCDA2C03}">
      <dgm:prSet/>
      <dgm:spPr/>
      <dgm:t>
        <a:bodyPr/>
        <a:lstStyle/>
        <a:p>
          <a:endParaRPr lang="en-US"/>
        </a:p>
      </dgm:t>
    </dgm:pt>
    <dgm:pt modelId="{A5705F66-7E2F-4F0E-8C2C-6D43E4E36FFF}">
      <dgm:prSet/>
      <dgm:spPr/>
      <dgm:t>
        <a:bodyPr/>
        <a:lstStyle/>
        <a:p>
          <a:r>
            <a:rPr lang="en-US"/>
            <a:t>Modern Britain is a global facing Britain</a:t>
          </a:r>
        </a:p>
      </dgm:t>
    </dgm:pt>
    <dgm:pt modelId="{E2BA6B34-8BD4-4C5E-9BBE-054145D67A45}" type="parTrans" cxnId="{7E015E30-DCB6-4C28-BC19-48E5BFAC728B}">
      <dgm:prSet/>
      <dgm:spPr/>
      <dgm:t>
        <a:bodyPr/>
        <a:lstStyle/>
        <a:p>
          <a:endParaRPr lang="en-US"/>
        </a:p>
      </dgm:t>
    </dgm:pt>
    <dgm:pt modelId="{3FF4BA33-A945-4B1B-9461-B2197892DA98}" type="sibTrans" cxnId="{7E015E30-DCB6-4C28-BC19-48E5BFAC728B}">
      <dgm:prSet/>
      <dgm:spPr/>
      <dgm:t>
        <a:bodyPr/>
        <a:lstStyle/>
        <a:p>
          <a:endParaRPr lang="en-US"/>
        </a:p>
      </dgm:t>
    </dgm:pt>
    <dgm:pt modelId="{40F10B9F-F6AA-F644-8758-E2563240A023}" type="pres">
      <dgm:prSet presAssocID="{2CDDB20D-436B-4529-B87A-25B47FC1D24E}" presName="diagram" presStyleCnt="0">
        <dgm:presLayoutVars>
          <dgm:dir/>
          <dgm:resizeHandles val="exact"/>
        </dgm:presLayoutVars>
      </dgm:prSet>
      <dgm:spPr/>
    </dgm:pt>
    <dgm:pt modelId="{2A720FE9-8CA5-EC40-88A6-CFC27DC4D497}" type="pres">
      <dgm:prSet presAssocID="{E2E60338-633E-4189-AAC6-A00C9FD798F9}" presName="node" presStyleLbl="node1" presStyleIdx="0" presStyleCnt="15">
        <dgm:presLayoutVars>
          <dgm:bulletEnabled val="1"/>
        </dgm:presLayoutVars>
      </dgm:prSet>
      <dgm:spPr/>
    </dgm:pt>
    <dgm:pt modelId="{E9332AAE-B11F-E546-BB88-D351957A4FD7}" type="pres">
      <dgm:prSet presAssocID="{BDA6C94C-F09A-4FDD-9091-D425FA95F780}" presName="sibTrans" presStyleCnt="0"/>
      <dgm:spPr/>
    </dgm:pt>
    <dgm:pt modelId="{A212DD4E-9F07-D94D-BFF7-AEE535E7F3EC}" type="pres">
      <dgm:prSet presAssocID="{AF302533-BDEF-42C6-B776-FF8A7FE1DBBD}" presName="node" presStyleLbl="node1" presStyleIdx="1" presStyleCnt="15">
        <dgm:presLayoutVars>
          <dgm:bulletEnabled val="1"/>
        </dgm:presLayoutVars>
      </dgm:prSet>
      <dgm:spPr/>
    </dgm:pt>
    <dgm:pt modelId="{14C608B4-C133-9F41-B03B-AA3E875E0AE5}" type="pres">
      <dgm:prSet presAssocID="{DE06B11A-E0E4-4AD2-942C-AFC15B1BF054}" presName="sibTrans" presStyleCnt="0"/>
      <dgm:spPr/>
    </dgm:pt>
    <dgm:pt modelId="{902EBD2D-9AD1-1D41-81B1-4574664D549A}" type="pres">
      <dgm:prSet presAssocID="{D0CE6A76-E510-4974-AC9E-2ECFA18CCED1}" presName="node" presStyleLbl="node1" presStyleIdx="2" presStyleCnt="15">
        <dgm:presLayoutVars>
          <dgm:bulletEnabled val="1"/>
        </dgm:presLayoutVars>
      </dgm:prSet>
      <dgm:spPr/>
    </dgm:pt>
    <dgm:pt modelId="{0A9BA30E-E7FB-544B-8389-F3ADF6D5F38A}" type="pres">
      <dgm:prSet presAssocID="{C8D10292-FAF2-401D-A6B8-ED0768536DEE}" presName="sibTrans" presStyleCnt="0"/>
      <dgm:spPr/>
    </dgm:pt>
    <dgm:pt modelId="{A07410C1-B530-8344-904E-50C599DDD54D}" type="pres">
      <dgm:prSet presAssocID="{52F46B07-01D9-4981-973E-9849D9C438CF}" presName="node" presStyleLbl="node1" presStyleIdx="3" presStyleCnt="15">
        <dgm:presLayoutVars>
          <dgm:bulletEnabled val="1"/>
        </dgm:presLayoutVars>
      </dgm:prSet>
      <dgm:spPr/>
    </dgm:pt>
    <dgm:pt modelId="{39DE836D-2BA2-DF4A-94E4-FF5644D454EE}" type="pres">
      <dgm:prSet presAssocID="{7C51B2DA-3798-4502-AF18-4EF3D16EA459}" presName="sibTrans" presStyleCnt="0"/>
      <dgm:spPr/>
    </dgm:pt>
    <dgm:pt modelId="{8D72E408-FA50-8244-AABD-771B078092E7}" type="pres">
      <dgm:prSet presAssocID="{BE6A95D1-F7DA-4231-8964-7645F1837C31}" presName="node" presStyleLbl="node1" presStyleIdx="4" presStyleCnt="15">
        <dgm:presLayoutVars>
          <dgm:bulletEnabled val="1"/>
        </dgm:presLayoutVars>
      </dgm:prSet>
      <dgm:spPr/>
    </dgm:pt>
    <dgm:pt modelId="{AA10A27B-3F9B-7349-AC08-35B0E14FC8C0}" type="pres">
      <dgm:prSet presAssocID="{7E88E687-D65B-4771-9ED2-A003F23E30EE}" presName="sibTrans" presStyleCnt="0"/>
      <dgm:spPr/>
    </dgm:pt>
    <dgm:pt modelId="{AE2A7C01-4260-564C-B667-E485E0882421}" type="pres">
      <dgm:prSet presAssocID="{8D724E0E-7B78-42AC-85DC-0D886AA61520}" presName="node" presStyleLbl="node1" presStyleIdx="5" presStyleCnt="15">
        <dgm:presLayoutVars>
          <dgm:bulletEnabled val="1"/>
        </dgm:presLayoutVars>
      </dgm:prSet>
      <dgm:spPr/>
    </dgm:pt>
    <dgm:pt modelId="{2292E096-E0A1-DB42-AAC0-414A4785CFD9}" type="pres">
      <dgm:prSet presAssocID="{26A2A60B-B39B-433A-8336-83150EFFB8E0}" presName="sibTrans" presStyleCnt="0"/>
      <dgm:spPr/>
    </dgm:pt>
    <dgm:pt modelId="{B3762B07-CD0B-8149-BC4D-741DA5DC68E0}" type="pres">
      <dgm:prSet presAssocID="{4F9B0DF2-4870-4A9D-ACB1-3435C597F1B3}" presName="node" presStyleLbl="node1" presStyleIdx="6" presStyleCnt="15">
        <dgm:presLayoutVars>
          <dgm:bulletEnabled val="1"/>
        </dgm:presLayoutVars>
      </dgm:prSet>
      <dgm:spPr/>
    </dgm:pt>
    <dgm:pt modelId="{931FE227-77E3-014A-B05C-E46668CD1B2D}" type="pres">
      <dgm:prSet presAssocID="{F6E8D3AB-2A0D-408D-8695-FEE8417275DD}" presName="sibTrans" presStyleCnt="0"/>
      <dgm:spPr/>
    </dgm:pt>
    <dgm:pt modelId="{206B4FAD-EDC7-7642-BC32-52B301108CDF}" type="pres">
      <dgm:prSet presAssocID="{03C4B387-FD46-4501-BBFA-F321BF80B55D}" presName="node" presStyleLbl="node1" presStyleIdx="7" presStyleCnt="15">
        <dgm:presLayoutVars>
          <dgm:bulletEnabled val="1"/>
        </dgm:presLayoutVars>
      </dgm:prSet>
      <dgm:spPr/>
    </dgm:pt>
    <dgm:pt modelId="{4E7AD52E-D7B4-DE42-A0DD-FB17DF379FE8}" type="pres">
      <dgm:prSet presAssocID="{8B8C7E6C-8907-4351-9632-284F69899BF2}" presName="sibTrans" presStyleCnt="0"/>
      <dgm:spPr/>
    </dgm:pt>
    <dgm:pt modelId="{96B992F6-6955-5E4B-97C0-8F0A8C0FC18D}" type="pres">
      <dgm:prSet presAssocID="{D219535E-CD0F-4E71-8169-07F004DA36FF}" presName="node" presStyleLbl="node1" presStyleIdx="8" presStyleCnt="15">
        <dgm:presLayoutVars>
          <dgm:bulletEnabled val="1"/>
        </dgm:presLayoutVars>
      </dgm:prSet>
      <dgm:spPr/>
    </dgm:pt>
    <dgm:pt modelId="{A985F9D1-9597-104F-8FEC-CE2B2D9F6062}" type="pres">
      <dgm:prSet presAssocID="{5C060D50-7A93-42CA-A804-53BC3851ADFD}" presName="sibTrans" presStyleCnt="0"/>
      <dgm:spPr/>
    </dgm:pt>
    <dgm:pt modelId="{CB4401C3-F716-0F4C-8528-B5CFF2F67C65}" type="pres">
      <dgm:prSet presAssocID="{22388F12-065F-4126-B1C2-66A06A8B8C27}" presName="node" presStyleLbl="node1" presStyleIdx="9" presStyleCnt="15">
        <dgm:presLayoutVars>
          <dgm:bulletEnabled val="1"/>
        </dgm:presLayoutVars>
      </dgm:prSet>
      <dgm:spPr/>
    </dgm:pt>
    <dgm:pt modelId="{87F82F0C-19AB-BD4D-9361-87AFEE74B380}" type="pres">
      <dgm:prSet presAssocID="{8A8C129A-E14D-4D65-98C9-A2A73F764CA8}" presName="sibTrans" presStyleCnt="0"/>
      <dgm:spPr/>
    </dgm:pt>
    <dgm:pt modelId="{FF52C5FB-C30B-6D4E-B355-258F73FA9FB7}" type="pres">
      <dgm:prSet presAssocID="{6167C818-9543-47B4-A6AE-D7F656876503}" presName="node" presStyleLbl="node1" presStyleIdx="10" presStyleCnt="15">
        <dgm:presLayoutVars>
          <dgm:bulletEnabled val="1"/>
        </dgm:presLayoutVars>
      </dgm:prSet>
      <dgm:spPr/>
    </dgm:pt>
    <dgm:pt modelId="{590BFA3C-9B51-7F43-B3BA-F4C70AFAF5DA}" type="pres">
      <dgm:prSet presAssocID="{F1C38AD2-5F87-43D0-99C3-C43F488F9BBC}" presName="sibTrans" presStyleCnt="0"/>
      <dgm:spPr/>
    </dgm:pt>
    <dgm:pt modelId="{D6EE1D37-B1F3-6C45-8748-58E7FF4E3F7D}" type="pres">
      <dgm:prSet presAssocID="{5AF0E359-ACB8-471F-B93B-408C2E7D7C9E}" presName="node" presStyleLbl="node1" presStyleIdx="11" presStyleCnt="15">
        <dgm:presLayoutVars>
          <dgm:bulletEnabled val="1"/>
        </dgm:presLayoutVars>
      </dgm:prSet>
      <dgm:spPr/>
    </dgm:pt>
    <dgm:pt modelId="{5943AE41-E36C-5546-BF8E-B66DA302E703}" type="pres">
      <dgm:prSet presAssocID="{26F53B9D-9094-475C-9F7C-6438A3CA19F2}" presName="sibTrans" presStyleCnt="0"/>
      <dgm:spPr/>
    </dgm:pt>
    <dgm:pt modelId="{5865AE55-A31D-4A46-8402-A4CF0C8FB4E3}" type="pres">
      <dgm:prSet presAssocID="{3025AF9F-AC53-4EF6-9DE3-A01B34243685}" presName="node" presStyleLbl="node1" presStyleIdx="12" presStyleCnt="15">
        <dgm:presLayoutVars>
          <dgm:bulletEnabled val="1"/>
        </dgm:presLayoutVars>
      </dgm:prSet>
      <dgm:spPr/>
    </dgm:pt>
    <dgm:pt modelId="{A407E46E-72A8-0747-882F-005534817F2D}" type="pres">
      <dgm:prSet presAssocID="{7D93B92A-25EC-4381-AD8B-A8BB6DC3B085}" presName="sibTrans" presStyleCnt="0"/>
      <dgm:spPr/>
    </dgm:pt>
    <dgm:pt modelId="{174CF7B7-2510-944D-BAD2-705E0F953804}" type="pres">
      <dgm:prSet presAssocID="{C6A1B938-02C7-459C-981F-1866A8E02619}" presName="node" presStyleLbl="node1" presStyleIdx="13" presStyleCnt="15">
        <dgm:presLayoutVars>
          <dgm:bulletEnabled val="1"/>
        </dgm:presLayoutVars>
      </dgm:prSet>
      <dgm:spPr/>
    </dgm:pt>
    <dgm:pt modelId="{5382DA81-5261-3048-9C20-68A31C062163}" type="pres">
      <dgm:prSet presAssocID="{7930D667-39A8-414C-B5A6-DC7A7DA788D9}" presName="sibTrans" presStyleCnt="0"/>
      <dgm:spPr/>
    </dgm:pt>
    <dgm:pt modelId="{32A92EEF-7019-DB43-A183-630905E7B03B}" type="pres">
      <dgm:prSet presAssocID="{A5705F66-7E2F-4F0E-8C2C-6D43E4E36FFF}" presName="node" presStyleLbl="node1" presStyleIdx="14" presStyleCnt="15">
        <dgm:presLayoutVars>
          <dgm:bulletEnabled val="1"/>
        </dgm:presLayoutVars>
      </dgm:prSet>
      <dgm:spPr/>
    </dgm:pt>
  </dgm:ptLst>
  <dgm:cxnLst>
    <dgm:cxn modelId="{A0A39F04-FE7B-49F4-8D62-BF5BECCB462F}" srcId="{2CDDB20D-436B-4529-B87A-25B47FC1D24E}" destId="{52F46B07-01D9-4981-973E-9849D9C438CF}" srcOrd="3" destOrd="0" parTransId="{390E0410-09DB-4798-87E5-647428E48ED0}" sibTransId="{7C51B2DA-3798-4502-AF18-4EF3D16EA459}"/>
    <dgm:cxn modelId="{56F35910-C896-4C40-8674-015B4A67296B}" type="presOf" srcId="{3025AF9F-AC53-4EF6-9DE3-A01B34243685}" destId="{5865AE55-A31D-4A46-8402-A4CF0C8FB4E3}" srcOrd="0" destOrd="0" presId="urn:microsoft.com/office/officeart/2005/8/layout/default"/>
    <dgm:cxn modelId="{56920711-4F02-9041-892B-FB53F5139D25}" type="presOf" srcId="{A5705F66-7E2F-4F0E-8C2C-6D43E4E36FFF}" destId="{32A92EEF-7019-DB43-A183-630905E7B03B}" srcOrd="0" destOrd="0" presId="urn:microsoft.com/office/officeart/2005/8/layout/default"/>
    <dgm:cxn modelId="{BBB3AD11-F17C-4697-952C-AE086A985049}" srcId="{2CDDB20D-436B-4529-B87A-25B47FC1D24E}" destId="{8D724E0E-7B78-42AC-85DC-0D886AA61520}" srcOrd="5" destOrd="0" parTransId="{F6CC0899-F82B-4CD4-B3C9-9414EFA0488A}" sibTransId="{26A2A60B-B39B-433A-8336-83150EFFB8E0}"/>
    <dgm:cxn modelId="{EA6EBB1F-ADEB-4D1F-A742-1D566F2A4337}" srcId="{2CDDB20D-436B-4529-B87A-25B47FC1D24E}" destId="{6167C818-9543-47B4-A6AE-D7F656876503}" srcOrd="10" destOrd="0" parTransId="{B99759CF-ED49-428B-964E-2B6179ACE6DA}" sibTransId="{F1C38AD2-5F87-43D0-99C3-C43F488F9BBC}"/>
    <dgm:cxn modelId="{96C77624-891B-8E46-8BF2-FC8960BA9A69}" type="presOf" srcId="{4F9B0DF2-4870-4A9D-ACB1-3435C597F1B3}" destId="{B3762B07-CD0B-8149-BC4D-741DA5DC68E0}" srcOrd="0" destOrd="0" presId="urn:microsoft.com/office/officeart/2005/8/layout/default"/>
    <dgm:cxn modelId="{8DFB3230-ABEA-4802-8E9B-05E6B2EE061A}" srcId="{2CDDB20D-436B-4529-B87A-25B47FC1D24E}" destId="{22388F12-065F-4126-B1C2-66A06A8B8C27}" srcOrd="9" destOrd="0" parTransId="{0C2DF603-701C-43B4-A29B-07649709B0BB}" sibTransId="{8A8C129A-E14D-4D65-98C9-A2A73F764CA8}"/>
    <dgm:cxn modelId="{7E015E30-DCB6-4C28-BC19-48E5BFAC728B}" srcId="{2CDDB20D-436B-4529-B87A-25B47FC1D24E}" destId="{A5705F66-7E2F-4F0E-8C2C-6D43E4E36FFF}" srcOrd="14" destOrd="0" parTransId="{E2BA6B34-8BD4-4C5E-9BBE-054145D67A45}" sibTransId="{3FF4BA33-A945-4B1B-9461-B2197892DA98}"/>
    <dgm:cxn modelId="{B82B5F33-CA10-5D4D-95B5-47CAEEE941D8}" type="presOf" srcId="{03C4B387-FD46-4501-BBFA-F321BF80B55D}" destId="{206B4FAD-EDC7-7642-BC32-52B301108CDF}" srcOrd="0" destOrd="0" presId="urn:microsoft.com/office/officeart/2005/8/layout/default"/>
    <dgm:cxn modelId="{DB50884E-3C14-4B02-AFA5-A6DCDBF340EC}" srcId="{2CDDB20D-436B-4529-B87A-25B47FC1D24E}" destId="{AF302533-BDEF-42C6-B776-FF8A7FE1DBBD}" srcOrd="1" destOrd="0" parTransId="{35309B8B-4DF8-4B88-8393-512CEF0A7C98}" sibTransId="{DE06B11A-E0E4-4AD2-942C-AFC15B1BF054}"/>
    <dgm:cxn modelId="{3785664F-00E8-4F7B-B17A-C7CA727F3E01}" srcId="{2CDDB20D-436B-4529-B87A-25B47FC1D24E}" destId="{3025AF9F-AC53-4EF6-9DE3-A01B34243685}" srcOrd="12" destOrd="0" parTransId="{F52EC7E4-A6E8-41F6-A345-6F5A05653568}" sibTransId="{7D93B92A-25EC-4381-AD8B-A8BB6DC3B085}"/>
    <dgm:cxn modelId="{81E69961-B63D-4A10-A248-5D2B0804A128}" srcId="{2CDDB20D-436B-4529-B87A-25B47FC1D24E}" destId="{5AF0E359-ACB8-471F-B93B-408C2E7D7C9E}" srcOrd="11" destOrd="0" parTransId="{B764C0B5-80FF-4843-B535-D66C79EF0977}" sibTransId="{26F53B9D-9094-475C-9F7C-6438A3CA19F2}"/>
    <dgm:cxn modelId="{43F1126F-EDF1-8A41-AB3C-0D5CC9BC16DA}" type="presOf" srcId="{D0CE6A76-E510-4974-AC9E-2ECFA18CCED1}" destId="{902EBD2D-9AD1-1D41-81B1-4574664D549A}" srcOrd="0" destOrd="0" presId="urn:microsoft.com/office/officeart/2005/8/layout/default"/>
    <dgm:cxn modelId="{2723AE71-8080-4063-B290-25A96B0CFA31}" srcId="{2CDDB20D-436B-4529-B87A-25B47FC1D24E}" destId="{D0CE6A76-E510-4974-AC9E-2ECFA18CCED1}" srcOrd="2" destOrd="0" parTransId="{A719C264-810D-4844-9DDE-4CEDD5B0A5C5}" sibTransId="{C8D10292-FAF2-401D-A6B8-ED0768536DEE}"/>
    <dgm:cxn modelId="{D9642072-1D6A-2D4A-BFF9-119CF223CC61}" type="presOf" srcId="{5AF0E359-ACB8-471F-B93B-408C2E7D7C9E}" destId="{D6EE1D37-B1F3-6C45-8748-58E7FF4E3F7D}" srcOrd="0" destOrd="0" presId="urn:microsoft.com/office/officeart/2005/8/layout/default"/>
    <dgm:cxn modelId="{D5D97473-E6E5-4AA0-AC5F-CD0CCCDA2C03}" srcId="{2CDDB20D-436B-4529-B87A-25B47FC1D24E}" destId="{C6A1B938-02C7-459C-981F-1866A8E02619}" srcOrd="13" destOrd="0" parTransId="{C91CB11E-D860-4DDC-AF0B-92D9CAED1A53}" sibTransId="{7930D667-39A8-414C-B5A6-DC7A7DA788D9}"/>
    <dgm:cxn modelId="{DA79B274-947D-DD49-871C-33C427727522}" type="presOf" srcId="{E2E60338-633E-4189-AAC6-A00C9FD798F9}" destId="{2A720FE9-8CA5-EC40-88A6-CFC27DC4D497}" srcOrd="0" destOrd="0" presId="urn:microsoft.com/office/officeart/2005/8/layout/default"/>
    <dgm:cxn modelId="{1FB34E7A-6B4E-1844-A87A-FD8724C370D3}" type="presOf" srcId="{22388F12-065F-4126-B1C2-66A06A8B8C27}" destId="{CB4401C3-F716-0F4C-8528-B5CFF2F67C65}" srcOrd="0" destOrd="0" presId="urn:microsoft.com/office/officeart/2005/8/layout/default"/>
    <dgm:cxn modelId="{1F9B957A-C5F8-40D3-845C-52CBE2B93C04}" srcId="{2CDDB20D-436B-4529-B87A-25B47FC1D24E}" destId="{E2E60338-633E-4189-AAC6-A00C9FD798F9}" srcOrd="0" destOrd="0" parTransId="{9C57498C-947F-41FC-AE7A-40464FDFC5D2}" sibTransId="{BDA6C94C-F09A-4FDD-9091-D425FA95F780}"/>
    <dgm:cxn modelId="{578BDA81-36BC-476C-A9ED-F0FCED70130C}" srcId="{2CDDB20D-436B-4529-B87A-25B47FC1D24E}" destId="{4F9B0DF2-4870-4A9D-ACB1-3435C597F1B3}" srcOrd="6" destOrd="0" parTransId="{C98DDDFF-2729-4D80-9EC9-D3D72D90E15C}" sibTransId="{F6E8D3AB-2A0D-408D-8695-FEE8417275DD}"/>
    <dgm:cxn modelId="{C9CED684-083F-EC44-99B6-2E3D436B9C63}" type="presOf" srcId="{C6A1B938-02C7-459C-981F-1866A8E02619}" destId="{174CF7B7-2510-944D-BAD2-705E0F953804}" srcOrd="0" destOrd="0" presId="urn:microsoft.com/office/officeart/2005/8/layout/default"/>
    <dgm:cxn modelId="{74C78786-0913-234A-AA14-D2CB9DB8FE30}" type="presOf" srcId="{2CDDB20D-436B-4529-B87A-25B47FC1D24E}" destId="{40F10B9F-F6AA-F644-8758-E2563240A023}" srcOrd="0" destOrd="0" presId="urn:microsoft.com/office/officeart/2005/8/layout/default"/>
    <dgm:cxn modelId="{C570538D-C686-45AB-91CE-416972A5C190}" srcId="{2CDDB20D-436B-4529-B87A-25B47FC1D24E}" destId="{03C4B387-FD46-4501-BBFA-F321BF80B55D}" srcOrd="7" destOrd="0" parTransId="{63D840EA-8CEE-410B-B02B-71145A7EBB83}" sibTransId="{8B8C7E6C-8907-4351-9632-284F69899BF2}"/>
    <dgm:cxn modelId="{A45FC990-1F37-BD42-AC30-C035DD25957A}" type="presOf" srcId="{52F46B07-01D9-4981-973E-9849D9C438CF}" destId="{A07410C1-B530-8344-904E-50C599DDD54D}" srcOrd="0" destOrd="0" presId="urn:microsoft.com/office/officeart/2005/8/layout/default"/>
    <dgm:cxn modelId="{2D74FC96-6A4A-44C5-A869-E23D06ECEED3}" srcId="{2CDDB20D-436B-4529-B87A-25B47FC1D24E}" destId="{BE6A95D1-F7DA-4231-8964-7645F1837C31}" srcOrd="4" destOrd="0" parTransId="{BA943A6F-6309-44D3-AC15-D51D4C0BC311}" sibTransId="{7E88E687-D65B-4771-9ED2-A003F23E30EE}"/>
    <dgm:cxn modelId="{5D432FB0-4EA5-4D1E-89B6-55B2CFD56AEC}" srcId="{2CDDB20D-436B-4529-B87A-25B47FC1D24E}" destId="{D219535E-CD0F-4E71-8169-07F004DA36FF}" srcOrd="8" destOrd="0" parTransId="{A006E451-9F56-45AF-85EC-5F4EDB9CB44D}" sibTransId="{5C060D50-7A93-42CA-A804-53BC3851ADFD}"/>
    <dgm:cxn modelId="{119554B8-5737-D44F-B872-52D8B2649731}" type="presOf" srcId="{8D724E0E-7B78-42AC-85DC-0D886AA61520}" destId="{AE2A7C01-4260-564C-B667-E485E0882421}" srcOrd="0" destOrd="0" presId="urn:microsoft.com/office/officeart/2005/8/layout/default"/>
    <dgm:cxn modelId="{8642BAC4-B19B-6E40-9F9C-F8CF465D4BBD}" type="presOf" srcId="{AF302533-BDEF-42C6-B776-FF8A7FE1DBBD}" destId="{A212DD4E-9F07-D94D-BFF7-AEE535E7F3EC}" srcOrd="0" destOrd="0" presId="urn:microsoft.com/office/officeart/2005/8/layout/default"/>
    <dgm:cxn modelId="{3132EFCE-C19F-DE4D-8839-F02732A17214}" type="presOf" srcId="{D219535E-CD0F-4E71-8169-07F004DA36FF}" destId="{96B992F6-6955-5E4B-97C0-8F0A8C0FC18D}" srcOrd="0" destOrd="0" presId="urn:microsoft.com/office/officeart/2005/8/layout/default"/>
    <dgm:cxn modelId="{BA42EADE-BA77-1646-AF44-3540804FFB44}" type="presOf" srcId="{6167C818-9543-47B4-A6AE-D7F656876503}" destId="{FF52C5FB-C30B-6D4E-B355-258F73FA9FB7}" srcOrd="0" destOrd="0" presId="urn:microsoft.com/office/officeart/2005/8/layout/default"/>
    <dgm:cxn modelId="{42337EE6-2D92-9B45-ADB5-9BFEA8BFF3E3}" type="presOf" srcId="{BE6A95D1-F7DA-4231-8964-7645F1837C31}" destId="{8D72E408-FA50-8244-AABD-771B078092E7}" srcOrd="0" destOrd="0" presId="urn:microsoft.com/office/officeart/2005/8/layout/default"/>
    <dgm:cxn modelId="{38C13F5C-A37C-F842-87FC-DCD41E35B8CC}" type="presParOf" srcId="{40F10B9F-F6AA-F644-8758-E2563240A023}" destId="{2A720FE9-8CA5-EC40-88A6-CFC27DC4D497}" srcOrd="0" destOrd="0" presId="urn:microsoft.com/office/officeart/2005/8/layout/default"/>
    <dgm:cxn modelId="{B2DE581C-F66B-124E-B844-E39CE22C290D}" type="presParOf" srcId="{40F10B9F-F6AA-F644-8758-E2563240A023}" destId="{E9332AAE-B11F-E546-BB88-D351957A4FD7}" srcOrd="1" destOrd="0" presId="urn:microsoft.com/office/officeart/2005/8/layout/default"/>
    <dgm:cxn modelId="{6F0E3498-C551-F447-9E93-49CB8A4CEB73}" type="presParOf" srcId="{40F10B9F-F6AA-F644-8758-E2563240A023}" destId="{A212DD4E-9F07-D94D-BFF7-AEE535E7F3EC}" srcOrd="2" destOrd="0" presId="urn:microsoft.com/office/officeart/2005/8/layout/default"/>
    <dgm:cxn modelId="{6EF2EB2E-15D5-CE46-B14F-99EE227BB339}" type="presParOf" srcId="{40F10B9F-F6AA-F644-8758-E2563240A023}" destId="{14C608B4-C133-9F41-B03B-AA3E875E0AE5}" srcOrd="3" destOrd="0" presId="urn:microsoft.com/office/officeart/2005/8/layout/default"/>
    <dgm:cxn modelId="{E72352B0-F150-104C-86E2-BE1405627658}" type="presParOf" srcId="{40F10B9F-F6AA-F644-8758-E2563240A023}" destId="{902EBD2D-9AD1-1D41-81B1-4574664D549A}" srcOrd="4" destOrd="0" presId="urn:microsoft.com/office/officeart/2005/8/layout/default"/>
    <dgm:cxn modelId="{86F006D1-C58F-F849-A3F7-1ECAD17E1959}" type="presParOf" srcId="{40F10B9F-F6AA-F644-8758-E2563240A023}" destId="{0A9BA30E-E7FB-544B-8389-F3ADF6D5F38A}" srcOrd="5" destOrd="0" presId="urn:microsoft.com/office/officeart/2005/8/layout/default"/>
    <dgm:cxn modelId="{E3DB51DE-994E-B241-A7CC-35299FD45B58}" type="presParOf" srcId="{40F10B9F-F6AA-F644-8758-E2563240A023}" destId="{A07410C1-B530-8344-904E-50C599DDD54D}" srcOrd="6" destOrd="0" presId="urn:microsoft.com/office/officeart/2005/8/layout/default"/>
    <dgm:cxn modelId="{B4585995-A7E6-164F-A74B-5135CEC7341E}" type="presParOf" srcId="{40F10B9F-F6AA-F644-8758-E2563240A023}" destId="{39DE836D-2BA2-DF4A-94E4-FF5644D454EE}" srcOrd="7" destOrd="0" presId="urn:microsoft.com/office/officeart/2005/8/layout/default"/>
    <dgm:cxn modelId="{64DBC20A-D70F-2340-A1E3-63AE72CA9983}" type="presParOf" srcId="{40F10B9F-F6AA-F644-8758-E2563240A023}" destId="{8D72E408-FA50-8244-AABD-771B078092E7}" srcOrd="8" destOrd="0" presId="urn:microsoft.com/office/officeart/2005/8/layout/default"/>
    <dgm:cxn modelId="{F1AB713B-1603-AD46-9004-C957C401796D}" type="presParOf" srcId="{40F10B9F-F6AA-F644-8758-E2563240A023}" destId="{AA10A27B-3F9B-7349-AC08-35B0E14FC8C0}" srcOrd="9" destOrd="0" presId="urn:microsoft.com/office/officeart/2005/8/layout/default"/>
    <dgm:cxn modelId="{43D12940-4476-F442-8846-D67F92F9FA17}" type="presParOf" srcId="{40F10B9F-F6AA-F644-8758-E2563240A023}" destId="{AE2A7C01-4260-564C-B667-E485E0882421}" srcOrd="10" destOrd="0" presId="urn:microsoft.com/office/officeart/2005/8/layout/default"/>
    <dgm:cxn modelId="{7F514FD3-1261-A547-831A-9C6C6AA641BD}" type="presParOf" srcId="{40F10B9F-F6AA-F644-8758-E2563240A023}" destId="{2292E096-E0A1-DB42-AAC0-414A4785CFD9}" srcOrd="11" destOrd="0" presId="urn:microsoft.com/office/officeart/2005/8/layout/default"/>
    <dgm:cxn modelId="{7E81D8EA-A96F-C742-ADE6-04DB46FDF859}" type="presParOf" srcId="{40F10B9F-F6AA-F644-8758-E2563240A023}" destId="{B3762B07-CD0B-8149-BC4D-741DA5DC68E0}" srcOrd="12" destOrd="0" presId="urn:microsoft.com/office/officeart/2005/8/layout/default"/>
    <dgm:cxn modelId="{E2D32F01-FD70-1647-840C-D2DE71E0103F}" type="presParOf" srcId="{40F10B9F-F6AA-F644-8758-E2563240A023}" destId="{931FE227-77E3-014A-B05C-E46668CD1B2D}" srcOrd="13" destOrd="0" presId="urn:microsoft.com/office/officeart/2005/8/layout/default"/>
    <dgm:cxn modelId="{D0C34711-81EE-E94F-8BE5-F2A520D02DD7}" type="presParOf" srcId="{40F10B9F-F6AA-F644-8758-E2563240A023}" destId="{206B4FAD-EDC7-7642-BC32-52B301108CDF}" srcOrd="14" destOrd="0" presId="urn:microsoft.com/office/officeart/2005/8/layout/default"/>
    <dgm:cxn modelId="{6B0632A0-17BA-9B41-A8F7-4A2D6A02ED9F}" type="presParOf" srcId="{40F10B9F-F6AA-F644-8758-E2563240A023}" destId="{4E7AD52E-D7B4-DE42-A0DD-FB17DF379FE8}" srcOrd="15" destOrd="0" presId="urn:microsoft.com/office/officeart/2005/8/layout/default"/>
    <dgm:cxn modelId="{4538120E-5FD9-E248-A8F9-44ADD8E4BF50}" type="presParOf" srcId="{40F10B9F-F6AA-F644-8758-E2563240A023}" destId="{96B992F6-6955-5E4B-97C0-8F0A8C0FC18D}" srcOrd="16" destOrd="0" presId="urn:microsoft.com/office/officeart/2005/8/layout/default"/>
    <dgm:cxn modelId="{DCADA1E1-E009-E043-9835-423A1E00AAD3}" type="presParOf" srcId="{40F10B9F-F6AA-F644-8758-E2563240A023}" destId="{A985F9D1-9597-104F-8FEC-CE2B2D9F6062}" srcOrd="17" destOrd="0" presId="urn:microsoft.com/office/officeart/2005/8/layout/default"/>
    <dgm:cxn modelId="{AFAA1230-09EC-FC45-A929-AA126EA33433}" type="presParOf" srcId="{40F10B9F-F6AA-F644-8758-E2563240A023}" destId="{CB4401C3-F716-0F4C-8528-B5CFF2F67C65}" srcOrd="18" destOrd="0" presId="urn:microsoft.com/office/officeart/2005/8/layout/default"/>
    <dgm:cxn modelId="{45492C62-756C-E446-8EC5-6FB63C97FEC0}" type="presParOf" srcId="{40F10B9F-F6AA-F644-8758-E2563240A023}" destId="{87F82F0C-19AB-BD4D-9361-87AFEE74B380}" srcOrd="19" destOrd="0" presId="urn:microsoft.com/office/officeart/2005/8/layout/default"/>
    <dgm:cxn modelId="{201CB5FE-5E66-484B-9E9C-5421BB2FD3DE}" type="presParOf" srcId="{40F10B9F-F6AA-F644-8758-E2563240A023}" destId="{FF52C5FB-C30B-6D4E-B355-258F73FA9FB7}" srcOrd="20" destOrd="0" presId="urn:microsoft.com/office/officeart/2005/8/layout/default"/>
    <dgm:cxn modelId="{FD1127D4-EB4C-1D4D-9A5E-DC6B12A81A6F}" type="presParOf" srcId="{40F10B9F-F6AA-F644-8758-E2563240A023}" destId="{590BFA3C-9B51-7F43-B3BA-F4C70AFAF5DA}" srcOrd="21" destOrd="0" presId="urn:microsoft.com/office/officeart/2005/8/layout/default"/>
    <dgm:cxn modelId="{AC24BC0E-987A-F94A-9261-251ECFE5EC65}" type="presParOf" srcId="{40F10B9F-F6AA-F644-8758-E2563240A023}" destId="{D6EE1D37-B1F3-6C45-8748-58E7FF4E3F7D}" srcOrd="22" destOrd="0" presId="urn:microsoft.com/office/officeart/2005/8/layout/default"/>
    <dgm:cxn modelId="{61C0CA05-6C01-FC4D-87F3-8149B88790C4}" type="presParOf" srcId="{40F10B9F-F6AA-F644-8758-E2563240A023}" destId="{5943AE41-E36C-5546-BF8E-B66DA302E703}" srcOrd="23" destOrd="0" presId="urn:microsoft.com/office/officeart/2005/8/layout/default"/>
    <dgm:cxn modelId="{4E683C6C-A004-9641-A046-C44B49571B33}" type="presParOf" srcId="{40F10B9F-F6AA-F644-8758-E2563240A023}" destId="{5865AE55-A31D-4A46-8402-A4CF0C8FB4E3}" srcOrd="24" destOrd="0" presId="urn:microsoft.com/office/officeart/2005/8/layout/default"/>
    <dgm:cxn modelId="{27ED4BFB-6599-5646-AF6D-003B61EE8631}" type="presParOf" srcId="{40F10B9F-F6AA-F644-8758-E2563240A023}" destId="{A407E46E-72A8-0747-882F-005534817F2D}" srcOrd="25" destOrd="0" presId="urn:microsoft.com/office/officeart/2005/8/layout/default"/>
    <dgm:cxn modelId="{E02EABC5-EC8D-6D48-8D8E-66D4E5DF9009}" type="presParOf" srcId="{40F10B9F-F6AA-F644-8758-E2563240A023}" destId="{174CF7B7-2510-944D-BAD2-705E0F953804}" srcOrd="26" destOrd="0" presId="urn:microsoft.com/office/officeart/2005/8/layout/default"/>
    <dgm:cxn modelId="{50ABEA74-0EF4-FD4B-A6CE-696DDB5E5274}" type="presParOf" srcId="{40F10B9F-F6AA-F644-8758-E2563240A023}" destId="{5382DA81-5261-3048-9C20-68A31C062163}" srcOrd="27" destOrd="0" presId="urn:microsoft.com/office/officeart/2005/8/layout/default"/>
    <dgm:cxn modelId="{CE715E25-87CF-204B-9040-41260AB1BE4D}" type="presParOf" srcId="{40F10B9F-F6AA-F644-8758-E2563240A023}" destId="{32A92EEF-7019-DB43-A183-630905E7B03B}"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20FE9-8CA5-EC40-88A6-CFC27DC4D497}">
      <dsp:nvSpPr>
        <dsp:cNvPr id="0" name=""/>
        <dsp:cNvSpPr/>
      </dsp:nvSpPr>
      <dsp:spPr>
        <a:xfrm>
          <a:off x="5926" y="47117"/>
          <a:ext cx="3208876" cy="19253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Life in modern Britain demands an understanding of Christianity and other faiths e.g., in order to understand Western culture, art, music, language</a:t>
          </a:r>
        </a:p>
      </dsp:txBody>
      <dsp:txXfrm>
        <a:off x="5926" y="47117"/>
        <a:ext cx="3208876" cy="1925325"/>
      </dsp:txXfrm>
    </dsp:sp>
    <dsp:sp modelId="{A212DD4E-9F07-D94D-BFF7-AEE535E7F3EC}">
      <dsp:nvSpPr>
        <dsp:cNvPr id="0" name=""/>
        <dsp:cNvSpPr/>
      </dsp:nvSpPr>
      <dsp:spPr>
        <a:xfrm>
          <a:off x="3535690" y="47117"/>
          <a:ext cx="3208876" cy="1925325"/>
        </a:xfrm>
        <a:prstGeom prst="rect">
          <a:avLst/>
        </a:prstGeom>
        <a:solidFill>
          <a:schemeClr val="accent2">
            <a:hueOff val="-103955"/>
            <a:satOff val="-5995"/>
            <a:lumOff val="6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Is guidance from 28 years ago still relevant for modern Britain? </a:t>
          </a:r>
        </a:p>
      </dsp:txBody>
      <dsp:txXfrm>
        <a:off x="3535690" y="47117"/>
        <a:ext cx="3208876" cy="1925325"/>
      </dsp:txXfrm>
    </dsp:sp>
    <dsp:sp modelId="{902EBD2D-9AD1-1D41-81B1-4574664D549A}">
      <dsp:nvSpPr>
        <dsp:cNvPr id="0" name=""/>
        <dsp:cNvSpPr/>
      </dsp:nvSpPr>
      <dsp:spPr>
        <a:xfrm>
          <a:off x="7065455" y="47117"/>
          <a:ext cx="3208876" cy="1925325"/>
        </a:xfrm>
        <a:prstGeom prst="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Postcode lottery in terms of provision and quality of RE in England</a:t>
          </a:r>
        </a:p>
      </dsp:txBody>
      <dsp:txXfrm>
        <a:off x="7065455" y="47117"/>
        <a:ext cx="3208876" cy="1925325"/>
      </dsp:txXfrm>
    </dsp:sp>
    <dsp:sp modelId="{A07410C1-B530-8344-904E-50C599DDD54D}">
      <dsp:nvSpPr>
        <dsp:cNvPr id="0" name=""/>
        <dsp:cNvSpPr/>
      </dsp:nvSpPr>
      <dsp:spPr>
        <a:xfrm>
          <a:off x="10595219" y="47117"/>
          <a:ext cx="3208876" cy="1925325"/>
        </a:xfrm>
        <a:prstGeom prst="rect">
          <a:avLst/>
        </a:prstGeom>
        <a:solidFill>
          <a:schemeClr val="accent2">
            <a:hueOff val="-311864"/>
            <a:satOff val="-17985"/>
            <a:lumOff val="1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Teachers should be well qualified  (e.g., ITE and CPD)</a:t>
          </a:r>
        </a:p>
      </dsp:txBody>
      <dsp:txXfrm>
        <a:off x="10595219" y="47117"/>
        <a:ext cx="3208876" cy="1925325"/>
      </dsp:txXfrm>
    </dsp:sp>
    <dsp:sp modelId="{8D72E408-FA50-8244-AABD-771B078092E7}">
      <dsp:nvSpPr>
        <dsp:cNvPr id="0" name=""/>
        <dsp:cNvSpPr/>
      </dsp:nvSpPr>
      <dsp:spPr>
        <a:xfrm>
          <a:off x="14124983" y="47117"/>
          <a:ext cx="3208876" cy="1925325"/>
        </a:xfrm>
        <a:prstGeom prst="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Government should reintroduce bursaries for teacher training in RE. Insufficient recruitment to ITE places. Government has not hit its target</a:t>
          </a:r>
        </a:p>
      </dsp:txBody>
      <dsp:txXfrm>
        <a:off x="14124983" y="47117"/>
        <a:ext cx="3208876" cy="1925325"/>
      </dsp:txXfrm>
    </dsp:sp>
    <dsp:sp modelId="{AE2A7C01-4260-564C-B667-E485E0882421}">
      <dsp:nvSpPr>
        <dsp:cNvPr id="0" name=""/>
        <dsp:cNvSpPr/>
      </dsp:nvSpPr>
      <dsp:spPr>
        <a:xfrm>
          <a:off x="5926" y="2293331"/>
          <a:ext cx="3208876" cy="1925325"/>
        </a:xfrm>
        <a:prstGeom prst="rect">
          <a:avLst/>
        </a:prstGeom>
        <a:solidFill>
          <a:schemeClr val="accent2">
            <a:hueOff val="-519773"/>
            <a:satOff val="-29974"/>
            <a:lumOff val="3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 national standards for RE (as locally determined)</a:t>
          </a:r>
        </a:p>
      </dsp:txBody>
      <dsp:txXfrm>
        <a:off x="5926" y="2293331"/>
        <a:ext cx="3208876" cy="1925325"/>
      </dsp:txXfrm>
    </dsp:sp>
    <dsp:sp modelId="{B3762B07-CD0B-8149-BC4D-741DA5DC68E0}">
      <dsp:nvSpPr>
        <dsp:cNvPr id="0" name=""/>
        <dsp:cNvSpPr/>
      </dsp:nvSpPr>
      <dsp:spPr>
        <a:xfrm>
          <a:off x="3535690" y="2293331"/>
          <a:ext cx="3208876" cy="1925325"/>
        </a:xfrm>
        <a:prstGeom prst="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Properly funded National Plan for RE (at least on a par with music) </a:t>
          </a:r>
        </a:p>
      </dsp:txBody>
      <dsp:txXfrm>
        <a:off x="3535690" y="2293331"/>
        <a:ext cx="3208876" cy="1925325"/>
      </dsp:txXfrm>
    </dsp:sp>
    <dsp:sp modelId="{206B4FAD-EDC7-7642-BC32-52B301108CDF}">
      <dsp:nvSpPr>
        <dsp:cNvPr id="0" name=""/>
        <dsp:cNvSpPr/>
      </dsp:nvSpPr>
      <dsp:spPr>
        <a:xfrm>
          <a:off x="7065455" y="2293331"/>
          <a:ext cx="3208876" cy="192532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Pupils are now 3 times as likely to be taught by someone with no qualifications in RE (compared to subjects like History)</a:t>
          </a:r>
        </a:p>
      </dsp:txBody>
      <dsp:txXfrm>
        <a:off x="7065455" y="2293331"/>
        <a:ext cx="3208876" cy="1925325"/>
      </dsp:txXfrm>
    </dsp:sp>
    <dsp:sp modelId="{96B992F6-6955-5E4B-97C0-8F0A8C0FC18D}">
      <dsp:nvSpPr>
        <dsp:cNvPr id="0" name=""/>
        <dsp:cNvSpPr/>
      </dsp:nvSpPr>
      <dsp:spPr>
        <a:xfrm>
          <a:off x="10595219" y="2293331"/>
          <a:ext cx="3208876" cy="1925325"/>
        </a:xfrm>
        <a:prstGeom prst="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Not just understanding difference but celebrating difference.</a:t>
          </a:r>
        </a:p>
      </dsp:txBody>
      <dsp:txXfrm>
        <a:off x="10595219" y="2293331"/>
        <a:ext cx="3208876" cy="1925325"/>
      </dsp:txXfrm>
    </dsp:sp>
    <dsp:sp modelId="{CB4401C3-F716-0F4C-8528-B5CFF2F67C65}">
      <dsp:nvSpPr>
        <dsp:cNvPr id="0" name=""/>
        <dsp:cNvSpPr/>
      </dsp:nvSpPr>
      <dsp:spPr>
        <a:xfrm>
          <a:off x="14124983" y="2293331"/>
          <a:ext cx="3208876" cy="1925325"/>
        </a:xfrm>
        <a:prstGeom prst="rect">
          <a:avLst/>
        </a:prstGeom>
        <a:solidFill>
          <a:schemeClr val="accent2">
            <a:hueOff val="-935590"/>
            <a:satOff val="-53954"/>
            <a:lumOff val="55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 is often valued for its contribution to values education</a:t>
          </a:r>
        </a:p>
      </dsp:txBody>
      <dsp:txXfrm>
        <a:off x="14124983" y="2293331"/>
        <a:ext cx="3208876" cy="1925325"/>
      </dsp:txXfrm>
    </dsp:sp>
    <dsp:sp modelId="{FF52C5FB-C30B-6D4E-B355-258F73FA9FB7}">
      <dsp:nvSpPr>
        <dsp:cNvPr id="0" name=""/>
        <dsp:cNvSpPr/>
      </dsp:nvSpPr>
      <dsp:spPr>
        <a:xfrm>
          <a:off x="5926" y="4539545"/>
          <a:ext cx="3208876" cy="1925325"/>
        </a:xfrm>
        <a:prstGeom prst="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Religious Education matters and it should matter more to us (skills of critical thinking s, listening, discernment)</a:t>
          </a:r>
        </a:p>
      </dsp:txBody>
      <dsp:txXfrm>
        <a:off x="5926" y="4539545"/>
        <a:ext cx="3208876" cy="1925325"/>
      </dsp:txXfrm>
    </dsp:sp>
    <dsp:sp modelId="{D6EE1D37-B1F3-6C45-8748-58E7FF4E3F7D}">
      <dsp:nvSpPr>
        <dsp:cNvPr id="0" name=""/>
        <dsp:cNvSpPr/>
      </dsp:nvSpPr>
      <dsp:spPr>
        <a:xfrm>
          <a:off x="3535690" y="4539545"/>
          <a:ext cx="3208876" cy="1925325"/>
        </a:xfrm>
        <a:prstGeom prst="rect">
          <a:avLst/>
        </a:prstGeom>
        <a:solidFill>
          <a:schemeClr val="accent2">
            <a:hueOff val="-1143499"/>
            <a:satOff val="-65943"/>
            <a:lumOff val="67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 is an endangered species (e.g., art, languages, drama)</a:t>
          </a:r>
        </a:p>
      </dsp:txBody>
      <dsp:txXfrm>
        <a:off x="3535690" y="4539545"/>
        <a:ext cx="3208876" cy="1925325"/>
      </dsp:txXfrm>
    </dsp:sp>
    <dsp:sp modelId="{5865AE55-A31D-4A46-8402-A4CF0C8FB4E3}">
      <dsp:nvSpPr>
        <dsp:cNvPr id="0" name=""/>
        <dsp:cNvSpPr/>
      </dsp:nvSpPr>
      <dsp:spPr>
        <a:xfrm>
          <a:off x="7065455" y="4539545"/>
          <a:ext cx="3208876" cy="1925325"/>
        </a:xfrm>
        <a:prstGeom prst="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 is a vital part of being a good global and national citizen</a:t>
          </a:r>
        </a:p>
      </dsp:txBody>
      <dsp:txXfrm>
        <a:off x="7065455" y="4539545"/>
        <a:ext cx="3208876" cy="1925325"/>
      </dsp:txXfrm>
    </dsp:sp>
    <dsp:sp modelId="{174CF7B7-2510-944D-BAD2-705E0F953804}">
      <dsp:nvSpPr>
        <dsp:cNvPr id="0" name=""/>
        <dsp:cNvSpPr/>
      </dsp:nvSpPr>
      <dsp:spPr>
        <a:xfrm>
          <a:off x="10595219" y="4539545"/>
          <a:ext cx="3208876" cy="1925325"/>
        </a:xfrm>
        <a:prstGeom prst="rect">
          <a:avLst/>
        </a:prstGeom>
        <a:solidFill>
          <a:schemeClr val="accent2">
            <a:hueOff val="-1351408"/>
            <a:satOff val="-77933"/>
            <a:lumOff val="80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How do we ensure our teachers are trained properly and are equipped with the deep knowledge needed?</a:t>
          </a:r>
        </a:p>
      </dsp:txBody>
      <dsp:txXfrm>
        <a:off x="10595219" y="4539545"/>
        <a:ext cx="3208876" cy="1925325"/>
      </dsp:txXfrm>
    </dsp:sp>
    <dsp:sp modelId="{32A92EEF-7019-DB43-A183-630905E7B03B}">
      <dsp:nvSpPr>
        <dsp:cNvPr id="0" name=""/>
        <dsp:cNvSpPr/>
      </dsp:nvSpPr>
      <dsp:spPr>
        <a:xfrm>
          <a:off x="14124983" y="4539545"/>
          <a:ext cx="3208876" cy="192532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Modern Britain is a global facing Britain</a:t>
          </a:r>
        </a:p>
      </dsp:txBody>
      <dsp:txXfrm>
        <a:off x="14124983" y="4539545"/>
        <a:ext cx="3208876" cy="19253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6978AA-7BFA-B421-EF7A-DA75FB2FDA40}"/>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3" name="Date Placeholder 2">
            <a:extLst>
              <a:ext uri="{FF2B5EF4-FFF2-40B4-BE49-F238E27FC236}">
                <a16:creationId xmlns:a16="http://schemas.microsoft.com/office/drawing/2014/main" id="{6F85BABA-01D9-638B-579C-193670B46F5F}"/>
              </a:ext>
            </a:extLst>
          </p:cNvPr>
          <p:cNvSpPr txBox="1">
            <a:spLocks noGrp="1"/>
          </p:cNvSpPr>
          <p:nvPr>
            <p:ph type="dt" sz="quarter"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332FA9-4C9E-2D47-8081-5F6AC6A00893}" type="datetime1">
              <a:rPr lang="en-US" sz="1200" b="0" i="0" u="none" strike="noStrike" kern="0" cap="none" spc="0" baseline="0">
                <a:solidFill>
                  <a:srgbClr val="000000"/>
                </a:solidFill>
                <a:uFillTx/>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11/21/22</a:t>
            </a:fld>
            <a:endParaRPr lang="en-US" sz="1200" b="0" i="0" u="none" strike="noStrike" kern="0" cap="none" spc="0" baseline="0">
              <a:solidFill>
                <a:srgbClr val="000000"/>
              </a:solidFill>
              <a:uFillTx/>
            </a:endParaRPr>
          </a:p>
        </p:txBody>
      </p:sp>
      <p:sp>
        <p:nvSpPr>
          <p:cNvPr id="4" name="Footer Placeholder 3">
            <a:extLst>
              <a:ext uri="{FF2B5EF4-FFF2-40B4-BE49-F238E27FC236}">
                <a16:creationId xmlns:a16="http://schemas.microsoft.com/office/drawing/2014/main" id="{DC2A368F-C77C-7AC1-8329-3B4A56414364}"/>
              </a:ext>
            </a:extLst>
          </p:cNvPr>
          <p:cNvSpPr txBox="1">
            <a:spLocks noGrp="1"/>
          </p:cNvSpPr>
          <p:nvPr>
            <p:ph type="ftr" sz="quarter" idx="2"/>
          </p:nvPr>
        </p:nvSpPr>
        <p:spPr>
          <a:xfrm>
            <a:off x="0"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0" cap="none" spc="0" baseline="0">
              <a:solidFill>
                <a:srgbClr val="000000"/>
              </a:solidFill>
              <a:uFillTx/>
            </a:endParaRPr>
          </a:p>
        </p:txBody>
      </p:sp>
      <p:sp>
        <p:nvSpPr>
          <p:cNvPr id="5" name="Slide Number Placeholder 4">
            <a:extLst>
              <a:ext uri="{FF2B5EF4-FFF2-40B4-BE49-F238E27FC236}">
                <a16:creationId xmlns:a16="http://schemas.microsoft.com/office/drawing/2014/main" id="{DDCD88C7-418D-70E7-45A3-67C5492CA356}"/>
              </a:ext>
            </a:extLst>
          </p:cNvPr>
          <p:cNvSpPr txBox="1">
            <a:spLocks noGrp="1"/>
          </p:cNvSpPr>
          <p:nvPr>
            <p:ph type="sldNum" sz="quarter" idx="3"/>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115E54A-F188-6847-8B7B-53CB0D8EBA8E}" type="slidenum">
              <a:t>‹#›</a:t>
            </a:fld>
            <a:endParaRPr lang="en-US" sz="1200" b="0" i="0" u="none" strike="noStrike" kern="0" cap="none" spc="0" baseline="0">
              <a:solidFill>
                <a:srgbClr val="000000"/>
              </a:solidFill>
              <a:uFillTx/>
            </a:endParaRPr>
          </a:p>
        </p:txBody>
      </p:sp>
    </p:spTree>
    <p:extLst>
      <p:ext uri="{BB962C8B-B14F-4D97-AF65-F5344CB8AC3E}">
        <p14:creationId xmlns:p14="http://schemas.microsoft.com/office/powerpoint/2010/main" val="279453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9BEAAA-14AB-D4E0-D879-C6799155B356}"/>
              </a:ext>
            </a:extLst>
          </p:cNvPr>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3" name="Date Placeholder 2">
            <a:extLst>
              <a:ext uri="{FF2B5EF4-FFF2-40B4-BE49-F238E27FC236}">
                <a16:creationId xmlns:a16="http://schemas.microsoft.com/office/drawing/2014/main" id="{EAA5F7C0-93B7-0C7B-C40C-9846457E0CC6}"/>
              </a:ext>
            </a:extLst>
          </p:cNvPr>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703701F1-7C5F-DF40-9FD7-12F037E9AFEB}" type="datetime1">
              <a:rPr lang="en-US"/>
              <a:pPr lvl="0"/>
              <a:t>11/21/22</a:t>
            </a:fld>
            <a:endParaRPr lang="en-US"/>
          </a:p>
        </p:txBody>
      </p:sp>
      <p:sp>
        <p:nvSpPr>
          <p:cNvPr id="4" name="Slide Image Placeholder 3">
            <a:extLst>
              <a:ext uri="{FF2B5EF4-FFF2-40B4-BE49-F238E27FC236}">
                <a16:creationId xmlns:a16="http://schemas.microsoft.com/office/drawing/2014/main" id="{F0844BAD-75C8-CCF3-C558-EF045B2EA643}"/>
              </a:ext>
            </a:extLst>
          </p:cNvPr>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8A05BEDE-313F-236A-7C8F-3259D459F70F}"/>
              </a:ext>
            </a:extLst>
          </p:cNvPr>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909E7D44-0DDE-3D28-2326-001275F8351F}"/>
              </a:ext>
            </a:extLst>
          </p:cNvPr>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endParaRPr lang="en-US"/>
          </a:p>
        </p:txBody>
      </p:sp>
      <p:sp>
        <p:nvSpPr>
          <p:cNvPr id="7" name="Slide Number Placeholder 6">
            <a:extLst>
              <a:ext uri="{FF2B5EF4-FFF2-40B4-BE49-F238E27FC236}">
                <a16:creationId xmlns:a16="http://schemas.microsoft.com/office/drawing/2014/main" id="{A5FF9313-44D4-56C4-0CE4-8F9875895C40}"/>
              </a:ext>
            </a:extLst>
          </p:cNvPr>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000000"/>
                </a:solidFill>
                <a:uFillTx/>
              </a:defRPr>
            </a:lvl1pPr>
          </a:lstStyle>
          <a:p>
            <a:pPr lvl="0"/>
            <a:fld id="{35019D06-6F6B-3B4C-9DA4-D9591EF2EC03}" type="slidenum">
              <a:t>‹#›</a:t>
            </a:fld>
            <a:endParaRPr lang="en-US"/>
          </a:p>
        </p:txBody>
      </p:sp>
    </p:spTree>
    <p:extLst>
      <p:ext uri="{BB962C8B-B14F-4D97-AF65-F5344CB8AC3E}">
        <p14:creationId xmlns:p14="http://schemas.microsoft.com/office/powerpoint/2010/main" val="170033238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1017D4-8091-EB26-EAF5-70A8208FA3DA}"/>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B1B827C5-20F1-733E-6526-3118C05B0CC8}"/>
              </a:ext>
            </a:extLst>
          </p:cNvPr>
          <p:cNvSpPr txBox="1">
            <a:spLocks noGrp="1"/>
          </p:cNvSpPr>
          <p:nvPr>
            <p:ph type="body" sz="quarter" idx="1"/>
          </p:nvPr>
        </p:nvSpPr>
        <p:spPr/>
        <p:txBody>
          <a:bodyPr/>
          <a:lstStyle/>
          <a:p>
            <a:pPr lvl="0"/>
            <a:endParaRPr lang="en-GB" dirty="0"/>
          </a:p>
        </p:txBody>
      </p:sp>
      <p:sp>
        <p:nvSpPr>
          <p:cNvPr id="4" name="Slide Number Placeholder 3">
            <a:extLst>
              <a:ext uri="{FF2B5EF4-FFF2-40B4-BE49-F238E27FC236}">
                <a16:creationId xmlns:a16="http://schemas.microsoft.com/office/drawing/2014/main" id="{AB2E1634-0BD5-68B4-2FAB-ADBD167444A7}"/>
              </a:ext>
            </a:extLst>
          </p:cNvPr>
          <p:cNvSpPr txBox="1">
            <a:spLocks noGrp="1"/>
          </p:cNvSpPr>
          <p:nvPr>
            <p:ph type="sldNum" sz="quarter" idx="8"/>
          </p:nvPr>
        </p:nvSpPr>
        <p:spPr/>
        <p:txBody>
          <a:bodyPr/>
          <a:lstStyle/>
          <a:p>
            <a:pPr lvl="0"/>
            <a:fld id="{E1987975-BB43-CA47-B45C-5DE9402DA38E}" type="slidenum">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FDA43D-FB4A-C366-3594-EFD22373736D}"/>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FA05986E-94D3-2685-5B82-13A8DDF9EFA7}"/>
              </a:ext>
            </a:extLst>
          </p:cNvPr>
          <p:cNvSpPr txBox="1">
            <a:spLocks noGrp="1"/>
          </p:cNvSpPr>
          <p:nvPr>
            <p:ph type="body" sz="quarter" idx="1"/>
          </p:nvPr>
        </p:nvSpPr>
        <p:spPr/>
        <p:txBody>
          <a:bodyPr/>
          <a:lstStyle/>
          <a:p>
            <a:pPr lvl="0"/>
            <a:r>
              <a:rPr lang="en-GB"/>
              <a:t>Then there is a section for you to complete with any other comments.</a:t>
            </a:r>
          </a:p>
        </p:txBody>
      </p:sp>
      <p:sp>
        <p:nvSpPr>
          <p:cNvPr id="4" name="Slide Number Placeholder 3">
            <a:extLst>
              <a:ext uri="{FF2B5EF4-FFF2-40B4-BE49-F238E27FC236}">
                <a16:creationId xmlns:a16="http://schemas.microsoft.com/office/drawing/2014/main" id="{505CCACD-2070-8C20-8266-95105F6C4D31}"/>
              </a:ext>
            </a:extLst>
          </p:cNvPr>
          <p:cNvSpPr txBox="1">
            <a:spLocks noGrp="1"/>
          </p:cNvSpPr>
          <p:nvPr>
            <p:ph type="sldNum" sz="quarter" idx="8"/>
          </p:nvPr>
        </p:nvSpPr>
        <p:spPr/>
        <p:txBody>
          <a:bodyPr/>
          <a:lstStyle/>
          <a:p>
            <a:pPr lvl="0"/>
            <a:fld id="{184C92B0-7D1B-0445-A4D3-A249D010CB05}" type="slidenum">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9C9A83-B250-B949-1421-E8F1C7632D9E}"/>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B0131A2B-A3EA-5FDD-7472-2A9E06AE67EA}"/>
              </a:ext>
            </a:extLst>
          </p:cNvPr>
          <p:cNvSpPr txBox="1">
            <a:spLocks noGrp="1"/>
          </p:cNvSpPr>
          <p:nvPr>
            <p:ph type="body" sz="quarter" idx="1"/>
          </p:nvPr>
        </p:nvSpPr>
        <p:spPr/>
        <p:txBody>
          <a:bodyPr/>
          <a:lstStyle/>
          <a:p>
            <a:pPr lvl="0"/>
            <a:r>
              <a:rPr lang="en-GB"/>
              <a:t>As you can see, there are several sections for the trainee to complete in relation to the BP phase descriptor. Then there is a final section for their tutor to sign off.</a:t>
            </a:r>
          </a:p>
          <a:p>
            <a:pPr lvl="0"/>
            <a:r>
              <a:rPr lang="en-GB"/>
              <a:t>If they don’t meet the phase descriptor then they are given a ‘Continuing in the Phase’ action plan.</a:t>
            </a:r>
          </a:p>
          <a:p>
            <a:pPr lvl="0"/>
            <a:r>
              <a:rPr lang="en-GB"/>
              <a:t>If you the LM have said no to any of the statements earlier then the tutor can make a judgement as to whether they have managed to achieve that during the taught course.</a:t>
            </a:r>
          </a:p>
        </p:txBody>
      </p:sp>
      <p:sp>
        <p:nvSpPr>
          <p:cNvPr id="4" name="Slide Number Placeholder 3">
            <a:extLst>
              <a:ext uri="{FF2B5EF4-FFF2-40B4-BE49-F238E27FC236}">
                <a16:creationId xmlns:a16="http://schemas.microsoft.com/office/drawing/2014/main" id="{8102CC3C-A694-0DBF-C037-7F0B8A76565B}"/>
              </a:ext>
            </a:extLst>
          </p:cNvPr>
          <p:cNvSpPr txBox="1">
            <a:spLocks noGrp="1"/>
          </p:cNvSpPr>
          <p:nvPr>
            <p:ph type="sldNum" sz="quarter" idx="8"/>
          </p:nvPr>
        </p:nvSpPr>
        <p:spPr/>
        <p:txBody>
          <a:bodyPr/>
          <a:lstStyle/>
          <a:p>
            <a:pPr lvl="0"/>
            <a:fld id="{B3ADA646-51A0-184E-8F8C-D6F30D8D2F12}" type="slidenum">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FF158-A398-F311-5DD2-FB48646547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97EEF9-6F34-F7F4-D7AA-38166619D3B7}"/>
              </a:ext>
            </a:extLst>
          </p:cNvPr>
          <p:cNvSpPr txBox="1">
            <a:spLocks noGrp="1"/>
          </p:cNvSpPr>
          <p:nvPr>
            <p:ph type="body" sz="quarter" idx="1"/>
          </p:nvPr>
        </p:nvSpPr>
        <p:spPr/>
        <p:txBody>
          <a:bodyPr/>
          <a:lstStyle/>
          <a:p>
            <a:pPr lvl="0"/>
            <a:r>
              <a:rPr lang="en-GB"/>
              <a:t>Reminder of what our curriculum is in every session…</a:t>
            </a:r>
          </a:p>
          <a:p>
            <a:pPr lvl="0"/>
            <a:endParaRPr lang="en-GB"/>
          </a:p>
        </p:txBody>
      </p:sp>
      <p:sp>
        <p:nvSpPr>
          <p:cNvPr id="4" name="Slide Number Placeholder 3">
            <a:extLst>
              <a:ext uri="{FF2B5EF4-FFF2-40B4-BE49-F238E27FC236}">
                <a16:creationId xmlns:a16="http://schemas.microsoft.com/office/drawing/2014/main" id="{9AA1E46B-6CE7-A4D6-DB06-C6E707EE7D73}"/>
              </a:ext>
            </a:extLst>
          </p:cNvPr>
          <p:cNvSpPr txBox="1">
            <a:spLocks noGrp="1"/>
          </p:cNvSpPr>
          <p:nvPr>
            <p:ph type="sldNum" sz="quarter" idx="8"/>
          </p:nvPr>
        </p:nvSpPr>
        <p:spPr/>
        <p:txBody>
          <a:bodyPr/>
          <a:lstStyle/>
          <a:p>
            <a:pPr lvl="0"/>
            <a:fld id="{B25F5B89-41E1-084B-8820-BE2CA19E73C3}" type="slidenum">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0B966-14C8-7679-F8E7-464D425283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416BFE-D5C0-C733-A747-AF90705E0FEE}"/>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F7D5E8D-4600-A79A-B2B3-DF1BB48C3005}"/>
              </a:ext>
            </a:extLst>
          </p:cNvPr>
          <p:cNvSpPr txBox="1">
            <a:spLocks noGrp="1"/>
          </p:cNvSpPr>
          <p:nvPr>
            <p:ph type="sldNum" sz="quarter" idx="8"/>
          </p:nvPr>
        </p:nvSpPr>
        <p:spPr/>
        <p:txBody>
          <a:bodyPr/>
          <a:lstStyle/>
          <a:p>
            <a:pPr lvl="0"/>
            <a:fld id="{F6DF1EFB-0CD6-6A48-A17A-889F9CF396B3}" type="slidenum">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FB53F8-A0EA-4C68-E746-CF03088C7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894C1-58EC-3707-F220-8C9ECE6673A5}"/>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AA9DEB2A-05C3-188C-9731-C0E7E6C7D998}"/>
              </a:ext>
            </a:extLst>
          </p:cNvPr>
          <p:cNvSpPr txBox="1">
            <a:spLocks noGrp="1"/>
          </p:cNvSpPr>
          <p:nvPr>
            <p:ph type="sldNum" sz="quarter" idx="8"/>
          </p:nvPr>
        </p:nvSpPr>
        <p:spPr/>
        <p:txBody>
          <a:bodyPr/>
          <a:lstStyle/>
          <a:p>
            <a:pPr lvl="0"/>
            <a:fld id="{79F4A458-21F3-2044-8845-4A4504D59487}" type="slidenum">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EBEA8-0599-93C5-3F8E-1F329F36E3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8D28F2-2341-69B0-E152-ED97C014D7D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C3D77D14-6978-8767-E3F1-EADDB34490CB}"/>
              </a:ext>
            </a:extLst>
          </p:cNvPr>
          <p:cNvSpPr txBox="1">
            <a:spLocks noGrp="1"/>
          </p:cNvSpPr>
          <p:nvPr>
            <p:ph type="sldNum" sz="quarter" idx="8"/>
          </p:nvPr>
        </p:nvSpPr>
        <p:spPr/>
        <p:txBody>
          <a:bodyPr/>
          <a:lstStyle/>
          <a:p>
            <a:pPr lvl="0"/>
            <a:fld id="{D5363ED8-1170-4449-A9AC-6F5321473937}" type="slidenum">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F5DAF-FC5E-7103-6CBD-7DF8C1A3A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D36B8-F95E-4119-295A-4254E833493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9EFC6CF-7772-76CA-0D16-541E8C636E7B}"/>
              </a:ext>
            </a:extLst>
          </p:cNvPr>
          <p:cNvSpPr txBox="1">
            <a:spLocks noGrp="1"/>
          </p:cNvSpPr>
          <p:nvPr>
            <p:ph type="sldNum" sz="quarter" idx="8"/>
          </p:nvPr>
        </p:nvSpPr>
        <p:spPr/>
        <p:txBody>
          <a:bodyPr/>
          <a:lstStyle/>
          <a:p>
            <a:pPr lvl="0"/>
            <a:fld id="{A132870D-E4B4-114E-BCCC-E8DCCE9FD124}" type="slidenum">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00713-23EF-C2FF-5123-F6478D26A2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0A634C-B2DF-ADC6-1078-8325D0DB3DAB}"/>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48F8AC7-FE71-DD5D-607B-525D480BE0AC}"/>
              </a:ext>
            </a:extLst>
          </p:cNvPr>
          <p:cNvSpPr txBox="1">
            <a:spLocks noGrp="1"/>
          </p:cNvSpPr>
          <p:nvPr>
            <p:ph type="sldNum" sz="quarter" idx="8"/>
          </p:nvPr>
        </p:nvSpPr>
        <p:spPr/>
        <p:txBody>
          <a:bodyPr/>
          <a:lstStyle/>
          <a:p>
            <a:pPr lvl="0"/>
            <a:fld id="{30337D99-8470-F44F-BCB2-829E0BBB47FA}" type="slidenum">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07F56-B480-0C0E-E514-467205684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A0CB6E-57D1-B3FD-FF92-2E13246E56D7}"/>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70AF69F4-D4F4-31E4-2718-FC133D89D818}"/>
              </a:ext>
            </a:extLst>
          </p:cNvPr>
          <p:cNvSpPr txBox="1">
            <a:spLocks noGrp="1"/>
          </p:cNvSpPr>
          <p:nvPr>
            <p:ph type="sldNum" sz="quarter" idx="8"/>
          </p:nvPr>
        </p:nvSpPr>
        <p:spPr/>
        <p:txBody>
          <a:bodyPr/>
          <a:lstStyle/>
          <a:p>
            <a:pPr lvl="0"/>
            <a:fld id="{18F79883-47A7-974F-BCE5-3B8B38AE1C31}" type="slidenum">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B2A365-BC9D-4292-60FB-62E74F993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D32E8-B951-66EF-EBD1-40CBE0E54429}"/>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56ADA04A-59F5-B424-D6FC-30A2DA6A92A0}"/>
              </a:ext>
            </a:extLst>
          </p:cNvPr>
          <p:cNvSpPr txBox="1">
            <a:spLocks noGrp="1"/>
          </p:cNvSpPr>
          <p:nvPr>
            <p:ph type="sldNum" sz="quarter" idx="8"/>
          </p:nvPr>
        </p:nvSpPr>
        <p:spPr/>
        <p:txBody>
          <a:bodyPr/>
          <a:lstStyle/>
          <a:p>
            <a:pPr lvl="0"/>
            <a:fld id="{FA725604-966A-6C4F-9C34-063ACE4FAF5D}" type="slidenum">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69ADA6-2A8E-1EB2-4FA5-368C057398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0A134-4D69-EA2E-FCAA-2F7CBE3409F0}"/>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9A03BE5C-43A9-6EF8-875E-10EB80F9B40C}"/>
              </a:ext>
            </a:extLst>
          </p:cNvPr>
          <p:cNvSpPr txBox="1">
            <a:spLocks noGrp="1"/>
          </p:cNvSpPr>
          <p:nvPr>
            <p:ph type="sldNum" sz="quarter" idx="8"/>
          </p:nvPr>
        </p:nvSpPr>
        <p:spPr/>
        <p:txBody>
          <a:bodyPr/>
          <a:lstStyle/>
          <a:p>
            <a:pPr lvl="0"/>
            <a:fld id="{ECD439A2-41A9-1947-8C0D-1D9633CD8F50}" type="slidenum">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88D35-0640-6A92-232E-729EA1D99218}"/>
              </a:ext>
            </a:extLst>
          </p:cNvPr>
          <p:cNvSpPr>
            <a:spLocks noGrp="1" noRot="1" noChangeAspect="1"/>
          </p:cNvSpPr>
          <p:nvPr>
            <p:ph type="sldImg"/>
          </p:nvPr>
        </p:nvSpPr>
        <p:spPr>
          <a:xfrm>
            <a:off x="6659563" y="1414463"/>
            <a:ext cx="6784975" cy="3816350"/>
          </a:xfrm>
        </p:spPr>
      </p:sp>
      <p:sp>
        <p:nvSpPr>
          <p:cNvPr id="3" name="Notes Placeholder 2">
            <a:extLst>
              <a:ext uri="{FF2B5EF4-FFF2-40B4-BE49-F238E27FC236}">
                <a16:creationId xmlns:a16="http://schemas.microsoft.com/office/drawing/2014/main" id="{ED7F3829-D68B-383A-560D-962DDABAFCB6}"/>
              </a:ext>
            </a:extLst>
          </p:cNvPr>
          <p:cNvSpPr txBox="1">
            <a:spLocks noGrp="1"/>
          </p:cNvSpPr>
          <p:nvPr>
            <p:ph type="body" sz="quarter" idx="1"/>
          </p:nvPr>
        </p:nvSpPr>
        <p:spPr/>
        <p:txBody>
          <a:bodyPr/>
          <a:lstStyle/>
          <a:p>
            <a:pPr lvl="0"/>
            <a:r>
              <a:rPr lang="en-GB" dirty="0"/>
              <a:t>You complete this section at the end of their 2 weeks in November. Each section has yes/no choice as to whether they have demonstrated that particular skill and space for any comments that you might have.</a:t>
            </a:r>
          </a:p>
        </p:txBody>
      </p:sp>
      <p:sp>
        <p:nvSpPr>
          <p:cNvPr id="4" name="Slide Number Placeholder 3">
            <a:extLst>
              <a:ext uri="{FF2B5EF4-FFF2-40B4-BE49-F238E27FC236}">
                <a16:creationId xmlns:a16="http://schemas.microsoft.com/office/drawing/2014/main" id="{01CCF726-E30F-BE45-B9D4-42BD7B90606D}"/>
              </a:ext>
            </a:extLst>
          </p:cNvPr>
          <p:cNvSpPr txBox="1">
            <a:spLocks noGrp="1"/>
          </p:cNvSpPr>
          <p:nvPr>
            <p:ph type="sldNum" sz="quarter" idx="8"/>
          </p:nvPr>
        </p:nvSpPr>
        <p:spPr/>
        <p:txBody>
          <a:bodyPr/>
          <a:lstStyle/>
          <a:p>
            <a:pPr lvl="0"/>
            <a:fld id="{2B006032-E4C0-6A4B-89FD-69F8CFD0F5BE}" type="slidenum">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_white_opt1">
    <p:spTree>
      <p:nvGrpSpPr>
        <p:cNvPr id="1" name=""/>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1E0E05C9-8BFA-E63F-4F5C-04EA118AB058}"/>
              </a:ext>
            </a:extLst>
          </p:cNvPr>
          <p:cNvPicPr>
            <a:picLocks noChangeAspect="1"/>
          </p:cNvPicPr>
          <p:nvPr/>
        </p:nvPicPr>
        <p:blipFill>
          <a:blip r:embed="rId2"/>
          <a:srcRect l="45714" r="12181"/>
          <a:stretch>
            <a:fillRect/>
          </a:stretch>
        </p:blipFill>
        <p:spPr>
          <a:xfrm>
            <a:off x="11636224" y="0"/>
            <a:ext cx="8467874" cy="11308558"/>
          </a:xfrm>
          <a:prstGeom prst="rect">
            <a:avLst/>
          </a:prstGeom>
          <a:noFill/>
          <a:ln cap="flat">
            <a:noFill/>
          </a:ln>
        </p:spPr>
      </p:pic>
      <p:sp>
        <p:nvSpPr>
          <p:cNvPr id="3" name="Title Placeholder 1">
            <a:extLst>
              <a:ext uri="{FF2B5EF4-FFF2-40B4-BE49-F238E27FC236}">
                <a16:creationId xmlns:a16="http://schemas.microsoft.com/office/drawing/2014/main" id="{4FFCE4E5-FC8F-0474-DE79-2BDD11E63684}"/>
              </a:ext>
            </a:extLst>
          </p:cNvPr>
          <p:cNvSpPr txBox="1">
            <a:spLocks noGrp="1"/>
          </p:cNvSpPr>
          <p:nvPr>
            <p:ph type="title"/>
          </p:nvPr>
        </p:nvSpPr>
        <p:spPr>
          <a:xfrm>
            <a:off x="855604" y="6809902"/>
            <a:ext cx="10348575" cy="2194057"/>
          </a:xfrm>
        </p:spPr>
        <p:txBody>
          <a:bodyPr anchor="t">
            <a:noAutofit/>
          </a:bodyPr>
          <a:lstStyle>
            <a:lvl1pPr>
              <a:defRPr sz="7200" b="1">
                <a:latin typeface="Outfit Semi Bold" pitchFamily="2"/>
              </a:defRPr>
            </a:lvl1pPr>
          </a:lstStyle>
          <a:p>
            <a:pPr lvl="0"/>
            <a:r>
              <a:rPr lang="en-GB"/>
              <a:t>Cover Slide title maximum of 2 lines</a:t>
            </a:r>
            <a:endParaRPr lang="en-US"/>
          </a:p>
        </p:txBody>
      </p:sp>
      <p:pic>
        <p:nvPicPr>
          <p:cNvPr id="4" name="Picture 7" descr="Logo&#10;&#10;Description automatically generated with medium confidence">
            <a:extLst>
              <a:ext uri="{FF2B5EF4-FFF2-40B4-BE49-F238E27FC236}">
                <a16:creationId xmlns:a16="http://schemas.microsoft.com/office/drawing/2014/main" id="{4210E0D8-EDBE-C180-C271-41FB6A0C2D3D}"/>
              </a:ext>
            </a:extLst>
          </p:cNvPr>
          <p:cNvPicPr>
            <a:picLocks noChangeAspect="1"/>
          </p:cNvPicPr>
          <p:nvPr/>
        </p:nvPicPr>
        <p:blipFill>
          <a:blip r:embed="rId3"/>
          <a:stretch>
            <a:fillRect/>
          </a:stretch>
        </p:blipFill>
        <p:spPr>
          <a:xfrm>
            <a:off x="508744" y="714402"/>
            <a:ext cx="9092738" cy="5984812"/>
          </a:xfrm>
          <a:prstGeom prst="rect">
            <a:avLst/>
          </a:prstGeom>
          <a:noFill/>
          <a:ln cap="flat">
            <a:noFill/>
          </a:ln>
        </p:spPr>
      </p:pic>
    </p:spTree>
    <p:extLst>
      <p:ext uri="{BB962C8B-B14F-4D97-AF65-F5344CB8AC3E}">
        <p14:creationId xmlns:p14="http://schemas.microsoft.com/office/powerpoint/2010/main" val="27331591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2390C8D-FB3C-D4A5-4C89-C0E7B4C5449D}"/>
              </a:ext>
            </a:extLst>
          </p:cNvPr>
          <p:cNvSpPr txBox="1">
            <a:spLocks noGrp="1"/>
          </p:cNvSpPr>
          <p:nvPr>
            <p:ph sz="quarter" idx="4294967295"/>
          </p:nvPr>
        </p:nvSpPr>
        <p:spPr>
          <a:xfrm>
            <a:off x="0" y="0"/>
            <a:ext cx="0" cy="0"/>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US" sz="3298" b="0" i="0" u="none" strike="noStrike" cap="none" spc="0" baseline="0">
                <a:solidFill>
                  <a:srgbClr val="000000"/>
                </a:solidFill>
                <a:uFillTx/>
                <a:latin typeface="Palatino Linotype"/>
              </a:defRPr>
            </a:lvl1pPr>
            <a:lvl2pPr marR="0" lvl="1" fontAlgn="auto">
              <a:spcAft>
                <a:spcPts val="0"/>
              </a:spcAft>
              <a:buSzPct val="100000"/>
              <a:buFont typeface="Arial" pitchFamily="34"/>
              <a:tabLst/>
              <a:defRPr lang="en-US" sz="2968" b="0" i="0" u="none" strike="noStrike" cap="none" spc="0" baseline="0">
                <a:solidFill>
                  <a:srgbClr val="000000"/>
                </a:solidFill>
                <a:uFillTx/>
                <a:latin typeface="Palatino Linotype"/>
              </a:defRPr>
            </a:lvl2pPr>
            <a:lvl3pPr marR="0" lvl="2" fontAlgn="auto">
              <a:spcAft>
                <a:spcPts val="0"/>
              </a:spcAft>
              <a:buSzPct val="100000"/>
              <a:buFont typeface="Arial" pitchFamily="34"/>
              <a:tabLst/>
              <a:defRPr lang="en-US" sz="2639" b="0" i="0" u="none" strike="noStrike" cap="none" spc="0" baseline="0">
                <a:solidFill>
                  <a:srgbClr val="000000"/>
                </a:solidFill>
                <a:uFillTx/>
                <a:latin typeface="Palatino Linotype"/>
              </a:defRPr>
            </a:lvl3pPr>
            <a:lvl4pPr marR="0" lvl="3" fontAlgn="auto">
              <a:spcAft>
                <a:spcPts val="0"/>
              </a:spcAft>
              <a:buSzPct val="100000"/>
              <a:buFont typeface="Arial" pitchFamily="34"/>
              <a:tabLst/>
              <a:defRPr lang="en-US" sz="2309" b="0" i="0" u="none" strike="noStrike" cap="none" spc="0" baseline="0">
                <a:solidFill>
                  <a:srgbClr val="000000"/>
                </a:solidFill>
                <a:uFillTx/>
                <a:latin typeface="Palatino Linotype"/>
              </a:defRPr>
            </a:lvl4pPr>
            <a:lvl5pPr marR="0" lvl="4" fontAlgn="auto">
              <a:spcAft>
                <a:spcPts val="0"/>
              </a:spcAft>
              <a:buSzPct val="100000"/>
              <a:buFont typeface="Arial" pitchFamily="34"/>
              <a:tabLst/>
              <a:defRPr lang="en-US" sz="1979" b="0" i="0" u="none" strike="noStrike" cap="none" spc="0" baseline="0">
                <a:solidFill>
                  <a:srgbClr val="000000"/>
                </a:solidFill>
                <a:uFillTx/>
                <a:latin typeface="Palatino Linotyp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27C2D83A-AF06-64B8-84D6-BD5C60E1439C}"/>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5F669615-F062-1641-8B12-2FADE86BCCA2}" type="datetime1">
              <a:rPr lang="en-GB"/>
              <a:pPr lvl="0"/>
              <a:t>21/11/2022</a:t>
            </a:fld>
            <a:endParaRPr lang="en-GB"/>
          </a:p>
        </p:txBody>
      </p:sp>
      <p:sp>
        <p:nvSpPr>
          <p:cNvPr id="4" name="Slide Number Placeholder 8">
            <a:extLst>
              <a:ext uri="{FF2B5EF4-FFF2-40B4-BE49-F238E27FC236}">
                <a16:creationId xmlns:a16="http://schemas.microsoft.com/office/drawing/2014/main" id="{7291F1A1-5188-C4B8-8698-87AFD8197715}"/>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D5E791D2-D316-C848-BB49-FE9CE1B90ABF}" type="slidenum">
              <a:t>‹#›</a:t>
            </a:fld>
            <a:endParaRPr lang="en-GB"/>
          </a:p>
        </p:txBody>
      </p:sp>
      <p:sp>
        <p:nvSpPr>
          <p:cNvPr id="5" name="Title 9">
            <a:extLst>
              <a:ext uri="{FF2B5EF4-FFF2-40B4-BE49-F238E27FC236}">
                <a16:creationId xmlns:a16="http://schemas.microsoft.com/office/drawing/2014/main" id="{B5A20004-9A72-7AE6-6D7C-AE09A8940050}"/>
              </a:ext>
            </a:extLst>
          </p:cNvPr>
          <p:cNvSpPr txBox="1">
            <a:spLocks noGrp="1"/>
          </p:cNvSpPr>
          <p:nvPr>
            <p:ph type="title"/>
          </p:nvPr>
        </p:nvSpPr>
        <p:spPr/>
        <p:txBody>
          <a:bodyPr/>
          <a:lstStyle>
            <a:lvl1pPr>
              <a:defRPr lang="en-US"/>
            </a:lvl1pPr>
          </a:lstStyle>
          <a:p>
            <a:pPr lvl="0"/>
            <a:r>
              <a:rPr lang="en-US"/>
              <a:t>Click to edit Master title style</a:t>
            </a:r>
            <a:endParaRPr lang="en-GB"/>
          </a:p>
        </p:txBody>
      </p:sp>
      <p:cxnSp>
        <p:nvCxnSpPr>
          <p:cNvPr id="6" name="Straight Connector 12">
            <a:extLst>
              <a:ext uri="{FF2B5EF4-FFF2-40B4-BE49-F238E27FC236}">
                <a16:creationId xmlns:a16="http://schemas.microsoft.com/office/drawing/2014/main" id="{4D4792A9-7641-A21A-6D54-C24A6CA8D99A}"/>
              </a:ext>
            </a:extLst>
          </p:cNvPr>
          <p:cNvCxnSpPr/>
          <p:nvPr/>
        </p:nvCxnSpPr>
        <p:spPr>
          <a:xfrm>
            <a:off x="1809369" y="2865034"/>
            <a:ext cx="1628432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114199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A7AE479-1DE4-0CA5-536E-7BD6897FFC89}"/>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1B84FDCC-BDA3-5049-98FD-861DE52F1389}" type="datetime1">
              <a:rPr lang="en-GB"/>
              <a:pPr lvl="0"/>
              <a:t>21/11/2022</a:t>
            </a:fld>
            <a:endParaRPr lang="en-GB"/>
          </a:p>
        </p:txBody>
      </p:sp>
      <p:sp>
        <p:nvSpPr>
          <p:cNvPr id="3" name="Slide Number Placeholder 3">
            <a:extLst>
              <a:ext uri="{FF2B5EF4-FFF2-40B4-BE49-F238E27FC236}">
                <a16:creationId xmlns:a16="http://schemas.microsoft.com/office/drawing/2014/main" id="{710C131D-0CBE-E8E6-6BB6-641D509F5AF4}"/>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6AFCDB43-0A33-0F4C-9482-AD1B6EC1FEE7}" type="slidenum">
              <a:t>‹#›</a:t>
            </a:fld>
            <a:endParaRPr lang="en-GB"/>
          </a:p>
        </p:txBody>
      </p:sp>
    </p:spTree>
    <p:extLst>
      <p:ext uri="{BB962C8B-B14F-4D97-AF65-F5344CB8AC3E}">
        <p14:creationId xmlns:p14="http://schemas.microsoft.com/office/powerpoint/2010/main" val="192968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0FC8FD60-A205-B7BB-8DE8-CF82AB2D72C1}"/>
              </a:ext>
            </a:extLst>
          </p:cNvPr>
          <p:cNvSpPr/>
          <p:nvPr/>
        </p:nvSpPr>
        <p:spPr>
          <a:xfrm>
            <a:off x="0" y="0"/>
            <a:ext cx="20104098" cy="11309354"/>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2" descr="Logo&#10;&#10;Description automatically generated">
            <a:extLst>
              <a:ext uri="{FF2B5EF4-FFF2-40B4-BE49-F238E27FC236}">
                <a16:creationId xmlns:a16="http://schemas.microsoft.com/office/drawing/2014/main" id="{3AA9E15A-A258-4119-113F-3F8653351923}"/>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Subtitle 2">
            <a:extLst>
              <a:ext uri="{FF2B5EF4-FFF2-40B4-BE49-F238E27FC236}">
                <a16:creationId xmlns:a16="http://schemas.microsoft.com/office/drawing/2014/main" id="{B7614F04-DB76-F828-03E7-A26D928068AE}"/>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pic>
        <p:nvPicPr>
          <p:cNvPr id="5" name="Picture 10" descr="Icon&#10;&#10;Description automatically generated">
            <a:extLst>
              <a:ext uri="{FF2B5EF4-FFF2-40B4-BE49-F238E27FC236}">
                <a16:creationId xmlns:a16="http://schemas.microsoft.com/office/drawing/2014/main" id="{7F986D97-99E2-5032-BEF6-2FB278B1861D}"/>
              </a:ext>
            </a:extLst>
          </p:cNvPr>
          <p:cNvPicPr>
            <a:picLocks noChangeAspect="1"/>
          </p:cNvPicPr>
          <p:nvPr/>
        </p:nvPicPr>
        <p:blipFill>
          <a:blip r:embed="rId3"/>
          <a:srcRect l="45097" r="6819"/>
          <a:stretch>
            <a:fillRect/>
          </a:stretch>
        </p:blipFill>
        <p:spPr>
          <a:xfrm>
            <a:off x="10434501" y="0"/>
            <a:ext cx="9669597" cy="11308558"/>
          </a:xfrm>
          <a:prstGeom prst="rect">
            <a:avLst/>
          </a:prstGeom>
          <a:noFill/>
          <a:ln cap="flat">
            <a:noFill/>
          </a:ln>
        </p:spPr>
      </p:pic>
      <p:sp>
        <p:nvSpPr>
          <p:cNvPr id="6" name="Title Placeholder 1">
            <a:extLst>
              <a:ext uri="{FF2B5EF4-FFF2-40B4-BE49-F238E27FC236}">
                <a16:creationId xmlns:a16="http://schemas.microsoft.com/office/drawing/2014/main" id="{B4647B53-8EB6-FFC7-41CD-3341429B421C}"/>
              </a:ext>
            </a:extLst>
          </p:cNvPr>
          <p:cNvSpPr txBox="1">
            <a:spLocks noGrp="1"/>
          </p:cNvSpPr>
          <p:nvPr>
            <p:ph type="title"/>
          </p:nvPr>
        </p:nvSpPr>
        <p:spPr>
          <a:xfrm>
            <a:off x="855604" y="3358655"/>
            <a:ext cx="7036207" cy="3769998"/>
          </a:xfrm>
        </p:spPr>
        <p:txBody>
          <a:bodyPr anchor="t">
            <a:noAutofit/>
          </a:bodyPr>
          <a:lstStyle>
            <a:lvl1pPr>
              <a:defRPr sz="7200" b="1">
                <a:solidFill>
                  <a:srgbClr val="FFFFFF"/>
                </a:solidFill>
                <a:latin typeface="Outfit Semi Bold" pitchFamily="2"/>
              </a:defRPr>
            </a:lvl1pPr>
          </a:lstStyle>
          <a:p>
            <a:pPr lvl="0"/>
            <a:r>
              <a:rPr lang="en-GB"/>
              <a:t>Cover Slide</a:t>
            </a:r>
            <a:br>
              <a:rPr lang="en-GB"/>
            </a:br>
            <a:r>
              <a:rPr lang="en-GB"/>
              <a:t>title maximum of 4 lines </a:t>
            </a:r>
            <a:endParaRPr lang="en-US"/>
          </a:p>
        </p:txBody>
      </p:sp>
    </p:spTree>
    <p:extLst>
      <p:ext uri="{BB962C8B-B14F-4D97-AF65-F5344CB8AC3E}">
        <p14:creationId xmlns:p14="http://schemas.microsoft.com/office/powerpoint/2010/main" val="3327166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Slide_green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8A4DDB0-1944-01EE-3751-66AA3790277A}"/>
              </a:ext>
            </a:extLst>
          </p:cNvPr>
          <p:cNvSpPr/>
          <p:nvPr/>
        </p:nvSpPr>
        <p:spPr>
          <a:xfrm>
            <a:off x="0" y="0"/>
            <a:ext cx="20104098"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7" descr="Logo&#10;&#10;Description automatically generated">
            <a:extLst>
              <a:ext uri="{FF2B5EF4-FFF2-40B4-BE49-F238E27FC236}">
                <a16:creationId xmlns:a16="http://schemas.microsoft.com/office/drawing/2014/main" id="{A1A210C9-A04E-431E-C6D1-4460818DC6C3}"/>
              </a:ext>
            </a:extLst>
          </p:cNvPr>
          <p:cNvPicPr>
            <a:picLocks noChangeAspect="1"/>
          </p:cNvPicPr>
          <p:nvPr/>
        </p:nvPicPr>
        <p:blipFill>
          <a:blip r:embed="rId2"/>
          <a:stretch>
            <a:fillRect/>
          </a:stretch>
        </p:blipFill>
        <p:spPr>
          <a:xfrm>
            <a:off x="671279" y="225289"/>
            <a:ext cx="3612154" cy="2377504"/>
          </a:xfrm>
          <a:prstGeom prst="rect">
            <a:avLst/>
          </a:prstGeom>
          <a:noFill/>
          <a:ln cap="flat">
            <a:noFill/>
          </a:ln>
        </p:spPr>
      </p:pic>
      <p:sp>
        <p:nvSpPr>
          <p:cNvPr id="4" name="Title Placeholder 1">
            <a:extLst>
              <a:ext uri="{FF2B5EF4-FFF2-40B4-BE49-F238E27FC236}">
                <a16:creationId xmlns:a16="http://schemas.microsoft.com/office/drawing/2014/main" id="{80046A25-3AF3-521E-B162-A5426EFC4523}"/>
              </a:ext>
            </a:extLst>
          </p:cNvPr>
          <p:cNvSpPr txBox="1">
            <a:spLocks noGrp="1"/>
          </p:cNvSpPr>
          <p:nvPr>
            <p:ph type="title"/>
          </p:nvPr>
        </p:nvSpPr>
        <p:spPr>
          <a:xfrm>
            <a:off x="855604" y="3358655"/>
            <a:ext cx="7352845" cy="3769998"/>
          </a:xfrm>
        </p:spPr>
        <p:txBody>
          <a:bodyPr anchor="t">
            <a:noAutofit/>
          </a:bodyPr>
          <a:lstStyle>
            <a:lvl1pPr>
              <a:defRPr sz="8800" b="1">
                <a:solidFill>
                  <a:srgbClr val="FFFFFF"/>
                </a:solidFill>
                <a:latin typeface="Outfit Semi Bold" pitchFamily="2"/>
              </a:defRPr>
            </a:lvl1pPr>
          </a:lstStyle>
          <a:p>
            <a:pPr lvl="0"/>
            <a:r>
              <a:rPr lang="en-GB"/>
              <a:t>Divider Slide </a:t>
            </a:r>
            <a:endParaRPr lang="en-US"/>
          </a:p>
        </p:txBody>
      </p:sp>
      <p:pic>
        <p:nvPicPr>
          <p:cNvPr id="5" name="Picture 78" descr="Icon&#10;&#10;Description automatically generated">
            <a:extLst>
              <a:ext uri="{FF2B5EF4-FFF2-40B4-BE49-F238E27FC236}">
                <a16:creationId xmlns:a16="http://schemas.microsoft.com/office/drawing/2014/main" id="{F9161A37-23FD-90C5-1F66-0F6D0CC3F0F0}"/>
              </a:ext>
            </a:extLst>
          </p:cNvPr>
          <p:cNvPicPr>
            <a:picLocks noChangeAspect="1"/>
          </p:cNvPicPr>
          <p:nvPr/>
        </p:nvPicPr>
        <p:blipFill>
          <a:blip r:embed="rId3"/>
          <a:srcRect l="45098"/>
          <a:stretch>
            <a:fillRect/>
          </a:stretch>
        </p:blipFill>
        <p:spPr>
          <a:xfrm>
            <a:off x="9064063" y="16989"/>
            <a:ext cx="11040035" cy="11308558"/>
          </a:xfrm>
          <a:prstGeom prst="rect">
            <a:avLst/>
          </a:prstGeom>
          <a:noFill/>
          <a:ln cap="flat">
            <a:noFill/>
          </a:ln>
        </p:spPr>
      </p:pic>
      <p:sp>
        <p:nvSpPr>
          <p:cNvPr id="6" name="Subtitle 2">
            <a:extLst>
              <a:ext uri="{FF2B5EF4-FFF2-40B4-BE49-F238E27FC236}">
                <a16:creationId xmlns:a16="http://schemas.microsoft.com/office/drawing/2014/main" id="{BD74E115-1253-C04A-21F9-D38388C37771}"/>
              </a:ext>
            </a:extLst>
          </p:cNvPr>
          <p:cNvSpPr txBox="1">
            <a:spLocks noGrp="1"/>
          </p:cNvSpPr>
          <p:nvPr>
            <p:ph type="subTitle" sz="quarter" idx="4294967295"/>
          </p:nvPr>
        </p:nvSpPr>
        <p:spPr>
          <a:xfrm>
            <a:off x="855604" y="8174955"/>
            <a:ext cx="8692386" cy="936107"/>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n-GB" sz="3200" b="0" i="0" u="none" strike="noStrike" cap="none" spc="0" baseline="0">
                <a:solidFill>
                  <a:srgbClr val="FFFFFF"/>
                </a:solidFill>
                <a:uFillTx/>
                <a:latin typeface="Outfit" pitchFamily="2"/>
              </a:defRPr>
            </a:lvl1pPr>
          </a:lstStyle>
          <a:p>
            <a:pPr lvl="0"/>
            <a:r>
              <a:rPr lang="en-GB"/>
              <a:t>Click to edit Master subtitle style</a:t>
            </a:r>
            <a:endParaRPr lang="en-US"/>
          </a:p>
        </p:txBody>
      </p:sp>
    </p:spTree>
    <p:extLst>
      <p:ext uri="{BB962C8B-B14F-4D97-AF65-F5344CB8AC3E}">
        <p14:creationId xmlns:p14="http://schemas.microsoft.com/office/powerpoint/2010/main" val="185572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82FC7593-16F2-CD04-CC69-4913746C2A95}"/>
              </a:ext>
            </a:extLst>
          </p:cNvPr>
          <p:cNvSpPr/>
          <p:nvPr/>
        </p:nvSpPr>
        <p:spPr>
          <a:xfrm>
            <a:off x="0" y="630"/>
            <a:ext cx="14924416"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03C3B"/>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pic>
        <p:nvPicPr>
          <p:cNvPr id="3" name="Picture 37" descr="Shape&#10;&#10;Description automatically generated">
            <a:extLst>
              <a:ext uri="{FF2B5EF4-FFF2-40B4-BE49-F238E27FC236}">
                <a16:creationId xmlns:a16="http://schemas.microsoft.com/office/drawing/2014/main" id="{FC757D34-395B-ED5E-559C-788A321C8DCE}"/>
              </a:ext>
            </a:extLst>
          </p:cNvPr>
          <p:cNvPicPr>
            <a:picLocks noChangeAspect="1"/>
          </p:cNvPicPr>
          <p:nvPr/>
        </p:nvPicPr>
        <p:blipFill>
          <a:blip r:embed="rId2"/>
          <a:stretch>
            <a:fillRect/>
          </a:stretch>
        </p:blipFill>
        <p:spPr>
          <a:xfrm>
            <a:off x="686933" y="2827452"/>
            <a:ext cx="6628805" cy="8169304"/>
          </a:xfrm>
          <a:prstGeom prst="rect">
            <a:avLst/>
          </a:prstGeom>
          <a:noFill/>
          <a:ln cap="flat">
            <a:noFill/>
          </a:ln>
        </p:spPr>
      </p:pic>
      <p:sp>
        <p:nvSpPr>
          <p:cNvPr id="4" name="Title Placeholder 1">
            <a:extLst>
              <a:ext uri="{FF2B5EF4-FFF2-40B4-BE49-F238E27FC236}">
                <a16:creationId xmlns:a16="http://schemas.microsoft.com/office/drawing/2014/main" id="{6B28E9F8-EBAC-3BC3-2D4E-E2BD21CB4355}"/>
              </a:ext>
            </a:extLst>
          </p:cNvPr>
          <p:cNvSpPr txBox="1">
            <a:spLocks noGrp="1"/>
          </p:cNvSpPr>
          <p:nvPr>
            <p:ph type="title"/>
          </p:nvPr>
        </p:nvSpPr>
        <p:spPr>
          <a:xfrm>
            <a:off x="2851245" y="2756184"/>
            <a:ext cx="7644896" cy="4666942"/>
          </a:xfrm>
        </p:spPr>
        <p:txBody>
          <a:bodyPr anchor="t">
            <a:noAutofit/>
          </a:bodyPr>
          <a:lstStyle>
            <a:lvl1pPr>
              <a:lnSpc>
                <a:spcPct val="100000"/>
              </a:lnSpc>
              <a:spcBef>
                <a:spcPts val="1200"/>
              </a:spcBef>
              <a:spcAft>
                <a:spcPts val="1200"/>
              </a:spcAft>
              <a:defRPr sz="7200" b="1">
                <a:solidFill>
                  <a:srgbClr val="FFFFFF"/>
                </a:solidFill>
                <a:latin typeface="Outfit Semi Bold" pitchFamily="2"/>
              </a:defRPr>
            </a:lvl1pPr>
          </a:lstStyle>
          <a:p>
            <a:pPr lvl="0"/>
            <a:r>
              <a:rPr lang="en-GB"/>
              <a:t>Divider Slide</a:t>
            </a:r>
            <a:br>
              <a:rPr lang="en-GB"/>
            </a:br>
            <a:r>
              <a:rPr lang="en-GB"/>
              <a:t>Max 4 lines </a:t>
            </a:r>
            <a:br>
              <a:rPr lang="en-GB"/>
            </a:br>
            <a:r>
              <a:rPr lang="en-GB"/>
              <a:t>for copy to be placed here</a:t>
            </a:r>
            <a:endParaRPr lang="en-US"/>
          </a:p>
        </p:txBody>
      </p:sp>
      <p:pic>
        <p:nvPicPr>
          <p:cNvPr id="5" name="Picture 38" descr="Logo&#10;&#10;Description automatically generated">
            <a:extLst>
              <a:ext uri="{FF2B5EF4-FFF2-40B4-BE49-F238E27FC236}">
                <a16:creationId xmlns:a16="http://schemas.microsoft.com/office/drawing/2014/main" id="{44F6C1B4-2EC6-8A5B-5822-700DC2BC4A50}"/>
              </a:ext>
            </a:extLst>
          </p:cNvPr>
          <p:cNvPicPr>
            <a:picLocks noChangeAspect="1"/>
          </p:cNvPicPr>
          <p:nvPr/>
        </p:nvPicPr>
        <p:blipFill>
          <a:blip r:embed="rId3"/>
          <a:stretch>
            <a:fillRect/>
          </a:stretch>
        </p:blipFill>
        <p:spPr>
          <a:xfrm>
            <a:off x="671279" y="225289"/>
            <a:ext cx="3612154" cy="2377504"/>
          </a:xfrm>
          <a:prstGeom prst="rect">
            <a:avLst/>
          </a:prstGeom>
          <a:noFill/>
          <a:ln cap="flat">
            <a:noFill/>
          </a:ln>
        </p:spPr>
      </p:pic>
      <p:sp>
        <p:nvSpPr>
          <p:cNvPr id="6" name="object 3">
            <a:extLst>
              <a:ext uri="{FF2B5EF4-FFF2-40B4-BE49-F238E27FC236}">
                <a16:creationId xmlns:a16="http://schemas.microsoft.com/office/drawing/2014/main" id="{A3BFFAA0-13DC-AD36-3968-8D248B616605}"/>
              </a:ext>
            </a:extLst>
          </p:cNvPr>
          <p:cNvSpPr/>
          <p:nvPr/>
        </p:nvSpPr>
        <p:spPr>
          <a:xfrm>
            <a:off x="14924416" y="0"/>
            <a:ext cx="336380" cy="11308713"/>
          </a:xfrm>
          <a:custGeom>
            <a:avLst/>
            <a:gdLst>
              <a:gd name="f0" fmla="val w"/>
              <a:gd name="f1" fmla="val h"/>
              <a:gd name="f2" fmla="val 0"/>
              <a:gd name="f3" fmla="val 20104100"/>
              <a:gd name="f4" fmla="val 11308715"/>
              <a:gd name="f5" fmla="val 20104099"/>
              <a:gd name="f6" fmla="val 11308556"/>
              <a:gd name="f7" fmla="*/ f0 1 20104100"/>
              <a:gd name="f8" fmla="*/ f1 1 11308715"/>
              <a:gd name="f9" fmla="val f2"/>
              <a:gd name="f10" fmla="val f3"/>
              <a:gd name="f11" fmla="val f4"/>
              <a:gd name="f12" fmla="+- f11 0 f9"/>
              <a:gd name="f13" fmla="+- f10 0 f9"/>
              <a:gd name="f14" fmla="*/ f13 1 20104100"/>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Tree>
    <p:extLst>
      <p:ext uri="{BB962C8B-B14F-4D97-AF65-F5344CB8AC3E}">
        <p14:creationId xmlns:p14="http://schemas.microsoft.com/office/powerpoint/2010/main" val="19380297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rts and Tables">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5DCC74C3-5E6A-7541-13BF-4D72C13C7C7D}"/>
              </a:ext>
            </a:extLst>
          </p:cNvPr>
          <p:cNvSpPr/>
          <p:nvPr/>
        </p:nvSpPr>
        <p:spPr>
          <a:xfrm>
            <a:off x="0" y="0"/>
            <a:ext cx="272418" cy="11308713"/>
          </a:xfrm>
          <a:custGeom>
            <a:avLst/>
            <a:gdLst>
              <a:gd name="f0" fmla="val w"/>
              <a:gd name="f1" fmla="val h"/>
              <a:gd name="f2" fmla="val 0"/>
              <a:gd name="f3" fmla="val 272415"/>
              <a:gd name="f4" fmla="val 11308715"/>
              <a:gd name="f5" fmla="val 272243"/>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1DCA5"/>
              </a:solidFill>
              <a:uFillTx/>
            </a:endParaRPr>
          </a:p>
        </p:txBody>
      </p:sp>
      <p:sp>
        <p:nvSpPr>
          <p:cNvPr id="3" name="Title Placeholder 1">
            <a:extLst>
              <a:ext uri="{FF2B5EF4-FFF2-40B4-BE49-F238E27FC236}">
                <a16:creationId xmlns:a16="http://schemas.microsoft.com/office/drawing/2014/main" id="{FA785868-201A-330F-5C82-BA15BDBBF0AA}"/>
              </a:ext>
            </a:extLst>
          </p:cNvPr>
          <p:cNvSpPr txBox="1">
            <a:spLocks noGrp="1"/>
          </p:cNvSpPr>
          <p:nvPr>
            <p:ph type="title"/>
          </p:nvPr>
        </p:nvSpPr>
        <p:spPr>
          <a:xfrm>
            <a:off x="857725" y="1034451"/>
            <a:ext cx="13690131" cy="1015660"/>
          </a:xfrm>
        </p:spPr>
        <p:txBody>
          <a:bodyPr anchor="t">
            <a:noAutofit/>
          </a:bodyPr>
          <a:lstStyle>
            <a:lvl1pPr>
              <a:defRPr sz="6600">
                <a:latin typeface="Outfit Medium" pitchFamily="2"/>
              </a:defRPr>
            </a:lvl1pPr>
          </a:lstStyle>
          <a:p>
            <a:pPr lvl="0"/>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ACD56946-4B50-2A9E-54A8-6A520514172B}"/>
              </a:ext>
            </a:extLst>
          </p:cNvPr>
          <p:cNvPicPr>
            <a:picLocks noChangeAspect="1"/>
          </p:cNvPicPr>
          <p:nvPr/>
        </p:nvPicPr>
        <p:blipFill>
          <a:blip r:embed="rId2"/>
          <a:stretch>
            <a:fillRect/>
          </a:stretch>
        </p:blipFill>
        <p:spPr>
          <a:xfrm>
            <a:off x="14948592" y="222610"/>
            <a:ext cx="3612154" cy="2377504"/>
          </a:xfrm>
          <a:prstGeom prst="rect">
            <a:avLst/>
          </a:prstGeom>
          <a:noFill/>
          <a:ln cap="flat">
            <a:noFill/>
          </a:ln>
        </p:spPr>
      </p:pic>
      <p:sp>
        <p:nvSpPr>
          <p:cNvPr id="5" name="Content Placeholder 2">
            <a:extLst>
              <a:ext uri="{FF2B5EF4-FFF2-40B4-BE49-F238E27FC236}">
                <a16:creationId xmlns:a16="http://schemas.microsoft.com/office/drawing/2014/main" id="{556DD59C-8E7C-4A0A-12B8-313D905E98F8}"/>
              </a:ext>
            </a:extLst>
          </p:cNvPr>
          <p:cNvSpPr txBox="1">
            <a:spLocks noGrp="1"/>
          </p:cNvSpPr>
          <p:nvPr>
            <p:ph sz="quarter" idx="4294967295"/>
          </p:nvPr>
        </p:nvSpPr>
        <p:spPr>
          <a:xfrm>
            <a:off x="933410" y="2611078"/>
            <a:ext cx="18105997" cy="7868128"/>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86441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Only Slide_opt3">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9E18A543-C467-B63E-695F-35140217F618}"/>
              </a:ext>
            </a:extLst>
          </p:cNvPr>
          <p:cNvSpPr txBox="1"/>
          <p:nvPr/>
        </p:nvSpPr>
        <p:spPr>
          <a:xfrm>
            <a:off x="17486866" y="9771077"/>
            <a:ext cx="1679579" cy="692786"/>
          </a:xfrm>
          <a:prstGeom prst="rect">
            <a:avLst/>
          </a:prstGeom>
          <a:noFill/>
          <a:ln cap="flat">
            <a:noFill/>
          </a:ln>
        </p:spPr>
        <p:txBody>
          <a:bodyPr vert="horz" wrap="square" lIns="0" tIns="0" rIns="0" bIns="0" anchor="t" anchorCtr="0" compatLnSpc="1">
            <a:spAutoFit/>
          </a:bodyPr>
          <a:lstStyle/>
          <a:p>
            <a:pPr marL="12701" marR="0" lvl="0" indent="0" defTabSz="914400" rtl="0" fontAlgn="auto" hangingPunct="1">
              <a:lnSpc>
                <a:spcPts val="2350"/>
              </a:lnSpc>
              <a:spcBef>
                <a:spcPts val="0"/>
              </a:spcBef>
              <a:spcAft>
                <a:spcPts val="0"/>
              </a:spcAft>
              <a:buNone/>
              <a:tabLst/>
              <a:defRPr sz="1800" b="0" i="0" u="none" strike="noStrike" kern="0" cap="none" spc="0" baseline="0">
                <a:solidFill>
                  <a:srgbClr val="000000"/>
                </a:solidFill>
                <a:uFillTx/>
              </a:defRPr>
            </a:pPr>
            <a:r>
              <a:rPr lang="en-GB" sz="2700" b="0" i="0" u="none" strike="noStrike" kern="0" cap="none" spc="-10" baseline="0">
                <a:solidFill>
                  <a:srgbClr val="FFFFFF"/>
                </a:solidFill>
                <a:uFillTx/>
                <a:latin typeface="Spectral-Light"/>
                <a:cs typeface="Spectral-Light"/>
              </a:rPr>
              <a:t>University</a:t>
            </a:r>
            <a:endParaRPr lang="en-GB" sz="2700" b="0" i="0" u="none" strike="noStrike" kern="0" cap="none" spc="0" baseline="0">
              <a:solidFill>
                <a:srgbClr val="000000"/>
              </a:solidFill>
              <a:uFillTx/>
              <a:latin typeface="Spectral-Light"/>
              <a:cs typeface="Spectral-Light"/>
            </a:endParaRPr>
          </a:p>
          <a:p>
            <a:pPr marL="12701" marR="0" lvl="0" indent="0" defTabSz="914400" rtl="0" fontAlgn="auto" hangingPunct="1">
              <a:lnSpc>
                <a:spcPts val="2875"/>
              </a:lnSpc>
              <a:spcBef>
                <a:spcPts val="0"/>
              </a:spcBef>
              <a:spcAft>
                <a:spcPts val="0"/>
              </a:spcAft>
              <a:buNone/>
              <a:tabLst/>
              <a:defRPr sz="1800" b="0" i="0" u="none" strike="noStrike" kern="0" cap="none" spc="0" baseline="0">
                <a:solidFill>
                  <a:srgbClr val="000000"/>
                </a:solidFill>
                <a:uFillTx/>
              </a:defRPr>
            </a:pPr>
            <a:r>
              <a:rPr lang="en-GB" sz="2700" b="0" i="1" u="none" strike="noStrike" kern="0" cap="none" spc="-55" baseline="0">
                <a:solidFill>
                  <a:srgbClr val="FFFFFF"/>
                </a:solidFill>
                <a:uFillTx/>
                <a:latin typeface="Spectral"/>
                <a:cs typeface="Spectral"/>
              </a:rPr>
              <a:t>of</a:t>
            </a:r>
            <a:r>
              <a:rPr lang="en-GB" sz="2700" b="0" i="0" u="none" strike="noStrike" kern="0" cap="none" spc="-55" baseline="0">
                <a:solidFill>
                  <a:srgbClr val="FFFFFF"/>
                </a:solidFill>
                <a:uFillTx/>
                <a:latin typeface="Spectral-Light"/>
                <a:cs typeface="Spectral-Light"/>
              </a:rPr>
              <a:t>Galway.ie</a:t>
            </a:r>
            <a:endParaRPr lang="en-GB" sz="2700" b="0" i="0" u="none" strike="noStrike" kern="0" cap="none" spc="0" baseline="0">
              <a:solidFill>
                <a:srgbClr val="000000"/>
              </a:solidFill>
              <a:uFillTx/>
              <a:latin typeface="Spectral-Light"/>
              <a:cs typeface="Spectral-Light"/>
            </a:endParaRPr>
          </a:p>
        </p:txBody>
      </p:sp>
      <p:sp>
        <p:nvSpPr>
          <p:cNvPr id="3" name="object 2">
            <a:extLst>
              <a:ext uri="{FF2B5EF4-FFF2-40B4-BE49-F238E27FC236}">
                <a16:creationId xmlns:a16="http://schemas.microsoft.com/office/drawing/2014/main" id="{23FDA3F9-DF1B-E80E-02AA-1FBFE081DAAB}"/>
              </a:ext>
            </a:extLst>
          </p:cNvPr>
          <p:cNvSpPr/>
          <p:nvPr/>
        </p:nvSpPr>
        <p:spPr>
          <a:xfrm>
            <a:off x="0" y="11036314"/>
            <a:ext cx="20104098" cy="272418"/>
          </a:xfrm>
          <a:custGeom>
            <a:avLst/>
            <a:gdLst>
              <a:gd name="f0" fmla="val w"/>
              <a:gd name="f1" fmla="val h"/>
              <a:gd name="f2" fmla="val 0"/>
              <a:gd name="f3" fmla="val 20104100"/>
              <a:gd name="f4" fmla="val 272415"/>
              <a:gd name="f5" fmla="val 20104099"/>
              <a:gd name="f6" fmla="val 272243"/>
              <a:gd name="f7" fmla="*/ f0 1 20104100"/>
              <a:gd name="f8" fmla="*/ f1 1 272415"/>
              <a:gd name="f9" fmla="val f2"/>
              <a:gd name="f10" fmla="val f3"/>
              <a:gd name="f11" fmla="val f4"/>
              <a:gd name="f12" fmla="+- f11 0 f9"/>
              <a:gd name="f13" fmla="+- f10 0 f9"/>
              <a:gd name="f14" fmla="*/ f13 1 20104100"/>
              <a:gd name="f15" fmla="*/ f12 1 2724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0104100" h="2724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4" name="Content Placeholder 2">
            <a:extLst>
              <a:ext uri="{FF2B5EF4-FFF2-40B4-BE49-F238E27FC236}">
                <a16:creationId xmlns:a16="http://schemas.microsoft.com/office/drawing/2014/main" id="{93058DEC-B950-B1A5-0B2A-760C81CB2436}"/>
              </a:ext>
            </a:extLst>
          </p:cNvPr>
          <p:cNvSpPr txBox="1">
            <a:spLocks noGrp="1"/>
          </p:cNvSpPr>
          <p:nvPr>
            <p:ph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itle Placeholder 1">
            <a:extLst>
              <a:ext uri="{FF2B5EF4-FFF2-40B4-BE49-F238E27FC236}">
                <a16:creationId xmlns:a16="http://schemas.microsoft.com/office/drawing/2014/main" id="{F04ACAD9-75B2-24D5-166E-307481087AF8}"/>
              </a:ext>
            </a:extLst>
          </p:cNvPr>
          <p:cNvSpPr txBox="1">
            <a:spLocks noGrp="1"/>
          </p:cNvSpPr>
          <p:nvPr>
            <p:ph type="title"/>
          </p:nvPr>
        </p:nvSpPr>
        <p:spPr>
          <a:xfrm>
            <a:off x="857725" y="1034451"/>
            <a:ext cx="15214125" cy="1015660"/>
          </a:xfrm>
        </p:spPr>
        <p:txBody>
          <a:bodyPr anchor="t">
            <a:noAutofit/>
          </a:bodyPr>
          <a:lstStyle>
            <a:lvl1pPr>
              <a:defRPr sz="6600">
                <a:latin typeface="Outfit Medium" pitchFamily="2"/>
              </a:defRPr>
            </a:lvl1pPr>
          </a:lstStyle>
          <a:p>
            <a:pPr lvl="0"/>
            <a:r>
              <a:rPr lang="en-GB"/>
              <a:t>Text only slide title maximum of 1 line</a:t>
            </a:r>
            <a:endParaRPr lang="en-US"/>
          </a:p>
        </p:txBody>
      </p:sp>
      <p:pic>
        <p:nvPicPr>
          <p:cNvPr id="6" name="Picture 7" descr="Logo&#10;&#10;Description automatically generated with medium confidence">
            <a:extLst>
              <a:ext uri="{FF2B5EF4-FFF2-40B4-BE49-F238E27FC236}">
                <a16:creationId xmlns:a16="http://schemas.microsoft.com/office/drawing/2014/main" id="{C6146BFD-A6DC-8D6E-7F7D-30D3BA7FC84B}"/>
              </a:ext>
            </a:extLst>
          </p:cNvPr>
          <p:cNvPicPr>
            <a:picLocks noChangeAspect="1"/>
          </p:cNvPicPr>
          <p:nvPr/>
        </p:nvPicPr>
        <p:blipFill>
          <a:blip r:embed="rId2"/>
          <a:stretch>
            <a:fillRect/>
          </a:stretch>
        </p:blipFill>
        <p:spPr>
          <a:xfrm>
            <a:off x="725951" y="8731056"/>
            <a:ext cx="3612154" cy="2377504"/>
          </a:xfrm>
          <a:prstGeom prst="rect">
            <a:avLst/>
          </a:prstGeom>
          <a:noFill/>
          <a:ln cap="flat">
            <a:noFill/>
          </a:ln>
        </p:spPr>
      </p:pic>
    </p:spTree>
    <p:extLst>
      <p:ext uri="{BB962C8B-B14F-4D97-AF65-F5344CB8AC3E}">
        <p14:creationId xmlns:p14="http://schemas.microsoft.com/office/powerpoint/2010/main" val="9609260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Image Slide_opt2">
    <p:spTree>
      <p:nvGrpSpPr>
        <p:cNvPr id="1" name=""/>
        <p:cNvGrpSpPr/>
        <p:nvPr/>
      </p:nvGrpSpPr>
      <p:grpSpPr>
        <a:xfrm>
          <a:off x="0" y="0"/>
          <a:ext cx="0" cy="0"/>
          <a:chOff x="0" y="0"/>
          <a:chExt cx="0" cy="0"/>
        </a:xfrm>
      </p:grpSpPr>
      <p:sp>
        <p:nvSpPr>
          <p:cNvPr id="2" name="object 10">
            <a:extLst>
              <a:ext uri="{FF2B5EF4-FFF2-40B4-BE49-F238E27FC236}">
                <a16:creationId xmlns:a16="http://schemas.microsoft.com/office/drawing/2014/main" id="{6637BC60-166F-BEFB-6236-A0B06FDB0150}"/>
              </a:ext>
            </a:extLst>
          </p:cNvPr>
          <p:cNvSpPr/>
          <p:nvPr/>
        </p:nvSpPr>
        <p:spPr>
          <a:xfrm>
            <a:off x="8337307" y="0"/>
            <a:ext cx="272418" cy="11308713"/>
          </a:xfrm>
          <a:custGeom>
            <a:avLst/>
            <a:gdLst>
              <a:gd name="f0" fmla="val w"/>
              <a:gd name="f1" fmla="val h"/>
              <a:gd name="f2" fmla="val 0"/>
              <a:gd name="f3" fmla="val 272415"/>
              <a:gd name="f4" fmla="val 11308715"/>
              <a:gd name="f5" fmla="val 272232"/>
              <a:gd name="f6" fmla="val 11308556"/>
              <a:gd name="f7" fmla="*/ f0 1 272415"/>
              <a:gd name="f8" fmla="*/ f1 1 11308715"/>
              <a:gd name="f9" fmla="val f2"/>
              <a:gd name="f10" fmla="val f3"/>
              <a:gd name="f11" fmla="val f4"/>
              <a:gd name="f12" fmla="+- f11 0 f9"/>
              <a:gd name="f13" fmla="+- f10 0 f9"/>
              <a:gd name="f14" fmla="*/ f13 1 272415"/>
              <a:gd name="f15" fmla="*/ f12 1 11308715"/>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72415" h="11308715">
                <a:moveTo>
                  <a:pt x="f5" y="f2"/>
                </a:moveTo>
                <a:lnTo>
                  <a:pt x="f2" y="f2"/>
                </a:lnTo>
                <a:lnTo>
                  <a:pt x="f2" y="f6"/>
                </a:lnTo>
                <a:lnTo>
                  <a:pt x="f5" y="f6"/>
                </a:lnTo>
                <a:lnTo>
                  <a:pt x="f5" y="f2"/>
                </a:lnTo>
                <a:close/>
              </a:path>
            </a:pathLst>
          </a:custGeom>
          <a:solidFill>
            <a:srgbClr val="01DCA5"/>
          </a:solidFill>
          <a:ln cap="flat">
            <a:noFill/>
            <a:prstDash val="solid"/>
          </a:ln>
        </p:spPr>
        <p:txBody>
          <a:bodyPr vert="horz" wrap="square" lIns="0" tIns="0" rIns="0" bIns="0" anchor="t" anchorCtr="0" compatLnSpc="1">
            <a:no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000000"/>
              </a:solidFill>
              <a:uFillTx/>
            </a:endParaRPr>
          </a:p>
        </p:txBody>
      </p:sp>
      <p:sp>
        <p:nvSpPr>
          <p:cNvPr id="3" name="Content Placeholder 2">
            <a:extLst>
              <a:ext uri="{FF2B5EF4-FFF2-40B4-BE49-F238E27FC236}">
                <a16:creationId xmlns:a16="http://schemas.microsoft.com/office/drawing/2014/main" id="{5EBA2C19-B37C-5EFE-E255-8260B17F17A0}"/>
              </a:ext>
            </a:extLst>
          </p:cNvPr>
          <p:cNvSpPr txBox="1">
            <a:spLocks noGrp="1"/>
          </p:cNvSpPr>
          <p:nvPr>
            <p:ph sz="quarter" idx="4294967295"/>
          </p:nvPr>
        </p:nvSpPr>
        <p:spPr>
          <a:xfrm>
            <a:off x="9564130" y="3749277"/>
            <a:ext cx="9651528" cy="4672702"/>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n-GB" sz="3200" b="0" i="0" u="none" strike="noStrike" cap="none" spc="0" baseline="0">
                <a:solidFill>
                  <a:srgbClr val="003C3B"/>
                </a:solidFill>
                <a:uFillTx/>
                <a:latin typeface="Outfit" pitchFamily="2"/>
                <a:ea typeface="Inter" pitchFamily="2"/>
              </a:defRPr>
            </a:lvl1pPr>
            <a:lvl2pPr marR="0" lvl="1" fontAlgn="auto">
              <a:spcAft>
                <a:spcPts val="0"/>
              </a:spcAft>
              <a:buSzPct val="100000"/>
              <a:buFont typeface="Arial" pitchFamily="34"/>
              <a:tabLst/>
              <a:defRPr lang="en-GB" sz="2800" b="0" i="0" u="none" strike="noStrike" cap="none" spc="0" baseline="0">
                <a:solidFill>
                  <a:srgbClr val="003C3B"/>
                </a:solidFill>
                <a:uFillTx/>
                <a:latin typeface="Outfit" pitchFamily="2"/>
                <a:ea typeface="Inter" pitchFamily="2"/>
              </a:defRPr>
            </a:lvl2pPr>
            <a:lvl3pPr marR="0" lvl="2" fontAlgn="auto">
              <a:spcAft>
                <a:spcPts val="0"/>
              </a:spcAft>
              <a:buSzPct val="100000"/>
              <a:buFont typeface="Arial" pitchFamily="34"/>
              <a:tabLst/>
              <a:defRPr lang="en-GB" sz="2400" b="0" i="0" u="none" strike="noStrike" cap="none" spc="0" baseline="0">
                <a:solidFill>
                  <a:srgbClr val="003C3B"/>
                </a:solidFill>
                <a:uFillTx/>
                <a:latin typeface="Outfit" pitchFamily="2"/>
                <a:ea typeface="Inter" pitchFamily="2"/>
              </a:defRPr>
            </a:lvl3pPr>
            <a:lvl4pPr marR="0" lvl="3" fontAlgn="auto">
              <a:spcAft>
                <a:spcPts val="0"/>
              </a:spcAft>
              <a:buSzPct val="100000"/>
              <a:buFont typeface="Arial" pitchFamily="34"/>
              <a:tabLst/>
              <a:defRPr lang="en-GB" sz="2000" b="0" i="0" u="none" strike="noStrike" cap="none" spc="0" baseline="0">
                <a:solidFill>
                  <a:srgbClr val="003C3B"/>
                </a:solidFill>
                <a:uFillTx/>
                <a:latin typeface="Outfit" pitchFamily="2"/>
                <a:ea typeface="Inter" pitchFamily="2"/>
              </a:defRPr>
            </a:lvl4pPr>
            <a:lvl5pPr marR="0" lvl="4" fontAlgn="auto">
              <a:spcAft>
                <a:spcPts val="0"/>
              </a:spcAft>
              <a:buSzPct val="100000"/>
              <a:buFont typeface="Arial" pitchFamily="34"/>
              <a:tabLst/>
              <a:defRPr lang="en-GB" b="0" i="0" u="none" strike="noStrike" cap="none" spc="0" baseline="0">
                <a:solidFill>
                  <a:srgbClr val="003C3B"/>
                </a:solidFill>
                <a:uFillTx/>
                <a:latin typeface="Outfit" pitchFamily="2"/>
                <a:ea typeface="Inter" pitchFamily="2"/>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B383FD76-2CA2-DC4D-474D-55287FEF8FAF}"/>
              </a:ext>
            </a:extLst>
          </p:cNvPr>
          <p:cNvSpPr txBox="1">
            <a:spLocks noGrp="1"/>
          </p:cNvSpPr>
          <p:nvPr>
            <p:ph type="title"/>
          </p:nvPr>
        </p:nvSpPr>
        <p:spPr>
          <a:xfrm>
            <a:off x="9564130" y="926588"/>
            <a:ext cx="8889531" cy="2031321"/>
          </a:xfrm>
        </p:spPr>
        <p:txBody>
          <a:bodyPr anchor="t">
            <a:noAutofit/>
          </a:bodyPr>
          <a:lstStyle>
            <a:lvl1pPr>
              <a:defRPr sz="6600">
                <a:latin typeface="Outfit Medium" pitchFamily="2"/>
              </a:defRPr>
            </a:lvl1pPr>
          </a:lstStyle>
          <a:p>
            <a:pPr lvl="0"/>
            <a:r>
              <a:rPr lang="en-GB"/>
              <a:t>Text &amp; image slide title maximum of 2 lines</a:t>
            </a:r>
            <a:endParaRPr lang="en-US"/>
          </a:p>
        </p:txBody>
      </p:sp>
      <p:pic>
        <p:nvPicPr>
          <p:cNvPr id="5" name="Picture 71" descr="Logo&#10;&#10;Description automatically generated with medium confidence">
            <a:extLst>
              <a:ext uri="{FF2B5EF4-FFF2-40B4-BE49-F238E27FC236}">
                <a16:creationId xmlns:a16="http://schemas.microsoft.com/office/drawing/2014/main" id="{F850BAE2-58CF-1843-0A75-5FA77B0E1628}"/>
              </a:ext>
            </a:extLst>
          </p:cNvPr>
          <p:cNvPicPr>
            <a:picLocks noChangeAspect="1"/>
          </p:cNvPicPr>
          <p:nvPr/>
        </p:nvPicPr>
        <p:blipFill>
          <a:blip r:embed="rId2"/>
          <a:stretch>
            <a:fillRect/>
          </a:stretch>
        </p:blipFill>
        <p:spPr>
          <a:xfrm>
            <a:off x="15884700" y="8731056"/>
            <a:ext cx="3612154" cy="2377504"/>
          </a:xfrm>
          <a:prstGeom prst="rect">
            <a:avLst/>
          </a:prstGeom>
          <a:noFill/>
          <a:ln cap="flat">
            <a:noFill/>
          </a:ln>
        </p:spPr>
      </p:pic>
      <p:sp>
        <p:nvSpPr>
          <p:cNvPr id="6" name="Picture Placeholder 12">
            <a:extLst>
              <a:ext uri="{FF2B5EF4-FFF2-40B4-BE49-F238E27FC236}">
                <a16:creationId xmlns:a16="http://schemas.microsoft.com/office/drawing/2014/main" id="{C2E7FBD8-3A0B-A131-A3F3-24F87F5CD69F}"/>
              </a:ext>
            </a:extLst>
          </p:cNvPr>
          <p:cNvSpPr txBox="1">
            <a:spLocks noGrp="1"/>
          </p:cNvSpPr>
          <p:nvPr>
            <p:ph type="pic" sz="quarter" idx="4294967295"/>
          </p:nvPr>
        </p:nvSpPr>
        <p:spPr>
          <a:xfrm>
            <a:off x="0" y="4727"/>
            <a:ext cx="8346186"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2908221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C8458C7F-92E7-0F2C-B253-8BC5E73F4AF3}"/>
              </a:ext>
            </a:extLst>
          </p:cNvPr>
          <p:cNvSpPr txBox="1">
            <a:spLocks noGrp="1"/>
          </p:cNvSpPr>
          <p:nvPr>
            <p:ph type="pic" sz="quarter" idx="4294967295"/>
          </p:nvPr>
        </p:nvSpPr>
        <p:spPr>
          <a:xfrm>
            <a:off x="0" y="4727"/>
            <a:ext cx="20104098" cy="11309354"/>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ts val="0"/>
              </a:spcAft>
              <a:buNone/>
              <a:tabLst/>
              <a:defRPr lang="en-GB" b="0" i="0" u="none" strike="noStrike" cap="none" spc="0" baseline="0">
                <a:solidFill>
                  <a:srgbClr val="000000"/>
                </a:solidFill>
                <a:uFillTx/>
                <a:latin typeface="Outfit" pitchFamily="2"/>
              </a:defRPr>
            </a:lvl1pPr>
          </a:lstStyle>
          <a:p>
            <a:pPr lvl="0"/>
            <a:r>
              <a:rPr lang="en-GB"/>
              <a:t>Click icon to add picture</a:t>
            </a:r>
            <a:endParaRPr lang="en-US"/>
          </a:p>
        </p:txBody>
      </p:sp>
    </p:spTree>
    <p:extLst>
      <p:ext uri="{BB962C8B-B14F-4D97-AF65-F5344CB8AC3E}">
        <p14:creationId xmlns:p14="http://schemas.microsoft.com/office/powerpoint/2010/main" val="56672323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ED1BB616-A5B3-89BC-613D-3EBD0A61AAEB}"/>
              </a:ext>
            </a:extLst>
          </p:cNvPr>
          <p:cNvSpPr txBox="1">
            <a:spLocks noGrp="1"/>
          </p:cNvSpPr>
          <p:nvPr>
            <p:ph type="dt" sz="quarter" idx="7"/>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1D5C684D-B0F1-4840-A2C0-206B4085CFA0}" type="datetime1">
              <a:rPr lang="en-GB"/>
              <a:pPr lvl="0"/>
              <a:t>21/11/2022</a:t>
            </a:fld>
            <a:endParaRPr lang="en-GB"/>
          </a:p>
        </p:txBody>
      </p:sp>
      <p:sp>
        <p:nvSpPr>
          <p:cNvPr id="3" name="Slide Number Placeholder 4">
            <a:extLst>
              <a:ext uri="{FF2B5EF4-FFF2-40B4-BE49-F238E27FC236}">
                <a16:creationId xmlns:a16="http://schemas.microsoft.com/office/drawing/2014/main" id="{8D19F660-14BB-CF8D-0159-BC379C65236D}"/>
              </a:ext>
            </a:extLst>
          </p:cNvPr>
          <p:cNvSpPr txBox="1">
            <a:spLocks noGrp="1"/>
          </p:cNvSpPr>
          <p:nvPr>
            <p:ph type="sldNum" sz="quarter" idx="8"/>
          </p:nvPr>
        </p:nvSpPr>
        <p:spPr>
          <a:xfrm>
            <a:off x="0" y="0"/>
            <a:ext cx="0" cy="0"/>
          </a:xfrm>
          <a:prstGeom prst="rect">
            <a:avLst/>
          </a:prstGeom>
          <a:noFill/>
          <a:ln>
            <a:noFill/>
          </a:ln>
        </p:spPr>
        <p:txBody>
          <a:bodyPr vert="horz" wrap="square" lIns="91440" tIns="45720" rIns="91440" bIns="45720" anchor="t" anchorCtr="0" compatLnSpc="1">
            <a:noAutofit/>
          </a:bodyPr>
          <a:lstStyle>
            <a:lvl1pPr marL="0" marR="0" lvl="0" indent="0" defTabSz="914400" rtl="0" fontAlgn="auto" hangingPunct="1">
              <a:lnSpc>
                <a:spcPct val="100000"/>
              </a:lnSpc>
              <a:spcBef>
                <a:spcPts val="0"/>
              </a:spcBef>
              <a:spcAft>
                <a:spcPts val="0"/>
              </a:spcAft>
              <a:buNone/>
              <a:tabLst/>
              <a:defRPr lang="en-GB" sz="1800" b="0" i="0" u="none" strike="noStrike" kern="0" cap="none" spc="0" baseline="0">
                <a:solidFill>
                  <a:srgbClr val="000000"/>
                </a:solidFill>
                <a:uFillTx/>
              </a:defRPr>
            </a:lvl1pPr>
          </a:lstStyle>
          <a:p>
            <a:pPr lvl="0"/>
            <a:fld id="{43D3ABAC-1D5D-F341-B523-55CE39F3EA42}" type="slidenum">
              <a:t>‹#›</a:t>
            </a:fld>
            <a:endParaRPr lang="en-GB"/>
          </a:p>
        </p:txBody>
      </p:sp>
      <p:sp>
        <p:nvSpPr>
          <p:cNvPr id="4" name="Title 1">
            <a:extLst>
              <a:ext uri="{FF2B5EF4-FFF2-40B4-BE49-F238E27FC236}">
                <a16:creationId xmlns:a16="http://schemas.microsoft.com/office/drawing/2014/main" id="{4B0FCD9B-4BCB-D98A-BEBF-FAFDD392EA17}"/>
              </a:ext>
            </a:extLst>
          </p:cNvPr>
          <p:cNvSpPr txBox="1">
            <a:spLocks noGrp="1"/>
          </p:cNvSpPr>
          <p:nvPr>
            <p:ph type="title"/>
          </p:nvPr>
        </p:nvSpPr>
        <p:spPr>
          <a:xfrm>
            <a:off x="1809369" y="5103705"/>
            <a:ext cx="16585880" cy="3439735"/>
          </a:xfrm>
        </p:spPr>
        <p:txBody>
          <a:bodyPr anchor="b"/>
          <a:lstStyle>
            <a:lvl1pPr>
              <a:lnSpc>
                <a:spcPct val="85000"/>
              </a:lnSpc>
              <a:defRPr lang="en-US" sz="7916" cap="small" spc="-63">
                <a:solidFill>
                  <a:srgbClr val="262626"/>
                </a:solidFill>
                <a:latin typeface="Century Gothic" pitchFamily="34"/>
              </a:defRPr>
            </a:lvl1pPr>
          </a:lstStyle>
          <a:p>
            <a:pPr lvl="0"/>
            <a:r>
              <a:rPr lang="en-US"/>
              <a:t>Click to edit Master title style</a:t>
            </a:r>
          </a:p>
        </p:txBody>
      </p:sp>
      <p:sp>
        <p:nvSpPr>
          <p:cNvPr id="5" name="Subtitle 2">
            <a:extLst>
              <a:ext uri="{FF2B5EF4-FFF2-40B4-BE49-F238E27FC236}">
                <a16:creationId xmlns:a16="http://schemas.microsoft.com/office/drawing/2014/main" id="{DA4135EB-0021-8025-D3B8-5C571759F145}"/>
              </a:ext>
            </a:extLst>
          </p:cNvPr>
          <p:cNvSpPr txBox="1">
            <a:spLocks noGrp="1"/>
          </p:cNvSpPr>
          <p:nvPr>
            <p:ph type="subTitle" sz="quarter" idx="4294967295"/>
          </p:nvPr>
        </p:nvSpPr>
        <p:spPr>
          <a:xfrm>
            <a:off x="3321740" y="278965"/>
            <a:ext cx="16585880" cy="4418764"/>
          </a:xfrm>
          <a:prstGeom prst="rect">
            <a:avLst/>
          </a:prstGeom>
          <a:noFill/>
          <a:ln>
            <a:noFill/>
          </a:ln>
        </p:spPr>
        <p:txBody>
          <a:bodyPr vert="horz" wrap="square" lIns="91440" tIns="45720" rIns="91440" bIns="45720" anchor="t" anchorCtr="0" compatLnSpc="1">
            <a:normAutofit/>
          </a:bodyPr>
          <a:lstStyle>
            <a:lvl1pPr marL="0" marR="0" lvl="0" indent="0" algn="r" fontAlgn="auto">
              <a:spcAft>
                <a:spcPts val="0"/>
              </a:spcAft>
              <a:buNone/>
              <a:tabLst/>
              <a:defRPr lang="en-US" sz="2968" b="0" i="0" u="none" strike="noStrike" cap="none" spc="247" baseline="0">
                <a:solidFill>
                  <a:srgbClr val="44546A"/>
                </a:solidFill>
                <a:uFillTx/>
                <a:latin typeface="Century Gothic" pitchFamily="34"/>
              </a:defRPr>
            </a:lvl1pPr>
          </a:lstStyle>
          <a:p>
            <a:pPr lvl="0"/>
            <a:r>
              <a:rPr lang="en-US"/>
              <a:t>Click to edit Master subtitle style</a:t>
            </a:r>
          </a:p>
        </p:txBody>
      </p:sp>
      <p:cxnSp>
        <p:nvCxnSpPr>
          <p:cNvPr id="6" name="Straight Connector 8">
            <a:extLst>
              <a:ext uri="{FF2B5EF4-FFF2-40B4-BE49-F238E27FC236}">
                <a16:creationId xmlns:a16="http://schemas.microsoft.com/office/drawing/2014/main" id="{BB0B1164-5528-C45F-270E-FB7DAA6C9DB8}"/>
              </a:ext>
            </a:extLst>
          </p:cNvPr>
          <p:cNvCxnSpPr/>
          <p:nvPr/>
        </p:nvCxnSpPr>
        <p:spPr>
          <a:xfrm>
            <a:off x="1804925" y="8569006"/>
            <a:ext cx="16284321" cy="0"/>
          </a:xfrm>
          <a:prstGeom prst="straightConnector1">
            <a:avLst/>
          </a:prstGeom>
          <a:noFill/>
          <a:ln w="6345" cap="flat">
            <a:solidFill>
              <a:srgbClr val="7F7F7F"/>
            </a:solidFill>
            <a:prstDash val="solid"/>
            <a:miter/>
          </a:ln>
        </p:spPr>
      </p:cxnSp>
      <p:pic>
        <p:nvPicPr>
          <p:cNvPr id="7" name="Picture 9">
            <a:extLst>
              <a:ext uri="{FF2B5EF4-FFF2-40B4-BE49-F238E27FC236}">
                <a16:creationId xmlns:a16="http://schemas.microsoft.com/office/drawing/2014/main" id="{2C53BBD7-D08F-F523-1DA0-7FCCB0F22789}"/>
              </a:ext>
            </a:extLst>
          </p:cNvPr>
          <p:cNvPicPr>
            <a:picLocks noChangeAspect="1"/>
          </p:cNvPicPr>
          <p:nvPr/>
        </p:nvPicPr>
        <p:blipFill>
          <a:blip r:embed="rId2"/>
          <a:stretch>
            <a:fillRect/>
          </a:stretch>
        </p:blipFill>
        <p:spPr>
          <a:xfrm>
            <a:off x="14800121" y="8782610"/>
            <a:ext cx="5214119" cy="1608585"/>
          </a:xfrm>
          <a:prstGeom prst="rect">
            <a:avLst/>
          </a:prstGeom>
          <a:noFill/>
          <a:ln cap="flat">
            <a:noFill/>
          </a:ln>
        </p:spPr>
      </p:pic>
    </p:spTree>
    <p:extLst>
      <p:ext uri="{BB962C8B-B14F-4D97-AF65-F5344CB8AC3E}">
        <p14:creationId xmlns:p14="http://schemas.microsoft.com/office/powerpoint/2010/main" val="739208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683A5-639D-9975-AA84-1739775E6065}"/>
              </a:ext>
            </a:extLst>
          </p:cNvPr>
          <p:cNvSpPr txBox="1">
            <a:spLocks noGrp="1"/>
          </p:cNvSpPr>
          <p:nvPr>
            <p:ph type="title"/>
          </p:nvPr>
        </p:nvSpPr>
        <p:spPr>
          <a:xfrm>
            <a:off x="1382709" y="601666"/>
            <a:ext cx="17338679" cy="2185982"/>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3C3B"/>
          </a:solidFill>
          <a:uFillTx/>
          <a:latin typeface="Outfit" pitchFamily="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sites.exeter.ac.uk/pgcere/"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parliamentlive.tv/event/index/c381c207-fd84-48a1-9794-730abf8876fe"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FB01-7FD9-B81E-3DFD-1B26CE4A44FB}"/>
              </a:ext>
            </a:extLst>
          </p:cNvPr>
          <p:cNvSpPr txBox="1">
            <a:spLocks noGrp="1"/>
          </p:cNvSpPr>
          <p:nvPr>
            <p:ph type="title"/>
          </p:nvPr>
        </p:nvSpPr>
        <p:spPr>
          <a:xfrm>
            <a:off x="890773" y="5403133"/>
            <a:ext cx="11400873" cy="4110144"/>
          </a:xfrm>
        </p:spPr>
        <p:txBody>
          <a:bodyPr/>
          <a:lstStyle/>
          <a:p>
            <a:pPr lvl="0"/>
            <a:r>
              <a:rPr lang="en-GB" sz="6000" dirty="0"/>
              <a:t>RE Lead Mentor Training, Development and Consultation</a:t>
            </a:r>
            <a:br>
              <a:rPr lang="en-GB" dirty="0"/>
            </a:br>
            <a:br>
              <a:rPr lang="en-GB" dirty="0"/>
            </a:br>
            <a:r>
              <a:rPr lang="en-GB" sz="2800" dirty="0"/>
              <a:t>Dr Karen Walshe</a:t>
            </a:r>
            <a:br>
              <a:rPr lang="en-GB" sz="2800" dirty="0"/>
            </a:br>
            <a:r>
              <a:rPr lang="en-GB" sz="2800" dirty="0"/>
              <a:t>Dr Geoff Teece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78">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F299661-2EE4-0911-4079-CD23B651C8F8}"/>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F06CE5F1-F6DB-631D-19F8-B32C8ABA1BD1}"/>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Professional Behaviours</a:t>
            </a:r>
          </a:p>
          <a:p>
            <a:pPr marL="0" lvl="0" indent="0">
              <a:buNone/>
            </a:pPr>
            <a:r>
              <a:rPr lang="en-GB" sz="2400" b="1">
                <a:solidFill>
                  <a:srgbClr val="003C3B"/>
                </a:solidFill>
                <a:latin typeface="Outfit" pitchFamily="2"/>
              </a:rPr>
              <a:t>Learn That </a:t>
            </a:r>
          </a:p>
          <a:p>
            <a:pPr marL="0" lvl="0" indent="0">
              <a:buNone/>
            </a:pPr>
            <a:r>
              <a:rPr lang="en-GB" sz="2400">
                <a:solidFill>
                  <a:srgbClr val="003C3B"/>
                </a:solidFill>
                <a:latin typeface="Outfit" pitchFamily="2"/>
              </a:rPr>
              <a:t>You know that teachers are accountable for achieving the highest possible standards in work and conduct and maintain high standards in their own attendance and punctuality. </a:t>
            </a:r>
          </a:p>
          <a:p>
            <a:pPr marL="0" lvl="0" indent="0">
              <a:buNone/>
            </a:pPr>
            <a:r>
              <a:rPr lang="en-GB" sz="2400">
                <a:solidFill>
                  <a:srgbClr val="003C3B"/>
                </a:solidFill>
                <a:latin typeface="Outfit" pitchFamily="2"/>
              </a:rPr>
              <a:t>You understand that a teacher acts with honesty and integrity.</a:t>
            </a:r>
          </a:p>
          <a:p>
            <a:pPr marL="0" lvl="0" indent="0">
              <a:buNone/>
            </a:pPr>
            <a:r>
              <a:rPr lang="en-GB" sz="2400">
                <a:solidFill>
                  <a:srgbClr val="003C3B"/>
                </a:solidFill>
                <a:latin typeface="Outfit" pitchFamily="2"/>
              </a:rPr>
              <a:t>You understand that a teacher has proper and professional regard for the ethos, policies and practices of the school in which they teach, and maintains high standards in their own attendance and punctuality.</a:t>
            </a:r>
          </a:p>
          <a:p>
            <a:pPr marL="0" lvl="0" indent="0">
              <a:buNone/>
            </a:pPr>
            <a:r>
              <a:rPr lang="en-GB" sz="2400">
                <a:solidFill>
                  <a:srgbClr val="003C3B"/>
                </a:solidFill>
                <a:latin typeface="Outfit" pitchFamily="2"/>
              </a:rPr>
              <a:t>Drawing on knowledge of educational research, you understand the rationale for expert mentoring, feedback and reflective practice in learning to teach and the importance of professional relationships with colleagues and parents.</a:t>
            </a:r>
          </a:p>
          <a:p>
            <a:pPr marL="0" lvl="0" indent="0">
              <a:buNone/>
            </a:pPr>
            <a:r>
              <a:rPr lang="en-GB" sz="2400">
                <a:solidFill>
                  <a:srgbClr val="003C3B"/>
                </a:solidFill>
                <a:latin typeface="Outfit" pitchFamily="2"/>
              </a:rPr>
              <a:t>You understand how to effectively work with Teaching Assistants.</a:t>
            </a:r>
          </a:p>
          <a:p>
            <a:pPr marL="0" lvl="0" indent="0">
              <a:buNone/>
            </a:pPr>
            <a:r>
              <a:rPr lang="en-GB" sz="2400">
                <a:solidFill>
                  <a:srgbClr val="003C3B"/>
                </a:solidFill>
                <a:latin typeface="Outfit" pitchFamily="2"/>
              </a:rPr>
              <a:t>You understand your responsibilities in relation to child protection in school.</a:t>
            </a:r>
          </a:p>
          <a:p>
            <a:pPr marL="0" lvl="0" indent="0">
              <a:buNone/>
            </a:pPr>
            <a:r>
              <a:rPr lang="en-GB" sz="2400">
                <a:solidFill>
                  <a:srgbClr val="003C3B"/>
                </a:solidFill>
                <a:latin typeface="Outfit" pitchFamily="2"/>
              </a:rPr>
              <a:t>You have developed your knowledge and understanding of how British Values are taught in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79">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2877D87-B6B8-D4C2-E0E2-43A5061140BF}"/>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2AF6C298-C5A0-DC8E-5C48-55097E1C28F0}"/>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Professional Behaviours</a:t>
            </a:r>
          </a:p>
          <a:p>
            <a:pPr marL="0" lvl="0" indent="0">
              <a:buNone/>
            </a:pPr>
            <a:r>
              <a:rPr lang="en-GB" sz="2400" b="1">
                <a:solidFill>
                  <a:srgbClr val="003C3B"/>
                </a:solidFill>
                <a:latin typeface="Outfit" pitchFamily="2"/>
              </a:rPr>
              <a:t>Learn How </a:t>
            </a:r>
          </a:p>
          <a:p>
            <a:pPr marL="0" lvl="0" indent="0">
              <a:buNone/>
            </a:pPr>
            <a:r>
              <a:rPr lang="en-GB" sz="2400">
                <a:solidFill>
                  <a:srgbClr val="003C3B"/>
                </a:solidFill>
                <a:latin typeface="Outfit" pitchFamily="2"/>
              </a:rPr>
              <a:t>You are starting to build positive relationships with colleagues, work with mentors to identify targets for development, and respond proactively to feedback and advice. You are developing strategies to prioritise tasks and keep on top of organisation. You engage critically with educational research, drawing on a range of sources and starting to relate these to practice.</a:t>
            </a:r>
          </a:p>
          <a:p>
            <a:pPr marL="0" lvl="0" indent="0">
              <a:buNone/>
            </a:pPr>
            <a:r>
              <a:rPr lang="en-GB" sz="2400">
                <a:solidFill>
                  <a:srgbClr val="003C3B"/>
                </a:solidFill>
                <a:latin typeface="Outfit" pitchFamily="2"/>
              </a:rPr>
              <a:t>You evaluate episodes, drawing on subject-specific pedagogy and theories of learning to relate teaching to pupil learning.</a:t>
            </a:r>
          </a:p>
          <a:p>
            <a:pPr marL="0" lvl="0" indent="0">
              <a:buNone/>
            </a:pPr>
            <a:r>
              <a:rPr lang="en-GB" sz="2400">
                <a:solidFill>
                  <a:srgbClr val="003C3B"/>
                </a:solidFill>
                <a:latin typeface="Outfit" pitchFamily="2"/>
              </a:rPr>
              <a:t>You can explain the pedagogical principles which behind some teaching activities, articulating how these relate to subject-specific research into how children learn.</a:t>
            </a:r>
          </a:p>
          <a:p>
            <a:pPr marL="0" lvl="0" indent="0">
              <a:buNone/>
            </a:pPr>
            <a:endParaRPr lang="en-GB" sz="3200">
              <a:solidFill>
                <a:srgbClr val="003C3B"/>
              </a:solidFill>
              <a:latin typeface="Outfit" pitchFamily="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56FD5DA-F9EE-5DBF-2A80-46C665228974}"/>
              </a:ext>
            </a:extLst>
          </p:cNvPr>
          <p:cNvSpPr txBox="1">
            <a:spLocks noGrp="1"/>
          </p:cNvSpPr>
          <p:nvPr>
            <p:ph type="title"/>
          </p:nvPr>
        </p:nvSpPr>
        <p:spPr/>
        <p:txBody>
          <a:bodyPr/>
          <a:lstStyle/>
          <a:p>
            <a:pPr lvl="0"/>
            <a:r>
              <a:rPr lang="en-GB"/>
              <a:t>Mentor Training:</a:t>
            </a:r>
            <a:br>
              <a:rPr lang="en-GB"/>
            </a:br>
            <a:r>
              <a:rPr lang="en-GB"/>
              <a:t>The BP FRAP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68">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16E82E48-35B8-DBBA-38C7-7C80C92092B4}"/>
              </a:ext>
            </a:extLst>
          </p:cNvPr>
          <p:cNvPicPr>
            <a:picLocks noGrp="1" noChangeAspect="1"/>
          </p:cNvPicPr>
          <p:nvPr>
            <p:ph type="pic" sz="quarter" idx="4294967295"/>
          </p:nvPr>
        </p:nvPicPr>
        <p:blipFill rotWithShape="1">
          <a:blip r:embed="rId3"/>
          <a:srcRect l="8970" r="30873"/>
          <a:stretch/>
        </p:blipFill>
        <p:spPr>
          <a:xfrm>
            <a:off x="8940544" y="439939"/>
            <a:ext cx="10038336" cy="10429472"/>
          </a:xfrm>
          <a:prstGeom prst="rect">
            <a:avLst/>
          </a:prstGeom>
          <a:noFill/>
          <a:ln>
            <a:noFill/>
          </a:ln>
        </p:spPr>
      </p:pic>
      <p:sp>
        <p:nvSpPr>
          <p:cNvPr id="3" name="Title 2">
            <a:extLst>
              <a:ext uri="{FF2B5EF4-FFF2-40B4-BE49-F238E27FC236}">
                <a16:creationId xmlns:a16="http://schemas.microsoft.com/office/drawing/2014/main" id="{3FD0D593-9E87-41D6-6E18-BCE4FDA21472}"/>
              </a:ext>
            </a:extLst>
          </p:cNvPr>
          <p:cNvSpPr txBox="1">
            <a:spLocks noGrp="1"/>
          </p:cNvSpPr>
          <p:nvPr>
            <p:ph type="title"/>
          </p:nvPr>
        </p:nvSpPr>
        <p:spPr>
          <a:xfrm>
            <a:off x="857725" y="1034451"/>
            <a:ext cx="6741955" cy="1015660"/>
          </a:xfrm>
        </p:spPr>
        <p:txBody>
          <a:bodyPr/>
          <a:lstStyle/>
          <a:p>
            <a:pPr lvl="0"/>
            <a:r>
              <a:rPr lang="en-GB" dirty="0"/>
              <a:t>Beginning </a:t>
            </a:r>
            <a:br>
              <a:rPr lang="en-GB" dirty="0"/>
            </a:br>
            <a:r>
              <a:rPr lang="en-GB" dirty="0"/>
              <a:t>Practice Feedback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70">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B668329-A13B-0AAD-3EDB-FB4B8C52702C}"/>
              </a:ext>
            </a:extLst>
          </p:cNvPr>
          <p:cNvPicPr>
            <a:picLocks noChangeAspect="1"/>
          </p:cNvPicPr>
          <p:nvPr/>
        </p:nvPicPr>
        <p:blipFill rotWithShape="1">
          <a:blip r:embed="rId3"/>
          <a:srcRect l="10709" t="-3679" r="28985" b="-3679"/>
          <a:stretch/>
        </p:blipFill>
        <p:spPr>
          <a:xfrm>
            <a:off x="9239250" y="454589"/>
            <a:ext cx="9347200" cy="10400171"/>
          </a:xfrm>
          <a:prstGeom prst="rect">
            <a:avLst/>
          </a:prstGeom>
          <a:noFill/>
          <a:ln cap="flat">
            <a:noFill/>
          </a:ln>
        </p:spPr>
      </p:pic>
      <p:sp>
        <p:nvSpPr>
          <p:cNvPr id="3" name="Title 2">
            <a:extLst>
              <a:ext uri="{FF2B5EF4-FFF2-40B4-BE49-F238E27FC236}">
                <a16:creationId xmlns:a16="http://schemas.microsoft.com/office/drawing/2014/main" id="{29A509B2-545C-500B-3A9B-6744C1883D1F}"/>
              </a:ext>
            </a:extLst>
          </p:cNvPr>
          <p:cNvSpPr txBox="1">
            <a:spLocks noGrp="1"/>
          </p:cNvSpPr>
          <p:nvPr>
            <p:ph type="title"/>
          </p:nvPr>
        </p:nvSpPr>
        <p:spPr>
          <a:xfrm>
            <a:off x="857725" y="1034451"/>
            <a:ext cx="6660675" cy="1015660"/>
          </a:xfrm>
        </p:spPr>
        <p:txBody>
          <a:bodyPr/>
          <a:lstStyle/>
          <a:p>
            <a:pPr lvl="0"/>
            <a:r>
              <a:rPr lang="en-GB" dirty="0"/>
              <a:t>Beginning Practice </a:t>
            </a:r>
            <a:br>
              <a:rPr lang="en-GB" dirty="0"/>
            </a:br>
            <a:r>
              <a:rPr lang="en-GB" dirty="0"/>
              <a:t>Feedback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71">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408D2E1-C5F2-31D6-42D0-49C5E22F0D15}"/>
              </a:ext>
            </a:extLst>
          </p:cNvPr>
          <p:cNvSpPr txBox="1">
            <a:spLocks noGrp="1"/>
          </p:cNvSpPr>
          <p:nvPr>
            <p:ph type="title"/>
          </p:nvPr>
        </p:nvSpPr>
        <p:spPr>
          <a:xfrm>
            <a:off x="857725" y="1034451"/>
            <a:ext cx="6660675" cy="1015660"/>
          </a:xfrm>
        </p:spPr>
        <p:txBody>
          <a:bodyPr/>
          <a:lstStyle/>
          <a:p>
            <a:pPr lvl="0"/>
            <a:r>
              <a:rPr lang="en-GB" dirty="0"/>
              <a:t>Beginning Practice</a:t>
            </a:r>
            <a:br>
              <a:rPr lang="en-GB" dirty="0"/>
            </a:br>
            <a:r>
              <a:rPr lang="en-GB" dirty="0"/>
              <a:t> Feedback</a:t>
            </a:r>
          </a:p>
        </p:txBody>
      </p:sp>
      <p:pic>
        <p:nvPicPr>
          <p:cNvPr id="3" name="Picture 3">
            <a:extLst>
              <a:ext uri="{FF2B5EF4-FFF2-40B4-BE49-F238E27FC236}">
                <a16:creationId xmlns:a16="http://schemas.microsoft.com/office/drawing/2014/main" id="{887F07B6-38D5-80BB-74EF-A136F838BEA8}"/>
              </a:ext>
            </a:extLst>
          </p:cNvPr>
          <p:cNvPicPr>
            <a:picLocks noChangeAspect="1"/>
          </p:cNvPicPr>
          <p:nvPr/>
        </p:nvPicPr>
        <p:blipFill rotWithShape="1">
          <a:blip r:embed="rId3"/>
          <a:srcRect l="8793" t="-3502" r="27217" b="-1070"/>
          <a:stretch/>
        </p:blipFill>
        <p:spPr>
          <a:xfrm>
            <a:off x="8331200" y="314525"/>
            <a:ext cx="10688320" cy="10916703"/>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C1D7E465-EDBE-29EF-9E3F-F59E7C24BCE9}"/>
              </a:ext>
            </a:extLst>
          </p:cNvPr>
          <p:cNvSpPr txBox="1">
            <a:spLocks noGrp="1"/>
          </p:cNvSpPr>
          <p:nvPr>
            <p:ph type="title"/>
          </p:nvPr>
        </p:nvSpPr>
        <p:spPr/>
        <p:txBody>
          <a:bodyPr/>
          <a:lstStyle/>
          <a:p>
            <a:pPr lvl="0"/>
            <a:r>
              <a:rPr lang="en-GB"/>
              <a:t>Curriculum Focus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grpSp>
        <p:nvGrpSpPr>
          <p:cNvPr id="2" name="Content Placeholder 3">
            <a:extLst>
              <a:ext uri="{FF2B5EF4-FFF2-40B4-BE49-F238E27FC236}">
                <a16:creationId xmlns:a16="http://schemas.microsoft.com/office/drawing/2014/main" id="{9627455B-1811-3EA6-90B8-FFDF1C429DA9}"/>
              </a:ext>
            </a:extLst>
          </p:cNvPr>
          <p:cNvGrpSpPr/>
          <p:nvPr/>
        </p:nvGrpSpPr>
        <p:grpSpPr>
          <a:xfrm>
            <a:off x="4156432" y="914966"/>
            <a:ext cx="11791233" cy="8156694"/>
            <a:chOff x="4156432" y="914966"/>
            <a:chExt cx="11791233" cy="8156694"/>
          </a:xfrm>
        </p:grpSpPr>
        <p:sp>
          <p:nvSpPr>
            <p:cNvPr id="3" name="Freeform 2">
              <a:extLst>
                <a:ext uri="{FF2B5EF4-FFF2-40B4-BE49-F238E27FC236}">
                  <a16:creationId xmlns:a16="http://schemas.microsoft.com/office/drawing/2014/main" id="{81110870-333A-66B1-3BBA-474361C8F1DC}"/>
                </a:ext>
              </a:extLst>
            </p:cNvPr>
            <p:cNvSpPr/>
            <p:nvPr/>
          </p:nvSpPr>
          <p:spPr>
            <a:xfrm>
              <a:off x="7491852" y="3985814"/>
              <a:ext cx="4937878" cy="2665375"/>
            </a:xfrm>
            <a:custGeom>
              <a:avLst/>
              <a:gdLst>
                <a:gd name="f0" fmla="val 10800000"/>
                <a:gd name="f1" fmla="val 5400000"/>
                <a:gd name="f2" fmla="val 180"/>
                <a:gd name="f3" fmla="val w"/>
                <a:gd name="f4" fmla="val h"/>
                <a:gd name="f5" fmla="val 0"/>
                <a:gd name="f6" fmla="val 4937881"/>
                <a:gd name="f7" fmla="val 2665379"/>
                <a:gd name="f8" fmla="val 444239"/>
                <a:gd name="f9" fmla="val 198893"/>
                <a:gd name="f10" fmla="val 4493642"/>
                <a:gd name="f11" fmla="val 4738988"/>
                <a:gd name="f12" fmla="val 2221140"/>
                <a:gd name="f13" fmla="val 2466486"/>
                <a:gd name="f14" fmla="+- 0 0 -90"/>
                <a:gd name="f15" fmla="*/ f3 1 4937881"/>
                <a:gd name="f16" fmla="*/ f4 1 2665379"/>
                <a:gd name="f17" fmla="val f5"/>
                <a:gd name="f18" fmla="val f6"/>
                <a:gd name="f19" fmla="val f7"/>
                <a:gd name="f20" fmla="*/ f14 f0 1"/>
                <a:gd name="f21" fmla="+- f19 0 f17"/>
                <a:gd name="f22" fmla="+- f18 0 f17"/>
                <a:gd name="f23" fmla="*/ f20 1 f2"/>
                <a:gd name="f24" fmla="*/ f22 1 4937881"/>
                <a:gd name="f25" fmla="*/ f21 1 2665379"/>
                <a:gd name="f26" fmla="*/ 0 f22 1"/>
                <a:gd name="f27" fmla="*/ 444239 f21 1"/>
                <a:gd name="f28" fmla="*/ 444239 f22 1"/>
                <a:gd name="f29" fmla="*/ 0 f21 1"/>
                <a:gd name="f30" fmla="*/ 4493642 f22 1"/>
                <a:gd name="f31" fmla="*/ 4937881 f22 1"/>
                <a:gd name="f32" fmla="*/ 2221140 f21 1"/>
                <a:gd name="f33" fmla="*/ 2665379 f21 1"/>
                <a:gd name="f34" fmla="+- f23 0 f1"/>
                <a:gd name="f35" fmla="*/ f26 1 4937881"/>
                <a:gd name="f36" fmla="*/ f27 1 2665379"/>
                <a:gd name="f37" fmla="*/ f28 1 4937881"/>
                <a:gd name="f38" fmla="*/ f29 1 2665379"/>
                <a:gd name="f39" fmla="*/ f30 1 4937881"/>
                <a:gd name="f40" fmla="*/ f31 1 4937881"/>
                <a:gd name="f41" fmla="*/ f32 1 2665379"/>
                <a:gd name="f42" fmla="*/ f33 1 2665379"/>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937881" h="2665379">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03C3B"/>
            </a:solidFill>
            <a:ln w="6345" cap="flat">
              <a:solidFill>
                <a:srgbClr val="017D69"/>
              </a:solidFill>
              <a:prstDash val="solid"/>
              <a:miter/>
            </a:ln>
          </p:spPr>
          <p:txBody>
            <a:bodyPr vert="horz" wrap="square" lIns="219017" tIns="219017" rIns="219017" bIns="219017"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Secondary PGCE programme</a:t>
              </a:r>
            </a:p>
          </p:txBody>
        </p:sp>
        <p:sp>
          <p:nvSpPr>
            <p:cNvPr id="4" name="Freeform 3">
              <a:extLst>
                <a:ext uri="{FF2B5EF4-FFF2-40B4-BE49-F238E27FC236}">
                  <a16:creationId xmlns:a16="http://schemas.microsoft.com/office/drawing/2014/main" id="{16F253FB-1096-4DD4-F934-ED81379EC200}"/>
                </a:ext>
              </a:extLst>
            </p:cNvPr>
            <p:cNvSpPr/>
            <p:nvPr/>
          </p:nvSpPr>
          <p:spPr>
            <a:xfrm rot="16203269">
              <a:off x="9320145" y="3343288"/>
              <a:ext cx="1285052" cy="0"/>
            </a:xfrm>
            <a:custGeom>
              <a:avLst/>
              <a:gdLst>
                <a:gd name="f0" fmla="val w"/>
                <a:gd name="f1" fmla="val h"/>
                <a:gd name="f2" fmla="val 0"/>
                <a:gd name="f3" fmla="val 1285048"/>
                <a:gd name="f4" fmla="*/ f0 1 1285048"/>
                <a:gd name="f5" fmla="*/ f1 1 0"/>
                <a:gd name="f6" fmla="val f2"/>
                <a:gd name="f7" fmla="val f3"/>
                <a:gd name="f8" fmla="+- f6 0 f6"/>
                <a:gd name="f9" fmla="+- f7 0 f6"/>
                <a:gd name="f10" fmla="*/ f9 1 1285048"/>
                <a:gd name="f11" fmla="*/ f8 1 0"/>
                <a:gd name="f12" fmla="*/ 0 1 f10"/>
                <a:gd name="f13" fmla="*/ 1285048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285048">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5" name="Freeform 4">
              <a:extLst>
                <a:ext uri="{FF2B5EF4-FFF2-40B4-BE49-F238E27FC236}">
                  <a16:creationId xmlns:a16="http://schemas.microsoft.com/office/drawing/2014/main" id="{2053172C-23ED-D2A4-3E58-AC1E444F19A3}"/>
                </a:ext>
              </a:extLst>
            </p:cNvPr>
            <p:cNvSpPr/>
            <p:nvPr/>
          </p:nvSpPr>
          <p:spPr>
            <a:xfrm>
              <a:off x="6733650" y="914966"/>
              <a:ext cx="6460967" cy="1785804"/>
            </a:xfrm>
            <a:custGeom>
              <a:avLst/>
              <a:gdLst>
                <a:gd name="f0" fmla="val 10800000"/>
                <a:gd name="f1" fmla="val 5400000"/>
                <a:gd name="f2" fmla="val 180"/>
                <a:gd name="f3" fmla="val w"/>
                <a:gd name="f4" fmla="val h"/>
                <a:gd name="f5" fmla="val 0"/>
                <a:gd name="f6" fmla="val 6460968"/>
                <a:gd name="f7" fmla="val 1785804"/>
                <a:gd name="f8" fmla="val 297640"/>
                <a:gd name="f9" fmla="val 133258"/>
                <a:gd name="f10" fmla="val 6163328"/>
                <a:gd name="f11" fmla="val 6327710"/>
                <a:gd name="f12" fmla="val 1488164"/>
                <a:gd name="f13" fmla="val 1652546"/>
                <a:gd name="f14" fmla="+- 0 0 -90"/>
                <a:gd name="f15" fmla="*/ f3 1 6460968"/>
                <a:gd name="f16" fmla="*/ f4 1 1785804"/>
                <a:gd name="f17" fmla="val f5"/>
                <a:gd name="f18" fmla="val f6"/>
                <a:gd name="f19" fmla="val f7"/>
                <a:gd name="f20" fmla="*/ f14 f0 1"/>
                <a:gd name="f21" fmla="+- f19 0 f17"/>
                <a:gd name="f22" fmla="+- f18 0 f17"/>
                <a:gd name="f23" fmla="*/ f20 1 f2"/>
                <a:gd name="f24" fmla="*/ f22 1 6460968"/>
                <a:gd name="f25" fmla="*/ f21 1 1785804"/>
                <a:gd name="f26" fmla="*/ 0 f22 1"/>
                <a:gd name="f27" fmla="*/ 297640 f21 1"/>
                <a:gd name="f28" fmla="*/ 297640 f22 1"/>
                <a:gd name="f29" fmla="*/ 0 f21 1"/>
                <a:gd name="f30" fmla="*/ 6163328 f22 1"/>
                <a:gd name="f31" fmla="*/ 6460968 f22 1"/>
                <a:gd name="f32" fmla="*/ 1488164 f21 1"/>
                <a:gd name="f33" fmla="*/ 1785804 f21 1"/>
                <a:gd name="f34" fmla="+- f23 0 f1"/>
                <a:gd name="f35" fmla="*/ f26 1 6460968"/>
                <a:gd name="f36" fmla="*/ f27 1 1785804"/>
                <a:gd name="f37" fmla="*/ f28 1 6460968"/>
                <a:gd name="f38" fmla="*/ f29 1 1785804"/>
                <a:gd name="f39" fmla="*/ f30 1 6460968"/>
                <a:gd name="f40" fmla="*/ f31 1 6460968"/>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6460968"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6076" tIns="176076" rIns="176076" bIns="176076"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Specialist Subject Knowledge &amp; Pedagogy</a:t>
              </a:r>
            </a:p>
          </p:txBody>
        </p:sp>
        <p:sp>
          <p:nvSpPr>
            <p:cNvPr id="6" name="Freeform 5">
              <a:extLst>
                <a:ext uri="{FF2B5EF4-FFF2-40B4-BE49-F238E27FC236}">
                  <a16:creationId xmlns:a16="http://schemas.microsoft.com/office/drawing/2014/main" id="{7E539E9B-AAFC-93AE-3E39-5546D8F42709}"/>
                </a:ext>
              </a:extLst>
            </p:cNvPr>
            <p:cNvSpPr/>
            <p:nvPr/>
          </p:nvSpPr>
          <p:spPr>
            <a:xfrm rot="2101151">
              <a:off x="11762612" y="6968526"/>
              <a:ext cx="1105957" cy="0"/>
            </a:xfrm>
            <a:custGeom>
              <a:avLst/>
              <a:gdLst>
                <a:gd name="f0" fmla="val w"/>
                <a:gd name="f1" fmla="val h"/>
                <a:gd name="f2" fmla="val 0"/>
                <a:gd name="f3" fmla="val 1105957"/>
                <a:gd name="f4" fmla="*/ f0 1 1105957"/>
                <a:gd name="f5" fmla="*/ f1 1 0"/>
                <a:gd name="f6" fmla="val f2"/>
                <a:gd name="f7" fmla="val f3"/>
                <a:gd name="f8" fmla="+- f6 0 f6"/>
                <a:gd name="f9" fmla="+- f7 0 f6"/>
                <a:gd name="f10" fmla="*/ f9 1 1105957"/>
                <a:gd name="f11" fmla="*/ f8 1 0"/>
                <a:gd name="f12" fmla="*/ 0 1 f10"/>
                <a:gd name="f13" fmla="*/ 1105957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105957">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7" name="Freeform 6">
              <a:extLst>
                <a:ext uri="{FF2B5EF4-FFF2-40B4-BE49-F238E27FC236}">
                  <a16:creationId xmlns:a16="http://schemas.microsoft.com/office/drawing/2014/main" id="{7B8C5D2E-973E-0FD9-30A6-5FF044FC5315}"/>
                </a:ext>
              </a:extLst>
            </p:cNvPr>
            <p:cNvSpPr/>
            <p:nvPr/>
          </p:nvSpPr>
          <p:spPr>
            <a:xfrm>
              <a:off x="12137827" y="7285847"/>
              <a:ext cx="3809838" cy="1785804"/>
            </a:xfrm>
            <a:custGeom>
              <a:avLst/>
              <a:gdLst>
                <a:gd name="f0" fmla="val 10800000"/>
                <a:gd name="f1" fmla="val 5400000"/>
                <a:gd name="f2" fmla="val 180"/>
                <a:gd name="f3" fmla="val w"/>
                <a:gd name="f4" fmla="val h"/>
                <a:gd name="f5" fmla="val 0"/>
                <a:gd name="f6" fmla="val 3809834"/>
                <a:gd name="f7" fmla="val 1785804"/>
                <a:gd name="f8" fmla="val 297640"/>
                <a:gd name="f9" fmla="val 133258"/>
                <a:gd name="f10" fmla="val 3512194"/>
                <a:gd name="f11" fmla="val 3676576"/>
                <a:gd name="f12" fmla="val 1488164"/>
                <a:gd name="f13" fmla="val 1652546"/>
                <a:gd name="f14" fmla="+- 0 0 -90"/>
                <a:gd name="f15" fmla="*/ f3 1 3809834"/>
                <a:gd name="f16" fmla="*/ f4 1 1785804"/>
                <a:gd name="f17" fmla="val f5"/>
                <a:gd name="f18" fmla="val f6"/>
                <a:gd name="f19" fmla="val f7"/>
                <a:gd name="f20" fmla="*/ f14 f0 1"/>
                <a:gd name="f21" fmla="+- f19 0 f17"/>
                <a:gd name="f22" fmla="+- f18 0 f17"/>
                <a:gd name="f23" fmla="*/ f20 1 f2"/>
                <a:gd name="f24" fmla="*/ f22 1 3809834"/>
                <a:gd name="f25" fmla="*/ f21 1 1785804"/>
                <a:gd name="f26" fmla="*/ 0 f22 1"/>
                <a:gd name="f27" fmla="*/ 297640 f21 1"/>
                <a:gd name="f28" fmla="*/ 297640 f22 1"/>
                <a:gd name="f29" fmla="*/ 0 f21 1"/>
                <a:gd name="f30" fmla="*/ 3512194 f22 1"/>
                <a:gd name="f31" fmla="*/ 3809834 f22 1"/>
                <a:gd name="f32" fmla="*/ 1488164 f21 1"/>
                <a:gd name="f33" fmla="*/ 1785804 f21 1"/>
                <a:gd name="f34" fmla="+- f23 0 f1"/>
                <a:gd name="f35" fmla="*/ f26 1 3809834"/>
                <a:gd name="f36" fmla="*/ f27 1 1785804"/>
                <a:gd name="f37" fmla="*/ f28 1 3809834"/>
                <a:gd name="f38" fmla="*/ f29 1 1785804"/>
                <a:gd name="f39" fmla="*/ f30 1 3809834"/>
                <a:gd name="f40" fmla="*/ f31 1 3809834"/>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3809834"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0992" tIns="170992" rIns="170992" bIns="170992" anchor="ctr" anchorCtr="1" compatLnSpc="1">
              <a:noAutofit/>
            </a:bodyPr>
            <a:lstStyle/>
            <a:p>
              <a:pPr marL="0" marR="0" lvl="0" indent="0" algn="ctr" defTabSz="1466853" rtl="0" fontAlgn="auto" hangingPunct="1">
                <a:lnSpc>
                  <a:spcPct val="90000"/>
                </a:lnSpc>
                <a:spcBef>
                  <a:spcPts val="0"/>
                </a:spcBef>
                <a:spcAft>
                  <a:spcPts val="1400"/>
                </a:spcAft>
                <a:buNone/>
                <a:tabLst/>
                <a:defRPr sz="1800" b="0" i="0" u="none" strike="noStrike" kern="0" cap="none" spc="0" baseline="0">
                  <a:solidFill>
                    <a:srgbClr val="000000"/>
                  </a:solidFill>
                  <a:uFillTx/>
                </a:defRPr>
              </a:pPr>
              <a:r>
                <a:rPr lang="en-GB" sz="3300" b="0" i="0" u="none" strike="noStrike" kern="1200" cap="none" spc="0" baseline="0">
                  <a:solidFill>
                    <a:srgbClr val="F5F5F5"/>
                  </a:solidFill>
                  <a:uFillTx/>
                  <a:latin typeface="Outfit"/>
                  <a:cs typeface="Outfit"/>
                </a:rPr>
                <a:t>Education and Professional Studies</a:t>
              </a:r>
            </a:p>
          </p:txBody>
        </p:sp>
        <p:sp>
          <p:nvSpPr>
            <p:cNvPr id="8" name="Freeform 7">
              <a:extLst>
                <a:ext uri="{FF2B5EF4-FFF2-40B4-BE49-F238E27FC236}">
                  <a16:creationId xmlns:a16="http://schemas.microsoft.com/office/drawing/2014/main" id="{8780A4D7-E1D7-55D6-5D95-A6FD8E625EAC}"/>
                </a:ext>
              </a:extLst>
            </p:cNvPr>
            <p:cNvSpPr/>
            <p:nvPr/>
          </p:nvSpPr>
          <p:spPr>
            <a:xfrm rot="8689214">
              <a:off x="7069199" y="6968535"/>
              <a:ext cx="1101568" cy="0"/>
            </a:xfrm>
            <a:custGeom>
              <a:avLst/>
              <a:gdLst>
                <a:gd name="f0" fmla="val w"/>
                <a:gd name="f1" fmla="val h"/>
                <a:gd name="f2" fmla="val 0"/>
                <a:gd name="f3" fmla="val 1101568"/>
                <a:gd name="f4" fmla="*/ f0 1 1101568"/>
                <a:gd name="f5" fmla="*/ f1 1 0"/>
                <a:gd name="f6" fmla="val f2"/>
                <a:gd name="f7" fmla="val f3"/>
                <a:gd name="f8" fmla="+- f6 0 f6"/>
                <a:gd name="f9" fmla="+- f7 0 f6"/>
                <a:gd name="f10" fmla="*/ f9 1 1101568"/>
                <a:gd name="f11" fmla="*/ f8 1 0"/>
                <a:gd name="f12" fmla="*/ 0 1 f10"/>
                <a:gd name="f13" fmla="*/ 1101568 1 f10"/>
                <a:gd name="f14" fmla="*/ 0 1 f11"/>
                <a:gd name="f15" fmla="*/ f12 f4 1"/>
                <a:gd name="f16" fmla="*/ f13 f4 1"/>
                <a:gd name="f17" fmla="*/ f14 f5 1"/>
              </a:gdLst>
              <a:ahLst/>
              <a:cxnLst>
                <a:cxn ang="3cd4">
                  <a:pos x="hc" y="t"/>
                </a:cxn>
                <a:cxn ang="0">
                  <a:pos x="r" y="vc"/>
                </a:cxn>
                <a:cxn ang="cd4">
                  <a:pos x="hc" y="b"/>
                </a:cxn>
                <a:cxn ang="cd2">
                  <a:pos x="l" y="vc"/>
                </a:cxn>
              </a:cxnLst>
              <a:rect l="f15" t="f17" r="f16" b="f17"/>
              <a:pathLst>
                <a:path w="1101568">
                  <a:moveTo>
                    <a:pt x="f2" y="f2"/>
                  </a:moveTo>
                  <a:lnTo>
                    <a:pt x="f3" y="f2"/>
                  </a:lnTo>
                </a:path>
              </a:pathLst>
            </a:custGeom>
            <a:noFill/>
            <a:ln w="12701" cap="flat">
              <a:solidFill>
                <a:srgbClr val="003C3B"/>
              </a:solidFill>
              <a:prstDash val="solid"/>
              <a:miter/>
            </a:ln>
          </p:spPr>
          <p:txBody>
            <a:bodyPr lIns="0" tIns="0" rIns="0" bIns="0"/>
            <a:lstStyle/>
            <a:p>
              <a:endParaRPr lang="en-US"/>
            </a:p>
          </p:txBody>
        </p:sp>
        <p:sp>
          <p:nvSpPr>
            <p:cNvPr id="9" name="Freeform 8">
              <a:extLst>
                <a:ext uri="{FF2B5EF4-FFF2-40B4-BE49-F238E27FC236}">
                  <a16:creationId xmlns:a16="http://schemas.microsoft.com/office/drawing/2014/main" id="{CA141B89-2EF7-3B61-E978-7D432E225A81}"/>
                </a:ext>
              </a:extLst>
            </p:cNvPr>
            <p:cNvSpPr/>
            <p:nvPr/>
          </p:nvSpPr>
          <p:spPr>
            <a:xfrm>
              <a:off x="4156432" y="7285856"/>
              <a:ext cx="3493300" cy="1785804"/>
            </a:xfrm>
            <a:custGeom>
              <a:avLst/>
              <a:gdLst>
                <a:gd name="f0" fmla="val 10800000"/>
                <a:gd name="f1" fmla="val 5400000"/>
                <a:gd name="f2" fmla="val 180"/>
                <a:gd name="f3" fmla="val w"/>
                <a:gd name="f4" fmla="val h"/>
                <a:gd name="f5" fmla="val 0"/>
                <a:gd name="f6" fmla="val 3493300"/>
                <a:gd name="f7" fmla="val 1785804"/>
                <a:gd name="f8" fmla="val 297640"/>
                <a:gd name="f9" fmla="val 133258"/>
                <a:gd name="f10" fmla="val 3195660"/>
                <a:gd name="f11" fmla="val 3360042"/>
                <a:gd name="f12" fmla="val 1488164"/>
                <a:gd name="f13" fmla="val 1652546"/>
                <a:gd name="f14" fmla="+- 0 0 -90"/>
                <a:gd name="f15" fmla="*/ f3 1 3493300"/>
                <a:gd name="f16" fmla="*/ f4 1 1785804"/>
                <a:gd name="f17" fmla="val f5"/>
                <a:gd name="f18" fmla="val f6"/>
                <a:gd name="f19" fmla="val f7"/>
                <a:gd name="f20" fmla="*/ f14 f0 1"/>
                <a:gd name="f21" fmla="+- f19 0 f17"/>
                <a:gd name="f22" fmla="+- f18 0 f17"/>
                <a:gd name="f23" fmla="*/ f20 1 f2"/>
                <a:gd name="f24" fmla="*/ f22 1 3493300"/>
                <a:gd name="f25" fmla="*/ f21 1 1785804"/>
                <a:gd name="f26" fmla="*/ 0 f22 1"/>
                <a:gd name="f27" fmla="*/ 297640 f21 1"/>
                <a:gd name="f28" fmla="*/ 297640 f22 1"/>
                <a:gd name="f29" fmla="*/ 0 f21 1"/>
                <a:gd name="f30" fmla="*/ 3195660 f22 1"/>
                <a:gd name="f31" fmla="*/ 3493300 f22 1"/>
                <a:gd name="f32" fmla="*/ 1488164 f21 1"/>
                <a:gd name="f33" fmla="*/ 1785804 f21 1"/>
                <a:gd name="f34" fmla="+- f23 0 f1"/>
                <a:gd name="f35" fmla="*/ f26 1 3493300"/>
                <a:gd name="f36" fmla="*/ f27 1 1785804"/>
                <a:gd name="f37" fmla="*/ f28 1 3493300"/>
                <a:gd name="f38" fmla="*/ f29 1 1785804"/>
                <a:gd name="f39" fmla="*/ f30 1 3493300"/>
                <a:gd name="f40" fmla="*/ f31 1 3493300"/>
                <a:gd name="f41" fmla="*/ f32 1 1785804"/>
                <a:gd name="f42" fmla="*/ f33 1 178580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3493300" h="178580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01DCA5"/>
            </a:solidFill>
            <a:ln w="6345" cap="flat">
              <a:solidFill>
                <a:srgbClr val="017D69"/>
              </a:solidFill>
              <a:prstDash val="solid"/>
              <a:miter/>
            </a:ln>
          </p:spPr>
          <p:txBody>
            <a:bodyPr vert="horz" wrap="square" lIns="176076" tIns="176076" rIns="176076" bIns="176076" anchor="ctr" anchorCtr="1" compatLnSpc="1">
              <a:noAutofit/>
            </a:bodyPr>
            <a:lstStyle/>
            <a:p>
              <a:pPr marL="0" marR="0" lvl="0" indent="0" algn="ctr" defTabSz="1555751" rtl="0" fontAlgn="auto" hangingPunct="1">
                <a:lnSpc>
                  <a:spcPct val="90000"/>
                </a:lnSpc>
                <a:spcBef>
                  <a:spcPts val="0"/>
                </a:spcBef>
                <a:spcAft>
                  <a:spcPts val="1500"/>
                </a:spcAft>
                <a:buNone/>
                <a:tabLst/>
                <a:defRPr sz="1800" b="0" i="0" u="none" strike="noStrike" kern="0" cap="none" spc="0" baseline="0">
                  <a:solidFill>
                    <a:srgbClr val="000000"/>
                  </a:solidFill>
                  <a:uFillTx/>
                </a:defRPr>
              </a:pPr>
              <a:r>
                <a:rPr lang="en-GB" sz="3500" b="0" i="0" u="none" strike="noStrike" kern="1200" cap="none" spc="0" baseline="0">
                  <a:solidFill>
                    <a:srgbClr val="F5F5F5"/>
                  </a:solidFill>
                  <a:uFillTx/>
                  <a:latin typeface="Outfit"/>
                  <a:cs typeface="Outfit"/>
                </a:rPr>
                <a:t>Professional Learning</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552BEF-65F2-6EE9-13F8-AB38D28705F7}"/>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3200" dirty="0">
                <a:solidFill>
                  <a:srgbClr val="003C3B"/>
                </a:solidFill>
                <a:latin typeface="Outfit" pitchFamily="2"/>
              </a:rPr>
              <a:t>The Core Content Framework for ITT is NOT the curriculum. It is a statutory entitlement which our curricula include. </a:t>
            </a:r>
          </a:p>
          <a:p>
            <a:pPr marL="0" lvl="0" indent="0">
              <a:buNone/>
            </a:pPr>
            <a:r>
              <a:rPr lang="en-GB" sz="3200" dirty="0">
                <a:solidFill>
                  <a:srgbClr val="003C3B"/>
                </a:solidFill>
                <a:latin typeface="Outfit" pitchFamily="2"/>
              </a:rPr>
              <a:t>Each trainee follows a carefully designed and sequenced curriculum in their subject, identifying what they are learning across both University-led teaching and school placements.</a:t>
            </a:r>
            <a:endParaRPr lang="en-US" sz="3200" dirty="0">
              <a:solidFill>
                <a:srgbClr val="003C3B"/>
              </a:solidFill>
              <a:latin typeface="Outfit" pitchFamily="2"/>
            </a:endParaRPr>
          </a:p>
          <a:p>
            <a:pPr marL="0" lvl="0" indent="0">
              <a:buNone/>
            </a:pPr>
            <a:r>
              <a:rPr lang="en-GB" sz="3200" dirty="0">
                <a:solidFill>
                  <a:srgbClr val="003C3B"/>
                </a:solidFill>
                <a:latin typeface="Outfit" pitchFamily="2"/>
              </a:rPr>
              <a:t>Every subject has a Study Guide, Curriculum Sequence and CCF Map which outlines this sequenced curriculum and show when and how the CCF minimum content is included. It also contains the timetable for the autumn term so you can know exactly what they have covered and when they covered it.</a:t>
            </a:r>
          </a:p>
          <a:p>
            <a:pPr marL="0" lvl="0" indent="0">
              <a:buNone/>
            </a:pPr>
            <a:endParaRPr lang="en-GB" sz="3200" dirty="0">
              <a:solidFill>
                <a:srgbClr val="003C3B"/>
              </a:solidFill>
              <a:latin typeface="Outfit" pitchFamily="2"/>
            </a:endParaRPr>
          </a:p>
          <a:p>
            <a:pPr marL="0" lvl="0" indent="0">
              <a:buNone/>
            </a:pPr>
            <a:r>
              <a:rPr lang="en-GB" sz="3200" dirty="0">
                <a:solidFill>
                  <a:srgbClr val="003C3B"/>
                </a:solidFill>
                <a:latin typeface="Outfit" pitchFamily="2"/>
              </a:rPr>
              <a:t>See RE Blog for further information: </a:t>
            </a:r>
            <a:r>
              <a:rPr lang="en-GB" sz="3200" dirty="0">
                <a:solidFill>
                  <a:srgbClr val="003C3B"/>
                </a:solidFill>
                <a:latin typeface="Outfit" pitchFamily="2"/>
                <a:hlinkClick r:id="rId2"/>
              </a:rPr>
              <a:t>https://sites.exeter.ac.uk/pgcere/</a:t>
            </a:r>
            <a:endParaRPr lang="en-GB" sz="3200" dirty="0">
              <a:solidFill>
                <a:srgbClr val="003C3B"/>
              </a:solidFill>
              <a:latin typeface="Outfit" pitchFamily="2"/>
            </a:endParaRPr>
          </a:p>
          <a:p>
            <a:pPr marL="0" lvl="0" indent="0">
              <a:buNone/>
            </a:pPr>
            <a:r>
              <a:rPr lang="en-GB" sz="3200" dirty="0">
                <a:solidFill>
                  <a:srgbClr val="003C3B"/>
                </a:solidFill>
                <a:latin typeface="Outfit" pitchFamily="2"/>
              </a:rPr>
              <a:t>Password: </a:t>
            </a:r>
            <a:r>
              <a:rPr lang="en-GB" sz="3200" dirty="0" err="1">
                <a:solidFill>
                  <a:srgbClr val="003C3B"/>
                </a:solidFill>
                <a:latin typeface="Outfit" pitchFamily="2"/>
              </a:rPr>
              <a:t>exeterpartner</a:t>
            </a:r>
            <a:endParaRPr lang="en-GB" sz="3200" dirty="0">
              <a:solidFill>
                <a:srgbClr val="003C3B"/>
              </a:solidFill>
              <a:latin typeface="Outfit" pitchFamily="2"/>
            </a:endParaRPr>
          </a:p>
          <a:p>
            <a:pPr lvl="0">
              <a:buSzPct val="100000"/>
              <a:buFont typeface="Arial" pitchFamily="34"/>
            </a:pPr>
            <a:endParaRPr lang="en-GB" sz="3200" dirty="0">
              <a:solidFill>
                <a:srgbClr val="003C3B"/>
              </a:solidFill>
              <a:latin typeface="Outfit" pitchFamily="2"/>
            </a:endParaRPr>
          </a:p>
        </p:txBody>
      </p:sp>
      <p:sp>
        <p:nvSpPr>
          <p:cNvPr id="3" name="Title 1">
            <a:extLst>
              <a:ext uri="{FF2B5EF4-FFF2-40B4-BE49-F238E27FC236}">
                <a16:creationId xmlns:a16="http://schemas.microsoft.com/office/drawing/2014/main" id="{DA10ED3D-4E8B-038D-708D-29B204A71B80}"/>
              </a:ext>
            </a:extLst>
          </p:cNvPr>
          <p:cNvSpPr txBox="1">
            <a:spLocks noGrp="1"/>
          </p:cNvSpPr>
          <p:nvPr>
            <p:ph type="title"/>
          </p:nvPr>
        </p:nvSpPr>
        <p:spPr/>
        <p:txBody>
          <a:bodyPr/>
          <a:lstStyle/>
          <a:p>
            <a:pPr lvl="0"/>
            <a:r>
              <a:rPr lang="en-GB"/>
              <a:t>Curriculum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660D5C0-28C1-8A48-53C1-AE075E820E83}"/>
              </a:ext>
            </a:extLst>
          </p:cNvPr>
          <p:cNvSpPr>
            <a:spLocks noGrp="1"/>
          </p:cNvSpPr>
          <p:nvPr>
            <p:ph type="subTitle" sz="quarter" idx="4294967295"/>
          </p:nvPr>
        </p:nvSpPr>
        <p:spPr>
          <a:xfrm>
            <a:off x="978697" y="6192546"/>
            <a:ext cx="8692386" cy="936107"/>
          </a:xfrm>
        </p:spPr>
        <p:txBody>
          <a:bodyPr/>
          <a:lstStyle/>
          <a:p>
            <a:r>
              <a:rPr lang="en-US" dirty="0">
                <a:solidFill>
                  <a:schemeClr val="bg1"/>
                </a:solidFill>
              </a:rPr>
              <a:t>Dr Geoff Teece</a:t>
            </a:r>
          </a:p>
        </p:txBody>
      </p:sp>
      <p:sp>
        <p:nvSpPr>
          <p:cNvPr id="3" name="Title 2">
            <a:extLst>
              <a:ext uri="{FF2B5EF4-FFF2-40B4-BE49-F238E27FC236}">
                <a16:creationId xmlns:a16="http://schemas.microsoft.com/office/drawing/2014/main" id="{43019773-9915-B95F-9155-D2EA76AB7C16}"/>
              </a:ext>
            </a:extLst>
          </p:cNvPr>
          <p:cNvSpPr>
            <a:spLocks noGrp="1"/>
          </p:cNvSpPr>
          <p:nvPr>
            <p:ph type="title"/>
          </p:nvPr>
        </p:nvSpPr>
        <p:spPr>
          <a:xfrm>
            <a:off x="855604" y="3358655"/>
            <a:ext cx="8218058" cy="3769998"/>
          </a:xfrm>
        </p:spPr>
        <p:txBody>
          <a:bodyPr/>
          <a:lstStyle/>
          <a:p>
            <a:r>
              <a:rPr lang="en-US" dirty="0">
                <a:solidFill>
                  <a:schemeClr val="bg1"/>
                </a:solidFill>
              </a:rPr>
              <a:t>Subject Knowledge Development Strand</a:t>
            </a:r>
          </a:p>
        </p:txBody>
      </p:sp>
    </p:spTree>
    <p:extLst>
      <p:ext uri="{BB962C8B-B14F-4D97-AF65-F5344CB8AC3E}">
        <p14:creationId xmlns:p14="http://schemas.microsoft.com/office/powerpoint/2010/main" val="3295767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3F1BB04-E586-D012-B330-3B8E0E92ED26}"/>
              </a:ext>
            </a:extLst>
          </p:cNvPr>
          <p:cNvSpPr txBox="1">
            <a:spLocks noGrp="1"/>
          </p:cNvSpPr>
          <p:nvPr>
            <p:ph type="title"/>
          </p:nvPr>
        </p:nvSpPr>
        <p:spPr>
          <a:xfrm>
            <a:off x="2851244" y="2756184"/>
            <a:ext cx="8244647" cy="4666942"/>
          </a:xfrm>
        </p:spPr>
        <p:txBody>
          <a:bodyPr/>
          <a:lstStyle/>
          <a:p>
            <a:pPr lvl="0"/>
            <a:r>
              <a:rPr lang="en-GB" dirty="0"/>
              <a:t>Sharing Experience  of Mentoring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6572" y="791654"/>
            <a:ext cx="18530955" cy="97260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48" y="1061126"/>
            <a:ext cx="17982001" cy="91871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able&#10;&#10;Description automatically generated">
            <a:extLst>
              <a:ext uri="{FF2B5EF4-FFF2-40B4-BE49-F238E27FC236}">
                <a16:creationId xmlns:a16="http://schemas.microsoft.com/office/drawing/2014/main" id="{8785D6C5-1974-0A40-86F9-EA1CA06DF9BE}"/>
              </a:ext>
            </a:extLst>
          </p:cNvPr>
          <p:cNvPicPr>
            <a:picLocks noChangeAspect="1"/>
          </p:cNvPicPr>
          <p:nvPr/>
        </p:nvPicPr>
        <p:blipFill>
          <a:blip r:embed="rId2"/>
          <a:stretch>
            <a:fillRect/>
          </a:stretch>
        </p:blipFill>
        <p:spPr>
          <a:xfrm>
            <a:off x="6583680" y="1115798"/>
            <a:ext cx="6967170" cy="9107412"/>
          </a:xfrm>
          <a:prstGeom prst="rect">
            <a:avLst/>
          </a:prstGeom>
        </p:spPr>
      </p:pic>
    </p:spTree>
    <p:extLst>
      <p:ext uri="{BB962C8B-B14F-4D97-AF65-F5344CB8AC3E}">
        <p14:creationId xmlns:p14="http://schemas.microsoft.com/office/powerpoint/2010/main" val="406326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72">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8B051A3-52B3-D014-DDF8-AC8E5D49D2ED}"/>
              </a:ext>
            </a:extLst>
          </p:cNvPr>
          <p:cNvSpPr txBox="1">
            <a:spLocks noGrp="1"/>
          </p:cNvSpPr>
          <p:nvPr>
            <p:ph type="title"/>
          </p:nvPr>
        </p:nvSpPr>
        <p:spPr/>
        <p:txBody>
          <a:bodyPr/>
          <a:lstStyle/>
          <a:p>
            <a:pPr lvl="0"/>
            <a:r>
              <a:rPr lang="en-GB" dirty="0"/>
              <a:t>Recent News in 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A7C49D-C505-D442-BBB0-33CD19B10A0E}"/>
              </a:ext>
            </a:extLst>
          </p:cNvPr>
          <p:cNvSpPr>
            <a:spLocks noGrp="1"/>
          </p:cNvSpPr>
          <p:nvPr>
            <p:ph type="title"/>
          </p:nvPr>
        </p:nvSpPr>
        <p:spPr>
          <a:xfrm>
            <a:off x="1382156" y="602118"/>
            <a:ext cx="17339787" cy="2185951"/>
          </a:xfrm>
        </p:spPr>
        <p:txBody>
          <a:bodyPr vert="horz" lIns="91440" tIns="45720" rIns="91440" bIns="45720" rtlCol="0" anchor="ctr">
            <a:normAutofit/>
          </a:bodyPr>
          <a:lstStyle/>
          <a:p>
            <a:pPr>
              <a:spcBef>
                <a:spcPct val="0"/>
              </a:spcBef>
            </a:pPr>
            <a:r>
              <a:rPr lang="en-US" sz="7600" kern="1200">
                <a:solidFill>
                  <a:schemeClr val="tx1"/>
                </a:solidFill>
                <a:latin typeface="+mj-lt"/>
                <a:ea typeface="+mj-ea"/>
                <a:cs typeface="+mj-cs"/>
                <a:hlinkClick r:id="rId2"/>
              </a:rPr>
              <a:t>Westminster Hall debate: Religious education in modern Britain</a:t>
            </a:r>
            <a:endParaRPr lang="en-US" sz="7600" kern="1200">
              <a:solidFill>
                <a:schemeClr val="tx1"/>
              </a:solidFill>
              <a:latin typeface="+mj-lt"/>
              <a:ea typeface="+mj-ea"/>
              <a:cs typeface="+mj-cs"/>
            </a:endParaRPr>
          </a:p>
        </p:txBody>
      </p:sp>
      <p:graphicFrame>
        <p:nvGraphicFramePr>
          <p:cNvPr id="5" name="Content Placeholder 1">
            <a:extLst>
              <a:ext uri="{FF2B5EF4-FFF2-40B4-BE49-F238E27FC236}">
                <a16:creationId xmlns:a16="http://schemas.microsoft.com/office/drawing/2014/main" id="{CB96931A-EEC4-0169-142E-76D71F3DCA4E}"/>
              </a:ext>
            </a:extLst>
          </p:cNvPr>
          <p:cNvGraphicFramePr>
            <a:graphicFrameLocks noGrp="1"/>
          </p:cNvGraphicFramePr>
          <p:nvPr>
            <p:ph sz="quarter" idx="4294967295"/>
            <p:extLst>
              <p:ext uri="{D42A27DB-BD31-4B8C-83A1-F6EECF244321}">
                <p14:modId xmlns:p14="http://schemas.microsoft.com/office/powerpoint/2010/main" val="1938222054"/>
              </p:ext>
            </p:extLst>
          </p:nvPr>
        </p:nvGraphicFramePr>
        <p:xfrm>
          <a:off x="1382155" y="2788069"/>
          <a:ext cx="17339787" cy="6511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5602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6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B2BB7B3-675B-36D1-CC82-9AD3B46C5A0D}"/>
              </a:ext>
            </a:extLst>
          </p:cNvPr>
          <p:cNvSpPr txBox="1">
            <a:spLocks noGrp="1"/>
          </p:cNvSpPr>
          <p:nvPr>
            <p:ph type="title"/>
          </p:nvPr>
        </p:nvSpPr>
        <p:spPr/>
        <p:txBody>
          <a:bodyPr>
            <a:normAutofit/>
          </a:bodyPr>
          <a:lstStyle/>
          <a:p>
            <a:pPr lvl="0"/>
            <a:r>
              <a:rPr lang="en-GB"/>
              <a:t>Mentor Training:</a:t>
            </a:r>
            <a:br>
              <a:rPr lang="en-GB"/>
            </a:br>
            <a:r>
              <a:rPr lang="en-GB"/>
              <a:t>The BP Phase Instructions and Profile Descriptor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7F4B217-2C7C-A2FB-B5B4-CD4BAACA31CC}"/>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a:solidFill>
                  <a:srgbClr val="003C3B"/>
                </a:solidFill>
                <a:latin typeface="Outfit" pitchFamily="2"/>
              </a:rPr>
              <a:t>This phase covers the autumn term taught course and two weeks of school experience. During school experience, classroom contact time is 12 hours per week in this phase and is likely to be mainly observation. Trainees will start to use the Exeter Model Training Tools to teach short episodes, supported by team planning with the class teacher. A lesson plan should be written for each episode and submitted to the Lead Mentor or relevant class teacher at least 48 hours in advance. </a:t>
            </a:r>
          </a:p>
          <a:p>
            <a:pPr marL="0" lvl="0" indent="0">
              <a:buNone/>
            </a:pPr>
            <a:r>
              <a:rPr lang="en-GB" sz="2400" b="1">
                <a:solidFill>
                  <a:srgbClr val="003C3B"/>
                </a:solidFill>
                <a:latin typeface="Outfit" pitchFamily="2"/>
              </a:rPr>
              <a:t>Use of the IDP in the BP phase  </a:t>
            </a:r>
          </a:p>
          <a:p>
            <a:pPr marL="0" lvl="0" indent="0">
              <a:buNone/>
            </a:pPr>
            <a:r>
              <a:rPr lang="en-GB" sz="2400">
                <a:solidFill>
                  <a:srgbClr val="003C3B"/>
                </a:solidFill>
                <a:latin typeface="Outfit" pitchFamily="2"/>
              </a:rPr>
              <a:t>University tutors will support trainees to understand the Exeter Model tools during the autumn term. </a:t>
            </a:r>
          </a:p>
          <a:p>
            <a:pPr marL="0" lvl="0" indent="0">
              <a:buNone/>
            </a:pPr>
            <a:r>
              <a:rPr lang="en-GB" sz="2400">
                <a:solidFill>
                  <a:srgbClr val="003C3B"/>
                </a:solidFill>
                <a:latin typeface="Outfit" pitchFamily="2"/>
              </a:rPr>
              <a:t>The Exeter Model training tools for the two weeks of school experience are programmed for trainees and can be seen on the timeline.  </a:t>
            </a:r>
          </a:p>
          <a:p>
            <a:pPr marL="0" lvl="0" indent="0">
              <a:buNone/>
            </a:pPr>
            <a:r>
              <a:rPr lang="en-GB" sz="2400">
                <a:solidFill>
                  <a:srgbClr val="003C3B"/>
                </a:solidFill>
                <a:latin typeface="Outfit" pitchFamily="2"/>
              </a:rPr>
              <a:t>During the BP phase trainees are required to complete: </a:t>
            </a:r>
          </a:p>
          <a:p>
            <a:pPr lvl="0">
              <a:buSzPct val="100000"/>
              <a:buFont typeface="Arial" pitchFamily="34"/>
            </a:pPr>
            <a:r>
              <a:rPr lang="en-GB" sz="2400">
                <a:solidFill>
                  <a:srgbClr val="003C3B"/>
                </a:solidFill>
                <a:latin typeface="Outfit" pitchFamily="2"/>
              </a:rPr>
              <a:t>Exeter Model training tools during school based work:  </a:t>
            </a:r>
          </a:p>
          <a:p>
            <a:pPr lvl="1">
              <a:buSzPct val="100000"/>
              <a:buFont typeface="Arial" pitchFamily="34"/>
            </a:pPr>
            <a:r>
              <a:rPr lang="en-GB">
                <a:solidFill>
                  <a:srgbClr val="003C3B"/>
                </a:solidFill>
                <a:latin typeface="Outfit" pitchFamily="2"/>
              </a:rPr>
              <a:t>1 Weekly Development Meeting record per week with Lead Mentor  </a:t>
            </a:r>
          </a:p>
          <a:p>
            <a:pPr lvl="1">
              <a:buSzPct val="100000"/>
              <a:buFont typeface="Arial" pitchFamily="34"/>
            </a:pPr>
            <a:r>
              <a:rPr lang="en-GB">
                <a:solidFill>
                  <a:srgbClr val="003C3B"/>
                </a:solidFill>
                <a:latin typeface="Outfit" pitchFamily="2"/>
              </a:rPr>
              <a:t>2 demonstrations and agendas per week (using demo/agenda template)  </a:t>
            </a:r>
          </a:p>
          <a:p>
            <a:pPr lvl="1">
              <a:buSzPct val="100000"/>
              <a:buFont typeface="Arial" pitchFamily="34"/>
            </a:pPr>
            <a:r>
              <a:rPr lang="en-GB">
                <a:solidFill>
                  <a:srgbClr val="003C3B"/>
                </a:solidFill>
                <a:latin typeface="Outfit" pitchFamily="2"/>
              </a:rPr>
              <a:t>2 observations per week on lesson episodes </a:t>
            </a:r>
          </a:p>
          <a:p>
            <a:pPr marL="0" lvl="0" indent="0">
              <a:buNone/>
            </a:pPr>
            <a:r>
              <a:rPr lang="en-GB" sz="2400">
                <a:solidFill>
                  <a:srgbClr val="003C3B"/>
                </a:solidFill>
                <a:latin typeface="Outfit" pitchFamily="2"/>
              </a:rPr>
              <a:t>Lead Mentors complete Beginning Practice Feedback by the end the two weeks of school experience which is within the BP FRAP template </a:t>
            </a:r>
          </a:p>
        </p:txBody>
      </p:sp>
      <p:sp>
        <p:nvSpPr>
          <p:cNvPr id="3" name="Title 2">
            <a:extLst>
              <a:ext uri="{FF2B5EF4-FFF2-40B4-BE49-F238E27FC236}">
                <a16:creationId xmlns:a16="http://schemas.microsoft.com/office/drawing/2014/main" id="{F2774BCA-71FA-F948-9A0A-DA831961A250}"/>
              </a:ext>
            </a:extLst>
          </p:cNvPr>
          <p:cNvSpPr txBox="1">
            <a:spLocks noGrp="1"/>
          </p:cNvSpPr>
          <p:nvPr>
            <p:ph type="title"/>
          </p:nvPr>
        </p:nvSpPr>
        <p:spPr/>
        <p:txBody>
          <a:bodyPr/>
          <a:lstStyle/>
          <a:p>
            <a:pPr lvl="0"/>
            <a:r>
              <a:rPr lang="en-GB"/>
              <a:t>Beginning Practice Phase Instructions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82">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354EDB53-D809-C88B-9B96-1DB4EA8EE975}"/>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Beginning Practice FRAP  </a:t>
            </a:r>
          </a:p>
          <a:p>
            <a:pPr marL="0" lvl="0" indent="0">
              <a:buNone/>
            </a:pPr>
            <a:r>
              <a:rPr lang="en-GB" sz="2400">
                <a:solidFill>
                  <a:srgbClr val="003C3B"/>
                </a:solidFill>
                <a:latin typeface="Outfit" pitchFamily="2"/>
              </a:rPr>
              <a:t>Trainees complete the Beginning Practice FRAP within their IDP during the phase. Their Personal Tutor will confirm whether the trainee has met the phase. The Lead Mentor feedback form contributes to this assessment. </a:t>
            </a:r>
          </a:p>
          <a:p>
            <a:pPr lvl="0">
              <a:buSzPct val="100000"/>
              <a:buFont typeface="Arial" pitchFamily="34"/>
            </a:pPr>
            <a:endParaRPr lang="en-GB" sz="3200">
              <a:solidFill>
                <a:srgbClr val="003C3B"/>
              </a:solidFill>
              <a:latin typeface="Outfit" pitchFamily="2"/>
            </a:endParaRPr>
          </a:p>
        </p:txBody>
      </p:sp>
      <p:sp>
        <p:nvSpPr>
          <p:cNvPr id="3" name="Title 2">
            <a:extLst>
              <a:ext uri="{FF2B5EF4-FFF2-40B4-BE49-F238E27FC236}">
                <a16:creationId xmlns:a16="http://schemas.microsoft.com/office/drawing/2014/main" id="{366F459D-275E-CEFC-EF9B-4D1B3E12AE1E}"/>
              </a:ext>
            </a:extLst>
          </p:cNvPr>
          <p:cNvSpPr txBox="1">
            <a:spLocks noGrp="1"/>
          </p:cNvSpPr>
          <p:nvPr>
            <p:ph type="title"/>
          </p:nvPr>
        </p:nvSpPr>
        <p:spPr/>
        <p:txBody>
          <a:bodyPr/>
          <a:lstStyle/>
          <a:p>
            <a:pPr lvl="0"/>
            <a:r>
              <a:rPr lang="en-GB"/>
              <a:t>Beginning Practice Phase Instructions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74">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E305D8BA-5D9A-89E6-9246-7E8FD5E614D3}"/>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20DE754A-8E66-5803-312E-870CCBC85AC4}"/>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Behaviour Management</a:t>
            </a:r>
          </a:p>
          <a:p>
            <a:pPr marL="0" lvl="0" indent="0">
              <a:buNone/>
            </a:pPr>
            <a:r>
              <a:rPr lang="en-GB" sz="2400" b="1">
                <a:solidFill>
                  <a:srgbClr val="003C3B"/>
                </a:solidFill>
                <a:latin typeface="Outfit" pitchFamily="2"/>
              </a:rPr>
              <a:t>Learn That </a:t>
            </a:r>
          </a:p>
          <a:p>
            <a:pPr marL="0" lvl="0" indent="0">
              <a:buNone/>
            </a:pPr>
            <a:r>
              <a:rPr lang="en-GB" sz="2400">
                <a:solidFill>
                  <a:srgbClr val="003C3B"/>
                </a:solidFill>
                <a:latin typeface="Outfit" pitchFamily="2"/>
              </a:rPr>
              <a:t>You understand that good teaching has a positive impact on pupil outcomes through setting high expectations of all pupils. You know that teachers act as role models for pupils, influencing their attitudes and behaviour, and that the role of the teacher is particularly important for pupils from disadvantaged backgrounds. You understand the importance of creating positive relationships with pupils and a culture of mutual respect.</a:t>
            </a:r>
          </a:p>
          <a:p>
            <a:pPr marL="0" lvl="0" indent="0">
              <a:buNone/>
            </a:pPr>
            <a:r>
              <a:rPr lang="en-GB" sz="2400">
                <a:solidFill>
                  <a:srgbClr val="003C3B"/>
                </a:solidFill>
                <a:latin typeface="Outfit" pitchFamily="2"/>
              </a:rPr>
              <a:t>You know how safe classroom environments are created and maintained through development of cultures of trust and mutual respect, consistent use of rules, routines and consequences and, where relevant, through safe practices in practical settings. You understand how theories of motivation relate to behaviour management, and that prior experiences impact pupils’ attitudes to learning.</a:t>
            </a:r>
          </a:p>
          <a:p>
            <a:pPr marL="0" lvl="0" indent="0">
              <a:buNone/>
            </a:pPr>
            <a:r>
              <a:rPr lang="en-GB" sz="2400" b="1">
                <a:solidFill>
                  <a:srgbClr val="003C3B"/>
                </a:solidFill>
                <a:latin typeface="Outfit" pitchFamily="2"/>
              </a:rPr>
              <a:t>Learn How </a:t>
            </a:r>
          </a:p>
          <a:p>
            <a:pPr marL="0" lvl="0" indent="0">
              <a:buNone/>
            </a:pPr>
            <a:r>
              <a:rPr lang="en-GB" sz="2400">
                <a:solidFill>
                  <a:srgbClr val="003C3B"/>
                </a:solidFill>
                <a:latin typeface="Outfit" pitchFamily="2"/>
              </a:rPr>
              <a:t>You contribute to the creation of a positive classroom culture with high expectations, through verbal and non-verbal communication.</a:t>
            </a:r>
          </a:p>
          <a:p>
            <a:pPr marL="0" lvl="0" indent="0">
              <a:buNone/>
            </a:pPr>
            <a:r>
              <a:rPr lang="en-GB" sz="2400">
                <a:solidFill>
                  <a:srgbClr val="003C3B"/>
                </a:solidFill>
                <a:latin typeface="Outfit" pitchFamily="2"/>
              </a:rPr>
              <a:t>You begin to use the school behaviour policy, setting clear expectations for behaviour.</a:t>
            </a:r>
          </a:p>
          <a:p>
            <a:pPr marL="0" lvl="0" indent="0">
              <a:buNone/>
            </a:pPr>
            <a:endParaRPr lang="en-GB" sz="3200">
              <a:solidFill>
                <a:srgbClr val="003C3B"/>
              </a:solidFill>
              <a:latin typeface="Outfit"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75">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AA26ECC8-230F-9512-5346-BF0C62312580}"/>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F1C08D04-E4E0-BB7B-22F1-AF22215D1377}"/>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Pedagogy</a:t>
            </a:r>
          </a:p>
          <a:p>
            <a:pPr marL="0" lvl="0" indent="0">
              <a:buNone/>
            </a:pPr>
            <a:r>
              <a:rPr lang="en-GB" sz="2400" b="1">
                <a:solidFill>
                  <a:srgbClr val="003C3B"/>
                </a:solidFill>
                <a:latin typeface="Outfit" pitchFamily="2"/>
              </a:rPr>
              <a:t>Learn That </a:t>
            </a:r>
          </a:p>
          <a:p>
            <a:pPr marL="0" lvl="0" indent="0">
              <a:buNone/>
            </a:pPr>
            <a:r>
              <a:rPr lang="en-GB" sz="2400">
                <a:solidFill>
                  <a:srgbClr val="003C3B"/>
                </a:solidFill>
                <a:latin typeface="Outfit" pitchFamily="2"/>
              </a:rPr>
              <a:t>You know how subject-specific research informs pedagogy in your curriculum area, including how children learn and how learning can be sequenced.</a:t>
            </a:r>
          </a:p>
          <a:p>
            <a:pPr marL="0" lvl="0" indent="0">
              <a:buNone/>
            </a:pPr>
            <a:r>
              <a:rPr lang="en-GB" sz="2400">
                <a:solidFill>
                  <a:srgbClr val="003C3B"/>
                </a:solidFill>
                <a:latin typeface="Outfit" pitchFamily="2"/>
              </a:rPr>
              <a:t>You know that lessons should be structured and that learning should be scaffolded, drawing on pupils’ prior knowledge and incorporating opportunities to assess pupils’ misconceptions, and how modelling and worked examples are used to scaffold clear explanations.</a:t>
            </a:r>
          </a:p>
          <a:p>
            <a:pPr marL="0" lvl="0" indent="0">
              <a:buNone/>
            </a:pPr>
            <a:r>
              <a:rPr lang="en-GB" sz="2400">
                <a:solidFill>
                  <a:srgbClr val="003C3B"/>
                </a:solidFill>
                <a:latin typeface="Outfit" pitchFamily="2"/>
              </a:rPr>
              <a:t>You are aware of research relating to questioning, classroom talk, group activities and grouping structures, homework, and the role of regular practice and can explain how this influences planning for learning within your subject.</a:t>
            </a:r>
          </a:p>
          <a:p>
            <a:pPr marL="0" lvl="0" indent="0">
              <a:buNone/>
            </a:pPr>
            <a:r>
              <a:rPr lang="en-GB" sz="2400">
                <a:solidFill>
                  <a:srgbClr val="003C3B"/>
                </a:solidFill>
                <a:latin typeface="Outfit" pitchFamily="2"/>
              </a:rPr>
              <a:t>You understand that teaching should adapt responsively to different pupils’ needs, including those with SEND and EAL.</a:t>
            </a:r>
          </a:p>
          <a:p>
            <a:pPr marL="0" lvl="0" indent="0">
              <a:buNone/>
            </a:pPr>
            <a:r>
              <a:rPr lang="en-GB" sz="2400">
                <a:solidFill>
                  <a:srgbClr val="003C3B"/>
                </a:solidFill>
                <a:latin typeface="Outfit" pitchFamily="2"/>
              </a:rPr>
              <a:t>You know how your placement school supports pupils from disadvantaged backgrounds.</a:t>
            </a:r>
            <a:endParaRPr lang="en-GB" sz="2400" b="1">
              <a:solidFill>
                <a:srgbClr val="003C3B"/>
              </a:solidFill>
              <a:latin typeface="Outfit" pitchFamily="2"/>
            </a:endParaRPr>
          </a:p>
          <a:p>
            <a:pPr marL="0" lvl="0" indent="0">
              <a:buNone/>
            </a:pPr>
            <a:r>
              <a:rPr lang="en-GB" sz="2400" b="1">
                <a:solidFill>
                  <a:srgbClr val="003C3B"/>
                </a:solidFill>
                <a:latin typeface="Outfit" pitchFamily="2"/>
              </a:rPr>
              <a:t>Learn How</a:t>
            </a:r>
          </a:p>
          <a:p>
            <a:pPr marL="0" lvl="0" indent="0">
              <a:buNone/>
            </a:pPr>
            <a:r>
              <a:rPr lang="en-GB" sz="2400">
                <a:solidFill>
                  <a:srgbClr val="003C3B"/>
                </a:solidFill>
                <a:latin typeface="Outfit" pitchFamily="2"/>
              </a:rPr>
              <a:t>You draw on subject and curriculum knowledge to plan episodes which develop key concepts, knowledge and skills, scaffold learning and provide challenge, with support from the class teacher.</a:t>
            </a:r>
          </a:p>
          <a:p>
            <a:pPr marL="0" lvl="0" indent="0">
              <a:buNone/>
            </a:pPr>
            <a:r>
              <a:rPr lang="en-GB" sz="2400">
                <a:solidFill>
                  <a:srgbClr val="003C3B"/>
                </a:solidFill>
                <a:latin typeface="Outfit" pitchFamily="2"/>
              </a:rPr>
              <a:t>You can explain concepts to pupils using verbal and visual representation, examples and modelling.</a:t>
            </a:r>
          </a:p>
          <a:p>
            <a:pPr marL="0" lvl="0" indent="0">
              <a:buNone/>
            </a:pPr>
            <a:endParaRPr lang="en-GB" sz="3200">
              <a:solidFill>
                <a:srgbClr val="003C3B"/>
              </a:solidFill>
              <a:latin typeface="Outfit" pitchFamily="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76">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ACC740B-51CB-526A-9FB5-F78FD3D35668}"/>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9D62F4F5-F04D-E0B9-3EFA-9A7F9467F56B}"/>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Curriculum</a:t>
            </a:r>
          </a:p>
          <a:p>
            <a:pPr marL="0" lvl="0" indent="0">
              <a:buNone/>
            </a:pPr>
            <a:r>
              <a:rPr lang="en-GB" sz="2400" b="1">
                <a:solidFill>
                  <a:srgbClr val="003C3B"/>
                </a:solidFill>
                <a:latin typeface="Outfit" pitchFamily="2"/>
              </a:rPr>
              <a:t>Learn That</a:t>
            </a:r>
          </a:p>
          <a:p>
            <a:pPr marL="0" lvl="0" indent="0">
              <a:buNone/>
            </a:pPr>
            <a:r>
              <a:rPr lang="en-GB" sz="2400">
                <a:solidFill>
                  <a:srgbClr val="003C3B"/>
                </a:solidFill>
                <a:latin typeface="Outfit" pitchFamily="2"/>
              </a:rPr>
              <a:t>You have a secure knowledge and understanding of the subject you are teaching.</a:t>
            </a:r>
          </a:p>
          <a:p>
            <a:pPr marL="0" lvl="0" indent="0">
              <a:buNone/>
            </a:pPr>
            <a:r>
              <a:rPr lang="en-GB" sz="2400">
                <a:solidFill>
                  <a:srgbClr val="003C3B"/>
                </a:solidFill>
                <a:latin typeface="Outfit" pitchFamily="2"/>
              </a:rPr>
              <a:t>You are beginning to understand general principles of curriculum design and are aware that curriculum sequencing is important. You understand how pupils’ literacy is developed, including the use of systematic synthetic phonics in early reading, and know how literacy and numeracy can be supported within your subject teaching.</a:t>
            </a:r>
          </a:p>
          <a:p>
            <a:pPr marL="0" lvl="0" indent="0">
              <a:buNone/>
            </a:pPr>
            <a:r>
              <a:rPr lang="en-GB" sz="2400" b="1">
                <a:solidFill>
                  <a:srgbClr val="003C3B"/>
                </a:solidFill>
                <a:latin typeface="Outfit" pitchFamily="2"/>
              </a:rPr>
              <a:t>Learn How</a:t>
            </a:r>
            <a:endParaRPr lang="en-GB" sz="2400">
              <a:solidFill>
                <a:srgbClr val="003C3B"/>
              </a:solidFill>
              <a:latin typeface="Outfit" pitchFamily="2"/>
            </a:endParaRPr>
          </a:p>
          <a:p>
            <a:pPr marL="0" lvl="0" indent="0">
              <a:buNone/>
            </a:pPr>
            <a:r>
              <a:rPr lang="en-GB" sz="2400">
                <a:solidFill>
                  <a:srgbClr val="003C3B"/>
                </a:solidFill>
                <a:latin typeface="Outfit" pitchFamily="2"/>
              </a:rPr>
              <a:t>You have observed how the curriculum is delivered in your placement school.</a:t>
            </a:r>
          </a:p>
          <a:p>
            <a:pPr marL="0" lvl="0" indent="0">
              <a:buNone/>
            </a:pPr>
            <a:endParaRPr lang="en-GB" sz="3200">
              <a:solidFill>
                <a:srgbClr val="003C3B"/>
              </a:solidFill>
              <a:latin typeface="Outfit" pitchFamily="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77">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1B8598C-8A5A-7504-DEA5-9801A6A6B5FE}"/>
              </a:ext>
            </a:extLst>
          </p:cNvPr>
          <p:cNvSpPr txBox="1">
            <a:spLocks noGrp="1"/>
          </p:cNvSpPr>
          <p:nvPr>
            <p:ph type="title"/>
          </p:nvPr>
        </p:nvSpPr>
        <p:spPr>
          <a:xfrm>
            <a:off x="857725" y="1034451"/>
            <a:ext cx="17498013" cy="1015660"/>
          </a:xfrm>
        </p:spPr>
        <p:txBody>
          <a:bodyPr/>
          <a:lstStyle/>
          <a:p>
            <a:pPr lvl="0"/>
            <a:r>
              <a:rPr lang="en-GB"/>
              <a:t>Beginning Practice Phase Profile Descriptor</a:t>
            </a:r>
          </a:p>
        </p:txBody>
      </p:sp>
      <p:sp>
        <p:nvSpPr>
          <p:cNvPr id="3" name="Content Placeholder 6">
            <a:extLst>
              <a:ext uri="{FF2B5EF4-FFF2-40B4-BE49-F238E27FC236}">
                <a16:creationId xmlns:a16="http://schemas.microsoft.com/office/drawing/2014/main" id="{89032FBB-F5DE-5A11-B969-EB20FB7CB035}"/>
              </a:ext>
            </a:extLst>
          </p:cNvPr>
          <p:cNvSpPr txBox="1">
            <a:spLocks noGrp="1"/>
          </p:cNvSpPr>
          <p:nvPr>
            <p:ph type="body" sz="quarter" idx="4294967295"/>
          </p:nvPr>
        </p:nvSpPr>
        <p:spPr>
          <a:xfrm>
            <a:off x="937653" y="2802663"/>
            <a:ext cx="18105997" cy="5900019"/>
          </a:xfrm>
          <a:prstGeom prst="rect">
            <a:avLst/>
          </a:prstGeom>
          <a:noFill/>
          <a:ln>
            <a:noFill/>
          </a:ln>
        </p:spPr>
        <p:txBody>
          <a:bodyPr vert="horz" wrap="square" lIns="91440" tIns="45720" rIns="91440" bIns="45720" anchor="t" anchorCtr="0" compatLnSpc="1">
            <a:noAutofit/>
          </a:bodyPr>
          <a:lstStyle/>
          <a:p>
            <a:pPr marL="0" lvl="0" indent="0">
              <a:buNone/>
            </a:pPr>
            <a:r>
              <a:rPr lang="en-GB" sz="2400" b="1">
                <a:solidFill>
                  <a:srgbClr val="003C3B"/>
                </a:solidFill>
                <a:latin typeface="Outfit" pitchFamily="2"/>
              </a:rPr>
              <a:t>Assessment</a:t>
            </a:r>
          </a:p>
          <a:p>
            <a:pPr marL="0" lvl="0" indent="0">
              <a:buNone/>
            </a:pPr>
            <a:r>
              <a:rPr lang="en-GB" sz="2400" b="1">
                <a:solidFill>
                  <a:srgbClr val="003C3B"/>
                </a:solidFill>
                <a:latin typeface="Outfit" pitchFamily="2"/>
              </a:rPr>
              <a:t>Learn That</a:t>
            </a:r>
          </a:p>
          <a:p>
            <a:pPr marL="0" lvl="0" indent="0">
              <a:buNone/>
            </a:pPr>
            <a:r>
              <a:rPr lang="en-GB" sz="2400">
                <a:solidFill>
                  <a:srgbClr val="003C3B"/>
                </a:solidFill>
                <a:latin typeface="Outfit" pitchFamily="2"/>
              </a:rPr>
              <a:t>You know how subject-specific research informs assessment in your curriculum area.</a:t>
            </a:r>
          </a:p>
          <a:p>
            <a:pPr marL="0" lvl="0" indent="0">
              <a:buNone/>
            </a:pPr>
            <a:r>
              <a:rPr lang="en-GB" sz="2400">
                <a:solidFill>
                  <a:srgbClr val="003C3B"/>
                </a:solidFill>
                <a:latin typeface="Outfit" pitchFamily="2"/>
              </a:rPr>
              <a:t>You understand the importance of effective assessment, including the principles of using verbal and written feedback, and how assessment supports the development of pupils’ metacognition and self-regulation.</a:t>
            </a:r>
          </a:p>
          <a:p>
            <a:pPr marL="0" lvl="0" indent="0">
              <a:buNone/>
            </a:pPr>
            <a:endParaRPr lang="en-GB" sz="3200">
              <a:solidFill>
                <a:srgbClr val="003C3B"/>
              </a:solidFill>
              <a:latin typeface="Outfit" pitchFamily="2"/>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432</TotalTime>
  <Words>1645</Words>
  <Application>Microsoft Macintosh PowerPoint</Application>
  <PresentationFormat>Custom</PresentationFormat>
  <Paragraphs>118</Paragraphs>
  <Slides>22</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vt:lpstr>
      <vt:lpstr>Calibri</vt:lpstr>
      <vt:lpstr>Calibri Light</vt:lpstr>
      <vt:lpstr>Century Gothic</vt:lpstr>
      <vt:lpstr>Outfit</vt:lpstr>
      <vt:lpstr>Outfit Medium</vt:lpstr>
      <vt:lpstr>Outfit Semi Bold</vt:lpstr>
      <vt:lpstr>Palatino Linotype</vt:lpstr>
      <vt:lpstr>Spectral</vt:lpstr>
      <vt:lpstr>Spectral-Light</vt:lpstr>
      <vt:lpstr>Custom Design</vt:lpstr>
      <vt:lpstr>RE Lead Mentor Training, Development and Consultation  Dr Karen Walshe Dr Geoff Teece</vt:lpstr>
      <vt:lpstr>Sharing Experience  of Mentoring </vt:lpstr>
      <vt:lpstr>Mentor Training: The BP Phase Instructions and Profile Descriptor</vt:lpstr>
      <vt:lpstr>Beginning Practice Phase Instructions </vt:lpstr>
      <vt:lpstr>Beginning Practice Phase Instructions </vt:lpstr>
      <vt:lpstr>Beginning Practice Phase Profile Descriptor</vt:lpstr>
      <vt:lpstr>Beginning Practice Phase Profile Descriptor</vt:lpstr>
      <vt:lpstr>Beginning Practice Phase Profile Descriptor</vt:lpstr>
      <vt:lpstr>Beginning Practice Phase Profile Descriptor</vt:lpstr>
      <vt:lpstr>Beginning Practice Phase Profile Descriptor</vt:lpstr>
      <vt:lpstr>Beginning Practice Phase Profile Descriptor</vt:lpstr>
      <vt:lpstr>Mentor Training: The BP FRAP</vt:lpstr>
      <vt:lpstr>Beginning  Practice Feedback</vt:lpstr>
      <vt:lpstr>Beginning Practice  Feedback</vt:lpstr>
      <vt:lpstr>Beginning Practice  Feedback</vt:lpstr>
      <vt:lpstr>Curriculum Focus</vt:lpstr>
      <vt:lpstr>PowerPoint Presentation</vt:lpstr>
      <vt:lpstr>Curriculum</vt:lpstr>
      <vt:lpstr>Subject Knowledge Development Strand</vt:lpstr>
      <vt:lpstr>PowerPoint Presentation</vt:lpstr>
      <vt:lpstr>Recent News in RE</vt:lpstr>
      <vt:lpstr>Westminster Hall debate: Religious education in modern Britain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Mentor Training, Development and Consultation</dc:title>
  <dc:creator/>
  <cp:lastModifiedBy>Walshe, Karen</cp:lastModifiedBy>
  <cp:revision>8</cp:revision>
  <dcterms:created xsi:type="dcterms:W3CDTF">2022-10-19T14:38:52Z</dcterms:created>
  <dcterms:modified xsi:type="dcterms:W3CDTF">2022-11-21T16:02:12Z</dcterms:modified>
</cp:coreProperties>
</file>